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7.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8.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9.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10.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11.xml" ContentType="application/vnd.openxmlformats-officedocument.presentationml.tags+xml"/>
  <Override PartName="/ppt/notesSlides/notesSlide52.xml" ContentType="application/vnd.openxmlformats-officedocument.presentationml.notesSlide+xml"/>
  <Override PartName="/ppt/tags/tag12.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tags/tag13.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tags/tag14.xml" ContentType="application/vnd.openxmlformats-officedocument.presentationml.tags+xml"/>
  <Override PartName="/ppt/notesSlides/notesSlide62.xml" ContentType="application/vnd.openxmlformats-officedocument.presentationml.notesSlide+xml"/>
  <Override PartName="/ppt/tags/tag15.xml" ContentType="application/vnd.openxmlformats-officedocument.presentationml.tags+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tags/tag16.xml" ContentType="application/vnd.openxmlformats-officedocument.presentationml.tags+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96"/>
  </p:notesMasterIdLst>
  <p:handoutMasterIdLst>
    <p:handoutMasterId r:id="rId97"/>
  </p:handoutMasterIdLst>
  <p:sldIdLst>
    <p:sldId id="4546" r:id="rId5"/>
    <p:sldId id="4449" r:id="rId6"/>
    <p:sldId id="4642" r:id="rId7"/>
    <p:sldId id="4454" r:id="rId8"/>
    <p:sldId id="4549" r:id="rId9"/>
    <p:sldId id="4393" r:id="rId10"/>
    <p:sldId id="4550" r:id="rId11"/>
    <p:sldId id="4548" r:id="rId12"/>
    <p:sldId id="4607" r:id="rId13"/>
    <p:sldId id="4434" r:id="rId14"/>
    <p:sldId id="4608" r:id="rId15"/>
    <p:sldId id="4612" r:id="rId16"/>
    <p:sldId id="4610" r:id="rId17"/>
    <p:sldId id="4576" r:id="rId18"/>
    <p:sldId id="4611" r:id="rId19"/>
    <p:sldId id="4577" r:id="rId20"/>
    <p:sldId id="4351" r:id="rId21"/>
    <p:sldId id="4643" r:id="rId22"/>
    <p:sldId id="4345" r:id="rId23"/>
    <p:sldId id="4557" r:id="rId24"/>
    <p:sldId id="4593" r:id="rId25"/>
    <p:sldId id="4613" r:id="rId26"/>
    <p:sldId id="4578" r:id="rId27"/>
    <p:sldId id="4514" r:id="rId28"/>
    <p:sldId id="4614" r:id="rId29"/>
    <p:sldId id="4615" r:id="rId30"/>
    <p:sldId id="4586" r:id="rId31"/>
    <p:sldId id="4616" r:id="rId32"/>
    <p:sldId id="4617" r:id="rId33"/>
    <p:sldId id="4587" r:id="rId34"/>
    <p:sldId id="4618" r:id="rId35"/>
    <p:sldId id="4619" r:id="rId36"/>
    <p:sldId id="4588" r:id="rId37"/>
    <p:sldId id="4620" r:id="rId38"/>
    <p:sldId id="4621" r:id="rId39"/>
    <p:sldId id="4622" r:id="rId40"/>
    <p:sldId id="4589" r:id="rId41"/>
    <p:sldId id="4623" r:id="rId42"/>
    <p:sldId id="4624" r:id="rId43"/>
    <p:sldId id="4590" r:id="rId44"/>
    <p:sldId id="4625" r:id="rId45"/>
    <p:sldId id="4626" r:id="rId46"/>
    <p:sldId id="4627" r:id="rId47"/>
    <p:sldId id="4591" r:id="rId48"/>
    <p:sldId id="4628" r:id="rId49"/>
    <p:sldId id="4629" r:id="rId50"/>
    <p:sldId id="4630" r:id="rId51"/>
    <p:sldId id="4592" r:id="rId52"/>
    <p:sldId id="4451" r:id="rId53"/>
    <p:sldId id="4582" r:id="rId54"/>
    <p:sldId id="4644" r:id="rId55"/>
    <p:sldId id="4598" r:id="rId56"/>
    <p:sldId id="4558" r:id="rId57"/>
    <p:sldId id="4346" r:id="rId58"/>
    <p:sldId id="4583" r:id="rId59"/>
    <p:sldId id="4632" r:id="rId60"/>
    <p:sldId id="4594" r:id="rId61"/>
    <p:sldId id="4633" r:id="rId62"/>
    <p:sldId id="4595" r:id="rId63"/>
    <p:sldId id="4599" r:id="rId64"/>
    <p:sldId id="4600" r:id="rId65"/>
    <p:sldId id="4601" r:id="rId66"/>
    <p:sldId id="4634" r:id="rId67"/>
    <p:sldId id="4645" r:id="rId68"/>
    <p:sldId id="4457" r:id="rId69"/>
    <p:sldId id="4602" r:id="rId70"/>
    <p:sldId id="4596" r:id="rId71"/>
    <p:sldId id="4636" r:id="rId72"/>
    <p:sldId id="4368" r:id="rId73"/>
    <p:sldId id="4635" r:id="rId74"/>
    <p:sldId id="4560" r:id="rId75"/>
    <p:sldId id="4637" r:id="rId76"/>
    <p:sldId id="4638" r:id="rId77"/>
    <p:sldId id="4641" r:id="rId78"/>
    <p:sldId id="4579" r:id="rId79"/>
    <p:sldId id="4480" r:id="rId80"/>
    <p:sldId id="4559" r:id="rId81"/>
    <p:sldId id="4640" r:id="rId82"/>
    <p:sldId id="4580" r:id="rId83"/>
    <p:sldId id="4584" r:id="rId84"/>
    <p:sldId id="4585" r:id="rId85"/>
    <p:sldId id="4639" r:id="rId86"/>
    <p:sldId id="4603" r:id="rId87"/>
    <p:sldId id="4604" r:id="rId88"/>
    <p:sldId id="4605" r:id="rId89"/>
    <p:sldId id="4606" r:id="rId90"/>
    <p:sldId id="4581" r:id="rId91"/>
    <p:sldId id="4597" r:id="rId92"/>
    <p:sldId id="4631" r:id="rId93"/>
    <p:sldId id="4561" r:id="rId94"/>
    <p:sldId id="4555" r:id="rId9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62A844"/>
    <a:srgbClr val="0289AE"/>
    <a:srgbClr val="00B6E6"/>
    <a:srgbClr val="3D8241"/>
    <a:srgbClr val="EABB22"/>
    <a:srgbClr val="06677F"/>
    <a:srgbClr val="404A52"/>
    <a:srgbClr val="D2F5FE"/>
    <a:srgbClr val="0D93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6-09-24T14:19:39.8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314" autoAdjust="0"/>
    <p:restoredTop sz="95169"/>
  </p:normalViewPr>
  <p:slideViewPr>
    <p:cSldViewPr snapToGrid="0" snapToObjects="1">
      <p:cViewPr varScale="1">
        <p:scale>
          <a:sx n="96" d="100"/>
          <a:sy n="96" d="100"/>
        </p:scale>
        <p:origin x="608" y="16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10" d="100"/>
        <a:sy n="110" d="100"/>
      </p:scale>
      <p:origin x="0" y="-3264"/>
    </p:cViewPr>
  </p:sorterViewPr>
  <p:notesViewPr>
    <p:cSldViewPr snapToGrid="0" snapToObjects="1">
      <p:cViewPr varScale="1">
        <p:scale>
          <a:sx n="71" d="100"/>
          <a:sy n="71" d="100"/>
        </p:scale>
        <p:origin x="346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microsoft.com/office/2016/11/relationships/changesInfo" Target="changesInfos/changesInfo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handoutMaster" Target="handoutMasters/handoutMaster1.xml"/><Relationship Id="rId104" Type="http://schemas.microsoft.com/office/2018/10/relationships/authors" Target="author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ra Doherty" userId="S::tara.doherty@atu.ie::7833e4eb-d4b7-4a55-84fa-4aa4a5d5d31e" providerId="AD" clId="Web-{00000000-0000-0000-0000-000000000000}"/>
    <pc:docChg chg="modSld">
      <pc:chgData name="Tara Doherty" userId="S::tara.doherty@atu.ie::7833e4eb-d4b7-4a55-84fa-4aa4a5d5d31e" providerId="AD" clId="Web-{00000000-0000-0000-0000-000000000000}" dt="2026-09-24T14:19:39.824" v="3" actId="1076"/>
      <pc:docMkLst>
        <pc:docMk/>
      </pc:docMkLst>
      <pc:sldChg chg="addSp modSp">
        <pc:chgData name="Tara Doherty" userId="S::tara.doherty@atu.ie::7833e4eb-d4b7-4a55-84fa-4aa4a5d5d31e" providerId="AD" clId="Web-{00000000-0000-0000-0000-000000000000}" dt="2026-09-24T14:19:39.824" v="3" actId="1076"/>
        <pc:sldMkLst>
          <pc:docMk/>
          <pc:sldMk cId="3049588496" sldId="4546"/>
        </pc:sldMkLst>
        <pc:picChg chg="add mod modCrop">
          <ac:chgData name="Tara Doherty" userId="S::tara.doherty@atu.ie::7833e4eb-d4b7-4a55-84fa-4aa4a5d5d31e" providerId="AD" clId="Web-{00000000-0000-0000-0000-000000000000}" dt="2026-09-24T14:19:39.824" v="3" actId="1076"/>
          <ac:picMkLst>
            <pc:docMk/>
            <pc:sldMk cId="3049588496" sldId="4546"/>
            <ac:picMk id="2" creationId="{1ED516E3-F4F4-3787-66B5-2F61CD39BFB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BCA55AD-336F-2841-9E44-8096CEA2A7BD}" type="datetimeFigureOut">
              <a:rPr lang="en-US" smtClean="0"/>
              <a:t>9/24/2026</a:t>
            </a:fld>
            <a:endParaRPr lang="en-US"/>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D232C195-42C6-9347-A20E-4343730EB34C}" type="slidenum">
              <a:rPr lang="en-US" smtClean="0"/>
              <a:t>‹#›</a:t>
            </a:fld>
            <a:endParaRPr lang="en-US"/>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E6B282E-B117-B940-84DA-9267D4C22CBD}" type="datetimeFigureOut">
              <a:rPr lang="en-US" smtClean="0"/>
              <a:t>9/24/2026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Ana metin stillerini düzenlemek için tıklayın</a:t>
            </a:r>
          </a:p>
          <a:p>
            <a:pPr lvl="1"/>
            <a:r>
              <a:rPr lang="en-GB"/>
              <a:t>İkinci düzey</a:t>
            </a:r>
          </a:p>
          <a:p>
            <a:pPr lvl="2"/>
            <a:r>
              <a:rPr lang="en-GB"/>
              <a:t>Üçüncü düzey</a:t>
            </a:r>
          </a:p>
          <a:p>
            <a:pPr lvl="3"/>
            <a:r>
              <a:rPr lang="en-GB"/>
              <a:t>Dördüncü düzey</a:t>
            </a:r>
          </a:p>
          <a:p>
            <a:pPr lvl="4"/>
            <a:r>
              <a:rPr lang="en-GB"/>
              <a:t>Beşinci seviye</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www.unwto.org/sustainable-development" TargetMode="External"/><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s://www.unwto.org/sustainable-development" TargetMode="External"/><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s://www.unwto.org/sustainable-development" TargetMode="External"/><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s://www.unwto.org/sustainable-development" TargetMode="External"/><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www.unwto.org/sustainable-development" TargetMode="External"/><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3" Type="http://schemas.openxmlformats.org/officeDocument/2006/relationships/hyperlink" Target="https://www.unwto.org/sustainable-development" TargetMode="External"/><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unwto.org/sustainable-development" TargetMode="External"/><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F60C6-229D-63AD-9AD0-7CC8FD01D2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FC995-3FA7-546F-E1AF-EA58B812D1C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1B7117F-C932-4DFF-A19D-B73121F208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A3C672-6F04-E8E5-A520-E6A76E62F223}"/>
              </a:ext>
            </a:extLst>
          </p:cNvPr>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1065893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E917-7624-D489-E0AF-DCF42DC96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81734-39EE-A6A5-09BE-7972AD19A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495E6-E674-8B18-3BC9-0160C99984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A6459-00D8-4C95-17DD-94F63DB46861}"/>
              </a:ext>
            </a:extLst>
          </p:cNvPr>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642207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23D96-9842-28C1-CCF9-09723BE1ECD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F1C464D-C543-BCCF-0C8F-7CC02D2B58F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F8ED776-8F78-4E2C-8B44-E1A0B2F6413B}"/>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400CC08-06B4-8556-7F8B-503CBCD480AC}"/>
              </a:ext>
            </a:extLst>
          </p:cNvPr>
          <p:cNvSpPr>
            <a:spLocks noGrp="1"/>
          </p:cNvSpPr>
          <p:nvPr>
            <p:ph type="sldNum" sz="quarter" idx="5"/>
          </p:nvPr>
        </p:nvSpPr>
        <p:spPr/>
        <p:txBody>
          <a:bodyPr/>
          <a:lstStyle/>
          <a:p>
            <a:fld id="{4BE5DE82-CF29-044D-9158-06A811149881}" type="slidenum">
              <a:rPr lang="en-US" smtClean="0"/>
              <a:t>9</a:t>
            </a:fld>
            <a:endParaRPr lang="en-US"/>
          </a:p>
        </p:txBody>
      </p:sp>
    </p:spTree>
    <p:extLst>
      <p:ext uri="{BB962C8B-B14F-4D97-AF65-F5344CB8AC3E}">
        <p14:creationId xmlns:p14="http://schemas.microsoft.com/office/powerpoint/2010/main" val="1198194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F5BC4-895D-FDD2-2B8A-F6C4EB7E787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E447DC5-41F4-4343-B9B2-A62E43F4EB8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E7D4214-3876-BF74-AB90-7755B72909B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069F5268-6228-C7D0-2D13-36857A63F62E}"/>
              </a:ext>
            </a:extLst>
          </p:cNvPr>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925824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9910B-3104-0B31-D78C-13874F8DC54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4929D06-1D69-A56A-DCAB-671BF74A9A7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F7584D1-C467-F6C7-5422-D412B3D6216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D6D304A-FEB2-C1EA-9E6A-2F82292EBB5F}"/>
              </a:ext>
            </a:extLst>
          </p:cNvPr>
          <p:cNvSpPr>
            <a:spLocks noGrp="1"/>
          </p:cNvSpPr>
          <p:nvPr>
            <p:ph type="sldNum" sz="quarter" idx="5"/>
          </p:nvPr>
        </p:nvSpPr>
        <p:spPr/>
        <p:txBody>
          <a:bodyPr/>
          <a:lstStyle/>
          <a:p>
            <a:fld id="{4BE5DE82-CF29-044D-9158-06A811149881}" type="slidenum">
              <a:rPr lang="en-US" smtClean="0"/>
              <a:t>12</a:t>
            </a:fld>
            <a:endParaRPr lang="en-US"/>
          </a:p>
        </p:txBody>
      </p:sp>
    </p:spTree>
    <p:extLst>
      <p:ext uri="{BB962C8B-B14F-4D97-AF65-F5344CB8AC3E}">
        <p14:creationId xmlns:p14="http://schemas.microsoft.com/office/powerpoint/2010/main" val="2779964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FD5D0-6A77-EB73-5194-F38BAA653B1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EF5E343-0E7C-D086-6283-9B0D805DD19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078D0E1-CDD3-876A-3142-04BB2771656E}"/>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ABC2B494-FC74-7A17-F612-86BF47A588D7}"/>
              </a:ext>
            </a:extLst>
          </p:cNvPr>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2559927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82D59-69B4-3756-CD55-2B416F9BE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8E318F-FF0F-1167-1800-549F97B535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0BB4E3-FCA1-C5E3-BC7D-C113F133D5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0E6B06-D3DF-5510-84CA-1DC165D28BC4}"/>
              </a:ext>
            </a:extLst>
          </p:cNvPr>
          <p:cNvSpPr>
            <a:spLocks noGrp="1"/>
          </p:cNvSpPr>
          <p:nvPr>
            <p:ph type="sldNum" sz="quarter" idx="5"/>
          </p:nvPr>
        </p:nvSpPr>
        <p:spPr/>
        <p:txBody>
          <a:bodyPr/>
          <a:lstStyle/>
          <a:p>
            <a:fld id="{4BE5DE82-CF29-044D-9158-06A811149881}" type="slidenum">
              <a:rPr lang="en-US" smtClean="0"/>
              <a:t>14</a:t>
            </a:fld>
            <a:endParaRPr lang="en-US"/>
          </a:p>
        </p:txBody>
      </p:sp>
    </p:spTree>
    <p:extLst>
      <p:ext uri="{BB962C8B-B14F-4D97-AF65-F5344CB8AC3E}">
        <p14:creationId xmlns:p14="http://schemas.microsoft.com/office/powerpoint/2010/main" val="4143639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61F0E-0221-8AC2-FB87-72A2C7A4AFC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F56C2FB-0782-1266-C6BD-2CBC03F4B9B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E117071-6E31-9259-D34F-E148D75FBD5C}"/>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C49B93C-ECAF-D18E-7D45-439519B9B165}"/>
              </a:ext>
            </a:extLst>
          </p:cNvPr>
          <p:cNvSpPr>
            <a:spLocks noGrp="1"/>
          </p:cNvSpPr>
          <p:nvPr>
            <p:ph type="sldNum" sz="quarter" idx="5"/>
          </p:nvPr>
        </p:nvSpPr>
        <p:spPr/>
        <p:txBody>
          <a:bodyPr/>
          <a:lstStyle/>
          <a:p>
            <a:fld id="{4BE5DE82-CF29-044D-9158-06A811149881}" type="slidenum">
              <a:rPr lang="en-US" smtClean="0"/>
              <a:t>15</a:t>
            </a:fld>
            <a:endParaRPr lang="en-US"/>
          </a:p>
        </p:txBody>
      </p:sp>
    </p:spTree>
    <p:extLst>
      <p:ext uri="{BB962C8B-B14F-4D97-AF65-F5344CB8AC3E}">
        <p14:creationId xmlns:p14="http://schemas.microsoft.com/office/powerpoint/2010/main" val="3444147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8C208-8C0D-6EBC-1D86-ABB498445D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FD9F0-17BD-4E49-2ED0-3F72250890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95068F-81B7-6164-BC54-4565DBC183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0850D7-4C69-D69C-0C47-AA6145278BD3}"/>
              </a:ext>
            </a:extLst>
          </p:cNvPr>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2558871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F9400-D64C-9785-AEC0-3F5A205150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4D6096-2BE8-AA78-9A9F-95D0EDC9AAA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D9A36F2-7491-ED6F-C24F-614DA1A4E5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565039-1850-405A-4D08-A30CF5598BF9}"/>
              </a:ext>
            </a:extLst>
          </p:cNvPr>
          <p:cNvSpPr>
            <a:spLocks noGrp="1"/>
          </p:cNvSpPr>
          <p:nvPr>
            <p:ph type="sldNum" sz="quarter" idx="5"/>
          </p:nvPr>
        </p:nvSpPr>
        <p:spPr/>
        <p:txBody>
          <a:bodyPr/>
          <a:lstStyle/>
          <a:p>
            <a:fld id="{4BE5DE82-CF29-044D-9158-06A811149881}" type="slidenum">
              <a:rPr lang="en-US" smtClean="0"/>
              <a:t>18</a:t>
            </a:fld>
            <a:endParaRPr lang="en-US"/>
          </a:p>
        </p:txBody>
      </p:sp>
    </p:spTree>
    <p:extLst>
      <p:ext uri="{BB962C8B-B14F-4D97-AF65-F5344CB8AC3E}">
        <p14:creationId xmlns:p14="http://schemas.microsoft.com/office/powerpoint/2010/main" val="30511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E917-7624-D489-E0AF-DCF42DC96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81734-39EE-A6A5-09BE-7972AD19A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495E6-E674-8B18-3BC9-0160C99984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A6459-00D8-4C95-17DD-94F63DB46861}"/>
              </a:ext>
            </a:extLst>
          </p:cNvPr>
          <p:cNvSpPr>
            <a:spLocks noGrp="1"/>
          </p:cNvSpPr>
          <p:nvPr>
            <p:ph type="sldNum" sz="quarter" idx="5"/>
          </p:nvPr>
        </p:nvSpPr>
        <p:spPr/>
        <p:txBody>
          <a:bodyPr/>
          <a:lstStyle/>
          <a:p>
            <a:fld id="{4BE5DE82-CF29-044D-9158-06A811149881}" type="slidenum">
              <a:rPr lang="en-US" smtClean="0"/>
              <a:t>20</a:t>
            </a:fld>
            <a:endParaRPr lang="en-US"/>
          </a:p>
        </p:txBody>
      </p:sp>
    </p:spTree>
    <p:extLst>
      <p:ext uri="{BB962C8B-B14F-4D97-AF65-F5344CB8AC3E}">
        <p14:creationId xmlns:p14="http://schemas.microsoft.com/office/powerpoint/2010/main" val="642207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44F9C-06CD-934C-1075-12A8C3BBE1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82E4FC-4101-C1D7-FA23-3503CB592C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18F84C-F732-1264-5A64-631119BC23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2FDC55-55C8-7769-2325-27BDCD3E34C4}"/>
              </a:ext>
            </a:extLst>
          </p:cNvPr>
          <p:cNvSpPr>
            <a:spLocks noGrp="1"/>
          </p:cNvSpPr>
          <p:nvPr>
            <p:ph type="sldNum" sz="quarter" idx="5"/>
          </p:nvPr>
        </p:nvSpPr>
        <p:spPr/>
        <p:txBody>
          <a:bodyPr/>
          <a:lstStyle/>
          <a:p>
            <a:fld id="{4BE5DE82-CF29-044D-9158-06A811149881}" type="slidenum">
              <a:rPr lang="en-US" smtClean="0"/>
              <a:t>21</a:t>
            </a:fld>
            <a:endParaRPr lang="en-US"/>
          </a:p>
        </p:txBody>
      </p:sp>
    </p:spTree>
    <p:extLst>
      <p:ext uri="{BB962C8B-B14F-4D97-AF65-F5344CB8AC3E}">
        <p14:creationId xmlns:p14="http://schemas.microsoft.com/office/powerpoint/2010/main" val="4220990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4A9BF-8DA1-186C-4D10-4833D200AD0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1A74D26-81EE-9252-5599-20006264356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2E5600B-2379-947E-138F-7CEA8A77EE5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177F9AAA-9208-87B8-FFFF-C5724ECF6A6F}"/>
              </a:ext>
            </a:extLst>
          </p:cNvPr>
          <p:cNvSpPr>
            <a:spLocks noGrp="1"/>
          </p:cNvSpPr>
          <p:nvPr>
            <p:ph type="sldNum" sz="quarter" idx="5"/>
          </p:nvPr>
        </p:nvSpPr>
        <p:spPr/>
        <p:txBody>
          <a:bodyPr/>
          <a:lstStyle/>
          <a:p>
            <a:fld id="{4BE5DE82-CF29-044D-9158-06A811149881}" type="slidenum">
              <a:rPr lang="en-US" smtClean="0"/>
              <a:t>22</a:t>
            </a:fld>
            <a:endParaRPr lang="en-US"/>
          </a:p>
        </p:txBody>
      </p:sp>
    </p:spTree>
    <p:extLst>
      <p:ext uri="{BB962C8B-B14F-4D97-AF65-F5344CB8AC3E}">
        <p14:creationId xmlns:p14="http://schemas.microsoft.com/office/powerpoint/2010/main" val="4071906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24</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8EF2C-BAE1-F8A2-7CFE-F734AB7AC7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5F35C-E9FC-7ADE-1AF2-26FEFFFF4C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4472AE-9E17-362A-2C57-186F81E00D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F5A0DA-5EA0-F3B4-7E8B-18B690825713}"/>
              </a:ext>
            </a:extLst>
          </p:cNvPr>
          <p:cNvSpPr>
            <a:spLocks noGrp="1"/>
          </p:cNvSpPr>
          <p:nvPr>
            <p:ph type="sldNum" sz="quarter" idx="5"/>
          </p:nvPr>
        </p:nvSpPr>
        <p:spPr/>
        <p:txBody>
          <a:bodyPr/>
          <a:lstStyle/>
          <a:p>
            <a:fld id="{4BE5DE82-CF29-044D-9158-06A811149881}" type="slidenum">
              <a:rPr lang="en-US" smtClean="0"/>
              <a:t>25</a:t>
            </a:fld>
            <a:endParaRPr lang="en-US"/>
          </a:p>
        </p:txBody>
      </p:sp>
    </p:spTree>
    <p:extLst>
      <p:ext uri="{BB962C8B-B14F-4D97-AF65-F5344CB8AC3E}">
        <p14:creationId xmlns:p14="http://schemas.microsoft.com/office/powerpoint/2010/main" val="31925633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F2952-B49B-C873-BDB9-9207371B4A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B4BF7A-F09D-FBD0-AE35-B9039E7CFD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CF55D6-2E41-5C88-F7B4-BE43481022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BF10C0-B6D2-B8E3-4CB0-7C18B57DBDEE}"/>
              </a:ext>
            </a:extLst>
          </p:cNvPr>
          <p:cNvSpPr>
            <a:spLocks noGrp="1"/>
          </p:cNvSpPr>
          <p:nvPr>
            <p:ph type="sldNum" sz="quarter" idx="5"/>
          </p:nvPr>
        </p:nvSpPr>
        <p:spPr/>
        <p:txBody>
          <a:bodyPr/>
          <a:lstStyle/>
          <a:p>
            <a:fld id="{4BE5DE82-CF29-044D-9158-06A811149881}" type="slidenum">
              <a:rPr lang="en-US" smtClean="0"/>
              <a:t>26</a:t>
            </a:fld>
            <a:endParaRPr lang="en-US"/>
          </a:p>
        </p:txBody>
      </p:sp>
    </p:spTree>
    <p:extLst>
      <p:ext uri="{BB962C8B-B14F-4D97-AF65-F5344CB8AC3E}">
        <p14:creationId xmlns:p14="http://schemas.microsoft.com/office/powerpoint/2010/main" val="3184920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5E584-52C6-9D8B-EEC8-2065DDBFD0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21AE8-EB59-422E-6AD1-E6E25DE7E7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EE222-5FAE-13E2-1204-88BB839F83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1548B1-BBA9-2322-760C-2E210FB2A14F}"/>
              </a:ext>
            </a:extLst>
          </p:cNvPr>
          <p:cNvSpPr>
            <a:spLocks noGrp="1"/>
          </p:cNvSpPr>
          <p:nvPr>
            <p:ph type="sldNum" sz="quarter" idx="5"/>
          </p:nvPr>
        </p:nvSpPr>
        <p:spPr/>
        <p:txBody>
          <a:bodyPr/>
          <a:lstStyle/>
          <a:p>
            <a:fld id="{4BE5DE82-CF29-044D-9158-06A811149881}" type="slidenum">
              <a:rPr lang="en-US" smtClean="0"/>
              <a:t>27</a:t>
            </a:fld>
            <a:endParaRPr lang="en-US"/>
          </a:p>
        </p:txBody>
      </p:sp>
    </p:spTree>
    <p:extLst>
      <p:ext uri="{BB962C8B-B14F-4D97-AF65-F5344CB8AC3E}">
        <p14:creationId xmlns:p14="http://schemas.microsoft.com/office/powerpoint/2010/main" val="4203912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F95CF-BDD6-4888-B056-688D25E9A7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EEBF3A-4804-9195-74E1-21E9EB5996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8FF444-6004-0BBD-DC31-B4EB4FCBAF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7DE5C8-DA41-1C28-55E6-1783F5E2EA55}"/>
              </a:ext>
            </a:extLst>
          </p:cNvPr>
          <p:cNvSpPr>
            <a:spLocks noGrp="1"/>
          </p:cNvSpPr>
          <p:nvPr>
            <p:ph type="sldNum" sz="quarter" idx="5"/>
          </p:nvPr>
        </p:nvSpPr>
        <p:spPr/>
        <p:txBody>
          <a:bodyPr/>
          <a:lstStyle/>
          <a:p>
            <a:fld id="{4BE5DE82-CF29-044D-9158-06A811149881}" type="slidenum">
              <a:rPr lang="en-US" smtClean="0"/>
              <a:t>28</a:t>
            </a:fld>
            <a:endParaRPr lang="en-US"/>
          </a:p>
        </p:txBody>
      </p:sp>
    </p:spTree>
    <p:extLst>
      <p:ext uri="{BB962C8B-B14F-4D97-AF65-F5344CB8AC3E}">
        <p14:creationId xmlns:p14="http://schemas.microsoft.com/office/powerpoint/2010/main" val="1638826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7C923-04FA-B1C2-E239-DABC6BB4D6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F22FC6-5720-67B3-2F18-A08E87F7CB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1F6C46-3C10-5E2A-E0A5-C4A4B3272A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0F0C74-1677-5BC0-4987-00CB69F16065}"/>
              </a:ext>
            </a:extLst>
          </p:cNvPr>
          <p:cNvSpPr>
            <a:spLocks noGrp="1"/>
          </p:cNvSpPr>
          <p:nvPr>
            <p:ph type="sldNum" sz="quarter" idx="5"/>
          </p:nvPr>
        </p:nvSpPr>
        <p:spPr/>
        <p:txBody>
          <a:bodyPr/>
          <a:lstStyle/>
          <a:p>
            <a:fld id="{4BE5DE82-CF29-044D-9158-06A811149881}" type="slidenum">
              <a:rPr lang="en-US" smtClean="0"/>
              <a:t>29</a:t>
            </a:fld>
            <a:endParaRPr lang="en-US"/>
          </a:p>
        </p:txBody>
      </p:sp>
    </p:spTree>
    <p:extLst>
      <p:ext uri="{BB962C8B-B14F-4D97-AF65-F5344CB8AC3E}">
        <p14:creationId xmlns:p14="http://schemas.microsoft.com/office/powerpoint/2010/main" val="25093839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358FB-434F-97E2-D19B-D33252F670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7C17BA-E224-29E7-FD1C-E98C07CB52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1462A0-F039-0C5F-0FE0-166A635BBB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B2A464-5463-34F3-47EE-E2E9FF5D435E}"/>
              </a:ext>
            </a:extLst>
          </p:cNvPr>
          <p:cNvSpPr>
            <a:spLocks noGrp="1"/>
          </p:cNvSpPr>
          <p:nvPr>
            <p:ph type="sldNum" sz="quarter" idx="5"/>
          </p:nvPr>
        </p:nvSpPr>
        <p:spPr/>
        <p:txBody>
          <a:bodyPr/>
          <a:lstStyle/>
          <a:p>
            <a:fld id="{4BE5DE82-CF29-044D-9158-06A811149881}" type="slidenum">
              <a:rPr lang="en-US" smtClean="0"/>
              <a:t>30</a:t>
            </a:fld>
            <a:endParaRPr lang="en-US"/>
          </a:p>
        </p:txBody>
      </p:sp>
    </p:spTree>
    <p:extLst>
      <p:ext uri="{BB962C8B-B14F-4D97-AF65-F5344CB8AC3E}">
        <p14:creationId xmlns:p14="http://schemas.microsoft.com/office/powerpoint/2010/main" val="11673117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965D0-C305-8D4F-CCC2-631FC7A91F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6A884-7467-03B2-BED7-0E6540F0ED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3731C9-E169-C8CA-A710-7A3386F824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5FCCBA-1FEF-FE03-DF4C-0F865CEA6F12}"/>
              </a:ext>
            </a:extLst>
          </p:cNvPr>
          <p:cNvSpPr>
            <a:spLocks noGrp="1"/>
          </p:cNvSpPr>
          <p:nvPr>
            <p:ph type="sldNum" sz="quarter" idx="5"/>
          </p:nvPr>
        </p:nvSpPr>
        <p:spPr/>
        <p:txBody>
          <a:bodyPr/>
          <a:lstStyle/>
          <a:p>
            <a:fld id="{4BE5DE82-CF29-044D-9158-06A811149881}" type="slidenum">
              <a:rPr lang="en-US" smtClean="0"/>
              <a:t>31</a:t>
            </a:fld>
            <a:endParaRPr lang="en-US"/>
          </a:p>
        </p:txBody>
      </p:sp>
    </p:spTree>
    <p:extLst>
      <p:ext uri="{BB962C8B-B14F-4D97-AF65-F5344CB8AC3E}">
        <p14:creationId xmlns:p14="http://schemas.microsoft.com/office/powerpoint/2010/main" val="4945329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BF75E-7A4C-9EEC-D69B-1509B281B6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EACD77-177C-E920-EE61-B7856B8562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932F64-FE41-9904-7CE3-573D8B88E9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37D505-01B8-2D82-EACC-6CD1CAAF6BB6}"/>
              </a:ext>
            </a:extLst>
          </p:cNvPr>
          <p:cNvSpPr>
            <a:spLocks noGrp="1"/>
          </p:cNvSpPr>
          <p:nvPr>
            <p:ph type="sldNum" sz="quarter" idx="5"/>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35776004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79D14-A4A6-18C6-9687-180DC59371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532ABF-E503-B5E4-C6B6-A6B1C9C0ED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1EB667-AEBB-F2C5-7C20-DE569CEE7D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7FAD07-B168-7416-C517-7A15A0B7E5B5}"/>
              </a:ext>
            </a:extLst>
          </p:cNvPr>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32416666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A9D04-2AE4-8ADD-148E-5EC2989D69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2EEFB-3A92-02E4-CEDC-4241E5F199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8EAE1E-6754-1845-0400-7D946D1861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57C848-521E-13BD-64ED-C9ECBBD87E52}"/>
              </a:ext>
            </a:extLst>
          </p:cNvPr>
          <p:cNvSpPr>
            <a:spLocks noGrp="1"/>
          </p:cNvSpPr>
          <p:nvPr>
            <p:ph type="sldNum" sz="quarter" idx="5"/>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231299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D79FA-436B-EEBA-E97F-61896B919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B8567E-4EB3-5AD6-808C-5F4B521A2E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93893D-69D8-B1E3-1673-2CE4471307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B0AA65-2B00-C358-D61D-640768CA5F50}"/>
              </a:ext>
            </a:extLst>
          </p:cNvPr>
          <p:cNvSpPr>
            <a:spLocks noGrp="1"/>
          </p:cNvSpPr>
          <p:nvPr>
            <p:ph type="sldNum" sz="quarter" idx="5"/>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2804754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33D70-4940-F2E9-EE1F-4B150796C4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6DB49A-0D01-3FAF-5B78-0A57EACBDA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8179A1-B832-D7D4-4E81-CFCAA81D60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AFD6E7-912E-E2A2-C77A-BF4998C2573C}"/>
              </a:ext>
            </a:extLst>
          </p:cNvPr>
          <p:cNvSpPr>
            <a:spLocks noGrp="1"/>
          </p:cNvSpPr>
          <p:nvPr>
            <p:ph type="sldNum" sz="quarter" idx="5"/>
          </p:nvPr>
        </p:nvSpPr>
        <p:spPr/>
        <p:txBody>
          <a:bodyPr/>
          <a:lstStyle/>
          <a:p>
            <a:fld id="{4BE5DE82-CF29-044D-9158-06A811149881}" type="slidenum">
              <a:rPr lang="en-US" smtClean="0"/>
              <a:t>36</a:t>
            </a:fld>
            <a:endParaRPr lang="en-US"/>
          </a:p>
        </p:txBody>
      </p:sp>
    </p:spTree>
    <p:extLst>
      <p:ext uri="{BB962C8B-B14F-4D97-AF65-F5344CB8AC3E}">
        <p14:creationId xmlns:p14="http://schemas.microsoft.com/office/powerpoint/2010/main" val="3902241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23F5D-5A0E-3C8E-39C9-D21D599734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FD99DF-542C-1F20-ECC6-7E500A007B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BD92AA-5B0B-8ECD-E0D7-6E6227B40F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203E16-BE00-932B-0C8B-3C8BA363AE89}"/>
              </a:ext>
            </a:extLst>
          </p:cNvPr>
          <p:cNvSpPr>
            <a:spLocks noGrp="1"/>
          </p:cNvSpPr>
          <p:nvPr>
            <p:ph type="sldNum" sz="quarter" idx="5"/>
          </p:nvPr>
        </p:nvSpPr>
        <p:spPr/>
        <p:txBody>
          <a:bodyPr/>
          <a:lstStyle/>
          <a:p>
            <a:fld id="{4BE5DE82-CF29-044D-9158-06A811149881}" type="slidenum">
              <a:rPr lang="en-US" smtClean="0"/>
              <a:t>37</a:t>
            </a:fld>
            <a:endParaRPr lang="en-US"/>
          </a:p>
        </p:txBody>
      </p:sp>
    </p:spTree>
    <p:extLst>
      <p:ext uri="{BB962C8B-B14F-4D97-AF65-F5344CB8AC3E}">
        <p14:creationId xmlns:p14="http://schemas.microsoft.com/office/powerpoint/2010/main" val="4757192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F62E4-18DF-1A3B-B679-66C936B442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BE55D1-37B2-537C-F52F-E59E7B1FC1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D12917-A4D0-1FE9-23CB-8423EA8638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D4DD3C-78ED-E9CA-6C0C-370D0DFDA10C}"/>
              </a:ext>
            </a:extLst>
          </p:cNvPr>
          <p:cNvSpPr>
            <a:spLocks noGrp="1"/>
          </p:cNvSpPr>
          <p:nvPr>
            <p:ph type="sldNum" sz="quarter" idx="5"/>
          </p:nvPr>
        </p:nvSpPr>
        <p:spPr/>
        <p:txBody>
          <a:bodyPr/>
          <a:lstStyle/>
          <a:p>
            <a:fld id="{4BE5DE82-CF29-044D-9158-06A811149881}" type="slidenum">
              <a:rPr lang="en-US" smtClean="0"/>
              <a:t>38</a:t>
            </a:fld>
            <a:endParaRPr lang="en-US"/>
          </a:p>
        </p:txBody>
      </p:sp>
    </p:spTree>
    <p:extLst>
      <p:ext uri="{BB962C8B-B14F-4D97-AF65-F5344CB8AC3E}">
        <p14:creationId xmlns:p14="http://schemas.microsoft.com/office/powerpoint/2010/main" val="20698252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89CE0-C4C0-F234-3B6A-398EF175A0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67905C-FA19-37A5-CFD0-DC4A87BECC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228ABA-A9AE-EC86-3E50-034DCA981F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A6A242-BF18-4071-3390-0DB85E77819E}"/>
              </a:ext>
            </a:extLst>
          </p:cNvPr>
          <p:cNvSpPr>
            <a:spLocks noGrp="1"/>
          </p:cNvSpPr>
          <p:nvPr>
            <p:ph type="sldNum" sz="quarter" idx="5"/>
          </p:nvPr>
        </p:nvSpPr>
        <p:spPr/>
        <p:txBody>
          <a:bodyPr/>
          <a:lstStyle/>
          <a:p>
            <a:fld id="{4BE5DE82-CF29-044D-9158-06A811149881}" type="slidenum">
              <a:rPr lang="en-US" smtClean="0"/>
              <a:t>39</a:t>
            </a:fld>
            <a:endParaRPr lang="en-US"/>
          </a:p>
        </p:txBody>
      </p:sp>
    </p:spTree>
    <p:extLst>
      <p:ext uri="{BB962C8B-B14F-4D97-AF65-F5344CB8AC3E}">
        <p14:creationId xmlns:p14="http://schemas.microsoft.com/office/powerpoint/2010/main" val="4459144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A8E9C-BFA4-3A7A-213F-A5474099EF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086F0-214F-D2C5-8C57-0EF66F236C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15B6C5-95DC-2952-7B89-AE1BC48439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AE4785-B768-DB0B-E5F2-C95E32F157CF}"/>
              </a:ext>
            </a:extLst>
          </p:cNvPr>
          <p:cNvSpPr>
            <a:spLocks noGrp="1"/>
          </p:cNvSpPr>
          <p:nvPr>
            <p:ph type="sldNum" sz="quarter" idx="5"/>
          </p:nvPr>
        </p:nvSpPr>
        <p:spPr/>
        <p:txBody>
          <a:bodyPr/>
          <a:lstStyle/>
          <a:p>
            <a:fld id="{4BE5DE82-CF29-044D-9158-06A811149881}" type="slidenum">
              <a:rPr lang="en-US" smtClean="0"/>
              <a:t>40</a:t>
            </a:fld>
            <a:endParaRPr lang="en-US"/>
          </a:p>
        </p:txBody>
      </p:sp>
    </p:spTree>
    <p:extLst>
      <p:ext uri="{BB962C8B-B14F-4D97-AF65-F5344CB8AC3E}">
        <p14:creationId xmlns:p14="http://schemas.microsoft.com/office/powerpoint/2010/main" val="15646489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EA5FF-CC28-181A-87F1-6501C7E7C0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D57A32-F3BB-0B4C-FFD1-B3964B1979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BBC247-529E-3A4D-7E3C-A0C10A10F4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0E7403-3A6E-B4C5-1633-3C2DA08FCF71}"/>
              </a:ext>
            </a:extLst>
          </p:cNvPr>
          <p:cNvSpPr>
            <a:spLocks noGrp="1"/>
          </p:cNvSpPr>
          <p:nvPr>
            <p:ph type="sldNum" sz="quarter" idx="5"/>
          </p:nvPr>
        </p:nvSpPr>
        <p:spPr/>
        <p:txBody>
          <a:bodyPr/>
          <a:lstStyle/>
          <a:p>
            <a:fld id="{4BE5DE82-CF29-044D-9158-06A811149881}" type="slidenum">
              <a:rPr lang="en-US" smtClean="0"/>
              <a:t>41</a:t>
            </a:fld>
            <a:endParaRPr lang="en-US"/>
          </a:p>
        </p:txBody>
      </p:sp>
    </p:spTree>
    <p:extLst>
      <p:ext uri="{BB962C8B-B14F-4D97-AF65-F5344CB8AC3E}">
        <p14:creationId xmlns:p14="http://schemas.microsoft.com/office/powerpoint/2010/main" val="11034946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FF59C-090D-A111-E591-327B364399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3324A6-0676-8A92-42FB-10FAFACEDC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E29C58-8042-6207-3B08-DE99F60B86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1A01AF-818F-5CE1-394D-498BB448F14D}"/>
              </a:ext>
            </a:extLst>
          </p:cNvPr>
          <p:cNvSpPr>
            <a:spLocks noGrp="1"/>
          </p:cNvSpPr>
          <p:nvPr>
            <p:ph type="sldNum" sz="quarter" idx="5"/>
          </p:nvPr>
        </p:nvSpPr>
        <p:spPr/>
        <p:txBody>
          <a:bodyPr/>
          <a:lstStyle/>
          <a:p>
            <a:fld id="{4BE5DE82-CF29-044D-9158-06A811149881}" type="slidenum">
              <a:rPr lang="en-US" smtClean="0"/>
              <a:t>42</a:t>
            </a:fld>
            <a:endParaRPr lang="en-US"/>
          </a:p>
        </p:txBody>
      </p:sp>
    </p:spTree>
    <p:extLst>
      <p:ext uri="{BB962C8B-B14F-4D97-AF65-F5344CB8AC3E}">
        <p14:creationId xmlns:p14="http://schemas.microsoft.com/office/powerpoint/2010/main" val="26568499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3404C-37F5-97BB-FBAC-C6C1A69604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208A2-8A90-1387-3C74-850EC3AE2B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2A3F46-1D7F-ECEF-1409-01ED3EF7F8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8A5665-84B6-D918-604F-DD64993D089E}"/>
              </a:ext>
            </a:extLst>
          </p:cNvPr>
          <p:cNvSpPr>
            <a:spLocks noGrp="1"/>
          </p:cNvSpPr>
          <p:nvPr>
            <p:ph type="sldNum" sz="quarter" idx="5"/>
          </p:nvPr>
        </p:nvSpPr>
        <p:spPr/>
        <p:txBody>
          <a:bodyPr/>
          <a:lstStyle/>
          <a:p>
            <a:fld id="{4BE5DE82-CF29-044D-9158-06A811149881}" type="slidenum">
              <a:rPr lang="en-US" smtClean="0"/>
              <a:t>43</a:t>
            </a:fld>
            <a:endParaRPr lang="en-US"/>
          </a:p>
        </p:txBody>
      </p:sp>
    </p:spTree>
    <p:extLst>
      <p:ext uri="{BB962C8B-B14F-4D97-AF65-F5344CB8AC3E}">
        <p14:creationId xmlns:p14="http://schemas.microsoft.com/office/powerpoint/2010/main" val="20273793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8DD2D-DEC9-E427-D325-D046332A6E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EA6EF0-B3D5-641A-1FB7-61C5730BA5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4198B8-7B26-945D-0867-6635F94DAF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C3A72C-9A8B-45E2-E95A-429FAB419D4C}"/>
              </a:ext>
            </a:extLst>
          </p:cNvPr>
          <p:cNvSpPr>
            <a:spLocks noGrp="1"/>
          </p:cNvSpPr>
          <p:nvPr>
            <p:ph type="sldNum" sz="quarter" idx="5"/>
          </p:nvPr>
        </p:nvSpPr>
        <p:spPr/>
        <p:txBody>
          <a:bodyPr/>
          <a:lstStyle/>
          <a:p>
            <a:fld id="{4BE5DE82-CF29-044D-9158-06A811149881}" type="slidenum">
              <a:rPr lang="en-US" smtClean="0"/>
              <a:t>44</a:t>
            </a:fld>
            <a:endParaRPr lang="en-US"/>
          </a:p>
        </p:txBody>
      </p:sp>
    </p:spTree>
    <p:extLst>
      <p:ext uri="{BB962C8B-B14F-4D97-AF65-F5344CB8AC3E}">
        <p14:creationId xmlns:p14="http://schemas.microsoft.com/office/powerpoint/2010/main" val="23401488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E8C66-0F6F-3F38-90A4-5128A9FB2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D60240-130D-A36F-D0B7-72441A9146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F740F2-A440-329E-0EDA-2070CC96AF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CF3C3E-7ECF-AF5D-9643-3AB65BE0A886}"/>
              </a:ext>
            </a:extLst>
          </p:cNvPr>
          <p:cNvSpPr>
            <a:spLocks noGrp="1"/>
          </p:cNvSpPr>
          <p:nvPr>
            <p:ph type="sldNum" sz="quarter" idx="5"/>
          </p:nvPr>
        </p:nvSpPr>
        <p:spPr/>
        <p:txBody>
          <a:bodyPr/>
          <a:lstStyle/>
          <a:p>
            <a:fld id="{4BE5DE82-CF29-044D-9158-06A811149881}" type="slidenum">
              <a:rPr lang="en-US" smtClean="0"/>
              <a:t>45</a:t>
            </a:fld>
            <a:endParaRPr lang="en-US"/>
          </a:p>
        </p:txBody>
      </p:sp>
    </p:spTree>
    <p:extLst>
      <p:ext uri="{BB962C8B-B14F-4D97-AF65-F5344CB8AC3E}">
        <p14:creationId xmlns:p14="http://schemas.microsoft.com/office/powerpoint/2010/main" val="40335510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1704A-D82A-0BB2-42F1-3F8A998321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64D651-F4D9-9F46-C26C-44E06BC508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742D4B-EAC5-8204-0AE7-AF22EA4A5E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892657-CC0F-D531-A442-7BDC4F5E3F5E}"/>
              </a:ext>
            </a:extLst>
          </p:cNvPr>
          <p:cNvSpPr>
            <a:spLocks noGrp="1"/>
          </p:cNvSpPr>
          <p:nvPr>
            <p:ph type="sldNum" sz="quarter" idx="5"/>
          </p:nvPr>
        </p:nvSpPr>
        <p:spPr/>
        <p:txBody>
          <a:bodyPr/>
          <a:lstStyle/>
          <a:p>
            <a:fld id="{4BE5DE82-CF29-044D-9158-06A811149881}" type="slidenum">
              <a:rPr lang="en-US" smtClean="0"/>
              <a:t>46</a:t>
            </a:fld>
            <a:endParaRPr lang="en-US"/>
          </a:p>
        </p:txBody>
      </p:sp>
    </p:spTree>
    <p:extLst>
      <p:ext uri="{BB962C8B-B14F-4D97-AF65-F5344CB8AC3E}">
        <p14:creationId xmlns:p14="http://schemas.microsoft.com/office/powerpoint/2010/main" val="20996328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5A475-8A73-4935-BF7F-89E2A8691B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0C3623-F5D9-9EE2-355F-5BB1B685B7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0D3906-82B1-DCBD-5064-7E9F98B7CC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D11BAC-7FEC-A0DD-B1C8-AC564D4FF9AE}"/>
              </a:ext>
            </a:extLst>
          </p:cNvPr>
          <p:cNvSpPr>
            <a:spLocks noGrp="1"/>
          </p:cNvSpPr>
          <p:nvPr>
            <p:ph type="sldNum" sz="quarter" idx="5"/>
          </p:nvPr>
        </p:nvSpPr>
        <p:spPr/>
        <p:txBody>
          <a:bodyPr/>
          <a:lstStyle/>
          <a:p>
            <a:fld id="{4BE5DE82-CF29-044D-9158-06A811149881}" type="slidenum">
              <a:rPr lang="en-US" smtClean="0"/>
              <a:t>47</a:t>
            </a:fld>
            <a:endParaRPr lang="en-US"/>
          </a:p>
        </p:txBody>
      </p:sp>
    </p:spTree>
    <p:extLst>
      <p:ext uri="{BB962C8B-B14F-4D97-AF65-F5344CB8AC3E}">
        <p14:creationId xmlns:p14="http://schemas.microsoft.com/office/powerpoint/2010/main" val="5256199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E9974-17D7-797A-B85D-C65620884E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011878-E16B-06A9-6443-C8E78A4E26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970E8B-DB57-EF80-6DCD-EE24BAA18A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F586F6-EF2E-BAB7-20CB-F52791960850}"/>
              </a:ext>
            </a:extLst>
          </p:cNvPr>
          <p:cNvSpPr>
            <a:spLocks noGrp="1"/>
          </p:cNvSpPr>
          <p:nvPr>
            <p:ph type="sldNum" sz="quarter" idx="5"/>
          </p:nvPr>
        </p:nvSpPr>
        <p:spPr/>
        <p:txBody>
          <a:bodyPr/>
          <a:lstStyle/>
          <a:p>
            <a:fld id="{4BE5DE82-CF29-044D-9158-06A811149881}" type="slidenum">
              <a:rPr lang="en-US" smtClean="0"/>
              <a:t>48</a:t>
            </a:fld>
            <a:endParaRPr lang="en-US"/>
          </a:p>
        </p:txBody>
      </p:sp>
    </p:spTree>
    <p:extLst>
      <p:ext uri="{BB962C8B-B14F-4D97-AF65-F5344CB8AC3E}">
        <p14:creationId xmlns:p14="http://schemas.microsoft.com/office/powerpoint/2010/main" val="413739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05233-E201-64F0-6E72-F3DE4B7A9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71DB86-C86E-F719-FA4B-00EAF1A97B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096420-90F5-9D03-53E1-C619C9E9DD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5A621C-43E1-F442-B71E-59C5BC7C3CF7}"/>
              </a:ext>
            </a:extLst>
          </p:cNvPr>
          <p:cNvSpPr>
            <a:spLocks noGrp="1"/>
          </p:cNvSpPr>
          <p:nvPr>
            <p:ph type="sldNum" sz="quarter" idx="5"/>
          </p:nvPr>
        </p:nvSpPr>
        <p:spPr/>
        <p:txBody>
          <a:bodyPr/>
          <a:lstStyle/>
          <a:p>
            <a:fld id="{4BE5DE82-CF29-044D-9158-06A811149881}" type="slidenum">
              <a:rPr lang="en-US" smtClean="0"/>
              <a:t>50</a:t>
            </a:fld>
            <a:endParaRPr lang="en-US"/>
          </a:p>
        </p:txBody>
      </p:sp>
    </p:spTree>
    <p:extLst>
      <p:ext uri="{BB962C8B-B14F-4D97-AF65-F5344CB8AC3E}">
        <p14:creationId xmlns:p14="http://schemas.microsoft.com/office/powerpoint/2010/main" val="30743423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0C149-F2B8-E122-C3CD-25E7753A3D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CE3E5C-6C01-FE80-F007-396C34DA076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C4644BC-8DAB-ED4C-55FD-02AA8F181B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470D92-3EDD-9F97-613F-0A9068093B03}"/>
              </a:ext>
            </a:extLst>
          </p:cNvPr>
          <p:cNvSpPr>
            <a:spLocks noGrp="1"/>
          </p:cNvSpPr>
          <p:nvPr>
            <p:ph type="sldNum" sz="quarter" idx="5"/>
          </p:nvPr>
        </p:nvSpPr>
        <p:spPr/>
        <p:txBody>
          <a:bodyPr/>
          <a:lstStyle/>
          <a:p>
            <a:fld id="{4BE5DE82-CF29-044D-9158-06A811149881}" type="slidenum">
              <a:rPr lang="en-US" smtClean="0"/>
              <a:t>51</a:t>
            </a:fld>
            <a:endParaRPr lang="en-US"/>
          </a:p>
        </p:txBody>
      </p:sp>
    </p:spTree>
    <p:extLst>
      <p:ext uri="{BB962C8B-B14F-4D97-AF65-F5344CB8AC3E}">
        <p14:creationId xmlns:p14="http://schemas.microsoft.com/office/powerpoint/2010/main" val="28033279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AA2F7-BECC-06EE-CD41-D67BA8ABEBE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58155AB-1355-CA66-4A24-ADD39C8D1E2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CBD45A0-93C5-850E-9706-D53C9AAC9DA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4143DC26-75D1-2484-F66E-CAC7545F5503}"/>
              </a:ext>
            </a:extLst>
          </p:cNvPr>
          <p:cNvSpPr>
            <a:spLocks noGrp="1"/>
          </p:cNvSpPr>
          <p:nvPr>
            <p:ph type="sldNum" sz="quarter" idx="5"/>
          </p:nvPr>
        </p:nvSpPr>
        <p:spPr/>
        <p:txBody>
          <a:bodyPr/>
          <a:lstStyle/>
          <a:p>
            <a:fld id="{4BE5DE82-CF29-044D-9158-06A811149881}" type="slidenum">
              <a:rPr lang="en-US" smtClean="0"/>
              <a:t>52</a:t>
            </a:fld>
            <a:endParaRPr lang="en-US"/>
          </a:p>
        </p:txBody>
      </p:sp>
    </p:spTree>
    <p:extLst>
      <p:ext uri="{BB962C8B-B14F-4D97-AF65-F5344CB8AC3E}">
        <p14:creationId xmlns:p14="http://schemas.microsoft.com/office/powerpoint/2010/main" val="8371616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B4CE6-F844-22BC-7645-88D21362C2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AD5B00-8B9D-ECFE-8475-1349F4E51C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15C85F-256B-64FC-6F43-CE1B182E96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B038D1-A467-8A65-F0D5-725A4AFDE3BB}"/>
              </a:ext>
            </a:extLst>
          </p:cNvPr>
          <p:cNvSpPr>
            <a:spLocks noGrp="1"/>
          </p:cNvSpPr>
          <p:nvPr>
            <p:ph type="sldNum" sz="quarter" idx="5"/>
          </p:nvPr>
        </p:nvSpPr>
        <p:spPr/>
        <p:txBody>
          <a:bodyPr/>
          <a:lstStyle/>
          <a:p>
            <a:fld id="{4BE5DE82-CF29-044D-9158-06A811149881}" type="slidenum">
              <a:rPr lang="en-US" smtClean="0"/>
              <a:t>53</a:t>
            </a:fld>
            <a:endParaRPr lang="en-US"/>
          </a:p>
        </p:txBody>
      </p:sp>
    </p:spTree>
    <p:extLst>
      <p:ext uri="{BB962C8B-B14F-4D97-AF65-F5344CB8AC3E}">
        <p14:creationId xmlns:p14="http://schemas.microsoft.com/office/powerpoint/2010/main" val="4166975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64AC6-D97C-6277-E55F-94BC6DB7A1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950D1E-AA74-2F2C-6A10-8EA9CC01DE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83BD06-DB39-A67B-F0B5-F605E943B3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91452A-3218-4829-8B95-F06A9F4E0044}"/>
              </a:ext>
            </a:extLst>
          </p:cNvPr>
          <p:cNvSpPr>
            <a:spLocks noGrp="1"/>
          </p:cNvSpPr>
          <p:nvPr>
            <p:ph type="sldNum" sz="quarter" idx="5"/>
          </p:nvPr>
        </p:nvSpPr>
        <p:spPr/>
        <p:txBody>
          <a:bodyPr/>
          <a:lstStyle/>
          <a:p>
            <a:fld id="{4BE5DE82-CF29-044D-9158-06A811149881}" type="slidenum">
              <a:rPr lang="en-US" smtClean="0"/>
              <a:t>55</a:t>
            </a:fld>
            <a:endParaRPr lang="en-US"/>
          </a:p>
        </p:txBody>
      </p:sp>
    </p:spTree>
    <p:extLst>
      <p:ext uri="{BB962C8B-B14F-4D97-AF65-F5344CB8AC3E}">
        <p14:creationId xmlns:p14="http://schemas.microsoft.com/office/powerpoint/2010/main" val="32835196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DE8A7-D1A8-CD14-751E-52FE6350DF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738944-A550-A308-6418-27C1E87EE0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6C7F9C-5960-A16E-057E-8608BDBBCE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DA712E-A6A3-CE75-8266-1C7595527BE8}"/>
              </a:ext>
            </a:extLst>
          </p:cNvPr>
          <p:cNvSpPr>
            <a:spLocks noGrp="1"/>
          </p:cNvSpPr>
          <p:nvPr>
            <p:ph type="sldNum" sz="quarter" idx="5"/>
          </p:nvPr>
        </p:nvSpPr>
        <p:spPr/>
        <p:txBody>
          <a:bodyPr/>
          <a:lstStyle/>
          <a:p>
            <a:fld id="{4BE5DE82-CF29-044D-9158-06A811149881}" type="slidenum">
              <a:rPr lang="en-US" smtClean="0"/>
              <a:t>56</a:t>
            </a:fld>
            <a:endParaRPr lang="en-US"/>
          </a:p>
        </p:txBody>
      </p:sp>
    </p:spTree>
    <p:extLst>
      <p:ext uri="{BB962C8B-B14F-4D97-AF65-F5344CB8AC3E}">
        <p14:creationId xmlns:p14="http://schemas.microsoft.com/office/powerpoint/2010/main" val="20014864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23D96-9842-28C1-CCF9-09723BE1ECD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F1C464D-C543-BCCF-0C8F-7CC02D2B58F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F8ED776-8F78-4E2C-8B44-E1A0B2F6413B}"/>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400CC08-06B4-8556-7F8B-503CBCD480AC}"/>
              </a:ext>
            </a:extLst>
          </p:cNvPr>
          <p:cNvSpPr>
            <a:spLocks noGrp="1"/>
          </p:cNvSpPr>
          <p:nvPr>
            <p:ph type="sldNum" sz="quarter" idx="5"/>
          </p:nvPr>
        </p:nvSpPr>
        <p:spPr/>
        <p:txBody>
          <a:bodyPr/>
          <a:lstStyle/>
          <a:p>
            <a:fld id="{4BE5DE82-CF29-044D-9158-06A811149881}" type="slidenum">
              <a:rPr lang="en-US" smtClean="0"/>
              <a:t>57</a:t>
            </a:fld>
            <a:endParaRPr lang="en-US"/>
          </a:p>
        </p:txBody>
      </p:sp>
    </p:spTree>
    <p:extLst>
      <p:ext uri="{BB962C8B-B14F-4D97-AF65-F5344CB8AC3E}">
        <p14:creationId xmlns:p14="http://schemas.microsoft.com/office/powerpoint/2010/main" val="11981948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DE22C-8B7C-F292-0216-60FF8083B8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FEDDCF-B7F0-4ABC-BDE5-2489771D78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38407C-7F08-5D5D-6C4A-9054F479B8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1E27FA-94C1-34AD-920C-557F7A689B4B}"/>
              </a:ext>
            </a:extLst>
          </p:cNvPr>
          <p:cNvSpPr>
            <a:spLocks noGrp="1"/>
          </p:cNvSpPr>
          <p:nvPr>
            <p:ph type="sldNum" sz="quarter" idx="5"/>
          </p:nvPr>
        </p:nvSpPr>
        <p:spPr/>
        <p:txBody>
          <a:bodyPr/>
          <a:lstStyle/>
          <a:p>
            <a:fld id="{4BE5DE82-CF29-044D-9158-06A811149881}" type="slidenum">
              <a:rPr lang="en-US" smtClean="0"/>
              <a:t>58</a:t>
            </a:fld>
            <a:endParaRPr lang="en-US"/>
          </a:p>
        </p:txBody>
      </p:sp>
    </p:spTree>
    <p:extLst>
      <p:ext uri="{BB962C8B-B14F-4D97-AF65-F5344CB8AC3E}">
        <p14:creationId xmlns:p14="http://schemas.microsoft.com/office/powerpoint/2010/main" val="9421376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2A15B-4166-E416-E7E2-BA03B11CF92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158B4FE-8ACD-D679-18ED-6DB8AFF0299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FB9F834-6A90-09D0-D514-FF41E64EA5C3}"/>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D66A83B-30ED-E91E-4A36-6315612B0826}"/>
              </a:ext>
            </a:extLst>
          </p:cNvPr>
          <p:cNvSpPr>
            <a:spLocks noGrp="1"/>
          </p:cNvSpPr>
          <p:nvPr>
            <p:ph type="sldNum" sz="quarter" idx="5"/>
          </p:nvPr>
        </p:nvSpPr>
        <p:spPr/>
        <p:txBody>
          <a:bodyPr/>
          <a:lstStyle/>
          <a:p>
            <a:fld id="{4BE5DE82-CF29-044D-9158-06A811149881}" type="slidenum">
              <a:rPr lang="en-US" smtClean="0"/>
              <a:t>59</a:t>
            </a:fld>
            <a:endParaRPr lang="en-US"/>
          </a:p>
        </p:txBody>
      </p:sp>
    </p:spTree>
    <p:extLst>
      <p:ext uri="{BB962C8B-B14F-4D97-AF65-F5344CB8AC3E}">
        <p14:creationId xmlns:p14="http://schemas.microsoft.com/office/powerpoint/2010/main" val="24871172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186F4-B0DC-32FA-2A58-FF1B901746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911E2B-5F3B-26B7-26EB-F0A32F07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7F4137-8951-3884-87C7-D584176EC2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379C21-BFE6-3010-3EDF-AF5AC2A24635}"/>
              </a:ext>
            </a:extLst>
          </p:cNvPr>
          <p:cNvSpPr>
            <a:spLocks noGrp="1"/>
          </p:cNvSpPr>
          <p:nvPr>
            <p:ph type="sldNum" sz="quarter" idx="5"/>
          </p:nvPr>
        </p:nvSpPr>
        <p:spPr/>
        <p:txBody>
          <a:bodyPr/>
          <a:lstStyle/>
          <a:p>
            <a:fld id="{4BE5DE82-CF29-044D-9158-06A811149881}" type="slidenum">
              <a:rPr lang="en-US" smtClean="0"/>
              <a:t>60</a:t>
            </a:fld>
            <a:endParaRPr lang="en-US"/>
          </a:p>
        </p:txBody>
      </p:sp>
    </p:spTree>
    <p:extLst>
      <p:ext uri="{BB962C8B-B14F-4D97-AF65-F5344CB8AC3E}">
        <p14:creationId xmlns:p14="http://schemas.microsoft.com/office/powerpoint/2010/main" val="34015982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B172F-47F3-0450-04C3-04508A46C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9B7AF-873D-824F-0EA7-5FEF3726AF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606917-673C-3543-AC3A-56A15283F7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B5029B-E3BA-95B2-003B-08CED2E76E68}"/>
              </a:ext>
            </a:extLst>
          </p:cNvPr>
          <p:cNvSpPr>
            <a:spLocks noGrp="1"/>
          </p:cNvSpPr>
          <p:nvPr>
            <p:ph type="sldNum" sz="quarter" idx="5"/>
          </p:nvPr>
        </p:nvSpPr>
        <p:spPr/>
        <p:txBody>
          <a:bodyPr/>
          <a:lstStyle/>
          <a:p>
            <a:fld id="{4BE5DE82-CF29-044D-9158-06A811149881}" type="slidenum">
              <a:rPr lang="en-US" smtClean="0"/>
              <a:t>61</a:t>
            </a:fld>
            <a:endParaRPr lang="en-US"/>
          </a:p>
        </p:txBody>
      </p:sp>
    </p:spTree>
    <p:extLst>
      <p:ext uri="{BB962C8B-B14F-4D97-AF65-F5344CB8AC3E}">
        <p14:creationId xmlns:p14="http://schemas.microsoft.com/office/powerpoint/2010/main" val="20520960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41554-3BAC-8627-165B-4C859889A8F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A6797F8-A950-EE4C-8830-47B48CF09EF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2F1699B-1772-52C3-9065-67F6708AFE25}"/>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4FB0E265-B38E-7312-6380-7E403E6AA0A3}"/>
              </a:ext>
            </a:extLst>
          </p:cNvPr>
          <p:cNvSpPr>
            <a:spLocks noGrp="1"/>
          </p:cNvSpPr>
          <p:nvPr>
            <p:ph type="sldNum" sz="quarter" idx="5"/>
          </p:nvPr>
        </p:nvSpPr>
        <p:spPr/>
        <p:txBody>
          <a:bodyPr/>
          <a:lstStyle/>
          <a:p>
            <a:fld id="{4BE5DE82-CF29-044D-9158-06A811149881}" type="slidenum">
              <a:rPr lang="en-US" smtClean="0"/>
              <a:t>62</a:t>
            </a:fld>
            <a:endParaRPr lang="en-US"/>
          </a:p>
        </p:txBody>
      </p:sp>
    </p:spTree>
    <p:extLst>
      <p:ext uri="{BB962C8B-B14F-4D97-AF65-F5344CB8AC3E}">
        <p14:creationId xmlns:p14="http://schemas.microsoft.com/office/powerpoint/2010/main" val="6024905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EF92B-F6D8-C9E7-8EC3-4164BF8DF3F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32AB0A7-3261-4B9B-5EF6-75C7BDEA081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CC51A8E-74B2-EC79-4B12-535AB890CF83}"/>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303D2280-9649-31B4-ED7E-EF59DA6EB653}"/>
              </a:ext>
            </a:extLst>
          </p:cNvPr>
          <p:cNvSpPr>
            <a:spLocks noGrp="1"/>
          </p:cNvSpPr>
          <p:nvPr>
            <p:ph type="sldNum" sz="quarter" idx="5"/>
          </p:nvPr>
        </p:nvSpPr>
        <p:spPr/>
        <p:txBody>
          <a:bodyPr/>
          <a:lstStyle/>
          <a:p>
            <a:fld id="{4BE5DE82-CF29-044D-9158-06A811149881}" type="slidenum">
              <a:rPr lang="en-US" smtClean="0"/>
              <a:t>63</a:t>
            </a:fld>
            <a:endParaRPr lang="en-US"/>
          </a:p>
        </p:txBody>
      </p:sp>
    </p:spTree>
    <p:extLst>
      <p:ext uri="{BB962C8B-B14F-4D97-AF65-F5344CB8AC3E}">
        <p14:creationId xmlns:p14="http://schemas.microsoft.com/office/powerpoint/2010/main" val="602547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2AB04-A087-DF25-3392-0808215724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D0F90E-122F-508A-62FE-9E4B55A5169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914680E-01C6-B1DA-9636-B583D462F2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A2443C-646A-56F6-E06A-B11D001C51E6}"/>
              </a:ext>
            </a:extLst>
          </p:cNvPr>
          <p:cNvSpPr>
            <a:spLocks noGrp="1"/>
          </p:cNvSpPr>
          <p:nvPr>
            <p:ph type="sldNum" sz="quarter" idx="5"/>
          </p:nvPr>
        </p:nvSpPr>
        <p:spPr/>
        <p:txBody>
          <a:bodyPr/>
          <a:lstStyle/>
          <a:p>
            <a:fld id="{4BE5DE82-CF29-044D-9158-06A811149881}" type="slidenum">
              <a:rPr lang="en-US" smtClean="0"/>
              <a:t>64</a:t>
            </a:fld>
            <a:endParaRPr lang="en-US"/>
          </a:p>
        </p:txBody>
      </p:sp>
    </p:spTree>
    <p:extLst>
      <p:ext uri="{BB962C8B-B14F-4D97-AF65-F5344CB8AC3E}">
        <p14:creationId xmlns:p14="http://schemas.microsoft.com/office/powerpoint/2010/main" val="23052359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26FB5-AB5C-2E8B-DF84-025718346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007118-4C95-8C2E-0921-CC5FA547B1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FE5A1C-D48D-1F29-5464-8E7E95C120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41942E-C5C6-DB1A-B51E-F420EA413815}"/>
              </a:ext>
            </a:extLst>
          </p:cNvPr>
          <p:cNvSpPr>
            <a:spLocks noGrp="1"/>
          </p:cNvSpPr>
          <p:nvPr>
            <p:ph type="sldNum" sz="quarter" idx="5"/>
          </p:nvPr>
        </p:nvSpPr>
        <p:spPr/>
        <p:txBody>
          <a:bodyPr/>
          <a:lstStyle/>
          <a:p>
            <a:fld id="{4BE5DE82-CF29-044D-9158-06A811149881}" type="slidenum">
              <a:rPr lang="en-US" smtClean="0"/>
              <a:t>65</a:t>
            </a:fld>
            <a:endParaRPr lang="en-US"/>
          </a:p>
        </p:txBody>
      </p:sp>
    </p:spTree>
    <p:extLst>
      <p:ext uri="{BB962C8B-B14F-4D97-AF65-F5344CB8AC3E}">
        <p14:creationId xmlns:p14="http://schemas.microsoft.com/office/powerpoint/2010/main" val="23887706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F2516-1C9A-329C-D135-C40D0D1E9E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04E0D-02D1-FC2C-1424-08FAB40B9E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ED8D04-1962-3408-0C30-8777ECE1AD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BB4190-8614-5AE2-31F7-8A28EB559529}"/>
              </a:ext>
            </a:extLst>
          </p:cNvPr>
          <p:cNvSpPr>
            <a:spLocks noGrp="1"/>
          </p:cNvSpPr>
          <p:nvPr>
            <p:ph type="sldNum" sz="quarter" idx="5"/>
          </p:nvPr>
        </p:nvSpPr>
        <p:spPr/>
        <p:txBody>
          <a:bodyPr/>
          <a:lstStyle/>
          <a:p>
            <a:fld id="{4BE5DE82-CF29-044D-9158-06A811149881}" type="slidenum">
              <a:rPr lang="en-US" smtClean="0"/>
              <a:t>66</a:t>
            </a:fld>
            <a:endParaRPr lang="en-US"/>
          </a:p>
        </p:txBody>
      </p:sp>
    </p:spTree>
    <p:extLst>
      <p:ext uri="{BB962C8B-B14F-4D97-AF65-F5344CB8AC3E}">
        <p14:creationId xmlns:p14="http://schemas.microsoft.com/office/powerpoint/2010/main" val="16667460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8777A-41C8-2F19-12B1-F878CB9031D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9D798A2-B383-98A6-5ABB-87CB51CFAFB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72BAA44-4FC3-C8FA-5789-65387A3E942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9FBE987-2858-8CEA-1656-027619313FC4}"/>
              </a:ext>
            </a:extLst>
          </p:cNvPr>
          <p:cNvSpPr>
            <a:spLocks noGrp="1"/>
          </p:cNvSpPr>
          <p:nvPr>
            <p:ph type="sldNum" sz="quarter" idx="5"/>
          </p:nvPr>
        </p:nvSpPr>
        <p:spPr/>
        <p:txBody>
          <a:bodyPr/>
          <a:lstStyle/>
          <a:p>
            <a:fld id="{4BE5DE82-CF29-044D-9158-06A811149881}" type="slidenum">
              <a:rPr lang="en-US" smtClean="0"/>
              <a:t>67</a:t>
            </a:fld>
            <a:endParaRPr lang="en-US"/>
          </a:p>
        </p:txBody>
      </p:sp>
    </p:spTree>
    <p:extLst>
      <p:ext uri="{BB962C8B-B14F-4D97-AF65-F5344CB8AC3E}">
        <p14:creationId xmlns:p14="http://schemas.microsoft.com/office/powerpoint/2010/main" val="16573000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573F4-24A3-AEB0-9B83-30B300ADDB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FB11B6-C364-999B-BA4B-D85C3057F5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FB33D9-B75A-5EF7-24D5-5D13F51C93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F59557-3214-8467-1668-509BF31892F9}"/>
              </a:ext>
            </a:extLst>
          </p:cNvPr>
          <p:cNvSpPr>
            <a:spLocks noGrp="1"/>
          </p:cNvSpPr>
          <p:nvPr>
            <p:ph type="sldNum" sz="quarter" idx="5"/>
          </p:nvPr>
        </p:nvSpPr>
        <p:spPr/>
        <p:txBody>
          <a:bodyPr/>
          <a:lstStyle/>
          <a:p>
            <a:fld id="{4BE5DE82-CF29-044D-9158-06A811149881}" type="slidenum">
              <a:rPr lang="en-US" smtClean="0"/>
              <a:t>68</a:t>
            </a:fld>
            <a:endParaRPr lang="en-US"/>
          </a:p>
        </p:txBody>
      </p:sp>
    </p:spTree>
    <p:extLst>
      <p:ext uri="{BB962C8B-B14F-4D97-AF65-F5344CB8AC3E}">
        <p14:creationId xmlns:p14="http://schemas.microsoft.com/office/powerpoint/2010/main" val="30487500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19308-4FE1-D93C-ABC1-B8EF2AC902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30C5E5-2A8F-4421-89E6-8E4EDC169A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0F998-7CB9-0B6A-1492-75806FE043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B5FAB4-B801-6A41-02B2-AAD8E7166B7A}"/>
              </a:ext>
            </a:extLst>
          </p:cNvPr>
          <p:cNvSpPr>
            <a:spLocks noGrp="1"/>
          </p:cNvSpPr>
          <p:nvPr>
            <p:ph type="sldNum" sz="quarter" idx="5"/>
          </p:nvPr>
        </p:nvSpPr>
        <p:spPr/>
        <p:txBody>
          <a:bodyPr/>
          <a:lstStyle/>
          <a:p>
            <a:fld id="{4BE5DE82-CF29-044D-9158-06A811149881}" type="slidenum">
              <a:rPr lang="en-US" smtClean="0"/>
              <a:t>70</a:t>
            </a:fld>
            <a:endParaRPr lang="en-US"/>
          </a:p>
        </p:txBody>
      </p:sp>
    </p:spTree>
    <p:extLst>
      <p:ext uri="{BB962C8B-B14F-4D97-AF65-F5344CB8AC3E}">
        <p14:creationId xmlns:p14="http://schemas.microsoft.com/office/powerpoint/2010/main" val="27768922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C2EE0-2A59-5B9E-3126-B048D06139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A3207-25B0-3F1B-33FD-683C06557F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C94C55-349F-900A-1282-D8F8674E83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E9BDAA-42B7-C0D5-85BC-8C879E6D944B}"/>
              </a:ext>
            </a:extLst>
          </p:cNvPr>
          <p:cNvSpPr>
            <a:spLocks noGrp="1"/>
          </p:cNvSpPr>
          <p:nvPr>
            <p:ph type="sldNum" sz="quarter" idx="5"/>
          </p:nvPr>
        </p:nvSpPr>
        <p:spPr/>
        <p:txBody>
          <a:bodyPr/>
          <a:lstStyle/>
          <a:p>
            <a:fld id="{4BE5DE82-CF29-044D-9158-06A811149881}" type="slidenum">
              <a:rPr lang="en-US" smtClean="0"/>
              <a:t>71</a:t>
            </a:fld>
            <a:endParaRPr lang="en-US"/>
          </a:p>
        </p:txBody>
      </p:sp>
    </p:spTree>
    <p:extLst>
      <p:ext uri="{BB962C8B-B14F-4D97-AF65-F5344CB8AC3E}">
        <p14:creationId xmlns:p14="http://schemas.microsoft.com/office/powerpoint/2010/main" val="5144503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2218A-D807-4788-0576-AF450DE45E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1B8FD-BEB9-BC44-15B0-6E5396572F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57D995-970F-F885-8DC0-CFDC7ADD46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B2FE7F-AF64-2B2A-1F12-842D0F1507EB}"/>
              </a:ext>
            </a:extLst>
          </p:cNvPr>
          <p:cNvSpPr>
            <a:spLocks noGrp="1"/>
          </p:cNvSpPr>
          <p:nvPr>
            <p:ph type="sldNum" sz="quarter" idx="5"/>
          </p:nvPr>
        </p:nvSpPr>
        <p:spPr/>
        <p:txBody>
          <a:bodyPr/>
          <a:lstStyle/>
          <a:p>
            <a:fld id="{4BE5DE82-CF29-044D-9158-06A811149881}" type="slidenum">
              <a:rPr lang="en-US" smtClean="0"/>
              <a:t>72</a:t>
            </a:fld>
            <a:endParaRPr lang="en-US"/>
          </a:p>
        </p:txBody>
      </p:sp>
    </p:spTree>
    <p:extLst>
      <p:ext uri="{BB962C8B-B14F-4D97-AF65-F5344CB8AC3E}">
        <p14:creationId xmlns:p14="http://schemas.microsoft.com/office/powerpoint/2010/main" val="9346497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3D707-6741-3F6B-65D7-3DF3ADBC9C7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64BB44C-5863-1E22-A353-5AE76579D90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E422F75-A8AF-97CF-56A9-906DBDEE205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671BD58-86E1-89E9-9C18-3EE7BC01313E}"/>
              </a:ext>
            </a:extLst>
          </p:cNvPr>
          <p:cNvSpPr>
            <a:spLocks noGrp="1"/>
          </p:cNvSpPr>
          <p:nvPr>
            <p:ph type="sldNum" sz="quarter" idx="5"/>
          </p:nvPr>
        </p:nvSpPr>
        <p:spPr/>
        <p:txBody>
          <a:bodyPr/>
          <a:lstStyle/>
          <a:p>
            <a:fld id="{4BE5DE82-CF29-044D-9158-06A811149881}" type="slidenum">
              <a:rPr lang="en-US" smtClean="0"/>
              <a:t>73</a:t>
            </a:fld>
            <a:endParaRPr lang="en-US"/>
          </a:p>
        </p:txBody>
      </p:sp>
    </p:spTree>
    <p:extLst>
      <p:ext uri="{BB962C8B-B14F-4D97-AF65-F5344CB8AC3E}">
        <p14:creationId xmlns:p14="http://schemas.microsoft.com/office/powerpoint/2010/main" val="7142275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89E75-DC07-AF2A-2940-5DD91654E81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711F89A-945B-A5E8-65A4-751CA984D5F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E174052-C0F5-FF06-6791-00168028647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0127C026-5FB3-04C2-6732-FFA4DCA712D1}"/>
              </a:ext>
            </a:extLst>
          </p:cNvPr>
          <p:cNvSpPr>
            <a:spLocks noGrp="1"/>
          </p:cNvSpPr>
          <p:nvPr>
            <p:ph type="sldNum" sz="quarter" idx="5"/>
          </p:nvPr>
        </p:nvSpPr>
        <p:spPr/>
        <p:txBody>
          <a:bodyPr/>
          <a:lstStyle/>
          <a:p>
            <a:fld id="{4BE5DE82-CF29-044D-9158-06A811149881}" type="slidenum">
              <a:rPr lang="en-US" smtClean="0"/>
              <a:t>74</a:t>
            </a:fld>
            <a:endParaRPr lang="en-US"/>
          </a:p>
        </p:txBody>
      </p:sp>
    </p:spTree>
    <p:extLst>
      <p:ext uri="{BB962C8B-B14F-4D97-AF65-F5344CB8AC3E}">
        <p14:creationId xmlns:p14="http://schemas.microsoft.com/office/powerpoint/2010/main" val="40895475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DF717-485B-76ED-1A8D-7E55223A87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751064-EE56-7EEE-3F59-1236A078D4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564899-5824-D179-423C-FB9A94FB0B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33DE57-F73F-7EAF-B431-4B864C2FD21B}"/>
              </a:ext>
            </a:extLst>
          </p:cNvPr>
          <p:cNvSpPr>
            <a:spLocks noGrp="1"/>
          </p:cNvSpPr>
          <p:nvPr>
            <p:ph type="sldNum" sz="quarter" idx="5"/>
          </p:nvPr>
        </p:nvSpPr>
        <p:spPr/>
        <p:txBody>
          <a:bodyPr/>
          <a:lstStyle/>
          <a:p>
            <a:fld id="{4BE5DE82-CF29-044D-9158-06A811149881}" type="slidenum">
              <a:rPr lang="en-US" smtClean="0"/>
              <a:t>77</a:t>
            </a:fld>
            <a:endParaRPr lang="en-US"/>
          </a:p>
        </p:txBody>
      </p:sp>
    </p:spTree>
    <p:extLst>
      <p:ext uri="{BB962C8B-B14F-4D97-AF65-F5344CB8AC3E}">
        <p14:creationId xmlns:p14="http://schemas.microsoft.com/office/powerpoint/2010/main" val="3644404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6BE39-AD23-A38D-C468-58DB5365D4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1DD07-9596-A96B-56D5-40145EDEE2D7}"/>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71000ADA-7E40-800F-0AC9-96B96EE52C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UNESCO-UNEVOC – </a:t>
            </a:r>
            <a:r>
              <a:rPr kumimoji="0" lang="en-US" sz="1800" b="0" i="1" u="none" strike="noStrike" kern="1200" cap="none" spc="0" normalizeH="0" baseline="0" noProof="0" dirty="0">
                <a:ln>
                  <a:noFill/>
                </a:ln>
                <a:solidFill>
                  <a:srgbClr val="086D6E"/>
                </a:solidFill>
                <a:effectLst/>
                <a:uLnTx/>
                <a:uFillTx/>
                <a:latin typeface="Calibri" panose="020F0502020204030204"/>
                <a:ea typeface="+mn-ea"/>
                <a:cs typeface="+mn-cs"/>
              </a:rPr>
              <a:t>Konaklama ve turizm sektörü için yeşil ve dijital beceriler</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https://unesdoc.unesco.org/ark:/48223/pf0000391115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Avrupa Komisyonu – Turizmde dijital beceriler (Dijital Beceriler ve İşler Platformu)</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https://digital-skills-jobs.europa.eu/en/topics/tourism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UNWTO – Sürdürülebilir turizm ve ölçüm (enerji ve kaynak verimliliği kaynakları)</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hlinkClick r:id="rId3"/>
              </a:rPr>
              <a:t>https://www.unwto.org/sustainable-development</a:t>
            </a:r>
            <a:endPar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endParaRPr>
          </a:p>
          <a:p>
            <a:endParaRPr lang="en-GB" dirty="0"/>
          </a:p>
        </p:txBody>
      </p:sp>
      <p:sp>
        <p:nvSpPr>
          <p:cNvPr id="4" name="Slide Number Placeholder 3">
            <a:extLst>
              <a:ext uri="{FF2B5EF4-FFF2-40B4-BE49-F238E27FC236}">
                <a16:creationId xmlns:a16="http://schemas.microsoft.com/office/drawing/2014/main" id="{8AD6BB5E-5189-FBE6-2206-F3F816B2D32F}"/>
              </a:ext>
            </a:extLst>
          </p:cNvPr>
          <p:cNvSpPr>
            <a:spLocks noGrp="1"/>
          </p:cNvSpPr>
          <p:nvPr>
            <p:ph type="sldNum" sz="quarter" idx="5"/>
          </p:nvPr>
        </p:nvSpPr>
        <p:spPr/>
        <p:txBody>
          <a:bodyPr/>
          <a:lstStyle/>
          <a:p>
            <a:fld id="{4BE5DE82-CF29-044D-9158-06A811149881}" type="slidenum">
              <a:rPr lang="en-US" smtClean="0"/>
              <a:t>78</a:t>
            </a:fld>
            <a:endParaRPr lang="en-US" dirty="0"/>
          </a:p>
        </p:txBody>
      </p:sp>
    </p:spTree>
    <p:extLst>
      <p:ext uri="{BB962C8B-B14F-4D97-AF65-F5344CB8AC3E}">
        <p14:creationId xmlns:p14="http://schemas.microsoft.com/office/powerpoint/2010/main" val="26175641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18D83-C3B1-895B-754F-22AE586F77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C99EFE-75D7-C5C3-1776-FDE50FD9A8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C991E8-CE88-5346-4746-B1BFFBDE6E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215443-5E8A-2624-5A51-288A5F3C00E6}"/>
              </a:ext>
            </a:extLst>
          </p:cNvPr>
          <p:cNvSpPr>
            <a:spLocks noGrp="1"/>
          </p:cNvSpPr>
          <p:nvPr>
            <p:ph type="sldNum" sz="quarter" idx="5"/>
          </p:nvPr>
        </p:nvSpPr>
        <p:spPr/>
        <p:txBody>
          <a:bodyPr/>
          <a:lstStyle/>
          <a:p>
            <a:fld id="{4BE5DE82-CF29-044D-9158-06A811149881}" type="slidenum">
              <a:rPr lang="en-US" smtClean="0"/>
              <a:t>80</a:t>
            </a:fld>
            <a:endParaRPr lang="en-US"/>
          </a:p>
        </p:txBody>
      </p:sp>
    </p:spTree>
    <p:extLst>
      <p:ext uri="{BB962C8B-B14F-4D97-AF65-F5344CB8AC3E}">
        <p14:creationId xmlns:p14="http://schemas.microsoft.com/office/powerpoint/2010/main" val="21801802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771A4-FA26-A209-54E7-5849652C79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A553E9-C5D0-E12E-6C4D-19CC555F5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83040E-D6B0-3FE8-B967-12B5E119FE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3C4BF8-E4FD-AEC2-39CF-861CAFF2E3B9}"/>
              </a:ext>
            </a:extLst>
          </p:cNvPr>
          <p:cNvSpPr>
            <a:spLocks noGrp="1"/>
          </p:cNvSpPr>
          <p:nvPr>
            <p:ph type="sldNum" sz="quarter" idx="5"/>
          </p:nvPr>
        </p:nvSpPr>
        <p:spPr/>
        <p:txBody>
          <a:bodyPr/>
          <a:lstStyle/>
          <a:p>
            <a:fld id="{4BE5DE82-CF29-044D-9158-06A811149881}" type="slidenum">
              <a:rPr lang="en-US" smtClean="0"/>
              <a:t>81</a:t>
            </a:fld>
            <a:endParaRPr lang="en-US"/>
          </a:p>
        </p:txBody>
      </p:sp>
    </p:spTree>
    <p:extLst>
      <p:ext uri="{BB962C8B-B14F-4D97-AF65-F5344CB8AC3E}">
        <p14:creationId xmlns:p14="http://schemas.microsoft.com/office/powerpoint/2010/main" val="173831093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4DFF1-A7E5-C986-FF37-996F5AFCC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6389B-F2F2-07C7-9662-460BA96B1D2C}"/>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0151AEA-AA74-77B9-3168-113BB525496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UNESCO-UNEVOC – </a:t>
            </a:r>
            <a:r>
              <a:rPr kumimoji="0" lang="en-US" sz="1800" b="0" i="1" u="none" strike="noStrike" kern="1200" cap="none" spc="0" normalizeH="0" baseline="0" noProof="0" dirty="0">
                <a:ln>
                  <a:noFill/>
                </a:ln>
                <a:solidFill>
                  <a:srgbClr val="086D6E"/>
                </a:solidFill>
                <a:effectLst/>
                <a:uLnTx/>
                <a:uFillTx/>
                <a:latin typeface="Calibri" panose="020F0502020204030204"/>
                <a:ea typeface="+mn-ea"/>
                <a:cs typeface="+mn-cs"/>
              </a:rPr>
              <a:t>Konaklama ve turizm sektörü için yeşil ve dijital beceriler</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https://unesdoc.unesco.org/ark:/48223/pf0000391115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Avrupa Komisyonu – Turizmde dijital beceriler (Dijital Beceriler ve İşler Platformu)</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https://digital-skills-jobs.europa.eu/en/topics/tourism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UNWTO – Sürdürülebilir turizm ve ölçüm (enerji ve kaynak verimliliği kaynakları)</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hlinkClick r:id="rId3"/>
              </a:rPr>
              <a:t>https://www.unwto.org/sustainable-development</a:t>
            </a:r>
            <a:endPar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endParaRPr>
          </a:p>
          <a:p>
            <a:endParaRPr lang="en-GB" dirty="0"/>
          </a:p>
        </p:txBody>
      </p:sp>
      <p:sp>
        <p:nvSpPr>
          <p:cNvPr id="4" name="Slide Number Placeholder 3">
            <a:extLst>
              <a:ext uri="{FF2B5EF4-FFF2-40B4-BE49-F238E27FC236}">
                <a16:creationId xmlns:a16="http://schemas.microsoft.com/office/drawing/2014/main" id="{DFF3D47A-831B-3F3B-D753-1E94F207C9D8}"/>
              </a:ext>
            </a:extLst>
          </p:cNvPr>
          <p:cNvSpPr>
            <a:spLocks noGrp="1"/>
          </p:cNvSpPr>
          <p:nvPr>
            <p:ph type="sldNum" sz="quarter" idx="5"/>
          </p:nvPr>
        </p:nvSpPr>
        <p:spPr/>
        <p:txBody>
          <a:bodyPr/>
          <a:lstStyle/>
          <a:p>
            <a:fld id="{4BE5DE82-CF29-044D-9158-06A811149881}" type="slidenum">
              <a:rPr lang="en-US" smtClean="0"/>
              <a:t>82</a:t>
            </a:fld>
            <a:endParaRPr lang="en-US" dirty="0"/>
          </a:p>
        </p:txBody>
      </p:sp>
    </p:spTree>
    <p:extLst>
      <p:ext uri="{BB962C8B-B14F-4D97-AF65-F5344CB8AC3E}">
        <p14:creationId xmlns:p14="http://schemas.microsoft.com/office/powerpoint/2010/main" val="19360908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UNESCO-UNEVOC – </a:t>
            </a:r>
            <a:r>
              <a:rPr kumimoji="0" lang="en-US" sz="1800" b="0" i="1" u="none" strike="noStrike" kern="1200" cap="none" spc="0" normalizeH="0" baseline="0" noProof="0" dirty="0">
                <a:ln>
                  <a:noFill/>
                </a:ln>
                <a:solidFill>
                  <a:srgbClr val="086D6E"/>
                </a:solidFill>
                <a:effectLst/>
                <a:uLnTx/>
                <a:uFillTx/>
                <a:latin typeface="Calibri" panose="020F0502020204030204"/>
                <a:ea typeface="+mn-ea"/>
                <a:cs typeface="+mn-cs"/>
              </a:rPr>
              <a:t>Konaklama ve turizm sektörü için yeşil ve dijital beceriler</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https://unesdoc.unesco.org/ark:/48223/pf0000391115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Avrupa Komisyonu – Turizmde dijital beceriler (Dijital Beceriler ve İşler Platformu)</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https://digital-skills-jobs.europa.eu/en/topics/tourism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UNWTO – Sürdürülebilir turizm ve ölçüm (enerji ve kaynak verimliliği kaynakları)</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hlinkClick r:id="rId3"/>
              </a:rPr>
              <a:t>https://www.unwto.org/sustainable-development</a:t>
            </a:r>
            <a:endPar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endParaRPr>
          </a:p>
          <a:p>
            <a:endParaRPr lang="en-GB" dirty="0"/>
          </a:p>
        </p:txBody>
      </p:sp>
      <p:sp>
        <p:nvSpPr>
          <p:cNvPr id="4" name="Slide Number Placeholder 3"/>
          <p:cNvSpPr>
            <a:spLocks noGrp="1"/>
          </p:cNvSpPr>
          <p:nvPr>
            <p:ph type="sldNum" sz="quarter" idx="5"/>
          </p:nvPr>
        </p:nvSpPr>
        <p:spPr/>
        <p:txBody>
          <a:bodyPr/>
          <a:lstStyle/>
          <a:p>
            <a:fld id="{4BE5DE82-CF29-044D-9158-06A811149881}" type="slidenum">
              <a:rPr lang="en-US" smtClean="0"/>
              <a:t>83</a:t>
            </a:fld>
            <a:endParaRPr lang="en-US" dirty="0"/>
          </a:p>
        </p:txBody>
      </p:sp>
    </p:spTree>
    <p:extLst>
      <p:ext uri="{BB962C8B-B14F-4D97-AF65-F5344CB8AC3E}">
        <p14:creationId xmlns:p14="http://schemas.microsoft.com/office/powerpoint/2010/main" val="19823361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AFF11-0509-297E-0EE5-49F5F32EBA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35B7CF-1B17-B3B7-77D7-5C49A6B5050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D20F93C-13BD-558C-494B-7F56CE44E68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UNESCO-UNEVOC – </a:t>
            </a:r>
            <a:r>
              <a:rPr kumimoji="0" lang="en-US" sz="1800" b="0" i="1" u="none" strike="noStrike" kern="1200" cap="none" spc="0" normalizeH="0" baseline="0" noProof="0" dirty="0">
                <a:ln>
                  <a:noFill/>
                </a:ln>
                <a:solidFill>
                  <a:srgbClr val="086D6E"/>
                </a:solidFill>
                <a:effectLst/>
                <a:uLnTx/>
                <a:uFillTx/>
                <a:latin typeface="Calibri" panose="020F0502020204030204"/>
                <a:ea typeface="+mn-ea"/>
                <a:cs typeface="+mn-cs"/>
              </a:rPr>
              <a:t>Konaklama ve turizm sektörü için yeşil ve dijital beceriler</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https://unesdoc.unesco.org/ark:/48223/pf0000391115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Avrupa Komisyonu – Turizmde dijital beceriler (Dijital Beceriler ve İşler Platformu)</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https://digital-skills-jobs.europa.eu/en/topics/tourism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UNWTO – Sürdürülebilir turizm ve ölçüm (enerji ve kaynak verimliliği kaynakları)</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hlinkClick r:id="rId3"/>
              </a:rPr>
              <a:t>https://www.unwto.org/sustainable-development</a:t>
            </a:r>
            <a:endPar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endParaRPr>
          </a:p>
          <a:p>
            <a:endParaRPr lang="en-GB" dirty="0"/>
          </a:p>
        </p:txBody>
      </p:sp>
      <p:sp>
        <p:nvSpPr>
          <p:cNvPr id="4" name="Slide Number Placeholder 3">
            <a:extLst>
              <a:ext uri="{FF2B5EF4-FFF2-40B4-BE49-F238E27FC236}">
                <a16:creationId xmlns:a16="http://schemas.microsoft.com/office/drawing/2014/main" id="{A0BF3CA2-3F37-8210-D0A1-9742E5746671}"/>
              </a:ext>
            </a:extLst>
          </p:cNvPr>
          <p:cNvSpPr>
            <a:spLocks noGrp="1"/>
          </p:cNvSpPr>
          <p:nvPr>
            <p:ph type="sldNum" sz="quarter" idx="5"/>
          </p:nvPr>
        </p:nvSpPr>
        <p:spPr/>
        <p:txBody>
          <a:bodyPr/>
          <a:lstStyle/>
          <a:p>
            <a:fld id="{4BE5DE82-CF29-044D-9158-06A811149881}" type="slidenum">
              <a:rPr lang="en-US" smtClean="0"/>
              <a:t>84</a:t>
            </a:fld>
            <a:endParaRPr lang="en-US" dirty="0"/>
          </a:p>
        </p:txBody>
      </p:sp>
    </p:spTree>
    <p:extLst>
      <p:ext uri="{BB962C8B-B14F-4D97-AF65-F5344CB8AC3E}">
        <p14:creationId xmlns:p14="http://schemas.microsoft.com/office/powerpoint/2010/main" val="72410753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BDC69-DBFF-CF33-1FD0-B7ABCE4C80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CC1480-59E4-5635-992E-D5F8BE86279C}"/>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0D1F7E03-D4E6-877E-051C-51066527572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UNESCO-UNEVOC – </a:t>
            </a:r>
            <a:r>
              <a:rPr kumimoji="0" lang="en-US" sz="1800" b="0" i="1" u="none" strike="noStrike" kern="1200" cap="none" spc="0" normalizeH="0" baseline="0" noProof="0" dirty="0">
                <a:ln>
                  <a:noFill/>
                </a:ln>
                <a:solidFill>
                  <a:srgbClr val="086D6E"/>
                </a:solidFill>
                <a:effectLst/>
                <a:uLnTx/>
                <a:uFillTx/>
                <a:latin typeface="Calibri" panose="020F0502020204030204"/>
                <a:ea typeface="+mn-ea"/>
                <a:cs typeface="+mn-cs"/>
              </a:rPr>
              <a:t>Konaklama ve turizm sektörü için yeşil ve dijital beceriler</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https://unesdoc.unesco.org/ark:/48223/pf0000391115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Avrupa Komisyonu – Turizmde dijital beceriler (Dijital Beceriler ve İşler Platformu)</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https://digital-skills-jobs.europa.eu/en/topics/tourism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UNWTO – Sürdürülebilir turizm ve ölçüm (enerji ve kaynak verimliliği kaynakları)</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hlinkClick r:id="rId3"/>
              </a:rPr>
              <a:t>https://www.unwto.org/sustainable-development</a:t>
            </a:r>
            <a:endPar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endParaRPr>
          </a:p>
          <a:p>
            <a:endParaRPr lang="en-GB" dirty="0"/>
          </a:p>
        </p:txBody>
      </p:sp>
      <p:sp>
        <p:nvSpPr>
          <p:cNvPr id="4" name="Slide Number Placeholder 3">
            <a:extLst>
              <a:ext uri="{FF2B5EF4-FFF2-40B4-BE49-F238E27FC236}">
                <a16:creationId xmlns:a16="http://schemas.microsoft.com/office/drawing/2014/main" id="{511CA94D-E59E-899D-68B5-F2507933AA01}"/>
              </a:ext>
            </a:extLst>
          </p:cNvPr>
          <p:cNvSpPr>
            <a:spLocks noGrp="1"/>
          </p:cNvSpPr>
          <p:nvPr>
            <p:ph type="sldNum" sz="quarter" idx="5"/>
          </p:nvPr>
        </p:nvSpPr>
        <p:spPr/>
        <p:txBody>
          <a:bodyPr/>
          <a:lstStyle/>
          <a:p>
            <a:fld id="{4BE5DE82-CF29-044D-9158-06A811149881}" type="slidenum">
              <a:rPr lang="en-US" smtClean="0"/>
              <a:t>85</a:t>
            </a:fld>
            <a:endParaRPr lang="en-US" dirty="0"/>
          </a:p>
        </p:txBody>
      </p:sp>
    </p:spTree>
    <p:extLst>
      <p:ext uri="{BB962C8B-B14F-4D97-AF65-F5344CB8AC3E}">
        <p14:creationId xmlns:p14="http://schemas.microsoft.com/office/powerpoint/2010/main" val="10375753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92686-7D84-1355-8953-9C13489BF6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BC909-FF05-D78C-7037-286D88E52A44}"/>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46E67C12-345F-A705-1DD1-51D1BD19675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UNESCO-UNEVOC – </a:t>
            </a:r>
            <a:r>
              <a:rPr kumimoji="0" lang="en-US" sz="1800" b="0" i="1" u="none" strike="noStrike" kern="1200" cap="none" spc="0" normalizeH="0" baseline="0" noProof="0" dirty="0">
                <a:ln>
                  <a:noFill/>
                </a:ln>
                <a:solidFill>
                  <a:srgbClr val="086D6E"/>
                </a:solidFill>
                <a:effectLst/>
                <a:uLnTx/>
                <a:uFillTx/>
                <a:latin typeface="Calibri" panose="020F0502020204030204"/>
                <a:ea typeface="+mn-ea"/>
                <a:cs typeface="+mn-cs"/>
              </a:rPr>
              <a:t>Konaklama ve turizm sektörü için yeşil ve dijital beceriler</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https://unesdoc.unesco.org/ark:/48223/pf0000391115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Avrupa Komisyonu – Turizmde dijital beceriler (Dijital Beceriler ve İşler Platformu)</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https://digital-skills-jobs.europa.eu/en/topics/tourism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UNWTO – Sürdürülebilir turizm ve ölçüm (enerji ve kaynak verimliliği kaynakları)</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hlinkClick r:id="rId3"/>
              </a:rPr>
              <a:t>https://www.unwto.org/sustainable-development</a:t>
            </a:r>
            <a:endPar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endParaRPr>
          </a:p>
          <a:p>
            <a:endParaRPr lang="en-GB" dirty="0"/>
          </a:p>
        </p:txBody>
      </p:sp>
      <p:sp>
        <p:nvSpPr>
          <p:cNvPr id="4" name="Slide Number Placeholder 3">
            <a:extLst>
              <a:ext uri="{FF2B5EF4-FFF2-40B4-BE49-F238E27FC236}">
                <a16:creationId xmlns:a16="http://schemas.microsoft.com/office/drawing/2014/main" id="{99C1DEE2-078F-F5AF-DB96-CC5F999EA907}"/>
              </a:ext>
            </a:extLst>
          </p:cNvPr>
          <p:cNvSpPr>
            <a:spLocks noGrp="1"/>
          </p:cNvSpPr>
          <p:nvPr>
            <p:ph type="sldNum" sz="quarter" idx="5"/>
          </p:nvPr>
        </p:nvSpPr>
        <p:spPr/>
        <p:txBody>
          <a:bodyPr/>
          <a:lstStyle/>
          <a:p>
            <a:fld id="{4BE5DE82-CF29-044D-9158-06A811149881}" type="slidenum">
              <a:rPr lang="en-US" smtClean="0"/>
              <a:t>86</a:t>
            </a:fld>
            <a:endParaRPr lang="en-US" dirty="0"/>
          </a:p>
        </p:txBody>
      </p:sp>
    </p:spTree>
    <p:extLst>
      <p:ext uri="{BB962C8B-B14F-4D97-AF65-F5344CB8AC3E}">
        <p14:creationId xmlns:p14="http://schemas.microsoft.com/office/powerpoint/2010/main" val="385281677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28379-E703-6E35-907C-E50B840BDB4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EA1122B-1399-5D14-AA53-07EED10CFD7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4D79FEE-B684-F9D6-77E1-2E826D6D928C}"/>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0C770A8-6CD3-50CA-E5D1-D808C5B1372C}"/>
              </a:ext>
            </a:extLst>
          </p:cNvPr>
          <p:cNvSpPr>
            <a:spLocks noGrp="1"/>
          </p:cNvSpPr>
          <p:nvPr>
            <p:ph type="sldNum" sz="quarter" idx="5"/>
          </p:nvPr>
        </p:nvSpPr>
        <p:spPr/>
        <p:txBody>
          <a:bodyPr/>
          <a:lstStyle/>
          <a:p>
            <a:fld id="{4BE5DE82-CF29-044D-9158-06A811149881}" type="slidenum">
              <a:rPr lang="en-US" smtClean="0"/>
              <a:t>88</a:t>
            </a:fld>
            <a:endParaRPr lang="en-US"/>
          </a:p>
        </p:txBody>
      </p:sp>
    </p:spTree>
    <p:extLst>
      <p:ext uri="{BB962C8B-B14F-4D97-AF65-F5344CB8AC3E}">
        <p14:creationId xmlns:p14="http://schemas.microsoft.com/office/powerpoint/2010/main" val="35543214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6693B-E1E4-6DDE-B984-25A448C743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C44D7C-55C4-801F-53CA-2237B6E2177B}"/>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CFAEC34D-DEBF-8B28-E20F-54318A24CBD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UNESCO-UNEVOC – </a:t>
            </a:r>
            <a:r>
              <a:rPr kumimoji="0" lang="en-US" sz="1800" b="0" i="1" u="none" strike="noStrike" kern="1200" cap="none" spc="0" normalizeH="0" baseline="0" noProof="0" dirty="0">
                <a:ln>
                  <a:noFill/>
                </a:ln>
                <a:solidFill>
                  <a:srgbClr val="086D6E"/>
                </a:solidFill>
                <a:effectLst/>
                <a:uLnTx/>
                <a:uFillTx/>
                <a:latin typeface="Calibri" panose="020F0502020204030204"/>
                <a:ea typeface="+mn-ea"/>
                <a:cs typeface="+mn-cs"/>
              </a:rPr>
              <a:t>Konaklama ve turizm sektörü için yeşil ve dijital beceriler</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https://unesdoc.unesco.org/ark:/48223/pf0000391115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Avrupa Komisyonu – Turizmde dijital beceriler (Dijital Beceriler ve İşler Platformu)</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https://digital-skills-jobs.europa.eu/en/topics/tourism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UNWTO – Sürdürülebilir turizm ve ölçüm (enerji ve kaynak verimliliği kaynakları)</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hlinkClick r:id="rId3"/>
              </a:rPr>
              <a:t>https://www.unwto.org/sustainable-development</a:t>
            </a:r>
            <a:endPar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endParaRPr>
          </a:p>
          <a:p>
            <a:endParaRPr lang="en-GB" dirty="0"/>
          </a:p>
        </p:txBody>
      </p:sp>
      <p:sp>
        <p:nvSpPr>
          <p:cNvPr id="4" name="Slide Number Placeholder 3">
            <a:extLst>
              <a:ext uri="{FF2B5EF4-FFF2-40B4-BE49-F238E27FC236}">
                <a16:creationId xmlns:a16="http://schemas.microsoft.com/office/drawing/2014/main" id="{CFB96388-0C50-75A8-6F5D-35BF45F7D46B}"/>
              </a:ext>
            </a:extLst>
          </p:cNvPr>
          <p:cNvSpPr>
            <a:spLocks noGrp="1"/>
          </p:cNvSpPr>
          <p:nvPr>
            <p:ph type="sldNum" sz="quarter" idx="5"/>
          </p:nvPr>
        </p:nvSpPr>
        <p:spPr/>
        <p:txBody>
          <a:bodyPr/>
          <a:lstStyle/>
          <a:p>
            <a:fld id="{4BE5DE82-CF29-044D-9158-06A811149881}" type="slidenum">
              <a:rPr lang="en-US" smtClean="0"/>
              <a:t>89</a:t>
            </a:fld>
            <a:endParaRPr lang="en-US" dirty="0"/>
          </a:p>
        </p:txBody>
      </p:sp>
    </p:spTree>
    <p:extLst>
      <p:ext uri="{BB962C8B-B14F-4D97-AF65-F5344CB8AC3E}">
        <p14:creationId xmlns:p14="http://schemas.microsoft.com/office/powerpoint/2010/main" val="346250975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90</a:t>
            </a:fld>
            <a:endParaRPr lang="en-US"/>
          </a:p>
        </p:txBody>
      </p:sp>
    </p:spTree>
    <p:extLst>
      <p:ext uri="{BB962C8B-B14F-4D97-AF65-F5344CB8AC3E}">
        <p14:creationId xmlns:p14="http://schemas.microsoft.com/office/powerpoint/2010/main" val="8305201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D8742B2C-7BA3-8FB2-33B8-8867498C8638}"/>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7315200" y="2472933"/>
            <a:ext cx="4876800" cy="4385068"/>
          </a:xfrm>
          <a:prstGeom prst="rect">
            <a:avLst/>
          </a:prstGeom>
        </p:spPr>
      </p:pic>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solidFill>
                <a:schemeClr val="bg1"/>
              </a:solidFill>
            </a:endParaRPr>
          </a:p>
          <a:p>
            <a:pPr fontAlgn="base"/>
            <a:endParaRPr lang="en-IE" sz="3000" b="0" i="0" u="none" strike="noStrike" kern="1200" dirty="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Eco Smart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chemeClr val="bg1"/>
                </a:solidFill>
                <a:effectLst/>
                <a:latin typeface="+mn-lt"/>
                <a:ea typeface="+mn-ea"/>
                <a:cs typeface="+mn-cs"/>
              </a:rPr>
              <a:t>*** </a:t>
            </a:r>
            <a:r>
              <a:rPr lang="en-IE" sz="2400" b="1" kern="1200" dirty="0">
                <a:solidFill>
                  <a:schemeClr val="bg1"/>
                </a:solidFill>
                <a:effectLst/>
                <a:latin typeface="+mn-lt"/>
                <a:ea typeface="+mn-ea"/>
                <a:cs typeface="+mn-cs"/>
              </a:rPr>
              <a:t>PLEASE DELETE THIS INSTRUCTION SLIDE BEFORE PRESENTING FINAL PRESENTATION </a:t>
            </a:r>
            <a:r>
              <a:rPr lang="en-IE" sz="2400" kern="1200" dirty="0">
                <a:solidFill>
                  <a:schemeClr val="bg1"/>
                </a:solidFill>
                <a:effectLst/>
                <a:latin typeface="+mn-lt"/>
                <a:ea typeface="+mn-ea"/>
                <a:cs typeface="+mn-cs"/>
              </a:rPr>
              <a:t>*** </a:t>
            </a:r>
            <a:endParaRPr lang="en-US" sz="2400" kern="1200" dirty="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343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1" y="3305907"/>
            <a:ext cx="12172692" cy="243895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6" name="Graphic 5">
            <a:extLst>
              <a:ext uri="{FF2B5EF4-FFF2-40B4-BE49-F238E27FC236}">
                <a16:creationId xmlns:a16="http://schemas.microsoft.com/office/drawing/2014/main" id="{9201AA8D-D2A0-775E-E518-C40B875812F4}"/>
              </a:ext>
            </a:extLst>
          </p:cNvPr>
          <p:cNvPicPr>
            <a:picLocks noChangeAspect="1"/>
          </p:cNvPicPr>
          <p:nvPr userDrawn="1"/>
        </p:nvPicPr>
        <p:blipFill>
          <a:blip>
            <a:extLst>
              <a:ext uri="{96DAC541-7B7A-43D3-8B79-37D633B846F1}">
                <asvg:svgBlip xmlns:asvg="http://schemas.microsoft.com/office/drawing/2016/SVG/main" r:embed="rId2"/>
              </a:ext>
            </a:extLst>
          </a:blip>
          <a:srcRect l="33363" t="45944" r="38153" b="46704"/>
          <a:stretch/>
        </p:blipFill>
        <p:spPr>
          <a:xfrm>
            <a:off x="4986068" y="3105178"/>
            <a:ext cx="7205932" cy="2633460"/>
          </a:xfrm>
          <a:prstGeom prst="rect">
            <a:avLst/>
          </a:prstGeom>
        </p:spPr>
      </p:pic>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79403" y="438834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Eco Smart Hospitality</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21528" y="350809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a:p>
        </p:txBody>
      </p:sp>
      <p:sp>
        <p:nvSpPr>
          <p:cNvPr id="86" name="Freeform 85">
            <a:extLst>
              <a:ext uri="{FF2B5EF4-FFF2-40B4-BE49-F238E27FC236}">
                <a16:creationId xmlns:a16="http://schemas.microsoft.com/office/drawing/2014/main" id="{6A11F79F-713E-E345-9C80-877BA9BBE40E}"/>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87" name="Text Placeholder 23">
            <a:extLst>
              <a:ext uri="{FF2B5EF4-FFF2-40B4-BE49-F238E27FC236}">
                <a16:creationId xmlns:a16="http://schemas.microsoft.com/office/drawing/2014/main" id="{7B083E97-1B7E-AA43-8396-3B3FA19E84FC}"/>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a:t>www.ecosmart.eu</a:t>
            </a:r>
          </a:p>
        </p:txBody>
      </p:sp>
      <p:sp>
        <p:nvSpPr>
          <p:cNvPr id="18" name="Picture Placeholder 62">
            <a:extLst>
              <a:ext uri="{FF2B5EF4-FFF2-40B4-BE49-F238E27FC236}">
                <a16:creationId xmlns:a16="http://schemas.microsoft.com/office/drawing/2014/main" id="{1A5D0226-8A9D-77A1-1812-5C8918928806}"/>
              </a:ext>
            </a:extLst>
          </p:cNvPr>
          <p:cNvSpPr>
            <a:spLocks noGrp="1"/>
          </p:cNvSpPr>
          <p:nvPr>
            <p:ph type="pic" sz="quarter" idx="44" hasCustomPrompt="1"/>
          </p:nvPr>
        </p:nvSpPr>
        <p:spPr>
          <a:xfrm>
            <a:off x="5736127" y="561497"/>
            <a:ext cx="5982506" cy="4551482"/>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7" name="Picture 6">
            <a:extLst>
              <a:ext uri="{FF2B5EF4-FFF2-40B4-BE49-F238E27FC236}">
                <a16:creationId xmlns:a16="http://schemas.microsoft.com/office/drawing/2014/main" id="{4A5A0184-D1EF-84DD-ECA5-04C19284F9B3}"/>
              </a:ext>
            </a:extLst>
          </p:cNvPr>
          <p:cNvPicPr>
            <a:picLocks noChangeAspect="1"/>
          </p:cNvPicPr>
          <p:nvPr userDrawn="1"/>
        </p:nvPicPr>
        <p:blipFill>
          <a:blip r:embed="rId3"/>
          <a:stretch>
            <a:fillRect/>
          </a:stretch>
        </p:blipFill>
        <p:spPr>
          <a:xfrm>
            <a:off x="464066" y="509686"/>
            <a:ext cx="4125188" cy="2499202"/>
          </a:xfrm>
          <a:prstGeom prst="rect">
            <a:avLst/>
          </a:prstGeom>
        </p:spPr>
      </p:pic>
      <p:pic>
        <p:nvPicPr>
          <p:cNvPr id="3" name="Picture 2">
            <a:extLst>
              <a:ext uri="{FF2B5EF4-FFF2-40B4-BE49-F238E27FC236}">
                <a16:creationId xmlns:a16="http://schemas.microsoft.com/office/drawing/2014/main" id="{2CEE8CA0-6B16-DF99-419E-AD223F63649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422086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FDF18C4-339F-B954-0B2C-2D7E117265F0}"/>
              </a:ext>
            </a:extLst>
          </p:cNvPr>
          <p:cNvPicPr>
            <a:picLocks noChangeAspect="1"/>
          </p:cNvPicPr>
          <p:nvPr userDrawn="1"/>
        </p:nvPicPr>
        <p:blipFill>
          <a:blip>
            <a:extLst>
              <a:ext uri="{96DAC541-7B7A-43D3-8B79-37D633B846F1}">
                <asvg:svgBlip xmlns:asvg="http://schemas.microsoft.com/office/drawing/2016/SVG/main" r:embed="rId2"/>
              </a:ext>
            </a:extLst>
          </a:blip>
          <a:srcRect l="32264" t="48938" r="39869" b="43923"/>
          <a:stretch/>
        </p:blipFill>
        <p:spPr>
          <a:xfrm>
            <a:off x="8660921" y="14515"/>
            <a:ext cx="3531079" cy="1280818"/>
          </a:xfrm>
          <a:prstGeom prst="rect">
            <a:avLst/>
          </a:prstGeom>
        </p:spPr>
      </p:pic>
      <p:pic>
        <p:nvPicPr>
          <p:cNvPr id="5" name="Picture 4">
            <a:extLst>
              <a:ext uri="{FF2B5EF4-FFF2-40B4-BE49-F238E27FC236}">
                <a16:creationId xmlns:a16="http://schemas.microsoft.com/office/drawing/2014/main" id="{965C61D0-1904-2B5F-680C-A658A20F9D5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37636" y="6151660"/>
            <a:ext cx="6024421" cy="606937"/>
          </a:xfrm>
          <a:prstGeom prst="rect">
            <a:avLst/>
          </a:prstGeom>
        </p:spPr>
      </p:pic>
    </p:spTree>
    <p:extLst>
      <p:ext uri="{BB962C8B-B14F-4D97-AF65-F5344CB8AC3E}">
        <p14:creationId xmlns:p14="http://schemas.microsoft.com/office/powerpoint/2010/main" val="2476502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DF333052-3DD1-9065-05E2-D6D2C4CD8188}"/>
              </a:ext>
            </a:extLst>
          </p:cNvPr>
          <p:cNvSpPr/>
          <p:nvPr userDrawn="1"/>
        </p:nvSpPr>
        <p:spPr>
          <a:xfrm>
            <a:off x="5774267" y="1175708"/>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chemeClr val="bg1"/>
          </a:solidFill>
          <a:ln w="306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8A1FB9A4-FCD1-2755-A4D3-FA398EBCAAA0}"/>
              </a:ext>
            </a:extLst>
          </p:cNvPr>
          <p:cNvSpPr/>
          <p:nvPr userDrawn="1"/>
        </p:nvSpPr>
        <p:spPr>
          <a:xfrm>
            <a:off x="5360151" y="0"/>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Picture Placeholder 62">
            <a:extLst>
              <a:ext uri="{FF2B5EF4-FFF2-40B4-BE49-F238E27FC236}">
                <a16:creationId xmlns:a16="http://schemas.microsoft.com/office/drawing/2014/main" id="{E66EC090-3EC9-C429-F7A4-D055468A533D}"/>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8" name="Graphic 7">
            <a:extLst>
              <a:ext uri="{FF2B5EF4-FFF2-40B4-BE49-F238E27FC236}">
                <a16:creationId xmlns:a16="http://schemas.microsoft.com/office/drawing/2014/main" id="{E59324EB-26A0-1B2A-8461-F56F08BC330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160541" y="2351418"/>
            <a:ext cx="3617343" cy="3252603"/>
          </a:xfrm>
          <a:prstGeom prst="rect">
            <a:avLst/>
          </a:prstGeom>
        </p:spPr>
      </p:pic>
      <p:sp>
        <p:nvSpPr>
          <p:cNvPr id="9" name="Text Placeholder 23">
            <a:extLst>
              <a:ext uri="{FF2B5EF4-FFF2-40B4-BE49-F238E27FC236}">
                <a16:creationId xmlns:a16="http://schemas.microsoft.com/office/drawing/2014/main" id="{8212A3C7-D765-5324-AB3C-DF143F59EC8A}"/>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AEB1432D-039C-5E81-6AFB-7322D91B7800}"/>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p:spTree>
      <p:nvGrpSpPr>
        <p:cNvPr id="1" name=""/>
        <p:cNvGrpSpPr/>
        <p:nvPr/>
      </p:nvGrpSpPr>
      <p:grpSpPr>
        <a:xfrm>
          <a:off x="0" y="0"/>
          <a:ext cx="0" cy="0"/>
          <a:chOff x="0" y="0"/>
          <a:chExt cx="0" cy="0"/>
        </a:xfrm>
      </p:grpSpPr>
      <p:sp>
        <p:nvSpPr>
          <p:cNvPr id="31" name="Freeform 30">
            <a:extLst>
              <a:ext uri="{FF2B5EF4-FFF2-40B4-BE49-F238E27FC236}">
                <a16:creationId xmlns:a16="http://schemas.microsoft.com/office/drawing/2014/main" id="{38A54412-A33F-8E4B-9ACC-A7AC67276BD7}"/>
              </a:ext>
            </a:extLst>
          </p:cNvPr>
          <p:cNvSpPr/>
          <p:nvPr userDrawn="1"/>
        </p:nvSpPr>
        <p:spPr>
          <a:xfrm>
            <a:off x="-110112" y="-776"/>
            <a:ext cx="4885857" cy="6858776"/>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431555" y="986640"/>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01</a:t>
            </a:r>
          </a:p>
        </p:txBody>
      </p:sp>
      <p:sp>
        <p:nvSpPr>
          <p:cNvPr id="42" name="Picture Placeholder 120">
            <a:extLst>
              <a:ext uri="{FF2B5EF4-FFF2-40B4-BE49-F238E27FC236}">
                <a16:creationId xmlns:a16="http://schemas.microsoft.com/office/drawing/2014/main" id="{8B46BAE0-2D2B-B946-94D5-467F11F242F6}"/>
              </a:ext>
            </a:extLst>
          </p:cNvPr>
          <p:cNvSpPr>
            <a:spLocks noGrp="1"/>
          </p:cNvSpPr>
          <p:nvPr>
            <p:ph type="pic" sz="quarter" idx="41"/>
          </p:nvPr>
        </p:nvSpPr>
        <p:spPr>
          <a:xfrm>
            <a:off x="-126342" y="0"/>
            <a:ext cx="3669321" cy="6858000"/>
          </a:xfrm>
          <a:custGeom>
            <a:avLst/>
            <a:gdLst>
              <a:gd name="connsiteX0" fmla="*/ 3438997 w 3440759"/>
              <a:gd name="connsiteY0" fmla="*/ 9741397 h 9741397"/>
              <a:gd name="connsiteX1" fmla="*/ 0 w 3440759"/>
              <a:gd name="connsiteY1" fmla="*/ 9741397 h 9741397"/>
              <a:gd name="connsiteX2" fmla="*/ 0 w 3440759"/>
              <a:gd name="connsiteY2" fmla="*/ 0 h 9741397"/>
              <a:gd name="connsiteX3" fmla="*/ 3438997 w 3440759"/>
              <a:gd name="connsiteY3" fmla="*/ 0 h 9741397"/>
              <a:gd name="connsiteX4" fmla="*/ 3438997 w 3440759"/>
              <a:gd name="connsiteY4" fmla="*/ 3726403 h 9741397"/>
              <a:gd name="connsiteX5" fmla="*/ 3440759 w 3440759"/>
              <a:gd name="connsiteY5" fmla="*/ 3726403 h 9741397"/>
              <a:gd name="connsiteX6" fmla="*/ 3440759 w 3440759"/>
              <a:gd name="connsiteY6" fmla="*/ 9382633 h 9741397"/>
              <a:gd name="connsiteX7" fmla="*/ 3438997 w 3440759"/>
              <a:gd name="connsiteY7" fmla="*/ 9382633 h 97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759" h="9741397">
                <a:moveTo>
                  <a:pt x="3438997" y="9741397"/>
                </a:moveTo>
                <a:lnTo>
                  <a:pt x="0" y="9741397"/>
                </a:lnTo>
                <a:lnTo>
                  <a:pt x="0" y="0"/>
                </a:lnTo>
                <a:lnTo>
                  <a:pt x="3438997" y="0"/>
                </a:lnTo>
                <a:lnTo>
                  <a:pt x="3438997" y="3726403"/>
                </a:lnTo>
                <a:lnTo>
                  <a:pt x="3440759" y="3726403"/>
                </a:lnTo>
                <a:lnTo>
                  <a:pt x="3440759" y="9382633"/>
                </a:lnTo>
                <a:lnTo>
                  <a:pt x="3438997" y="9382633"/>
                </a:lnTo>
                <a:close/>
              </a:path>
            </a:pathLst>
          </a:custGeom>
          <a:solidFill>
            <a:schemeClr val="bg1">
              <a:lumMod val="85000"/>
            </a:schemeClr>
          </a:solidFill>
          <a:ln>
            <a:noFill/>
          </a:ln>
        </p:spPr>
        <p:txBody>
          <a:bodyPr wrap="square">
            <a:noAutofit/>
          </a:bodyPr>
          <a:lstStyle>
            <a:lvl1pPr marL="0" indent="0">
              <a:buNone/>
              <a:defRPr sz="800">
                <a:latin typeface="Calibri" panose="020F0502020204030204" pitchFamily="34" charset="0"/>
                <a:cs typeface="Calibri" panose="020F0502020204030204" pitchFamily="34" charset="0"/>
              </a:defRPr>
            </a:lvl1pPr>
          </a:lstStyle>
          <a:p>
            <a:r>
              <a:rPr lang="en-GB"/>
              <a:t>Click icon to add picture</a:t>
            </a:r>
            <a:endParaRPr lang="en-US" dirty="0"/>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89" name="Text Placeholder 8">
            <a:extLst>
              <a:ext uri="{FF2B5EF4-FFF2-40B4-BE49-F238E27FC236}">
                <a16:creationId xmlns:a16="http://schemas.microsoft.com/office/drawing/2014/main" id="{D796B671-C11B-2F4F-ABBC-B40290009074}"/>
              </a:ext>
            </a:extLst>
          </p:cNvPr>
          <p:cNvSpPr>
            <a:spLocks noGrp="1"/>
          </p:cNvSpPr>
          <p:nvPr>
            <p:ph type="body" sz="quarter" idx="44" hasCustomPrompt="1"/>
          </p:nvPr>
        </p:nvSpPr>
        <p:spPr>
          <a:xfrm>
            <a:off x="3431554" y="2940769"/>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02</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98" name="Text Placeholder 8">
            <a:extLst>
              <a:ext uri="{FF2B5EF4-FFF2-40B4-BE49-F238E27FC236}">
                <a16:creationId xmlns:a16="http://schemas.microsoft.com/office/drawing/2014/main" id="{FC0AD653-42B9-B746-97D0-A064A2B04808}"/>
              </a:ext>
            </a:extLst>
          </p:cNvPr>
          <p:cNvSpPr>
            <a:spLocks noGrp="1"/>
          </p:cNvSpPr>
          <p:nvPr>
            <p:ph type="body" sz="quarter" idx="47" hasCustomPrompt="1"/>
          </p:nvPr>
        </p:nvSpPr>
        <p:spPr>
          <a:xfrm>
            <a:off x="3447052" y="4804566"/>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03</a:t>
            </a:r>
          </a:p>
        </p:txBody>
      </p:sp>
      <p:grpSp>
        <p:nvGrpSpPr>
          <p:cNvPr id="2" name="Group 1">
            <a:extLst>
              <a:ext uri="{FF2B5EF4-FFF2-40B4-BE49-F238E27FC236}">
                <a16:creationId xmlns:a16="http://schemas.microsoft.com/office/drawing/2014/main" id="{22C36F44-39CB-A8B9-6CF6-CDDAC1277DC8}"/>
              </a:ext>
            </a:extLst>
          </p:cNvPr>
          <p:cNvGrpSpPr/>
          <p:nvPr userDrawn="1"/>
        </p:nvGrpSpPr>
        <p:grpSpPr>
          <a:xfrm>
            <a:off x="4054159" y="721803"/>
            <a:ext cx="7578908" cy="5726622"/>
            <a:chOff x="4054159" y="721803"/>
            <a:chExt cx="7578908" cy="5461417"/>
          </a:xfrm>
        </p:grpSpPr>
        <p:grpSp>
          <p:nvGrpSpPr>
            <p:cNvPr id="43" name="Group 42">
              <a:extLst>
                <a:ext uri="{FF2B5EF4-FFF2-40B4-BE49-F238E27FC236}">
                  <a16:creationId xmlns:a16="http://schemas.microsoft.com/office/drawing/2014/main" id="{6EE1E9FF-0316-EF43-9A90-1F3EEF56451C}"/>
                </a:ext>
              </a:extLst>
            </p:cNvPr>
            <p:cNvGrpSpPr/>
            <p:nvPr userDrawn="1"/>
          </p:nvGrpSpPr>
          <p:grpSpPr>
            <a:xfrm>
              <a:off x="4054161" y="721803"/>
              <a:ext cx="7547911" cy="1674487"/>
              <a:chOff x="4061909" y="1565906"/>
              <a:chExt cx="7547911" cy="1882781"/>
            </a:xfrm>
          </p:grpSpPr>
          <p:cxnSp>
            <p:nvCxnSpPr>
              <p:cNvPr id="44" name="Straight Connector 43">
                <a:extLst>
                  <a:ext uri="{FF2B5EF4-FFF2-40B4-BE49-F238E27FC236}">
                    <a16:creationId xmlns:a16="http://schemas.microsoft.com/office/drawing/2014/main" id="{0528D070-1EDE-1941-A1EF-CA8F0EE0EC32}"/>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1035762-CEB2-CA41-A19F-EE3EF6947D26}"/>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616AEFF-8426-EF48-9F7D-C1EEBBD074F9}"/>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67" name="Straight Connector 66">
              <a:extLst>
                <a:ext uri="{FF2B5EF4-FFF2-40B4-BE49-F238E27FC236}">
                  <a16:creationId xmlns:a16="http://schemas.microsoft.com/office/drawing/2014/main" id="{891ED433-7E20-AE42-86FE-D87C1C7BAF77}"/>
                </a:ext>
              </a:extLst>
            </p:cNvPr>
            <p:cNvCxnSpPr>
              <a:cxnSpLocks/>
            </p:cNvCxnSpPr>
            <p:nvPr userDrawn="1"/>
          </p:nvCxnSpPr>
          <p:spPr>
            <a:xfrm>
              <a:off x="4054160" y="2000290"/>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235E896-4AC7-8A46-8A2C-1217C7E80E7A}"/>
                </a:ext>
              </a:extLst>
            </p:cNvPr>
            <p:cNvCxnSpPr>
              <a:cxnSpLocks/>
            </p:cNvCxnSpPr>
            <p:nvPr userDrawn="1"/>
          </p:nvCxnSpPr>
          <p:spPr>
            <a:xfrm>
              <a:off x="4069659" y="2388245"/>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nvGrpSpPr>
            <p:cNvPr id="90" name="Group 89">
              <a:extLst>
                <a:ext uri="{FF2B5EF4-FFF2-40B4-BE49-F238E27FC236}">
                  <a16:creationId xmlns:a16="http://schemas.microsoft.com/office/drawing/2014/main" id="{18DBABD2-A4B6-F349-B0A2-639282B1801B}"/>
                </a:ext>
              </a:extLst>
            </p:cNvPr>
            <p:cNvGrpSpPr/>
            <p:nvPr userDrawn="1"/>
          </p:nvGrpSpPr>
          <p:grpSpPr>
            <a:xfrm>
              <a:off x="4054160" y="2644936"/>
              <a:ext cx="7547911" cy="1674487"/>
              <a:chOff x="4061909" y="1565906"/>
              <a:chExt cx="7547911" cy="1882781"/>
            </a:xfrm>
          </p:grpSpPr>
          <p:cxnSp>
            <p:nvCxnSpPr>
              <p:cNvPr id="91" name="Straight Connector 90">
                <a:extLst>
                  <a:ext uri="{FF2B5EF4-FFF2-40B4-BE49-F238E27FC236}">
                    <a16:creationId xmlns:a16="http://schemas.microsoft.com/office/drawing/2014/main" id="{5CDF40CE-92FC-0445-8A94-15FA5B8D57A5}"/>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BB68F9F-A1DE-A143-B408-E453830CF8A4}"/>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BD8B09-0DFC-C44F-884F-040F44DFF77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94" name="Straight Connector 93">
              <a:extLst>
                <a:ext uri="{FF2B5EF4-FFF2-40B4-BE49-F238E27FC236}">
                  <a16:creationId xmlns:a16="http://schemas.microsoft.com/office/drawing/2014/main" id="{8A51DA0B-F4B5-6E40-9253-163D9E4B7B55}"/>
                </a:ext>
              </a:extLst>
            </p:cNvPr>
            <p:cNvCxnSpPr>
              <a:cxnSpLocks/>
            </p:cNvCxnSpPr>
            <p:nvPr userDrawn="1"/>
          </p:nvCxnSpPr>
          <p:spPr>
            <a:xfrm>
              <a:off x="4054159" y="3923423"/>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1240572-9F09-0049-973E-7817D777AE1A}"/>
                </a:ext>
              </a:extLst>
            </p:cNvPr>
            <p:cNvCxnSpPr>
              <a:cxnSpLocks/>
            </p:cNvCxnSpPr>
            <p:nvPr userDrawn="1"/>
          </p:nvCxnSpPr>
          <p:spPr>
            <a:xfrm>
              <a:off x="4069658" y="4311378"/>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nvGrpSpPr>
            <p:cNvPr id="99" name="Group 98">
              <a:extLst>
                <a:ext uri="{FF2B5EF4-FFF2-40B4-BE49-F238E27FC236}">
                  <a16:creationId xmlns:a16="http://schemas.microsoft.com/office/drawing/2014/main" id="{8CF58AFC-A1DF-4E4C-9C1C-A5E6151EFABF}"/>
                </a:ext>
              </a:extLst>
            </p:cNvPr>
            <p:cNvGrpSpPr/>
            <p:nvPr userDrawn="1"/>
          </p:nvGrpSpPr>
          <p:grpSpPr>
            <a:xfrm>
              <a:off x="4069658" y="4508733"/>
              <a:ext cx="7547911" cy="1674487"/>
              <a:chOff x="4061909" y="1565906"/>
              <a:chExt cx="7547911" cy="1882781"/>
            </a:xfrm>
          </p:grpSpPr>
          <p:cxnSp>
            <p:nvCxnSpPr>
              <p:cNvPr id="100" name="Straight Connector 99">
                <a:extLst>
                  <a:ext uri="{FF2B5EF4-FFF2-40B4-BE49-F238E27FC236}">
                    <a16:creationId xmlns:a16="http://schemas.microsoft.com/office/drawing/2014/main" id="{D85508B7-CE0C-8344-B589-BFF7161671C9}"/>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96EEEAE-0150-F54A-8F31-E97BD8F272EE}"/>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3C7D4C4-72C2-CA40-899D-544D3BC4581F}"/>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103" name="Straight Connector 102">
              <a:extLst>
                <a:ext uri="{FF2B5EF4-FFF2-40B4-BE49-F238E27FC236}">
                  <a16:creationId xmlns:a16="http://schemas.microsoft.com/office/drawing/2014/main" id="{E41E3D45-3A3C-3145-9518-CEEDC3C19579}"/>
                </a:ext>
              </a:extLst>
            </p:cNvPr>
            <p:cNvCxnSpPr>
              <a:cxnSpLocks/>
            </p:cNvCxnSpPr>
            <p:nvPr userDrawn="1"/>
          </p:nvCxnSpPr>
          <p:spPr>
            <a:xfrm>
              <a:off x="4069657" y="5787220"/>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80877FA-B0CE-4540-AF75-52B923CEA30F}"/>
                </a:ext>
              </a:extLst>
            </p:cNvPr>
            <p:cNvCxnSpPr>
              <a:cxnSpLocks/>
            </p:cNvCxnSpPr>
            <p:nvPr userDrawn="1"/>
          </p:nvCxnSpPr>
          <p:spPr>
            <a:xfrm>
              <a:off x="4085156" y="6175175"/>
              <a:ext cx="7547911" cy="8045"/>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96454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marL="0" indent="0"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86EA2704-3CCA-6D4C-706A-0A70EB7F910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1" y="2536167"/>
            <a:ext cx="4806475" cy="4321834"/>
          </a:xfrm>
          <a:prstGeom prst="rect">
            <a:avLst/>
          </a:prstGeom>
        </p:spPr>
      </p:pic>
      <p:sp>
        <p:nvSpPr>
          <p:cNvPr id="23" name="Rectangle 22">
            <a:extLst>
              <a:ext uri="{FF2B5EF4-FFF2-40B4-BE49-F238E27FC236}">
                <a16:creationId xmlns:a16="http://schemas.microsoft.com/office/drawing/2014/main" id="{67351284-75C4-E847-BB44-907672E8A8BA}"/>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450624"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marL="0" indent="0"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009AC1"/>
                </a:solidFill>
                <a:latin typeface="+mn-lt"/>
              </a:defRPr>
            </a:lvl1pPr>
          </a:lstStyle>
          <a:p>
            <a:pPr lvl="0"/>
            <a:r>
              <a:rPr lang="en-US" dirty="0"/>
              <a:t>Heading</a:t>
            </a:r>
          </a:p>
        </p:txBody>
      </p:sp>
    </p:spTree>
    <p:extLst>
      <p:ext uri="{BB962C8B-B14F-4D97-AF65-F5344CB8AC3E}">
        <p14:creationId xmlns:p14="http://schemas.microsoft.com/office/powerpoint/2010/main" val="41910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marL="0" indent="0"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0289AE"/>
                </a:solidFill>
                <a:latin typeface="+mn-lt"/>
              </a:defRPr>
            </a:lvl1pPr>
          </a:lstStyle>
          <a:p>
            <a:pPr lvl="0"/>
            <a:r>
              <a:rPr lang="en-US" dirty="0"/>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936FEF51-CD71-062C-6ED0-A623D78E9564}"/>
              </a:ext>
            </a:extLst>
          </p:cNvPr>
          <p:cNvSpPr/>
          <p:nvPr userDrawn="1"/>
        </p:nvSpPr>
        <p:spPr>
          <a:xfrm>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4" name="Graphic 3">
            <a:extLst>
              <a:ext uri="{FF2B5EF4-FFF2-40B4-BE49-F238E27FC236}">
                <a16:creationId xmlns:a16="http://schemas.microsoft.com/office/drawing/2014/main" id="{739DB8D6-6AC7-F971-5A29-5FDEBCAFFDFE}"/>
              </a:ext>
            </a:extLst>
          </p:cNvPr>
          <p:cNvPicPr>
            <a:picLocks noChangeAspect="1"/>
          </p:cNvPicPr>
          <p:nvPr userDrawn="1"/>
        </p:nvPicPr>
        <p:blipFill>
          <a:blip>
            <a:extLst>
              <a:ext uri="{96DAC541-7B7A-43D3-8B79-37D633B846F1}">
                <asvg:svgBlip xmlns:asvg="http://schemas.microsoft.com/office/drawing/2016/SVG/main" r:embed="rId2"/>
              </a:ext>
            </a:extLst>
          </a:blip>
          <a:srcRect l="50465" t="38697" r="39868" b="43173"/>
          <a:stretch/>
        </p:blipFill>
        <p:spPr>
          <a:xfrm flipH="1">
            <a:off x="-1" y="3605397"/>
            <a:ext cx="1224951" cy="3252603"/>
          </a:xfrm>
          <a:prstGeom prst="rect">
            <a:avLst/>
          </a:prstGeom>
        </p:spPr>
      </p:pic>
    </p:spTree>
    <p:extLst>
      <p:ext uri="{BB962C8B-B14F-4D97-AF65-F5344CB8AC3E}">
        <p14:creationId xmlns:p14="http://schemas.microsoft.com/office/powerpoint/2010/main" val="480602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0289AE"/>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0289AE"/>
          </a:solidFill>
          <a:ln w="306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30DF8E6-E642-58C0-CC2A-45FBF68FAAD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574657" y="2880779"/>
            <a:ext cx="3617343" cy="3252603"/>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DF0D8479-C381-34DD-EE47-BD5DC7B4499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3053750" y="2684947"/>
            <a:ext cx="4641011" cy="4173054"/>
          </a:xfrm>
          <a:prstGeom prst="rect">
            <a:avLst/>
          </a:prstGeom>
        </p:spPr>
      </p:pic>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marL="0" indent="0"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3"/>
          <a:srcRect l="-18315" t="15976" r="29196" b="11083"/>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956642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marL="0" indent="0"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4108775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3088257"/>
            <a:ext cx="12172692" cy="267418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4" name="Graphic 3">
            <a:extLst>
              <a:ext uri="{FF2B5EF4-FFF2-40B4-BE49-F238E27FC236}">
                <a16:creationId xmlns:a16="http://schemas.microsoft.com/office/drawing/2014/main" id="{8E1EADED-0571-888E-FC41-7133127AB892}"/>
              </a:ext>
            </a:extLst>
          </p:cNvPr>
          <p:cNvPicPr>
            <a:picLocks noChangeAspect="1"/>
          </p:cNvPicPr>
          <p:nvPr userDrawn="1"/>
        </p:nvPicPr>
        <p:blipFill>
          <a:blip>
            <a:extLst>
              <a:ext uri="{96DAC541-7B7A-43D3-8B79-37D633B846F1}">
                <asvg:svgBlip xmlns:asvg="http://schemas.microsoft.com/office/drawing/2016/SVG/main" r:embed="rId2"/>
              </a:ext>
            </a:extLst>
          </a:blip>
          <a:srcRect l="31584" t="41294" r="39868" b="40576"/>
          <a:stretch/>
        </p:blipFill>
        <p:spPr>
          <a:xfrm>
            <a:off x="8574657" y="3092939"/>
            <a:ext cx="3617343" cy="3252603"/>
          </a:xfrm>
          <a:prstGeom prst="rect">
            <a:avLst/>
          </a:prstGeom>
        </p:spPr>
      </p:pic>
      <p:sp>
        <p:nvSpPr>
          <p:cNvPr id="5" name="Freeform 4">
            <a:extLst>
              <a:ext uri="{FF2B5EF4-FFF2-40B4-BE49-F238E27FC236}">
                <a16:creationId xmlns:a16="http://schemas.microsoft.com/office/drawing/2014/main" id="{C6B12E2C-E37F-14EA-2BED-760F4F5392C3}"/>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6" name="Text Placeholder 23">
            <a:extLst>
              <a:ext uri="{FF2B5EF4-FFF2-40B4-BE49-F238E27FC236}">
                <a16:creationId xmlns:a16="http://schemas.microsoft.com/office/drawing/2014/main" id="{D84B41E7-EBFA-EF8D-1831-D318823D5037}"/>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a:t>www.ecosmart.eu</a:t>
            </a:r>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pic>
        <p:nvPicPr>
          <p:cNvPr id="9" name="Picture 8">
            <a:extLst>
              <a:ext uri="{FF2B5EF4-FFF2-40B4-BE49-F238E27FC236}">
                <a16:creationId xmlns:a16="http://schemas.microsoft.com/office/drawing/2014/main" id="{0A23670E-0681-2401-026C-C1270EA889DF}"/>
              </a:ext>
            </a:extLst>
          </p:cNvPr>
          <p:cNvPicPr>
            <a:picLocks noChangeAspect="1"/>
          </p:cNvPicPr>
          <p:nvPr userDrawn="1"/>
        </p:nvPicPr>
        <p:blipFill>
          <a:blip r:embed="rId3"/>
          <a:stretch>
            <a:fillRect/>
          </a:stretch>
        </p:blipFill>
        <p:spPr>
          <a:xfrm>
            <a:off x="464066" y="509686"/>
            <a:ext cx="4125188" cy="2499202"/>
          </a:xfrm>
          <a:prstGeom prst="rect">
            <a:avLst/>
          </a:prstGeom>
        </p:spPr>
      </p:pic>
      <p:pic>
        <p:nvPicPr>
          <p:cNvPr id="2" name="Picture 1">
            <a:extLst>
              <a:ext uri="{FF2B5EF4-FFF2-40B4-BE49-F238E27FC236}">
                <a16:creationId xmlns:a16="http://schemas.microsoft.com/office/drawing/2014/main" id="{88724AB5-D9AD-21D0-4E94-4399FD96800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736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0289AE"/>
            </a:solidFill>
            <a:prstDash val="solid"/>
            <a:miter lim="400000"/>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15154F4B-6C80-63B3-1DBF-7974951C2436}"/>
              </a:ext>
            </a:extLst>
          </p:cNvPr>
          <p:cNvPicPr>
            <a:picLocks noChangeAspect="1"/>
          </p:cNvPicPr>
          <p:nvPr userDrawn="1"/>
        </p:nvPicPr>
        <p:blipFill>
          <a:blip r:embed="rId17" cstate="screen">
            <a:extLst>
              <a:ext uri="{28A0092B-C50C-407E-A947-70E740481C1C}">
                <a14:useLocalDpi xmlns:a14="http://schemas.microsoft.com/office/drawing/2010/main"/>
              </a:ext>
            </a:extLst>
          </a:blip>
          <a:srcRect l="6057" t="73356" r="7135" b="13558"/>
          <a:stretch/>
        </p:blipFill>
        <p:spPr>
          <a:xfrm rot="16200000">
            <a:off x="11007941" y="5562287"/>
            <a:ext cx="1811310" cy="165417"/>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29" r:id="rId3"/>
    <p:sldLayoutId id="2147483842" r:id="rId4"/>
    <p:sldLayoutId id="2147483840" r:id="rId5"/>
    <p:sldLayoutId id="2147483880" r:id="rId6"/>
    <p:sldLayoutId id="2147483877" r:id="rId7"/>
    <p:sldLayoutId id="2147483841" r:id="rId8"/>
    <p:sldLayoutId id="2147483879" r:id="rId9"/>
    <p:sldLayoutId id="2147483878" r:id="rId10"/>
    <p:sldLayoutId id="2147483861" r:id="rId11"/>
    <p:sldLayoutId id="2147483833" r:id="rId12"/>
    <p:sldLayoutId id="2147483847" r:id="rId13"/>
    <p:sldLayoutId id="2147483853" r:id="rId14"/>
    <p:sldLayoutId id="214748388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2.jpe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hyperlink" Target="https://illustrarch.com/articles/29905-tourism-architecture-sustainable-hotel-design-eco-tourism.html" TargetMode="External"/><Relationship Id="rId5" Type="http://schemas.openxmlformats.org/officeDocument/2006/relationships/image" Target="../media/image11.jpg"/><Relationship Id="rId4" Type="http://schemas.openxmlformats.org/officeDocument/2006/relationships/hyperlink" Target="https://ecosmartproject.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5.xml"/><Relationship Id="rId1" Type="http://schemas.openxmlformats.org/officeDocument/2006/relationships/tags" Target="../tags/tag1.xml"/><Relationship Id="rId6" Type="http://schemas.openxmlformats.org/officeDocument/2006/relationships/image" Target="../media/image17.emf"/><Relationship Id="rId5" Type="http://schemas.openxmlformats.org/officeDocument/2006/relationships/oleObject" Target="../embeddings/oleObject1.bin"/><Relationship Id="rId4" Type="http://schemas.openxmlformats.org/officeDocument/2006/relationships/image" Target="../media/image3.sv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svg"/><Relationship Id="rId1" Type="http://schemas.openxmlformats.org/officeDocument/2006/relationships/slideLayout" Target="../slideLayouts/slideLayout15.xml"/><Relationship Id="rId4" Type="http://schemas.openxmlformats.org/officeDocument/2006/relationships/hyperlink" Target="https://ecosmartproject.eu/competence-framework/"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xml"/><Relationship Id="rId1" Type="http://schemas.openxmlformats.org/officeDocument/2006/relationships/tags" Target="../tags/tag2.xml"/><Relationship Id="rId6" Type="http://schemas.openxmlformats.org/officeDocument/2006/relationships/image" Target="../media/image17.emf"/><Relationship Id="rId5" Type="http://schemas.openxmlformats.org/officeDocument/2006/relationships/oleObject" Target="../embeddings/oleObject1.bin"/><Relationship Id="rId4" Type="http://schemas.openxmlformats.org/officeDocument/2006/relationships/image" Target="../media/image3.sv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9.png"/><Relationship Id="rId2" Type="http://schemas.openxmlformats.org/officeDocument/2006/relationships/slideLayout" Target="../slideLayouts/slideLayout15.xml"/><Relationship Id="rId1" Type="http://schemas.openxmlformats.org/officeDocument/2006/relationships/tags" Target="../tags/tag3.xml"/><Relationship Id="rId6" Type="http://schemas.openxmlformats.org/officeDocument/2006/relationships/image" Target="../media/image17.emf"/><Relationship Id="rId5" Type="http://schemas.openxmlformats.org/officeDocument/2006/relationships/oleObject" Target="../embeddings/oleObject1.bin"/><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hyperlink" Target="https://www.mdpi.com/2079-8954/13/6/415" TargetMode="External"/><Relationship Id="rId2" Type="http://schemas.openxmlformats.org/officeDocument/2006/relationships/slideLayout" Target="../slideLayouts/slideLayout15.xml"/><Relationship Id="rId1" Type="http://schemas.openxmlformats.org/officeDocument/2006/relationships/tags" Target="../tags/tag4.xml"/><Relationship Id="rId6" Type="http://schemas.openxmlformats.org/officeDocument/2006/relationships/image" Target="../media/image17.emf"/><Relationship Id="rId5" Type="http://schemas.openxmlformats.org/officeDocument/2006/relationships/oleObject" Target="../embeddings/oleObject1.bin"/><Relationship Id="rId4" Type="http://schemas.openxmlformats.org/officeDocument/2006/relationships/image" Target="../media/image3.svg"/></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8" Type="http://schemas.openxmlformats.org/officeDocument/2006/relationships/hyperlink" Target="https://finance.ec.europa.eu/capital-markets-union-and-financial-markets/company-reporting-and-auditing/company-reporting/corporate-sustainability-reporting_en" TargetMode="External"/><Relationship Id="rId3" Type="http://schemas.openxmlformats.org/officeDocument/2006/relationships/notesSlide" Target="../notesSlides/notesSlide10.xml"/><Relationship Id="rId7" Type="http://schemas.openxmlformats.org/officeDocument/2006/relationships/hyperlink" Target="https://environment.ec.europa.eu/topics/circular-economy-topics/green-claims_en" TargetMode="External"/><Relationship Id="rId2" Type="http://schemas.openxmlformats.org/officeDocument/2006/relationships/slideLayout" Target="../slideLayouts/slideLayout15.xml"/><Relationship Id="rId1" Type="http://schemas.openxmlformats.org/officeDocument/2006/relationships/tags" Target="../tags/tag5.xml"/><Relationship Id="rId6" Type="http://schemas.openxmlformats.org/officeDocument/2006/relationships/hyperlink" Target="https://commission.europa.eu/strategy-and-policy/priorities-2019-2024/european-green-deal_en" TargetMode="External"/><Relationship Id="rId11" Type="http://schemas.openxmlformats.org/officeDocument/2006/relationships/image" Target="../media/image3.svg"/><Relationship Id="rId5" Type="http://schemas.openxmlformats.org/officeDocument/2006/relationships/image" Target="../media/image17.emf"/><Relationship Id="rId10" Type="http://schemas.openxmlformats.org/officeDocument/2006/relationships/image" Target="../media/image20.png"/><Relationship Id="rId4" Type="http://schemas.openxmlformats.org/officeDocument/2006/relationships/oleObject" Target="../embeddings/oleObject1.bin"/><Relationship Id="rId9" Type="http://schemas.openxmlformats.org/officeDocument/2006/relationships/hyperlink" Target="https://transition-pathways.europa.eu/retail/policy/2030-digital-compass-european-way-digital-decad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hyperlink" Target="https://news.booking.com/download/31767dc7-3d6a-4108-9900-ab5d11e0a808/booking.com-sustainable-travel-report2023.pdf" TargetMode="External"/><Relationship Id="rId5" Type="http://schemas.openxmlformats.org/officeDocument/2006/relationships/hyperlink" Target="https://skift.com/2025/11/07/ai-scales-smaller-plates-how-hotels-are-fighting-food-waste-and-emissions/" TargetMode="External"/><Relationship Id="rId4" Type="http://schemas.openxmlformats.org/officeDocument/2006/relationships/hyperlink" Target="https://ec.europa.eu/eurostat/web/interactive-%20publications/digitalisation-2025?"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5.jpeg"/><Relationship Id="rId2" Type="http://schemas.openxmlformats.org/officeDocument/2006/relationships/slideLayout" Target="../slideLayouts/slideLayout15.xml"/><Relationship Id="rId1" Type="http://schemas.openxmlformats.org/officeDocument/2006/relationships/video" Target="https://www.youtube.com/embed/Fs8TLiF0k68?feature=oembed" TargetMode="External"/><Relationship Id="rId6" Type="http://schemas.openxmlformats.org/officeDocument/2006/relationships/hyperlink" Target="https://www.youtube.com/watch?v=Fs8TLiF0k68" TargetMode="External"/><Relationship Id="rId5" Type="http://schemas.openxmlformats.org/officeDocument/2006/relationships/image" Target="../media/image24.png"/><Relationship Id="rId4" Type="http://schemas.openxmlformats.org/officeDocument/2006/relationships/image" Target="../media/image3.sv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5.xml"/><Relationship Id="rId1" Type="http://schemas.openxmlformats.org/officeDocument/2006/relationships/tags" Target="../tags/tag6.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2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ecosmartproject.eu/competence-framework/" TargetMode="External"/><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26.svg"/></Relationships>
</file>

<file path=ppt/slides/_rels/slide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3.svg"/></Relationships>
</file>

<file path=ppt/slides/_rels/slide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image" Target="../media/image26.svg"/></Relationships>
</file>

<file path=ppt/slides/_rels/slide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image" Target="../media/image3.svg"/></Relationships>
</file>

<file path=ppt/slides/_rels/slide3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3.xml"/><Relationship Id="rId1" Type="http://schemas.openxmlformats.org/officeDocument/2006/relationships/slideLayout" Target="../slideLayouts/slideLayout15.xml"/><Relationship Id="rId4" Type="http://schemas.openxmlformats.org/officeDocument/2006/relationships/image" Target="../media/image26.svg"/></Relationships>
</file>

<file path=ppt/slides/_rels/slide3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15.xml"/><Relationship Id="rId4" Type="http://schemas.openxmlformats.org/officeDocument/2006/relationships/image" Target="../media/image3.svg"/></Relationships>
</file>

<file path=ppt/slides/_rels/slide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6.xml"/><Relationship Id="rId1" Type="http://schemas.openxmlformats.org/officeDocument/2006/relationships/slideLayout" Target="../slideLayouts/slideLayout15.xml"/><Relationship Id="rId4" Type="http://schemas.openxmlformats.org/officeDocument/2006/relationships/image" Target="../media/image26.svg"/></Relationships>
</file>

<file path=ppt/slides/_rels/slide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0.xml"/><Relationship Id="rId1" Type="http://schemas.openxmlformats.org/officeDocument/2006/relationships/slideLayout" Target="../slideLayouts/slideLayout15.xml"/><Relationship Id="rId4" Type="http://schemas.openxmlformats.org/officeDocument/2006/relationships/image" Target="../media/image26.svg"/></Relationships>
</file>

<file path=ppt/slides/_rels/slide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3.svg"/></Relationships>
</file>

<file path=ppt/slides/_rels/slide4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image" Target="../media/image26.svg"/></Relationships>
</file>

<file path=ppt/slides/_rels/slide4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15.xml"/><Relationship Id="rId4" Type="http://schemas.openxmlformats.org/officeDocument/2006/relationships/image" Target="../media/image3.svg"/></Relationships>
</file>

<file path=ppt/slides/_rels/slide4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7.xml"/><Relationship Id="rId1" Type="http://schemas.openxmlformats.org/officeDocument/2006/relationships/slideLayout" Target="../slideLayouts/slideLayout15.xml"/><Relationship Id="rId4" Type="http://schemas.openxmlformats.org/officeDocument/2006/relationships/image" Target="../media/image26.svg"/></Relationships>
</file>

<file path=ppt/slides/_rels/slide4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15.xml"/><Relationship Id="rId4" Type="http://schemas.openxmlformats.org/officeDocument/2006/relationships/image" Target="../media/image3.svg"/></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5.xml"/><Relationship Id="rId1" Type="http://schemas.openxmlformats.org/officeDocument/2006/relationships/tags" Target="../tags/tag7.xml"/><Relationship Id="rId5" Type="http://schemas.openxmlformats.org/officeDocument/2006/relationships/image" Target="../media/image3.svg"/><Relationship Id="rId4" Type="http://schemas.openxmlformats.org/officeDocument/2006/relationships/image" Target="../media/image17.emf"/></Relationships>
</file>

<file path=ppt/slides/_rels/slide5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1.xml"/><Relationship Id="rId1" Type="http://schemas.openxmlformats.org/officeDocument/2006/relationships/slideLayout" Target="../slideLayouts/slideLayout15.xml"/><Relationship Id="rId5" Type="http://schemas.openxmlformats.org/officeDocument/2006/relationships/image" Target="../media/image33.jpeg"/><Relationship Id="rId4" Type="http://schemas.openxmlformats.org/officeDocument/2006/relationships/image" Target="../media/image24.png"/></Relationships>
</file>

<file path=ppt/slides/_rels/slide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2.xml"/><Relationship Id="rId1" Type="http://schemas.openxmlformats.org/officeDocument/2006/relationships/slideLayout" Target="../slideLayouts/slideLayout15.xml"/><Relationship Id="rId4" Type="http://schemas.openxmlformats.org/officeDocument/2006/relationships/image" Target="../media/image34.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5.xml"/><Relationship Id="rId1" Type="http://schemas.openxmlformats.org/officeDocument/2006/relationships/tags" Target="../tags/tag8.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notesSlide" Target="../notesSlides/notesSlide45.xml"/><Relationship Id="rId7" Type="http://schemas.openxmlformats.org/officeDocument/2006/relationships/hyperlink" Target="https://www.youtube.com/watch?v=l4joSWRULzw" TargetMode="External"/><Relationship Id="rId2" Type="http://schemas.openxmlformats.org/officeDocument/2006/relationships/slideLayout" Target="../slideLayouts/slideLayout15.xml"/><Relationship Id="rId1" Type="http://schemas.openxmlformats.org/officeDocument/2006/relationships/video" Target="https://www.youtube.com/embed/l4joSWRULzw?feature=oembed" TargetMode="External"/><Relationship Id="rId6" Type="http://schemas.openxmlformats.org/officeDocument/2006/relationships/image" Target="../media/image24.png"/><Relationship Id="rId5" Type="http://schemas.openxmlformats.org/officeDocument/2006/relationships/hyperlink" Target="https://change-management-institute.com/" TargetMode="External"/><Relationship Id="rId4" Type="http://schemas.openxmlformats.org/officeDocument/2006/relationships/image" Target="../media/image3.svg"/></Relationships>
</file>

<file path=ppt/slides/_rels/slide5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5.xml"/><Relationship Id="rId1" Type="http://schemas.openxmlformats.org/officeDocument/2006/relationships/tags" Target="../tags/tag9.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5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notesSlide" Target="../notesSlides/notesSlide49.xml"/><Relationship Id="rId7" Type="http://schemas.openxmlformats.org/officeDocument/2006/relationships/image" Target="../media/image37.svg"/><Relationship Id="rId2" Type="http://schemas.openxmlformats.org/officeDocument/2006/relationships/slideLayout" Target="../slideLayouts/slideLayout15.xml"/><Relationship Id="rId1" Type="http://schemas.openxmlformats.org/officeDocument/2006/relationships/tags" Target="../tags/tag10.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6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0.xml"/><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1.xml"/><Relationship Id="rId1" Type="http://schemas.openxmlformats.org/officeDocument/2006/relationships/slideLayout" Target="../slideLayouts/slideLayout15.xml"/><Relationship Id="rId4" Type="http://schemas.openxmlformats.org/officeDocument/2006/relationships/image" Target="../media/image39.sv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5.xml"/><Relationship Id="rId1" Type="http://schemas.openxmlformats.org/officeDocument/2006/relationships/tags" Target="../tags/tag11.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53.xml"/><Relationship Id="rId7" Type="http://schemas.openxmlformats.org/officeDocument/2006/relationships/image" Target="../media/image3.svg"/><Relationship Id="rId2" Type="http://schemas.openxmlformats.org/officeDocument/2006/relationships/slideLayout" Target="../slideLayouts/slideLayout15.xml"/><Relationship Id="rId1" Type="http://schemas.openxmlformats.org/officeDocument/2006/relationships/tags" Target="../tags/tag12.xml"/><Relationship Id="rId6" Type="http://schemas.openxmlformats.org/officeDocument/2006/relationships/image" Target="../media/image17.emf"/><Relationship Id="rId5" Type="http://schemas.openxmlformats.org/officeDocument/2006/relationships/oleObject" Target="../embeddings/oleObject1.bin"/><Relationship Id="rId4" Type="http://schemas.openxmlformats.org/officeDocument/2006/relationships/image" Target="../media/image40.png"/></Relationships>
</file>

<file path=ppt/slides/_rels/slide6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4.xml"/><Relationship Id="rId1" Type="http://schemas.openxmlformats.org/officeDocument/2006/relationships/slideLayout" Target="../slideLayouts/slideLayout15.xml"/><Relationship Id="rId4" Type="http://schemas.openxmlformats.org/officeDocument/2006/relationships/image" Target="../media/image41.png"/></Relationships>
</file>

<file path=ppt/slides/_rels/slide6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5.xml"/><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6.xml"/><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5.xml"/><Relationship Id="rId1" Type="http://schemas.openxmlformats.org/officeDocument/2006/relationships/tags" Target="../tags/tag13.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6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8.xml"/><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9.xml"/><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5.xml"/></Relationships>
</file>

<file path=ppt/slides/_rels/slide7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notesSlide" Target="../notesSlides/notesSlide62.xml"/><Relationship Id="rId7" Type="http://schemas.openxmlformats.org/officeDocument/2006/relationships/image" Target="../media/image17.emf"/><Relationship Id="rId2" Type="http://schemas.openxmlformats.org/officeDocument/2006/relationships/slideLayout" Target="../slideLayouts/slideLayout15.xml"/><Relationship Id="rId1" Type="http://schemas.openxmlformats.org/officeDocument/2006/relationships/tags" Target="../tags/tag14.xml"/><Relationship Id="rId6" Type="http://schemas.openxmlformats.org/officeDocument/2006/relationships/oleObject" Target="../embeddings/oleObject1.bin"/><Relationship Id="rId5" Type="http://schemas.openxmlformats.org/officeDocument/2006/relationships/image" Target="../media/image3.svg"/><Relationship Id="rId4" Type="http://schemas.openxmlformats.org/officeDocument/2006/relationships/image" Target="../media/image42.pn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15.xml"/><Relationship Id="rId1" Type="http://schemas.openxmlformats.org/officeDocument/2006/relationships/tags" Target="../tags/tag15.xml"/><Relationship Id="rId6" Type="http://schemas.openxmlformats.org/officeDocument/2006/relationships/image" Target="../media/image17.emf"/><Relationship Id="rId5" Type="http://schemas.openxmlformats.org/officeDocument/2006/relationships/oleObject" Target="../embeddings/oleObject1.bin"/><Relationship Id="rId4" Type="http://schemas.openxmlformats.org/officeDocument/2006/relationships/image" Target="../media/image3.svg"/></Relationships>
</file>

<file path=ppt/slides/_rels/slide7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hyperlink" Target="https://www.forbes.com/sites/adigaskell/2017/06/22/new-study-finds-that-collaboration-drives-workplace-performance/?sh=5262c7943d02" TargetMode="External"/><Relationship Id="rId4" Type="http://schemas.openxmlformats.org/officeDocument/2006/relationships/image" Target="../media/image24.png"/></Relationships>
</file>

<file path=ppt/slides/_rels/slide7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66.xml"/><Relationship Id="rId7" Type="http://schemas.openxmlformats.org/officeDocument/2006/relationships/hyperlink" Target="https://www.youtube.com/watch?v=qpnNsSyDw-g" TargetMode="External"/><Relationship Id="rId2" Type="http://schemas.openxmlformats.org/officeDocument/2006/relationships/slideLayout" Target="../slideLayouts/slideLayout15.xml"/><Relationship Id="rId1" Type="http://schemas.openxmlformats.org/officeDocument/2006/relationships/video" Target="https://www.youtube.com/embed/qpnNsSyDw-g?feature=oembed" TargetMode="External"/><Relationship Id="rId6" Type="http://schemas.openxmlformats.org/officeDocument/2006/relationships/image" Target="../media/image45.jpeg"/><Relationship Id="rId5" Type="http://schemas.openxmlformats.org/officeDocument/2006/relationships/image" Target="../media/image24.png"/><Relationship Id="rId4" Type="http://schemas.openxmlformats.org/officeDocument/2006/relationships/image" Target="../media/image3.sv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67.xml"/><Relationship Id="rId7" Type="http://schemas.openxmlformats.org/officeDocument/2006/relationships/image" Target="../media/image46.jpeg"/><Relationship Id="rId2" Type="http://schemas.openxmlformats.org/officeDocument/2006/relationships/slideLayout" Target="../slideLayouts/slideLayout15.xml"/><Relationship Id="rId1" Type="http://schemas.openxmlformats.org/officeDocument/2006/relationships/video" Target="https://www.youtube.com/embed/zEs1af0VpP8?feature=oembed" TargetMode="External"/><Relationship Id="rId6" Type="http://schemas.openxmlformats.org/officeDocument/2006/relationships/hyperlink" Target="https://www.youtube.com/watch?v=zEs1af0VpP8" TargetMode="External"/><Relationship Id="rId5" Type="http://schemas.openxmlformats.org/officeDocument/2006/relationships/image" Target="../media/image24.png"/><Relationship Id="rId4" Type="http://schemas.openxmlformats.org/officeDocument/2006/relationships/image" Target="../media/image3.svg"/></Relationships>
</file>

<file path=ppt/slides/_rels/slide8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8.svg"/><Relationship Id="rId7" Type="http://schemas.openxmlformats.org/officeDocument/2006/relationships/image" Target="../media/image52.svg"/><Relationship Id="rId2" Type="http://schemas.openxmlformats.org/officeDocument/2006/relationships/image" Target="../media/image3.svg"/><Relationship Id="rId1" Type="http://schemas.openxmlformats.org/officeDocument/2006/relationships/slideLayout" Target="../slideLayouts/slideLayout2.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15.xml"/><Relationship Id="rId1" Type="http://schemas.openxmlformats.org/officeDocument/2006/relationships/tags" Target="../tags/tag16.xml"/><Relationship Id="rId6" Type="http://schemas.openxmlformats.org/officeDocument/2006/relationships/image" Target="../media/image3.svg"/><Relationship Id="rId5" Type="http://schemas.openxmlformats.org/officeDocument/2006/relationships/image" Target="../media/image17.emf"/><Relationship Id="rId4" Type="http://schemas.openxmlformats.org/officeDocument/2006/relationships/oleObject" Target="../embeddings/oleObject1.bin"/></Relationships>
</file>

<file path=ppt/slides/_rels/slide8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75.xml"/><Relationship Id="rId1" Type="http://schemas.openxmlformats.org/officeDocument/2006/relationships/slideLayout" Target="../slideLayouts/slideLayout15.xml"/></Relationships>
</file>

<file path=ppt/slides/_rels/slide9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hyperlink" Target="https://ecosmartproject.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5F86D-D83C-DC74-2AFE-20EEDE38FC9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C29A21-6065-16A0-0238-05782C842D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6743" y="719636"/>
            <a:ext cx="4125188" cy="2499202"/>
          </a:xfrm>
          <a:prstGeom prst="rect">
            <a:avLst/>
          </a:prstGeom>
        </p:spPr>
      </p:pic>
      <p:pic>
        <p:nvPicPr>
          <p:cNvPr id="11" name="Picture 10">
            <a:extLst>
              <a:ext uri="{FF2B5EF4-FFF2-40B4-BE49-F238E27FC236}">
                <a16:creationId xmlns:a16="http://schemas.microsoft.com/office/drawing/2014/main" id="{5BC0D6A0-D64A-58A0-9B01-8CEE86FFCC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4478" y="5952259"/>
            <a:ext cx="6024421" cy="606937"/>
          </a:xfrm>
          <a:prstGeom prst="rect">
            <a:avLst/>
          </a:prstGeom>
        </p:spPr>
      </p:pic>
      <p:sp>
        <p:nvSpPr>
          <p:cNvPr id="13" name="Text Placeholder 2">
            <a:extLst>
              <a:ext uri="{FF2B5EF4-FFF2-40B4-BE49-F238E27FC236}">
                <a16:creationId xmlns:a16="http://schemas.microsoft.com/office/drawing/2014/main" id="{05D4BFD8-A2A4-BA25-BEB0-47D6F0F2D19B}"/>
              </a:ext>
            </a:extLst>
          </p:cNvPr>
          <p:cNvSpPr txBox="1">
            <a:spLocks/>
          </p:cNvSpPr>
          <p:nvPr/>
        </p:nvSpPr>
        <p:spPr>
          <a:xfrm flipH="1">
            <a:off x="0" y="5907135"/>
            <a:ext cx="5277146" cy="506161"/>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hlinkClick r:id="rId4">
                  <a:extLst>
                    <a:ext uri="{A12FA001-AC4F-418D-AE19-62706E023703}">
                      <ahyp:hlinkClr xmlns:ahyp="http://schemas.microsoft.com/office/drawing/2018/hyperlinkcolor" val="tx"/>
                    </a:ext>
                  </a:extLst>
                </a:hlinkClick>
              </a:rPr>
              <a:t>        www.ecosmartproject.eu</a:t>
            </a:r>
            <a:endParaRPr lang="en-US" dirty="0">
              <a:solidFill>
                <a:schemeClr val="bg1"/>
              </a:solidFill>
            </a:endParaRPr>
          </a:p>
        </p:txBody>
      </p:sp>
      <p:sp>
        <p:nvSpPr>
          <p:cNvPr id="3" name="TextBox 2">
            <a:extLst>
              <a:ext uri="{FF2B5EF4-FFF2-40B4-BE49-F238E27FC236}">
                <a16:creationId xmlns:a16="http://schemas.microsoft.com/office/drawing/2014/main" id="{D6D28A5D-042E-4101-4BCA-1ADCD7355BE6}"/>
              </a:ext>
            </a:extLst>
          </p:cNvPr>
          <p:cNvSpPr txBox="1"/>
          <p:nvPr/>
        </p:nvSpPr>
        <p:spPr>
          <a:xfrm>
            <a:off x="257231" y="109364"/>
            <a:ext cx="4628920" cy="400110"/>
          </a:xfrm>
          <a:prstGeom prst="rect">
            <a:avLst/>
          </a:prstGeom>
          <a:solidFill>
            <a:srgbClr val="00B6E6"/>
          </a:solidFill>
        </p:spPr>
        <p:txBody>
          <a:bodyPr wrap="square">
            <a:spAutoFit/>
          </a:bodyPr>
          <a:lstStyle/>
          <a:p>
            <a:r>
              <a:rPr lang="en-US" sz="2000" b="1" dirty="0">
                <a:solidFill>
                  <a:schemeClr val="bg1"/>
                </a:solidFill>
                <a:cs typeface="Times New Roman" panose="02020603050405020304" pitchFamily="18" charset="0"/>
              </a:rPr>
              <a:t>C3 </a:t>
            </a:r>
            <a:r>
              <a:rPr lang="en-US" sz="2000" dirty="0">
                <a:solidFill>
                  <a:schemeClr val="bg1"/>
                </a:solidFill>
                <a:latin typeface="Calibri" pitchFamily="34" charset="0"/>
                <a:ea typeface="Calibri" pitchFamily="34" charset="-122"/>
                <a:cs typeface="Calibri" pitchFamily="34" charset="-120"/>
              </a:rPr>
              <a:t>Liderlik, değişim ve iletişim</a:t>
            </a:r>
            <a:endParaRPr lang="en-US" sz="2000" dirty="0">
              <a:solidFill>
                <a:schemeClr val="bg1"/>
              </a:solidFill>
            </a:endParaRPr>
          </a:p>
        </p:txBody>
      </p:sp>
      <p:sp>
        <p:nvSpPr>
          <p:cNvPr id="6" name="TextBox 5">
            <a:extLst>
              <a:ext uri="{FF2B5EF4-FFF2-40B4-BE49-F238E27FC236}">
                <a16:creationId xmlns:a16="http://schemas.microsoft.com/office/drawing/2014/main" id="{DE47EE1C-97C8-2F73-B614-3D70C43FA4D5}"/>
              </a:ext>
            </a:extLst>
          </p:cNvPr>
          <p:cNvSpPr txBox="1"/>
          <p:nvPr/>
        </p:nvSpPr>
        <p:spPr>
          <a:xfrm>
            <a:off x="257231" y="3429000"/>
            <a:ext cx="6097870" cy="1699248"/>
          </a:xfrm>
          <a:prstGeom prst="rect">
            <a:avLst/>
          </a:prstGeom>
          <a:noFill/>
        </p:spPr>
        <p:txBody>
          <a:bodyPr wrap="square">
            <a:spAutoFit/>
          </a:bodyPr>
          <a:lstStyle/>
          <a:p>
            <a:pPr marL="0" indent="0">
              <a:buNone/>
            </a:pPr>
            <a:r>
              <a:rPr lang="en-US" sz="4400" b="1" dirty="0">
                <a:solidFill>
                  <a:srgbClr val="62A844"/>
                </a:solidFill>
                <a:cs typeface="Times New Roman" panose="02020603050405020304" pitchFamily="18" charset="0"/>
              </a:rPr>
              <a:t>Modül 1 </a:t>
            </a:r>
          </a:p>
          <a:p>
            <a:pPr marL="0" indent="0">
              <a:lnSpc>
                <a:spcPts val="3620"/>
              </a:lnSpc>
              <a:buNone/>
            </a:pPr>
            <a:r>
              <a:rPr lang="en-US" sz="3600" dirty="0">
                <a:solidFill>
                  <a:srgbClr val="62A844"/>
                </a:solidFill>
                <a:cs typeface="Times New Roman" panose="02020603050405020304" pitchFamily="18" charset="0"/>
              </a:rPr>
              <a:t>Yeşil ve Dijital Değişime Öncülük Etmek</a:t>
            </a:r>
          </a:p>
        </p:txBody>
      </p:sp>
      <p:pic>
        <p:nvPicPr>
          <p:cNvPr id="12" name="Picture 11">
            <a:extLst>
              <a:ext uri="{FF2B5EF4-FFF2-40B4-BE49-F238E27FC236}">
                <a16:creationId xmlns:a16="http://schemas.microsoft.com/office/drawing/2014/main" id="{F6F7B519-D15B-9436-266D-C6E94C505FF1}"/>
              </a:ext>
            </a:extLst>
          </p:cNvPr>
          <p:cNvPicPr>
            <a:picLocks noChangeAspect="1"/>
          </p:cNvPicPr>
          <p:nvPr/>
        </p:nvPicPr>
        <p:blipFill>
          <a:blip r:embed="rId5">
            <a:extLst>
              <a:ext uri="{837473B0-CC2E-450A-ABE3-18F120FF3D39}">
                <a1611:picAttrSrcUrl xmlns:a1611="http://schemas.microsoft.com/office/drawing/2016/11/main" r:id="rId6"/>
              </a:ext>
            </a:extLst>
          </a:blip>
          <a:srcRect t="11474" b="7092"/>
          <a:stretch>
            <a:fillRect/>
          </a:stretch>
        </p:blipFill>
        <p:spPr>
          <a:xfrm>
            <a:off x="5352168" y="240203"/>
            <a:ext cx="6422835" cy="2839586"/>
          </a:xfrm>
          <a:prstGeom prst="rect">
            <a:avLst/>
          </a:prstGeom>
        </p:spPr>
      </p:pic>
      <p:pic>
        <p:nvPicPr>
          <p:cNvPr id="2" name="Picture 1">
            <a:extLst>
              <a:ext uri="{FF2B5EF4-FFF2-40B4-BE49-F238E27FC236}">
                <a16:creationId xmlns:a16="http://schemas.microsoft.com/office/drawing/2014/main" id="{1ED516E3-F4F4-3787-66B5-2F61CD39BFBC}"/>
              </a:ext>
            </a:extLst>
          </p:cNvPr>
          <p:cNvPicPr>
            <a:picLocks noChangeAspect="1"/>
          </p:cNvPicPr>
          <p:nvPr/>
        </p:nvPicPr>
        <p:blipFill>
          <a:blip r:embed="rId7"/>
          <a:srcRect r="917" b="1408"/>
          <a:stretch>
            <a:fillRect/>
          </a:stretch>
        </p:blipFill>
        <p:spPr>
          <a:xfrm>
            <a:off x="5534025" y="4667567"/>
            <a:ext cx="1113639" cy="723095"/>
          </a:xfrm>
          <a:prstGeom prst="rect">
            <a:avLst/>
          </a:prstGeom>
        </p:spPr>
      </p:pic>
    </p:spTree>
    <p:extLst>
      <p:ext uri="{BB962C8B-B14F-4D97-AF65-F5344CB8AC3E}">
        <p14:creationId xmlns:p14="http://schemas.microsoft.com/office/powerpoint/2010/main" val="3049588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90AD0D50-9F6D-0272-B8FB-271DAEC16E23}"/>
              </a:ext>
            </a:extLst>
          </p:cNvPr>
          <p:cNvSpPr txBox="1"/>
          <p:nvPr/>
        </p:nvSpPr>
        <p:spPr>
          <a:xfrm>
            <a:off x="576000" y="312221"/>
            <a:ext cx="10952172" cy="984885"/>
          </a:xfrm>
          <a:prstGeom prst="rect">
            <a:avLst/>
          </a:prstGeom>
          <a:noFill/>
        </p:spPr>
        <p:txBody>
          <a:bodyPr wrap="square" lIns="0" tIns="0" rIns="0" bIns="0" anchor="t">
            <a:spAutoFit/>
          </a:bodyPr>
          <a:lstStyle/>
          <a:p>
            <a:r>
              <a:rPr lang="en-IE" sz="1600" b="1" dirty="0">
                <a:solidFill>
                  <a:schemeClr val="bg1"/>
                </a:solidFill>
              </a:rPr>
              <a:t>Küme 3 – </a:t>
            </a:r>
            <a:r>
              <a:rPr lang="en-US" sz="1600" dirty="0">
                <a:solidFill>
                  <a:schemeClr val="bg1"/>
                </a:solidFill>
                <a:latin typeface="Calibri" pitchFamily="34" charset="0"/>
                <a:ea typeface="Calibri" pitchFamily="34" charset="-122"/>
                <a:cs typeface="Calibri" pitchFamily="34" charset="-120"/>
              </a:rPr>
              <a:t>Liderlik, değişim ve iletişim </a:t>
            </a:r>
            <a:r>
              <a:rPr lang="en-IE" sz="1600" b="1" dirty="0">
                <a:solidFill>
                  <a:schemeClr val="bg1"/>
                </a:solidFill>
              </a:rPr>
              <a:t>|   Modül 1 - </a:t>
            </a:r>
            <a:r>
              <a:rPr lang="en-US" sz="1600" dirty="0">
                <a:solidFill>
                  <a:schemeClr val="bg1"/>
                </a:solidFill>
                <a:cs typeface="Times New Roman" panose="02020603050405020304" pitchFamily="18" charset="0"/>
              </a:rPr>
              <a:t> Yeşil ve Dijital Değişime Öncülük Etmek</a:t>
            </a:r>
          </a:p>
          <a:p>
            <a:endParaRPr lang="en-US" sz="1600" b="1" dirty="0">
              <a:solidFill>
                <a:schemeClr val="bg1"/>
              </a:solidFill>
              <a:cs typeface="Times New Roman" panose="02020603050405020304" pitchFamily="18" charset="0"/>
            </a:endParaRPr>
          </a:p>
          <a:p>
            <a:endParaRPr lang="en-IE" sz="1600" b="1" dirty="0">
              <a:solidFill>
                <a:schemeClr val="bg1"/>
              </a:solidFill>
            </a:endParaRPr>
          </a:p>
          <a:p>
            <a:r>
              <a:rPr lang="en-IE" sz="1600" b="1" dirty="0">
                <a:solidFill>
                  <a:schemeClr val="bg1"/>
                </a:solidFill>
              </a:rPr>
              <a:t>  </a:t>
            </a:r>
            <a:endParaRPr lang="en-US" sz="2400" b="1" dirty="0">
              <a:solidFill>
                <a:schemeClr val="bg1"/>
              </a:solidFill>
              <a:cs typeface="Times New Roman" panose="02020603050405020304" pitchFamily="18" charset="0"/>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655653"/>
            <a:ext cx="10692000" cy="553998"/>
          </a:xfrm>
          <a:prstGeom prst="rect">
            <a:avLst/>
          </a:prstGeom>
          <a:noFill/>
        </p:spPr>
        <p:txBody>
          <a:bodyPr wrap="square" lIns="0" tIns="0" rIns="0" bIns="0" anchor="t">
            <a:spAutoFit/>
          </a:bodyPr>
          <a:lstStyle/>
          <a:p>
            <a:pPr algn="ctr"/>
            <a:r>
              <a:rPr sz="3600" b="1" i="0" dirty="0">
                <a:solidFill>
                  <a:schemeClr val="bg1"/>
                </a:solidFill>
                <a:latin typeface="Calibri"/>
              </a:rPr>
              <a:t>Bu modülün işletmeniz için önemi</a:t>
            </a:r>
          </a:p>
        </p:txBody>
      </p:sp>
      <p:sp>
        <p:nvSpPr>
          <p:cNvPr id="30" name="TextBox 29">
            <a:extLst>
              <a:ext uri="{FF2B5EF4-FFF2-40B4-BE49-F238E27FC236}">
                <a16:creationId xmlns:a16="http://schemas.microsoft.com/office/drawing/2014/main" id="{F4DE2CE2-DFA7-083A-8AF0-54CD1DB195EC}"/>
              </a:ext>
            </a:extLst>
          </p:cNvPr>
          <p:cNvSpPr txBox="1"/>
          <p:nvPr/>
        </p:nvSpPr>
        <p:spPr>
          <a:xfrm>
            <a:off x="577975" y="1489093"/>
            <a:ext cx="8852050" cy="830997"/>
          </a:xfrm>
          <a:prstGeom prst="rect">
            <a:avLst/>
          </a:prstGeom>
          <a:noFill/>
        </p:spPr>
        <p:txBody>
          <a:bodyPr wrap="square" lIns="0" tIns="0" rIns="0" bIns="0" anchor="t">
            <a:spAutoFit/>
          </a:bodyPr>
          <a:lstStyle/>
          <a:p>
            <a:r>
              <a:rPr lang="en-GB" i="1" dirty="0"/>
              <a:t>Yeşil ve dijital dönüşüm, nihayetinde bir liderlik zorluğudur. Yeni teknolojiler, sürdürülebilirlik girişimleri ve operasyonel iyileştirmeler, liderler netlik sağladığında, güven oluşturduğunda, ekipleri sürece dahil ettiğinde ve değişim sürecinde ivmeyi koruduğunda başarılı olur.</a:t>
            </a:r>
            <a:endParaRPr b="0" i="1" dirty="0">
              <a:solidFill>
                <a:srgbClr val="000000"/>
              </a:solidFill>
              <a:latin typeface="Calibri"/>
            </a:endParaRPr>
          </a:p>
        </p:txBody>
      </p:sp>
      <p:sp>
        <p:nvSpPr>
          <p:cNvPr id="31" name="Rectangle 30">
            <a:extLst>
              <a:ext uri="{FF2B5EF4-FFF2-40B4-BE49-F238E27FC236}">
                <a16:creationId xmlns:a16="http://schemas.microsoft.com/office/drawing/2014/main" id="{032490F0-BA0E-6731-E1F2-EADA1B15D19E}"/>
              </a:ext>
            </a:extLst>
          </p:cNvPr>
          <p:cNvSpPr/>
          <p:nvPr/>
        </p:nvSpPr>
        <p:spPr>
          <a:xfrm>
            <a:off x="576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a:extLst>
              <a:ext uri="{FF2B5EF4-FFF2-40B4-BE49-F238E27FC236}">
                <a16:creationId xmlns:a16="http://schemas.microsoft.com/office/drawing/2014/main" id="{2C14F9B1-40D7-D3EC-2E8F-52D6951DA84D}"/>
              </a:ext>
            </a:extLst>
          </p:cNvPr>
          <p:cNvSpPr/>
          <p:nvPr/>
        </p:nvSpPr>
        <p:spPr>
          <a:xfrm>
            <a:off x="576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a:extLst>
              <a:ext uri="{FF2B5EF4-FFF2-40B4-BE49-F238E27FC236}">
                <a16:creationId xmlns:a16="http://schemas.microsoft.com/office/drawing/2014/main" id="{D5B6B4BC-3F8C-E98F-F3C1-0960ACD3C519}"/>
              </a:ext>
            </a:extLst>
          </p:cNvPr>
          <p:cNvSpPr txBox="1"/>
          <p:nvPr/>
        </p:nvSpPr>
        <p:spPr>
          <a:xfrm>
            <a:off x="792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01</a:t>
            </a:r>
          </a:p>
        </p:txBody>
      </p:sp>
      <p:sp>
        <p:nvSpPr>
          <p:cNvPr id="34" name="TextBox 33">
            <a:extLst>
              <a:ext uri="{FF2B5EF4-FFF2-40B4-BE49-F238E27FC236}">
                <a16:creationId xmlns:a16="http://schemas.microsoft.com/office/drawing/2014/main" id="{06AE4A38-D46B-33BB-0D2A-AE75D6C02F34}"/>
              </a:ext>
            </a:extLst>
          </p:cNvPr>
          <p:cNvSpPr txBox="1"/>
          <p:nvPr/>
        </p:nvSpPr>
        <p:spPr>
          <a:xfrm>
            <a:off x="792000" y="3248649"/>
            <a:ext cx="2916000" cy="666849"/>
          </a:xfrm>
          <a:prstGeom prst="rect">
            <a:avLst/>
          </a:prstGeom>
          <a:noFill/>
        </p:spPr>
        <p:txBody>
          <a:bodyPr wrap="square" lIns="0" tIns="0" rIns="0" bIns="0" anchor="t">
            <a:spAutoFit/>
          </a:bodyPr>
          <a:lstStyle/>
          <a:p>
            <a:pPr>
              <a:lnSpc>
                <a:spcPts val="2580"/>
              </a:lnSpc>
            </a:pPr>
            <a:r>
              <a:rPr lang="en-IE" sz="2400" b="1" dirty="0">
                <a:solidFill>
                  <a:srgbClr val="62A844"/>
                </a:solidFill>
              </a:rPr>
              <a:t>Değişimi güvenle yönetin</a:t>
            </a:r>
            <a:endParaRPr sz="2400" b="1" i="0" dirty="0">
              <a:solidFill>
                <a:srgbClr val="62A844"/>
              </a:solidFill>
              <a:latin typeface="Calibri"/>
            </a:endParaRPr>
          </a:p>
        </p:txBody>
      </p:sp>
      <p:sp>
        <p:nvSpPr>
          <p:cNvPr id="35" name="TextBox 34">
            <a:extLst>
              <a:ext uri="{FF2B5EF4-FFF2-40B4-BE49-F238E27FC236}">
                <a16:creationId xmlns:a16="http://schemas.microsoft.com/office/drawing/2014/main" id="{A51CFEDB-A4EF-0544-47A4-7C9A5175BAF2}"/>
              </a:ext>
            </a:extLst>
          </p:cNvPr>
          <p:cNvSpPr txBox="1"/>
          <p:nvPr/>
        </p:nvSpPr>
        <p:spPr>
          <a:xfrm>
            <a:off x="792000" y="4012898"/>
            <a:ext cx="2916000" cy="861774"/>
          </a:xfrm>
          <a:prstGeom prst="rect">
            <a:avLst/>
          </a:prstGeom>
          <a:noFill/>
        </p:spPr>
        <p:txBody>
          <a:bodyPr wrap="square" lIns="0" tIns="0" rIns="0" bIns="0" anchor="t">
            <a:spAutoFit/>
          </a:bodyPr>
          <a:lstStyle/>
          <a:p>
            <a:r>
              <a:rPr lang="en-GB" sz="1400" dirty="0">
                <a:solidFill>
                  <a:srgbClr val="262626"/>
                </a:solidFill>
              </a:rPr>
              <a:t>Ekiplerin yeşil ve dijital girişimleri anlamasına, desteklemesine ve bunlara katılmasına yardımcı olacak pratik liderlik yaklaşımları geliştirin.</a:t>
            </a:r>
          </a:p>
        </p:txBody>
      </p:sp>
      <p:sp>
        <p:nvSpPr>
          <p:cNvPr id="36" name="Rectangle 35">
            <a:extLst>
              <a:ext uri="{FF2B5EF4-FFF2-40B4-BE49-F238E27FC236}">
                <a16:creationId xmlns:a16="http://schemas.microsoft.com/office/drawing/2014/main" id="{B7DEC51C-1BD9-EA40-C308-26AAF0A94E3B}"/>
              </a:ext>
            </a:extLst>
          </p:cNvPr>
          <p:cNvSpPr/>
          <p:nvPr/>
        </p:nvSpPr>
        <p:spPr>
          <a:xfrm>
            <a:off x="4248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a:extLst>
              <a:ext uri="{FF2B5EF4-FFF2-40B4-BE49-F238E27FC236}">
                <a16:creationId xmlns:a16="http://schemas.microsoft.com/office/drawing/2014/main" id="{258FB775-BBC3-EC26-119B-AEC4DFE649DD}"/>
              </a:ext>
            </a:extLst>
          </p:cNvPr>
          <p:cNvSpPr/>
          <p:nvPr/>
        </p:nvSpPr>
        <p:spPr>
          <a:xfrm>
            <a:off x="4248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a:extLst>
              <a:ext uri="{FF2B5EF4-FFF2-40B4-BE49-F238E27FC236}">
                <a16:creationId xmlns:a16="http://schemas.microsoft.com/office/drawing/2014/main" id="{52A52125-2C6F-0D6A-AE39-64001639D3F0}"/>
              </a:ext>
            </a:extLst>
          </p:cNvPr>
          <p:cNvSpPr txBox="1"/>
          <p:nvPr/>
        </p:nvSpPr>
        <p:spPr>
          <a:xfrm>
            <a:off x="4464000" y="2672649"/>
            <a:ext cx="1080000" cy="553998"/>
          </a:xfrm>
          <a:prstGeom prst="rect">
            <a:avLst/>
          </a:prstGeom>
          <a:noFill/>
        </p:spPr>
        <p:txBody>
          <a:bodyPr wrap="square" lIns="0" tIns="0" rIns="0" bIns="0" anchor="t">
            <a:spAutoFit/>
          </a:bodyPr>
          <a:lstStyle/>
          <a:p>
            <a:pPr algn="l"/>
            <a:r>
              <a:rPr sz="3600" b="1" i="0">
                <a:solidFill>
                  <a:srgbClr val="0289AE"/>
                </a:solidFill>
                <a:latin typeface="Calibri"/>
              </a:rPr>
              <a:t>02</a:t>
            </a:r>
          </a:p>
        </p:txBody>
      </p:sp>
      <p:sp>
        <p:nvSpPr>
          <p:cNvPr id="39" name="TextBox 38">
            <a:extLst>
              <a:ext uri="{FF2B5EF4-FFF2-40B4-BE49-F238E27FC236}">
                <a16:creationId xmlns:a16="http://schemas.microsoft.com/office/drawing/2014/main" id="{A05FD912-01B2-6F4A-451C-149DFAE260C2}"/>
              </a:ext>
            </a:extLst>
          </p:cNvPr>
          <p:cNvSpPr txBox="1"/>
          <p:nvPr/>
        </p:nvSpPr>
        <p:spPr>
          <a:xfrm>
            <a:off x="4464000" y="3248649"/>
            <a:ext cx="3008500" cy="666849"/>
          </a:xfrm>
          <a:prstGeom prst="rect">
            <a:avLst/>
          </a:prstGeom>
          <a:noFill/>
        </p:spPr>
        <p:txBody>
          <a:bodyPr wrap="square" lIns="0" tIns="0" rIns="0" bIns="0" anchor="t">
            <a:spAutoFit/>
          </a:bodyPr>
          <a:lstStyle/>
          <a:p>
            <a:pPr algn="l">
              <a:lnSpc>
                <a:spcPts val="2580"/>
              </a:lnSpc>
            </a:pPr>
            <a:r>
              <a:rPr lang="en-IE" sz="2400" b="1" i="0">
                <a:solidFill>
                  <a:srgbClr val="62A844"/>
                </a:solidFill>
                <a:latin typeface="Calibri"/>
              </a:rPr>
              <a:t>Katılım ve sahiplenme duygusu oluşturun</a:t>
            </a:r>
            <a:endParaRPr sz="2400" b="1" i="0" dirty="0">
              <a:solidFill>
                <a:srgbClr val="62A844"/>
              </a:solidFill>
              <a:latin typeface="Calibri"/>
            </a:endParaRPr>
          </a:p>
        </p:txBody>
      </p:sp>
      <p:sp>
        <p:nvSpPr>
          <p:cNvPr id="40" name="TextBox 39">
            <a:extLst>
              <a:ext uri="{FF2B5EF4-FFF2-40B4-BE49-F238E27FC236}">
                <a16:creationId xmlns:a16="http://schemas.microsoft.com/office/drawing/2014/main" id="{83E45EC4-6137-98BB-77BC-4A941C0C469D}"/>
              </a:ext>
            </a:extLst>
          </p:cNvPr>
          <p:cNvSpPr txBox="1"/>
          <p:nvPr/>
        </p:nvSpPr>
        <p:spPr>
          <a:xfrm>
            <a:off x="4423742" y="4019090"/>
            <a:ext cx="3048757" cy="1028743"/>
          </a:xfrm>
          <a:prstGeom prst="rect">
            <a:avLst/>
          </a:prstGeom>
          <a:noFill/>
        </p:spPr>
        <p:txBody>
          <a:bodyPr wrap="square" lIns="0" tIns="0" rIns="0" bIns="0" anchor="t">
            <a:spAutoFit/>
          </a:bodyPr>
          <a:lstStyle/>
          <a:p>
            <a:pPr>
              <a:lnSpc>
                <a:spcPts val="1580"/>
              </a:lnSpc>
            </a:pPr>
            <a:r>
              <a:rPr lang="en-GB" sz="1600" dirty="0">
                <a:solidFill>
                  <a:srgbClr val="262626"/>
                </a:solidFill>
              </a:rPr>
              <a:t>İletişim, işbirliği ve personel katılımının, değişimi bir yönetim önceliğinden ortak bir kurumsal taahhüde nasıl dönüştürebileceğini öğrenin.</a:t>
            </a:r>
            <a:endParaRPr sz="1500" b="0" i="0" dirty="0">
              <a:solidFill>
                <a:srgbClr val="262626"/>
              </a:solidFill>
              <a:latin typeface="Calibri"/>
            </a:endParaRPr>
          </a:p>
        </p:txBody>
      </p:sp>
      <p:sp>
        <p:nvSpPr>
          <p:cNvPr id="41" name="Rectangle 40">
            <a:extLst>
              <a:ext uri="{FF2B5EF4-FFF2-40B4-BE49-F238E27FC236}">
                <a16:creationId xmlns:a16="http://schemas.microsoft.com/office/drawing/2014/main" id="{79AE562B-EF8D-2247-0211-3717EFB752AD}"/>
              </a:ext>
            </a:extLst>
          </p:cNvPr>
          <p:cNvSpPr/>
          <p:nvPr/>
        </p:nvSpPr>
        <p:spPr>
          <a:xfrm>
            <a:off x="7920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a:extLst>
              <a:ext uri="{FF2B5EF4-FFF2-40B4-BE49-F238E27FC236}">
                <a16:creationId xmlns:a16="http://schemas.microsoft.com/office/drawing/2014/main" id="{A7FB6DF3-E1EE-7B75-5F9B-760C223B30C2}"/>
              </a:ext>
            </a:extLst>
          </p:cNvPr>
          <p:cNvSpPr/>
          <p:nvPr/>
        </p:nvSpPr>
        <p:spPr>
          <a:xfrm>
            <a:off x="7920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a:extLst>
              <a:ext uri="{FF2B5EF4-FFF2-40B4-BE49-F238E27FC236}">
                <a16:creationId xmlns:a16="http://schemas.microsoft.com/office/drawing/2014/main" id="{652DC228-5F2A-A6D3-328E-A3325181A137}"/>
              </a:ext>
            </a:extLst>
          </p:cNvPr>
          <p:cNvSpPr txBox="1"/>
          <p:nvPr/>
        </p:nvSpPr>
        <p:spPr>
          <a:xfrm>
            <a:off x="8136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03</a:t>
            </a:r>
          </a:p>
        </p:txBody>
      </p:sp>
      <p:sp>
        <p:nvSpPr>
          <p:cNvPr id="44" name="TextBox 43">
            <a:extLst>
              <a:ext uri="{FF2B5EF4-FFF2-40B4-BE49-F238E27FC236}">
                <a16:creationId xmlns:a16="http://schemas.microsoft.com/office/drawing/2014/main" id="{FE98743E-1D6C-305D-F152-3CEDBF2E2F11}"/>
              </a:ext>
            </a:extLst>
          </p:cNvPr>
          <p:cNvSpPr txBox="1"/>
          <p:nvPr/>
        </p:nvSpPr>
        <p:spPr>
          <a:xfrm>
            <a:off x="8135999" y="3248649"/>
            <a:ext cx="3084091" cy="333425"/>
          </a:xfrm>
          <a:prstGeom prst="rect">
            <a:avLst/>
          </a:prstGeom>
          <a:noFill/>
        </p:spPr>
        <p:txBody>
          <a:bodyPr wrap="square" lIns="0" tIns="0" rIns="0" bIns="0" anchor="t">
            <a:spAutoFit/>
          </a:bodyPr>
          <a:lstStyle/>
          <a:p>
            <a:pPr>
              <a:lnSpc>
                <a:spcPts val="2580"/>
              </a:lnSpc>
            </a:pPr>
            <a:r>
              <a:rPr lang="en-IE" sz="2400" b="1" dirty="0">
                <a:solidFill>
                  <a:srgbClr val="62A844"/>
                </a:solidFill>
              </a:rPr>
              <a:t>Vizyonu eyleme dönüştürün</a:t>
            </a:r>
            <a:endParaRPr sz="2400" b="1" i="0" dirty="0">
              <a:solidFill>
                <a:srgbClr val="62A844"/>
              </a:solidFill>
              <a:latin typeface="Calibri"/>
            </a:endParaRPr>
          </a:p>
        </p:txBody>
      </p:sp>
      <p:sp>
        <p:nvSpPr>
          <p:cNvPr id="45" name="TextBox 44">
            <a:extLst>
              <a:ext uri="{FF2B5EF4-FFF2-40B4-BE49-F238E27FC236}">
                <a16:creationId xmlns:a16="http://schemas.microsoft.com/office/drawing/2014/main" id="{02FD200A-362F-67B2-F9EE-20AFDF776FDF}"/>
              </a:ext>
            </a:extLst>
          </p:cNvPr>
          <p:cNvSpPr txBox="1"/>
          <p:nvPr/>
        </p:nvSpPr>
        <p:spPr>
          <a:xfrm>
            <a:off x="413998" y="5745307"/>
            <a:ext cx="10211959" cy="246221"/>
          </a:xfrm>
          <a:prstGeom prst="rect">
            <a:avLst/>
          </a:prstGeom>
          <a:noFill/>
        </p:spPr>
        <p:txBody>
          <a:bodyPr wrap="square" lIns="0" tIns="0" rIns="0" bIns="0" anchor="t">
            <a:spAutoFit/>
          </a:bodyPr>
          <a:lstStyle/>
          <a:p>
            <a:r>
              <a:rPr lang="en-GB" sz="1600"/>
              <a:t>Ekiplerin kanıtları tutarlı bir şekilde kullanmasına, ilerlemeyi izlemesine ve zaman içinde performansı iyileştirmesine yardımcı olacak rutinler geliştirin.</a:t>
            </a:r>
            <a:endParaRPr lang="en-GB" sz="1600" dirty="0">
              <a:solidFill>
                <a:schemeClr val="bg2"/>
              </a:solidFill>
            </a:endParaRPr>
          </a:p>
        </p:txBody>
      </p:sp>
      <p:sp>
        <p:nvSpPr>
          <p:cNvPr id="46" name="Rectangle 45">
            <a:extLst>
              <a:ext uri="{FF2B5EF4-FFF2-40B4-BE49-F238E27FC236}">
                <a16:creationId xmlns:a16="http://schemas.microsoft.com/office/drawing/2014/main" id="{6FDC6AEE-213A-880B-6B40-7D3639C96D47}"/>
              </a:ext>
            </a:extLst>
          </p:cNvPr>
          <p:cNvSpPr/>
          <p:nvPr/>
        </p:nvSpPr>
        <p:spPr>
          <a:xfrm>
            <a:off x="413998" y="5622862"/>
            <a:ext cx="10800000" cy="905150"/>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7" name="TextBox 46">
            <a:extLst>
              <a:ext uri="{FF2B5EF4-FFF2-40B4-BE49-F238E27FC236}">
                <a16:creationId xmlns:a16="http://schemas.microsoft.com/office/drawing/2014/main" id="{2EE53A5C-6A97-12D6-685A-893F2B6D4571}"/>
              </a:ext>
            </a:extLst>
          </p:cNvPr>
          <p:cNvSpPr txBox="1"/>
          <p:nvPr/>
        </p:nvSpPr>
        <p:spPr>
          <a:xfrm>
            <a:off x="576000" y="5274647"/>
            <a:ext cx="10800000" cy="307777"/>
          </a:xfrm>
          <a:prstGeom prst="rect">
            <a:avLst/>
          </a:prstGeom>
          <a:noFill/>
        </p:spPr>
        <p:txBody>
          <a:bodyPr wrap="square" lIns="0" tIns="0" rIns="0" bIns="0" anchor="t">
            <a:spAutoFit/>
          </a:bodyPr>
          <a:lstStyle/>
          <a:p>
            <a:pPr algn="ctr"/>
            <a:r>
              <a:rPr sz="2000" b="1" i="0" dirty="0">
                <a:solidFill>
                  <a:srgbClr val="262626"/>
                </a:solidFill>
                <a:latin typeface="Calibri"/>
              </a:rPr>
              <a:t>Bu modülde öğreneceğiniz işletmelerle tanışın</a:t>
            </a: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2" name="TextBox 1">
            <a:extLst>
              <a:ext uri="{FF2B5EF4-FFF2-40B4-BE49-F238E27FC236}">
                <a16:creationId xmlns:a16="http://schemas.microsoft.com/office/drawing/2014/main" id="{88CBADB5-E6D5-8340-7100-574492728B69}"/>
              </a:ext>
            </a:extLst>
          </p:cNvPr>
          <p:cNvSpPr txBox="1"/>
          <p:nvPr/>
        </p:nvSpPr>
        <p:spPr>
          <a:xfrm>
            <a:off x="576000" y="5720262"/>
            <a:ext cx="10516618" cy="369332"/>
          </a:xfrm>
          <a:prstGeom prst="rect">
            <a:avLst/>
          </a:prstGeom>
          <a:noFill/>
        </p:spPr>
        <p:txBody>
          <a:bodyPr wrap="square" rtlCol="0">
            <a:spAutoFit/>
          </a:bodyPr>
          <a:lstStyle/>
          <a:p>
            <a:r>
              <a:rPr lang="en-GB" i="1">
                <a:solidFill>
                  <a:schemeClr val="bg2"/>
                </a:solidFill>
              </a:rPr>
              <a:t>Chef Sham (İrlanda), Hotel Elias (Almanya), Jinny's Bakery (İrlanda)</a:t>
            </a:r>
            <a:endParaRPr lang="en-IE" dirty="0"/>
          </a:p>
        </p:txBody>
      </p:sp>
      <p:sp>
        <p:nvSpPr>
          <p:cNvPr id="3" name="TextBox 2">
            <a:extLst>
              <a:ext uri="{FF2B5EF4-FFF2-40B4-BE49-F238E27FC236}">
                <a16:creationId xmlns:a16="http://schemas.microsoft.com/office/drawing/2014/main" id="{0ADA2822-F818-E305-C62D-3B1B27B33C6E}"/>
              </a:ext>
            </a:extLst>
          </p:cNvPr>
          <p:cNvSpPr txBox="1"/>
          <p:nvPr/>
        </p:nvSpPr>
        <p:spPr>
          <a:xfrm>
            <a:off x="8051954" y="3834710"/>
            <a:ext cx="3084091" cy="1323439"/>
          </a:xfrm>
          <a:prstGeom prst="rect">
            <a:avLst/>
          </a:prstGeom>
          <a:noFill/>
        </p:spPr>
        <p:txBody>
          <a:bodyPr wrap="square" rtlCol="0">
            <a:spAutoFit/>
          </a:bodyPr>
          <a:lstStyle/>
          <a:p>
            <a:r>
              <a:rPr lang="en-GB" sz="1600" dirty="0">
                <a:solidFill>
                  <a:srgbClr val="262626"/>
                </a:solidFill>
              </a:rPr>
              <a:t>Gerçekçi iyileştirme planları oluşturun, ivmeyi koruyun ve konaklama ve ağırlama operasyonlarında sürekli iyileştirmeyi benimseyin.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518838"/>
            <a:ext cx="10692000" cy="1231106"/>
          </a:xfrm>
          <a:prstGeom prst="rect">
            <a:avLst/>
          </a:prstGeom>
          <a:noFill/>
        </p:spPr>
        <p:txBody>
          <a:bodyPr wrap="square" lIns="0" tIns="0" rIns="0" bIns="0" anchor="t">
            <a:spAutoFit/>
          </a:bodyPr>
          <a:lstStyle/>
          <a:p>
            <a:r>
              <a:rPr lang="en-IE" sz="4000" b="1" i="0" dirty="0">
                <a:solidFill>
                  <a:schemeClr val="bg1"/>
                </a:solidFill>
                <a:latin typeface="Calibri"/>
              </a:rPr>
              <a:t>Bu modülün yeri</a:t>
            </a:r>
          </a:p>
          <a:p>
            <a:endParaRPr lang="en-IE" sz="4000" b="1" i="0" dirty="0">
              <a:solidFill>
                <a:schemeClr val="bg1"/>
              </a:solidFill>
              <a:latin typeface="Calibri"/>
            </a:endParaRP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3" name="TextBox 2">
            <a:extLst>
              <a:ext uri="{FF2B5EF4-FFF2-40B4-BE49-F238E27FC236}">
                <a16:creationId xmlns:a16="http://schemas.microsoft.com/office/drawing/2014/main" id="{54342AD4-5ABF-FBEB-4EF3-937A52B0C8E5}"/>
              </a:ext>
            </a:extLst>
          </p:cNvPr>
          <p:cNvSpPr txBox="1"/>
          <p:nvPr/>
        </p:nvSpPr>
        <p:spPr>
          <a:xfrm>
            <a:off x="540000" y="260741"/>
            <a:ext cx="9197227" cy="492443"/>
          </a:xfrm>
          <a:prstGeom prst="rect">
            <a:avLst/>
          </a:prstGeom>
          <a:noFill/>
        </p:spPr>
        <p:txBody>
          <a:bodyPr wrap="square" lIns="0" tIns="0" rIns="0" bIns="0" anchor="t">
            <a:spAutoFit/>
          </a:bodyPr>
          <a:lstStyle/>
          <a:p>
            <a:r>
              <a:rPr lang="en-IE" sz="1600" b="1" dirty="0">
                <a:solidFill>
                  <a:schemeClr val="bg1"/>
                </a:solidFill>
              </a:rPr>
              <a:t>Küme 3 – </a:t>
            </a:r>
            <a:r>
              <a:rPr lang="en-US" sz="1600" dirty="0">
                <a:solidFill>
                  <a:schemeClr val="bg1"/>
                </a:solidFill>
                <a:latin typeface="Calibri" pitchFamily="34" charset="0"/>
                <a:ea typeface="Calibri" pitchFamily="34" charset="-122"/>
                <a:cs typeface="Calibri" pitchFamily="34" charset="-120"/>
              </a:rPr>
              <a:t>Liderlik, değişim ve iletişim </a:t>
            </a:r>
            <a:r>
              <a:rPr lang="en-IE" sz="1600" b="1" dirty="0">
                <a:solidFill>
                  <a:schemeClr val="bg1"/>
                </a:solidFill>
              </a:rPr>
              <a:t>|   Modül 1 - </a:t>
            </a:r>
            <a:r>
              <a:rPr lang="en-US" sz="1600" dirty="0">
                <a:solidFill>
                  <a:schemeClr val="bg1"/>
                </a:solidFill>
                <a:cs typeface="Times New Roman" panose="02020603050405020304" pitchFamily="18" charset="0"/>
              </a:rPr>
              <a:t> Yeşil ve Dijital Değişime Öncülük Etmek</a:t>
            </a:r>
          </a:p>
          <a:p>
            <a:endParaRPr lang="en-IE" sz="1600" b="1" dirty="0">
              <a:solidFill>
                <a:schemeClr val="bg1"/>
              </a:solidFill>
            </a:endParaRPr>
          </a:p>
        </p:txBody>
      </p:sp>
      <p:sp>
        <p:nvSpPr>
          <p:cNvPr id="4" name="Rectangle 3">
            <a:extLst>
              <a:ext uri="{FF2B5EF4-FFF2-40B4-BE49-F238E27FC236}">
                <a16:creationId xmlns:a16="http://schemas.microsoft.com/office/drawing/2014/main" id="{84AFD1AE-0EC8-5461-EEE8-B120DD7A4531}"/>
              </a:ext>
            </a:extLst>
          </p:cNvPr>
          <p:cNvSpPr/>
          <p:nvPr/>
        </p:nvSpPr>
        <p:spPr>
          <a:xfrm>
            <a:off x="465122" y="1468047"/>
            <a:ext cx="3742733" cy="1291465"/>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91B2E93A-B112-6C57-8EE9-B7AD6B863D38}"/>
              </a:ext>
            </a:extLst>
          </p:cNvPr>
          <p:cNvSpPr txBox="1"/>
          <p:nvPr/>
        </p:nvSpPr>
        <p:spPr>
          <a:xfrm>
            <a:off x="540000" y="1506803"/>
            <a:ext cx="3636000" cy="1231106"/>
          </a:xfrm>
          <a:prstGeom prst="rect">
            <a:avLst/>
          </a:prstGeom>
          <a:noFill/>
        </p:spPr>
        <p:txBody>
          <a:bodyPr wrap="square" lIns="0" tIns="0" rIns="0" bIns="0" anchor="ctr">
            <a:spAutoFit/>
          </a:bodyPr>
          <a:lstStyle/>
          <a:p>
            <a:r>
              <a:rPr lang="en-IE" sz="1600" i="0" dirty="0">
                <a:solidFill>
                  <a:schemeClr val="bg1"/>
                </a:solidFill>
                <a:latin typeface="Calibri"/>
              </a:rPr>
              <a:t>Rol: </a:t>
            </a:r>
            <a:r>
              <a:rPr lang="en-GB" sz="1600" dirty="0">
                <a:solidFill>
                  <a:schemeClr val="bg1"/>
                </a:solidFill>
              </a:rPr>
              <a:t>Programın liderlik, değişim yönetimi ve stratejik eylemler için temel kaynağıdır; konaklama sektöründeki KOBİ'lerin ekiplerini yeşil ve dijital dönüşüm sürecinde güvenle yönlendirmelerine yardımcı olur.</a:t>
            </a:r>
            <a:endParaRPr lang="en-IE" sz="1600" i="0" dirty="0">
              <a:solidFill>
                <a:schemeClr val="bg1"/>
              </a:solidFill>
              <a:latin typeface="Calibri"/>
            </a:endParaRPr>
          </a:p>
        </p:txBody>
      </p:sp>
      <p:sp>
        <p:nvSpPr>
          <p:cNvPr id="10" name="Rectangle 9">
            <a:extLst>
              <a:ext uri="{FF2B5EF4-FFF2-40B4-BE49-F238E27FC236}">
                <a16:creationId xmlns:a16="http://schemas.microsoft.com/office/drawing/2014/main" id="{66033DA3-EA77-9A0B-7C8C-FA4661183A54}"/>
              </a:ext>
            </a:extLst>
          </p:cNvPr>
          <p:cNvSpPr/>
          <p:nvPr/>
        </p:nvSpPr>
        <p:spPr>
          <a:xfrm>
            <a:off x="503999" y="3607681"/>
            <a:ext cx="3916148" cy="1040565"/>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8CB9C2A7-0A58-80C2-B05C-7C7C94D824F4}"/>
              </a:ext>
            </a:extLst>
          </p:cNvPr>
          <p:cNvSpPr txBox="1"/>
          <p:nvPr/>
        </p:nvSpPr>
        <p:spPr>
          <a:xfrm>
            <a:off x="576000" y="3663803"/>
            <a:ext cx="3753972" cy="872034"/>
          </a:xfrm>
          <a:prstGeom prst="rect">
            <a:avLst/>
          </a:prstGeom>
          <a:noFill/>
        </p:spPr>
        <p:txBody>
          <a:bodyPr wrap="square" lIns="0" tIns="0" rIns="0" bIns="0" anchor="t">
            <a:spAutoFit/>
          </a:bodyPr>
          <a:lstStyle/>
          <a:p>
            <a:pPr marL="182563" indent="-182563">
              <a:lnSpc>
                <a:spcPts val="1720"/>
              </a:lnSpc>
              <a:buClr>
                <a:srgbClr val="62A844"/>
              </a:buClr>
              <a:buFont typeface="Arial" panose="020B0604020202020204" pitchFamily="34" charset="0"/>
              <a:buChar char="•"/>
            </a:pPr>
            <a:r>
              <a:rPr lang="tr-TR" sz="1600" noProof="1">
                <a:solidFill>
                  <a:srgbClr val="262626"/>
                </a:solidFill>
              </a:rPr>
              <a:t>C1 Modülleri – Sürdürülebilir konaklama işletmeciliği ve müşteri deneyimi#</a:t>
            </a:r>
          </a:p>
          <a:p>
            <a:pPr marL="182563" indent="-182563">
              <a:lnSpc>
                <a:spcPts val="1720"/>
              </a:lnSpc>
              <a:buClr>
                <a:srgbClr val="62A844"/>
              </a:buClr>
              <a:buFont typeface="Arial" panose="020B0604020202020204" pitchFamily="34" charset="0"/>
              <a:buChar char="•"/>
            </a:pPr>
            <a:r>
              <a:rPr lang="tr-TR" sz="1600" noProof="1">
                <a:solidFill>
                  <a:srgbClr val="262626"/>
                </a:solidFill>
              </a:rPr>
              <a:t> C2 Modülleri – Konaklama sektöründe dijital araçlar, yapay zeka ve veri analitiği</a:t>
            </a:r>
            <a:endParaRPr lang="tr-TR" sz="1600" b="0" i="0" noProof="1">
              <a:solidFill>
                <a:srgbClr val="262626"/>
              </a:solidFill>
              <a:latin typeface="Calibri"/>
            </a:endParaRPr>
          </a:p>
        </p:txBody>
      </p:sp>
      <p:sp>
        <p:nvSpPr>
          <p:cNvPr id="19" name="TextBox 18">
            <a:extLst>
              <a:ext uri="{FF2B5EF4-FFF2-40B4-BE49-F238E27FC236}">
                <a16:creationId xmlns:a16="http://schemas.microsoft.com/office/drawing/2014/main" id="{55356714-4BA8-D154-EE1D-9780C0EF6FB0}"/>
              </a:ext>
            </a:extLst>
          </p:cNvPr>
          <p:cNvSpPr txBox="1"/>
          <p:nvPr/>
        </p:nvSpPr>
        <p:spPr>
          <a:xfrm>
            <a:off x="421130" y="2933369"/>
            <a:ext cx="3908842" cy="597408"/>
          </a:xfrm>
          <a:prstGeom prst="rect">
            <a:avLst/>
          </a:prstGeom>
          <a:noFill/>
        </p:spPr>
        <p:txBody>
          <a:bodyPr wrap="square" lIns="0" tIns="0" rIns="0" bIns="0" anchor="t">
            <a:spAutoFit/>
          </a:bodyPr>
          <a:lstStyle/>
          <a:p>
            <a:pPr>
              <a:lnSpc>
                <a:spcPts val="2300"/>
              </a:lnSpc>
            </a:pPr>
            <a:r>
              <a:rPr lang="en-GB" sz="2400" b="1" dirty="0"/>
              <a:t>Şunlardan sonra gelir / bunlara aşina olunduğunu varsayar</a:t>
            </a:r>
            <a:endParaRPr lang="en-IE" sz="2400" b="1" i="0" dirty="0">
              <a:solidFill>
                <a:srgbClr val="0289AE"/>
              </a:solidFill>
              <a:latin typeface="Calibri"/>
            </a:endParaRPr>
          </a:p>
        </p:txBody>
      </p:sp>
      <p:pic>
        <p:nvPicPr>
          <p:cNvPr id="12" name="Picture 11">
            <a:extLst>
              <a:ext uri="{FF2B5EF4-FFF2-40B4-BE49-F238E27FC236}">
                <a16:creationId xmlns:a16="http://schemas.microsoft.com/office/drawing/2014/main" id="{C53F5F1D-69B9-7677-AE53-2AE29D9CD643}"/>
              </a:ext>
            </a:extLst>
          </p:cNvPr>
          <p:cNvPicPr>
            <a:picLocks noChangeAspect="1"/>
          </p:cNvPicPr>
          <p:nvPr/>
        </p:nvPicPr>
        <p:blipFill>
          <a:blip r:embed="rId4"/>
          <a:stretch>
            <a:fillRect/>
          </a:stretch>
        </p:blipFill>
        <p:spPr>
          <a:xfrm>
            <a:off x="4420147" y="1652960"/>
            <a:ext cx="3564000" cy="710162"/>
          </a:xfrm>
          <a:prstGeom prst="rect">
            <a:avLst/>
          </a:prstGeom>
        </p:spPr>
      </p:pic>
      <p:sp>
        <p:nvSpPr>
          <p:cNvPr id="8" name="Rectangle 7">
            <a:extLst>
              <a:ext uri="{FF2B5EF4-FFF2-40B4-BE49-F238E27FC236}">
                <a16:creationId xmlns:a16="http://schemas.microsoft.com/office/drawing/2014/main" id="{BF96C20E-26D1-52D3-2C77-27FFBBE8FBFB}"/>
              </a:ext>
            </a:extLst>
          </p:cNvPr>
          <p:cNvSpPr/>
          <p:nvPr/>
        </p:nvSpPr>
        <p:spPr>
          <a:xfrm>
            <a:off x="375123" y="5545406"/>
            <a:ext cx="4850888" cy="1051852"/>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682B9716-8B56-878C-BC7D-560D6D7773A4}"/>
              </a:ext>
            </a:extLst>
          </p:cNvPr>
          <p:cNvSpPr txBox="1"/>
          <p:nvPr/>
        </p:nvSpPr>
        <p:spPr>
          <a:xfrm>
            <a:off x="465122" y="5765895"/>
            <a:ext cx="4760889" cy="654025"/>
          </a:xfrm>
          <a:prstGeom prst="rect">
            <a:avLst/>
          </a:prstGeom>
          <a:noFill/>
        </p:spPr>
        <p:txBody>
          <a:bodyPr wrap="square" lIns="0" tIns="0" rIns="0" bIns="0" anchor="t">
            <a:spAutoFit/>
          </a:bodyPr>
          <a:lstStyle/>
          <a:p>
            <a:pPr marL="182563" indent="-182563">
              <a:lnSpc>
                <a:spcPts val="1720"/>
              </a:lnSpc>
              <a:buClr>
                <a:srgbClr val="62A844"/>
              </a:buClr>
              <a:buFont typeface="Arial" panose="020B0604020202020204" pitchFamily="34" charset="0"/>
              <a:buChar char="•"/>
            </a:pPr>
            <a:r>
              <a:rPr lang="en-GB" sz="1600" dirty="0">
                <a:solidFill>
                  <a:srgbClr val="262626"/>
                </a:solidFill>
              </a:rPr>
              <a:t>C3 M2 – Sürdürülebilirliği İletmek ve Yeşil Yıkamayı Önlemek</a:t>
            </a:r>
            <a:br>
              <a:rPr lang="en-GB" sz="1600" dirty="0"/>
            </a:br>
            <a:endParaRPr sz="1600" b="0" i="0" dirty="0">
              <a:solidFill>
                <a:srgbClr val="262626"/>
              </a:solidFill>
              <a:latin typeface="Calibri"/>
            </a:endParaRPr>
          </a:p>
        </p:txBody>
      </p:sp>
      <p:sp>
        <p:nvSpPr>
          <p:cNvPr id="14" name="TextBox 13">
            <a:extLst>
              <a:ext uri="{FF2B5EF4-FFF2-40B4-BE49-F238E27FC236}">
                <a16:creationId xmlns:a16="http://schemas.microsoft.com/office/drawing/2014/main" id="{E7AC9750-6C09-6118-D9BA-ED6D3EEF2E32}"/>
              </a:ext>
            </a:extLst>
          </p:cNvPr>
          <p:cNvSpPr txBox="1"/>
          <p:nvPr/>
        </p:nvSpPr>
        <p:spPr>
          <a:xfrm>
            <a:off x="375123" y="4883949"/>
            <a:ext cx="4673349" cy="597408"/>
          </a:xfrm>
          <a:prstGeom prst="rect">
            <a:avLst/>
          </a:prstGeom>
          <a:noFill/>
        </p:spPr>
        <p:txBody>
          <a:bodyPr wrap="square" lIns="0" tIns="0" rIns="0" bIns="0" anchor="t">
            <a:spAutoFit/>
          </a:bodyPr>
          <a:lstStyle/>
          <a:p>
            <a:pPr algn="ctr">
              <a:lnSpc>
                <a:spcPts val="2300"/>
              </a:lnSpc>
            </a:pPr>
            <a:r>
              <a:rPr lang="en-IE" sz="2400" b="1" i="0" dirty="0">
                <a:solidFill>
                  <a:srgbClr val="0289AE"/>
                </a:solidFill>
                <a:latin typeface="Calibri"/>
              </a:rPr>
              <a:t>Aşağıdakileri genişletir veya bunlarla bağlantılıdır</a:t>
            </a:r>
          </a:p>
        </p:txBody>
      </p:sp>
      <p:pic>
        <p:nvPicPr>
          <p:cNvPr id="20" name="Picture 19">
            <a:extLst>
              <a:ext uri="{FF2B5EF4-FFF2-40B4-BE49-F238E27FC236}">
                <a16:creationId xmlns:a16="http://schemas.microsoft.com/office/drawing/2014/main" id="{393E8E79-EF3A-885F-283D-211117A81A9F}"/>
              </a:ext>
            </a:extLst>
          </p:cNvPr>
          <p:cNvPicPr>
            <a:picLocks noChangeAspect="1"/>
          </p:cNvPicPr>
          <p:nvPr/>
        </p:nvPicPr>
        <p:blipFill>
          <a:blip r:embed="rId5"/>
          <a:stretch>
            <a:fillRect/>
          </a:stretch>
        </p:blipFill>
        <p:spPr>
          <a:xfrm>
            <a:off x="5744954" y="4648246"/>
            <a:ext cx="4673350" cy="2064137"/>
          </a:xfrm>
          <a:prstGeom prst="rect">
            <a:avLst/>
          </a:prstGeom>
        </p:spPr>
      </p:pic>
      <p:pic>
        <p:nvPicPr>
          <p:cNvPr id="11" name="Picture 10">
            <a:extLst>
              <a:ext uri="{FF2B5EF4-FFF2-40B4-BE49-F238E27FC236}">
                <a16:creationId xmlns:a16="http://schemas.microsoft.com/office/drawing/2014/main" id="{30FB67FB-45F6-C489-22B5-F8AFF9D5CFE3}"/>
              </a:ext>
            </a:extLst>
          </p:cNvPr>
          <p:cNvPicPr>
            <a:picLocks noChangeAspect="1"/>
          </p:cNvPicPr>
          <p:nvPr/>
        </p:nvPicPr>
        <p:blipFill>
          <a:blip r:embed="rId6"/>
          <a:stretch>
            <a:fillRect/>
          </a:stretch>
        </p:blipFill>
        <p:spPr>
          <a:xfrm>
            <a:off x="4591945" y="2449176"/>
            <a:ext cx="3220403" cy="2113015"/>
          </a:xfrm>
          <a:prstGeom prst="rect">
            <a:avLst/>
          </a:prstGeom>
        </p:spPr>
      </p:pic>
      <p:pic>
        <p:nvPicPr>
          <p:cNvPr id="16" name="Picture 15">
            <a:extLst>
              <a:ext uri="{FF2B5EF4-FFF2-40B4-BE49-F238E27FC236}">
                <a16:creationId xmlns:a16="http://schemas.microsoft.com/office/drawing/2014/main" id="{B99A698B-7721-8BF2-621A-1942D9F1D999}"/>
              </a:ext>
            </a:extLst>
          </p:cNvPr>
          <p:cNvPicPr>
            <a:picLocks noChangeAspect="1"/>
          </p:cNvPicPr>
          <p:nvPr/>
        </p:nvPicPr>
        <p:blipFill>
          <a:blip r:embed="rId7"/>
          <a:stretch>
            <a:fillRect/>
          </a:stretch>
        </p:blipFill>
        <p:spPr>
          <a:xfrm>
            <a:off x="7943826" y="2396931"/>
            <a:ext cx="3505808" cy="213890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3597-17A7-6EFA-9463-E305EF5FF41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C8951C5-80D3-8EF5-559E-3B8C6E6C21B3}"/>
              </a:ext>
            </a:extLst>
          </p:cNvPr>
          <p:cNvSpPr/>
          <p:nvPr/>
        </p:nvSpPr>
        <p:spPr>
          <a:xfrm flipH="1" flipV="1">
            <a:off x="0" y="-11486"/>
            <a:ext cx="12185500" cy="11290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8129A0DF-DA4E-4610-D9D3-4699A070C6EE}"/>
              </a:ext>
            </a:extLst>
          </p:cNvPr>
          <p:cNvSpPr txBox="1">
            <a:spLocks/>
          </p:cNvSpPr>
          <p:nvPr/>
        </p:nvSpPr>
        <p:spPr>
          <a:xfrm>
            <a:off x="579277" y="1563461"/>
            <a:ext cx="2502590"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dirty="0">
                <a:solidFill>
                  <a:srgbClr val="0289AE"/>
                </a:solidFill>
              </a:rPr>
              <a:t>Bu modülün sonunda şunları yapabileceksiniz:</a:t>
            </a:r>
          </a:p>
          <a:p>
            <a:pPr marL="0" indent="0">
              <a:buNone/>
            </a:pPr>
            <a:endParaRPr lang="en-US" sz="2500" b="1" dirty="0">
              <a:solidFill>
                <a:srgbClr val="0289AE"/>
              </a:solidFill>
            </a:endParaRPr>
          </a:p>
          <a:p>
            <a:pPr marL="0" indent="0">
              <a:buNone/>
            </a:pPr>
            <a:endParaRPr lang="en-US" sz="2500" b="1" dirty="0">
              <a:solidFill>
                <a:srgbClr val="0289AE"/>
              </a:solidFill>
            </a:endParaRPr>
          </a:p>
        </p:txBody>
      </p:sp>
      <p:sp>
        <p:nvSpPr>
          <p:cNvPr id="14" name="Graphic 4">
            <a:extLst>
              <a:ext uri="{FF2B5EF4-FFF2-40B4-BE49-F238E27FC236}">
                <a16:creationId xmlns:a16="http://schemas.microsoft.com/office/drawing/2014/main" id="{2F5F693F-1D36-7999-3A79-2FB84E8BEA9A}"/>
              </a:ext>
            </a:extLst>
          </p:cNvPr>
          <p:cNvSpPr/>
          <p:nvPr/>
        </p:nvSpPr>
        <p:spPr>
          <a:xfrm rot="5400000">
            <a:off x="1314218" y="276245"/>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1A8D13BD-4CEA-01D7-B9B1-5B109881C65E}"/>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553671"/>
            <a:ext cx="3531079" cy="1671210"/>
          </a:xfrm>
          <a:prstGeom prst="rect">
            <a:avLst/>
          </a:prstGeom>
        </p:spPr>
      </p:pic>
      <p:sp>
        <p:nvSpPr>
          <p:cNvPr id="16" name="Text Placeholder 11">
            <a:extLst>
              <a:ext uri="{FF2B5EF4-FFF2-40B4-BE49-F238E27FC236}">
                <a16:creationId xmlns:a16="http://schemas.microsoft.com/office/drawing/2014/main" id="{B44ED0CF-8901-584D-D8B6-323F9E11B180}"/>
              </a:ext>
            </a:extLst>
          </p:cNvPr>
          <p:cNvSpPr txBox="1">
            <a:spLocks/>
          </p:cNvSpPr>
          <p:nvPr/>
        </p:nvSpPr>
        <p:spPr>
          <a:xfrm>
            <a:off x="579276" y="281934"/>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solidFill>
                  <a:schemeClr val="bg1"/>
                </a:solidFill>
                <a:cs typeface="Times New Roman" panose="02020603050405020304" pitchFamily="18" charset="0"/>
              </a:rPr>
              <a:t>Öğrenim Hedefleri</a:t>
            </a:r>
          </a:p>
        </p:txBody>
      </p:sp>
      <p:sp>
        <p:nvSpPr>
          <p:cNvPr id="17" name="Text Placeholder 2">
            <a:extLst>
              <a:ext uri="{FF2B5EF4-FFF2-40B4-BE49-F238E27FC236}">
                <a16:creationId xmlns:a16="http://schemas.microsoft.com/office/drawing/2014/main" id="{E8664189-7583-9064-A80F-0D293C5970EC}"/>
              </a:ext>
            </a:extLst>
          </p:cNvPr>
          <p:cNvSpPr txBox="1">
            <a:spLocks/>
          </p:cNvSpPr>
          <p:nvPr/>
        </p:nvSpPr>
        <p:spPr>
          <a:xfrm>
            <a:off x="3275831" y="1563460"/>
            <a:ext cx="8336893" cy="376856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1200"/>
              </a:spcBef>
              <a:buClr>
                <a:srgbClr val="62A844"/>
              </a:buClr>
            </a:pPr>
            <a:r>
              <a:rPr lang="tr-TR" sz="2200" noProof="1">
                <a:solidFill>
                  <a:srgbClr val="262626"/>
                </a:solidFill>
              </a:rPr>
              <a:t>Değişimi netlik ve güvenle yönlendirirken, konaklama sektöründeki KOBİ'ler için yeşil ve dijital dönüşümün önemini anlayacaksınız. </a:t>
            </a:r>
          </a:p>
          <a:p>
            <a:pPr marL="342900" indent="-342900">
              <a:spcBef>
                <a:spcPts val="1200"/>
              </a:spcBef>
              <a:buClr>
                <a:srgbClr val="62A844"/>
              </a:buClr>
            </a:pPr>
            <a:r>
              <a:rPr lang="tr-TR" sz="2200" noProof="1">
                <a:solidFill>
                  <a:srgbClr val="262626"/>
                </a:solidFill>
              </a:rPr>
              <a:t>Güçlü bir vizyon iletmeyi, ekibinizi desteklemeyi ve ilerlemeyi yavaşlatan engelleri ortadan kaldırmayı öğreneceksiniz. </a:t>
            </a:r>
          </a:p>
          <a:p>
            <a:pPr marL="342900" indent="-342900">
              <a:spcBef>
                <a:spcPts val="1200"/>
              </a:spcBef>
              <a:buClr>
                <a:srgbClr val="62A844"/>
              </a:buClr>
            </a:pPr>
            <a:r>
              <a:rPr lang="tr-TR" sz="2200" noProof="1">
                <a:solidFill>
                  <a:srgbClr val="262626"/>
                </a:solidFill>
              </a:rPr>
              <a:t>ESG ve dijital hazırlık durumunuzu değerlendirip, gerçekçi öncelikler belirleyecek ve işe yarayan basit eylem planları oluşturabileceksiniz.</a:t>
            </a:r>
          </a:p>
          <a:p>
            <a:pPr marL="342900" indent="-342900">
              <a:spcBef>
                <a:spcPts val="1200"/>
              </a:spcBef>
              <a:buClr>
                <a:srgbClr val="62A844"/>
              </a:buClr>
            </a:pPr>
            <a:r>
              <a:rPr lang="tr-TR" sz="2200" noProof="1">
                <a:solidFill>
                  <a:srgbClr val="262626"/>
                </a:solidFill>
              </a:rPr>
              <a:t>İşbirliği, iletişim ve kültür becerilerinizi güçlendirebileceksiniz.</a:t>
            </a:r>
          </a:p>
          <a:p>
            <a:pPr marL="342900" indent="-342900">
              <a:spcBef>
                <a:spcPts val="1200"/>
              </a:spcBef>
              <a:buClr>
                <a:srgbClr val="62A844"/>
              </a:buClr>
            </a:pPr>
            <a:r>
              <a:rPr lang="tr-TR" sz="2200" noProof="1">
                <a:solidFill>
                  <a:srgbClr val="262626"/>
                </a:solidFill>
              </a:rPr>
              <a:t>Sürdürülebilir ve dijital uygulamaları günlük operasyonlara entegre eden pratik sistemler oluşturabileceksiniz.</a:t>
            </a:r>
          </a:p>
          <a:p>
            <a:pPr marL="342900" indent="-342900">
              <a:spcBef>
                <a:spcPts val="1200"/>
              </a:spcBef>
              <a:buClr>
                <a:srgbClr val="62A844"/>
              </a:buClr>
            </a:pPr>
            <a:endParaRPr lang="en-US" sz="2200" dirty="0">
              <a:solidFill>
                <a:srgbClr val="262626"/>
              </a:solidFill>
            </a:endParaRPr>
          </a:p>
          <a:p>
            <a:pPr marL="342900" indent="-342900">
              <a:spcBef>
                <a:spcPts val="1200"/>
              </a:spcBef>
              <a:buClr>
                <a:srgbClr val="62A844"/>
              </a:buClr>
            </a:pPr>
            <a:endParaRPr lang="en-US" sz="2200" dirty="0">
              <a:solidFill>
                <a:srgbClr val="262626"/>
              </a:solidFill>
            </a:endParaRPr>
          </a:p>
        </p:txBody>
      </p:sp>
      <p:sp>
        <p:nvSpPr>
          <p:cNvPr id="2" name="Freeform 1">
            <a:extLst>
              <a:ext uri="{FF2B5EF4-FFF2-40B4-BE49-F238E27FC236}">
                <a16:creationId xmlns:a16="http://schemas.microsoft.com/office/drawing/2014/main" id="{A2578FAE-62D8-717E-B68E-0FECCA34D4E3}"/>
              </a:ext>
            </a:extLst>
          </p:cNvPr>
          <p:cNvSpPr/>
          <p:nvPr/>
        </p:nvSpPr>
        <p:spPr>
          <a:xfrm>
            <a:off x="1633841" y="2772712"/>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10821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07FBA8BB-3A2A-D5A2-6B6E-E238D3C19ECC}"/>
              </a:ext>
            </a:extLst>
          </p:cNvPr>
          <p:cNvSpPr txBox="1"/>
          <p:nvPr/>
        </p:nvSpPr>
        <p:spPr>
          <a:xfrm>
            <a:off x="540000" y="1568474"/>
            <a:ext cx="10800000" cy="307777"/>
          </a:xfrm>
          <a:prstGeom prst="rect">
            <a:avLst/>
          </a:prstGeom>
          <a:noFill/>
        </p:spPr>
        <p:txBody>
          <a:bodyPr wrap="square" lIns="0" tIns="0" rIns="0" bIns="0" anchor="t">
            <a:spAutoFit/>
          </a:bodyPr>
          <a:lstStyle/>
          <a:p>
            <a:pPr algn="l"/>
            <a:r>
              <a:rPr lang="tr-TR" sz="2000" b="0" i="1" noProof="1">
                <a:solidFill>
                  <a:srgbClr val="262626"/>
                </a:solidFill>
                <a:latin typeface="Calibri"/>
              </a:rPr>
              <a:t>Program genelinde kullanılan yedi terim. Her modülde aynı tanımlar.</a:t>
            </a:r>
          </a:p>
        </p:txBody>
      </p:sp>
      <p:sp>
        <p:nvSpPr>
          <p:cNvPr id="44" name="Rectangle 43">
            <a:extLst>
              <a:ext uri="{FF2B5EF4-FFF2-40B4-BE49-F238E27FC236}">
                <a16:creationId xmlns:a16="http://schemas.microsoft.com/office/drawing/2014/main" id="{6919B249-1F8C-F1AC-6E92-F4203127C8B1}"/>
              </a:ext>
            </a:extLst>
          </p:cNvPr>
          <p:cNvSpPr/>
          <p:nvPr/>
        </p:nvSpPr>
        <p:spPr>
          <a:xfrm>
            <a:off x="468000" y="2020529"/>
            <a:ext cx="10908000" cy="427148"/>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2862810D-576D-EEFE-56DB-96E19BDB5988}"/>
              </a:ext>
            </a:extLst>
          </p:cNvPr>
          <p:cNvSpPr/>
          <p:nvPr/>
        </p:nvSpPr>
        <p:spPr>
          <a:xfrm>
            <a:off x="468000" y="2447676"/>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8D37495D-8960-81BB-BF6C-7C80E8467DEA}"/>
              </a:ext>
            </a:extLst>
          </p:cNvPr>
          <p:cNvSpPr txBox="1"/>
          <p:nvPr/>
        </p:nvSpPr>
        <p:spPr>
          <a:xfrm>
            <a:off x="540000" y="2576565"/>
            <a:ext cx="1476000" cy="246221"/>
          </a:xfrm>
          <a:prstGeom prst="rect">
            <a:avLst/>
          </a:prstGeom>
          <a:noFill/>
        </p:spPr>
        <p:txBody>
          <a:bodyPr wrap="square" lIns="0" tIns="0" rIns="0" bIns="0" anchor="ctr">
            <a:spAutoFit/>
          </a:bodyPr>
          <a:lstStyle/>
          <a:p>
            <a:pPr algn="l"/>
            <a:r>
              <a:rPr lang="tr-TR" sz="1600" b="1" i="0" dirty="0" err="1">
                <a:solidFill>
                  <a:srgbClr val="62A844"/>
                </a:solidFill>
                <a:latin typeface="Calibri" panose="020F0502020204030204" pitchFamily="34" charset="0"/>
                <a:cs typeface="Calibri" panose="020F0502020204030204" pitchFamily="34" charset="0"/>
              </a:rPr>
              <a:t>Greenwashing</a:t>
            </a:r>
            <a:endParaRPr sz="1600" b="1" i="0" dirty="0">
              <a:solidFill>
                <a:srgbClr val="62A844"/>
              </a:solidFill>
              <a:latin typeface="Calibri" panose="020F0502020204030204" pitchFamily="34" charset="0"/>
              <a:cs typeface="Calibri" panose="020F0502020204030204" pitchFamily="34" charset="0"/>
            </a:endParaRPr>
          </a:p>
        </p:txBody>
      </p:sp>
      <p:sp>
        <p:nvSpPr>
          <p:cNvPr id="50" name="TextBox 49">
            <a:extLst>
              <a:ext uri="{FF2B5EF4-FFF2-40B4-BE49-F238E27FC236}">
                <a16:creationId xmlns:a16="http://schemas.microsoft.com/office/drawing/2014/main" id="{3E863F19-DF01-9E78-8985-7CBD5A7B8C64}"/>
              </a:ext>
            </a:extLst>
          </p:cNvPr>
          <p:cNvSpPr txBox="1"/>
          <p:nvPr/>
        </p:nvSpPr>
        <p:spPr>
          <a:xfrm>
            <a:off x="2232000" y="2507316"/>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Kasıtlı olarak veya ihmal yoluyla abartılı, doğrulanamayan veya desteksiz sürdürülebilirlik iddialarında bulunmak.</a:t>
            </a:r>
          </a:p>
        </p:txBody>
      </p:sp>
      <p:sp>
        <p:nvSpPr>
          <p:cNvPr id="51" name="TextBox 50">
            <a:extLst>
              <a:ext uri="{FF2B5EF4-FFF2-40B4-BE49-F238E27FC236}">
                <a16:creationId xmlns:a16="http://schemas.microsoft.com/office/drawing/2014/main" id="{B78BA18F-975B-7FBA-A8E0-076DAC5F441F}"/>
              </a:ext>
            </a:extLst>
          </p:cNvPr>
          <p:cNvSpPr txBox="1"/>
          <p:nvPr/>
        </p:nvSpPr>
        <p:spPr>
          <a:xfrm>
            <a:off x="9774900" y="2591954"/>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M2</a:t>
            </a:r>
          </a:p>
        </p:txBody>
      </p:sp>
      <p:sp>
        <p:nvSpPr>
          <p:cNvPr id="52" name="TextBox 51">
            <a:extLst>
              <a:ext uri="{FF2B5EF4-FFF2-40B4-BE49-F238E27FC236}">
                <a16:creationId xmlns:a16="http://schemas.microsoft.com/office/drawing/2014/main" id="{ABF3863A-FF99-8A1F-B187-32D1E505F2AF}"/>
              </a:ext>
            </a:extLst>
          </p:cNvPr>
          <p:cNvSpPr txBox="1"/>
          <p:nvPr/>
        </p:nvSpPr>
        <p:spPr>
          <a:xfrm>
            <a:off x="540000" y="3080564"/>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ESG</a:t>
            </a:r>
          </a:p>
        </p:txBody>
      </p:sp>
      <p:sp>
        <p:nvSpPr>
          <p:cNvPr id="53" name="TextBox 52">
            <a:extLst>
              <a:ext uri="{FF2B5EF4-FFF2-40B4-BE49-F238E27FC236}">
                <a16:creationId xmlns:a16="http://schemas.microsoft.com/office/drawing/2014/main" id="{D357BDF8-51BE-4B56-0657-B9F127E518B8}"/>
              </a:ext>
            </a:extLst>
          </p:cNvPr>
          <p:cNvSpPr txBox="1"/>
          <p:nvPr/>
        </p:nvSpPr>
        <p:spPr>
          <a:xfrm>
            <a:off x="2232000" y="3011314"/>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Çevresel, Sosyal ve Yönetişim – bir işletmenin finansal olmayan performansını ve daha geniş kapsamlı etkisini değerlendirmek için kullanılan üç temel unsur.</a:t>
            </a:r>
          </a:p>
        </p:txBody>
      </p:sp>
      <p:sp>
        <p:nvSpPr>
          <p:cNvPr id="54" name="TextBox 53">
            <a:extLst>
              <a:ext uri="{FF2B5EF4-FFF2-40B4-BE49-F238E27FC236}">
                <a16:creationId xmlns:a16="http://schemas.microsoft.com/office/drawing/2014/main" id="{80A952C2-04B0-09E9-BC8D-A2158CDF4607}"/>
              </a:ext>
            </a:extLst>
          </p:cNvPr>
          <p:cNvSpPr txBox="1"/>
          <p:nvPr/>
        </p:nvSpPr>
        <p:spPr>
          <a:xfrm>
            <a:off x="9774900" y="3095953"/>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55" name="Rectangle 54">
            <a:extLst>
              <a:ext uri="{FF2B5EF4-FFF2-40B4-BE49-F238E27FC236}">
                <a16:creationId xmlns:a16="http://schemas.microsoft.com/office/drawing/2014/main" id="{37A1C817-5231-9CEB-B4BC-806DEC3905E8}"/>
              </a:ext>
            </a:extLst>
          </p:cNvPr>
          <p:cNvSpPr/>
          <p:nvPr/>
        </p:nvSpPr>
        <p:spPr>
          <a:xfrm>
            <a:off x="468000" y="3455674"/>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3F8A4F40-0AC4-DBE2-F0D4-39A75EBA0C09}"/>
              </a:ext>
            </a:extLst>
          </p:cNvPr>
          <p:cNvSpPr txBox="1"/>
          <p:nvPr/>
        </p:nvSpPr>
        <p:spPr>
          <a:xfrm>
            <a:off x="540000" y="3584563"/>
            <a:ext cx="1476000" cy="246221"/>
          </a:xfrm>
          <a:prstGeom prst="rect">
            <a:avLst/>
          </a:prstGeom>
          <a:noFill/>
        </p:spPr>
        <p:txBody>
          <a:bodyPr wrap="square" lIns="0" tIns="0" rIns="0" bIns="0" anchor="ctr">
            <a:spAutoFit/>
          </a:bodyPr>
          <a:lstStyle/>
          <a:p>
            <a:pPr algn="l"/>
            <a:r>
              <a:rPr lang="tr-TR" sz="1600" b="1" i="0" dirty="0">
                <a:solidFill>
                  <a:srgbClr val="62A844"/>
                </a:solidFill>
                <a:latin typeface="Calibri" panose="020F0502020204030204" pitchFamily="34" charset="0"/>
                <a:cs typeface="Calibri" panose="020F0502020204030204" pitchFamily="34" charset="0"/>
              </a:rPr>
              <a:t>Dürtme</a:t>
            </a:r>
            <a:endParaRPr sz="1600" b="1" i="0" dirty="0">
              <a:solidFill>
                <a:srgbClr val="62A844"/>
              </a:solidFill>
              <a:latin typeface="Calibri" panose="020F0502020204030204" pitchFamily="34" charset="0"/>
              <a:cs typeface="Calibri" panose="020F0502020204030204" pitchFamily="34" charset="0"/>
            </a:endParaRPr>
          </a:p>
        </p:txBody>
      </p:sp>
      <p:sp>
        <p:nvSpPr>
          <p:cNvPr id="57" name="TextBox 56">
            <a:extLst>
              <a:ext uri="{FF2B5EF4-FFF2-40B4-BE49-F238E27FC236}">
                <a16:creationId xmlns:a16="http://schemas.microsoft.com/office/drawing/2014/main" id="{23703233-6E94-FA37-101B-9D0B39AAD819}"/>
              </a:ext>
            </a:extLst>
          </p:cNvPr>
          <p:cNvSpPr txBox="1"/>
          <p:nvPr/>
        </p:nvSpPr>
        <p:spPr>
          <a:xfrm>
            <a:off x="2232000" y="3515313"/>
            <a:ext cx="6984000" cy="384721"/>
          </a:xfrm>
          <a:prstGeom prst="rect">
            <a:avLst/>
          </a:prstGeom>
          <a:noFill/>
        </p:spPr>
        <p:txBody>
          <a:bodyPr wrap="square" lIns="0" tIns="0" rIns="0" bIns="0" anchor="ctr">
            <a:spAutoFit/>
          </a:bodyPr>
          <a:lstStyle/>
          <a:p>
            <a:pPr>
              <a:lnSpc>
                <a:spcPts val="1480"/>
              </a:lnSpc>
            </a:pPr>
            <a:r>
              <a:rPr lang="en-IE" sz="1300" b="0" i="0" dirty="0">
                <a:solidFill>
                  <a:srgbClr val="1C1C1C"/>
                </a:solidFill>
                <a:latin typeface="Calibri" panose="020F0502020204030204" pitchFamily="34" charset="0"/>
                <a:cs typeface="Calibri" panose="020F0502020204030204" pitchFamily="34" charset="0"/>
              </a:rPr>
              <a:t>Seçimin sunulma biçiminde yapılan (varsayılan ayar, hatırlatma, fiziksel düzenleme gibi) küçük bir değişiklik; bu değişiklik, seçimi kısıtlamadan davranışı değiştirir.</a:t>
            </a:r>
          </a:p>
        </p:txBody>
      </p:sp>
      <p:sp>
        <p:nvSpPr>
          <p:cNvPr id="58" name="TextBox 57">
            <a:extLst>
              <a:ext uri="{FF2B5EF4-FFF2-40B4-BE49-F238E27FC236}">
                <a16:creationId xmlns:a16="http://schemas.microsoft.com/office/drawing/2014/main" id="{553D6E73-6195-8D6C-8098-49461CFD902C}"/>
              </a:ext>
            </a:extLst>
          </p:cNvPr>
          <p:cNvSpPr txBox="1"/>
          <p:nvPr/>
        </p:nvSpPr>
        <p:spPr>
          <a:xfrm>
            <a:off x="9774900" y="3599952"/>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M3</a:t>
            </a:r>
          </a:p>
        </p:txBody>
      </p:sp>
      <p:sp>
        <p:nvSpPr>
          <p:cNvPr id="59" name="TextBox 58">
            <a:extLst>
              <a:ext uri="{FF2B5EF4-FFF2-40B4-BE49-F238E27FC236}">
                <a16:creationId xmlns:a16="http://schemas.microsoft.com/office/drawing/2014/main" id="{337B4D55-D10D-6359-0494-0ADB71DE78BC}"/>
              </a:ext>
            </a:extLst>
          </p:cNvPr>
          <p:cNvSpPr txBox="1"/>
          <p:nvPr/>
        </p:nvSpPr>
        <p:spPr>
          <a:xfrm>
            <a:off x="540000" y="4088562"/>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İkili geçiş</a:t>
            </a:r>
          </a:p>
        </p:txBody>
      </p:sp>
      <p:sp>
        <p:nvSpPr>
          <p:cNvPr id="60" name="TextBox 59">
            <a:extLst>
              <a:ext uri="{FF2B5EF4-FFF2-40B4-BE49-F238E27FC236}">
                <a16:creationId xmlns:a16="http://schemas.microsoft.com/office/drawing/2014/main" id="{F92C47C3-7239-554E-952E-D53C135BFE5E}"/>
              </a:ext>
            </a:extLst>
          </p:cNvPr>
          <p:cNvSpPr txBox="1"/>
          <p:nvPr/>
        </p:nvSpPr>
        <p:spPr>
          <a:xfrm>
            <a:off x="2232000" y="4019313"/>
            <a:ext cx="6984000" cy="384721"/>
          </a:xfrm>
          <a:prstGeom prst="rect">
            <a:avLst/>
          </a:prstGeom>
          <a:noFill/>
        </p:spPr>
        <p:txBody>
          <a:bodyPr wrap="square" lIns="0" tIns="0" rIns="0" bIns="0" anchor="ctr">
            <a:spAutoFit/>
          </a:bodyPr>
          <a:lstStyle/>
          <a:p>
            <a:pPr algn="l">
              <a:lnSpc>
                <a:spcPts val="1480"/>
              </a:lnSpc>
            </a:pPr>
            <a:r>
              <a:rPr sz="1300" b="0" i="0">
                <a:solidFill>
                  <a:srgbClr val="1C1C1C"/>
                </a:solidFill>
                <a:latin typeface="Calibri" panose="020F0502020204030204" pitchFamily="34" charset="0"/>
                <a:cs typeface="Calibri" panose="020F0502020204030204" pitchFamily="34" charset="0"/>
              </a:rPr>
              <a:t>KOBİ'lerde birbirlerini güçlendirmeleri için dijital dönüşüm ve yeşil geçişi birlikte ilerletmek.</a:t>
            </a:r>
          </a:p>
        </p:txBody>
      </p:sp>
      <p:sp>
        <p:nvSpPr>
          <p:cNvPr id="61" name="TextBox 60">
            <a:extLst>
              <a:ext uri="{FF2B5EF4-FFF2-40B4-BE49-F238E27FC236}">
                <a16:creationId xmlns:a16="http://schemas.microsoft.com/office/drawing/2014/main" id="{408C6F8D-EAEA-F45E-D65E-8C43188B7E82}"/>
              </a:ext>
            </a:extLst>
          </p:cNvPr>
          <p:cNvSpPr txBox="1"/>
          <p:nvPr/>
        </p:nvSpPr>
        <p:spPr>
          <a:xfrm>
            <a:off x="9774900" y="4103951"/>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62" name="Rectangle 61">
            <a:extLst>
              <a:ext uri="{FF2B5EF4-FFF2-40B4-BE49-F238E27FC236}">
                <a16:creationId xmlns:a16="http://schemas.microsoft.com/office/drawing/2014/main" id="{1F065190-8AE8-D8B4-0325-03ED0ADE6C2A}"/>
              </a:ext>
            </a:extLst>
          </p:cNvPr>
          <p:cNvSpPr/>
          <p:nvPr/>
        </p:nvSpPr>
        <p:spPr>
          <a:xfrm>
            <a:off x="468000" y="4463672"/>
            <a:ext cx="10908000" cy="611722"/>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BADCD283-99DD-2F64-5699-22F0096DD3F4}"/>
              </a:ext>
            </a:extLst>
          </p:cNvPr>
          <p:cNvSpPr txBox="1"/>
          <p:nvPr/>
        </p:nvSpPr>
        <p:spPr>
          <a:xfrm>
            <a:off x="540000" y="4592561"/>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KPI</a:t>
            </a:r>
          </a:p>
        </p:txBody>
      </p:sp>
      <p:sp>
        <p:nvSpPr>
          <p:cNvPr id="64" name="TextBox 63">
            <a:extLst>
              <a:ext uri="{FF2B5EF4-FFF2-40B4-BE49-F238E27FC236}">
                <a16:creationId xmlns:a16="http://schemas.microsoft.com/office/drawing/2014/main" id="{74C72A43-F303-250A-D93E-B009A5C33A4A}"/>
              </a:ext>
            </a:extLst>
          </p:cNvPr>
          <p:cNvSpPr txBox="1"/>
          <p:nvPr/>
        </p:nvSpPr>
        <p:spPr>
          <a:xfrm>
            <a:off x="2232000" y="4523312"/>
            <a:ext cx="6984000" cy="384721"/>
          </a:xfrm>
          <a:prstGeom prst="rect">
            <a:avLst/>
          </a:prstGeom>
          <a:noFill/>
        </p:spPr>
        <p:txBody>
          <a:bodyPr wrap="square" lIns="0" tIns="0" rIns="0" bIns="0" anchor="ctr">
            <a:spAutoFit/>
          </a:bodyPr>
          <a:lstStyle/>
          <a:p>
            <a:pPr algn="l">
              <a:lnSpc>
                <a:spcPts val="1480"/>
              </a:lnSpc>
            </a:pPr>
            <a:r>
              <a:rPr sz="1300" b="0" i="0">
                <a:solidFill>
                  <a:srgbClr val="1C1C1C"/>
                </a:solidFill>
                <a:latin typeface="Calibri" panose="020F0502020204030204" pitchFamily="34" charset="0"/>
                <a:cs typeface="Calibri" panose="020F0502020204030204" pitchFamily="34" charset="0"/>
              </a:rPr>
              <a:t>Anahtar Performans Göstergesi – bir işletmenin tanımlanmış bir hedefi ne kadar etkili bir şekilde gerçekleştirdiğini gösteren ölçülebilir bir değer.</a:t>
            </a:r>
          </a:p>
        </p:txBody>
      </p:sp>
      <p:sp>
        <p:nvSpPr>
          <p:cNvPr id="65" name="TextBox 64">
            <a:extLst>
              <a:ext uri="{FF2B5EF4-FFF2-40B4-BE49-F238E27FC236}">
                <a16:creationId xmlns:a16="http://schemas.microsoft.com/office/drawing/2014/main" id="{D9B3F70F-34FC-0179-451D-C31062F402E0}"/>
              </a:ext>
            </a:extLst>
          </p:cNvPr>
          <p:cNvSpPr txBox="1"/>
          <p:nvPr/>
        </p:nvSpPr>
        <p:spPr>
          <a:xfrm>
            <a:off x="9774900" y="4607950"/>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C2 M2</a:t>
            </a:r>
          </a:p>
        </p:txBody>
      </p:sp>
      <p:sp>
        <p:nvSpPr>
          <p:cNvPr id="66" name="TextBox 65">
            <a:extLst>
              <a:ext uri="{FF2B5EF4-FFF2-40B4-BE49-F238E27FC236}">
                <a16:creationId xmlns:a16="http://schemas.microsoft.com/office/drawing/2014/main" id="{D22486A3-2885-3FAB-FF85-4F3C4FC1214C}"/>
              </a:ext>
            </a:extLst>
          </p:cNvPr>
          <p:cNvSpPr txBox="1"/>
          <p:nvPr/>
        </p:nvSpPr>
        <p:spPr>
          <a:xfrm>
            <a:off x="540000" y="5346516"/>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Döngüsel ekonomi</a:t>
            </a:r>
          </a:p>
        </p:txBody>
      </p:sp>
      <p:sp>
        <p:nvSpPr>
          <p:cNvPr id="67" name="TextBox 66">
            <a:extLst>
              <a:ext uri="{FF2B5EF4-FFF2-40B4-BE49-F238E27FC236}">
                <a16:creationId xmlns:a16="http://schemas.microsoft.com/office/drawing/2014/main" id="{DFEE83F1-6AA3-82CD-D265-880FD1D49EAE}"/>
              </a:ext>
            </a:extLst>
          </p:cNvPr>
          <p:cNvSpPr txBox="1"/>
          <p:nvPr/>
        </p:nvSpPr>
        <p:spPr>
          <a:xfrm>
            <a:off x="2211042" y="5233142"/>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Atıkların bir kaynak haline gelmesi için, azaltma, yeniden kullanma, onarma, yenileme ve geri dönüşüm yoluyla malzeme ve ürünlerin mümkün olduğunca uzun süre kullanımda kalmasını sağlamak üzere tasarlanmış bir yaklaşım.</a:t>
            </a:r>
          </a:p>
        </p:txBody>
      </p:sp>
      <p:sp>
        <p:nvSpPr>
          <p:cNvPr id="68" name="TextBox 67">
            <a:extLst>
              <a:ext uri="{FF2B5EF4-FFF2-40B4-BE49-F238E27FC236}">
                <a16:creationId xmlns:a16="http://schemas.microsoft.com/office/drawing/2014/main" id="{9B92B941-9A06-4154-563A-4794D05C2593}"/>
              </a:ext>
            </a:extLst>
          </p:cNvPr>
          <p:cNvSpPr txBox="1"/>
          <p:nvPr/>
        </p:nvSpPr>
        <p:spPr>
          <a:xfrm>
            <a:off x="9774900" y="5233142"/>
            <a:ext cx="2016000" cy="215444"/>
          </a:xfrm>
          <a:prstGeom prst="rect">
            <a:avLst/>
          </a:prstGeom>
          <a:noFill/>
        </p:spPr>
        <p:txBody>
          <a:bodyPr wrap="square" lIns="0" tIns="0" rIns="0" bIns="0" anchor="ctr">
            <a:spAutoFit/>
          </a:bodyPr>
          <a:lstStyle/>
          <a:p>
            <a:pPr algn="l"/>
            <a:r>
              <a:rPr sz="1400" b="0" i="1" dirty="0">
                <a:solidFill>
                  <a:srgbClr val="555555"/>
                </a:solidFill>
                <a:latin typeface="Calibri" panose="020F0502020204030204" pitchFamily="34" charset="0"/>
                <a:cs typeface="Calibri" panose="020F0502020204030204" pitchFamily="34" charset="0"/>
              </a:rPr>
              <a:t>C1 M2</a:t>
            </a:r>
          </a:p>
        </p:txBody>
      </p:sp>
      <p:sp>
        <p:nvSpPr>
          <p:cNvPr id="69" name="Rectangle 68">
            <a:extLst>
              <a:ext uri="{FF2B5EF4-FFF2-40B4-BE49-F238E27FC236}">
                <a16:creationId xmlns:a16="http://schemas.microsoft.com/office/drawing/2014/main" id="{7E0CDA54-3AEF-95E0-9FA4-46DF41464F28}"/>
              </a:ext>
            </a:extLst>
          </p:cNvPr>
          <p:cNvSpPr/>
          <p:nvPr/>
        </p:nvSpPr>
        <p:spPr>
          <a:xfrm>
            <a:off x="468000" y="5883335"/>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4CC72C5E-6EF8-B031-127D-F7C7D428E46E}"/>
              </a:ext>
            </a:extLst>
          </p:cNvPr>
          <p:cNvSpPr txBox="1"/>
          <p:nvPr/>
        </p:nvSpPr>
        <p:spPr>
          <a:xfrm>
            <a:off x="525394" y="5988728"/>
            <a:ext cx="1476000" cy="246221"/>
          </a:xfrm>
          <a:prstGeom prst="rect">
            <a:avLst/>
          </a:prstGeom>
          <a:noFill/>
        </p:spPr>
        <p:txBody>
          <a:bodyPr wrap="square" lIns="0" tIns="0" rIns="0" bIns="0" anchor="ctr">
            <a:spAutoFit/>
          </a:bodyPr>
          <a:lstStyle/>
          <a:p>
            <a:pPr algn="l"/>
            <a:r>
              <a:rPr lang="tr-TR" sz="1600" b="1" i="0" noProof="1">
                <a:solidFill>
                  <a:srgbClr val="62A844"/>
                </a:solidFill>
                <a:latin typeface="Calibri" panose="020F0502020204030204" pitchFamily="34" charset="0"/>
                <a:cs typeface="Calibri" panose="020F0502020204030204" pitchFamily="34" charset="0"/>
              </a:rPr>
              <a:t>Misafir yolculuğu</a:t>
            </a:r>
          </a:p>
        </p:txBody>
      </p:sp>
      <p:sp>
        <p:nvSpPr>
          <p:cNvPr id="71" name="TextBox 70">
            <a:extLst>
              <a:ext uri="{FF2B5EF4-FFF2-40B4-BE49-F238E27FC236}">
                <a16:creationId xmlns:a16="http://schemas.microsoft.com/office/drawing/2014/main" id="{38AF8727-F06A-5C3F-68AD-D984D9B703E9}"/>
              </a:ext>
            </a:extLst>
          </p:cNvPr>
          <p:cNvSpPr txBox="1"/>
          <p:nvPr/>
        </p:nvSpPr>
        <p:spPr>
          <a:xfrm>
            <a:off x="2211042" y="5966058"/>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Farkındalıktan rezervasyona, konaklamaya ve konaklama sonrası etkileşime kadar bir misafirin işletmeyle olan etkileşimlerinin tam dizisi – sürdürülebilirlik ve dijital temas noktalarını tutarlı bir şekilde tasarlamak için kullanılır.</a:t>
            </a:r>
          </a:p>
        </p:txBody>
      </p:sp>
      <p:sp>
        <p:nvSpPr>
          <p:cNvPr id="72" name="TextBox 71">
            <a:extLst>
              <a:ext uri="{FF2B5EF4-FFF2-40B4-BE49-F238E27FC236}">
                <a16:creationId xmlns:a16="http://schemas.microsoft.com/office/drawing/2014/main" id="{4A0EAD9D-4B88-B023-1A93-40D24FC6816B}"/>
              </a:ext>
            </a:extLst>
          </p:cNvPr>
          <p:cNvSpPr txBox="1"/>
          <p:nvPr/>
        </p:nvSpPr>
        <p:spPr>
          <a:xfrm>
            <a:off x="9708000" y="5966058"/>
            <a:ext cx="2016000" cy="215444"/>
          </a:xfrm>
          <a:prstGeom prst="rect">
            <a:avLst/>
          </a:prstGeom>
          <a:noFill/>
        </p:spPr>
        <p:txBody>
          <a:bodyPr wrap="square" lIns="0" tIns="0" rIns="0" bIns="0" anchor="ctr">
            <a:spAutoFit/>
          </a:bodyPr>
          <a:lstStyle/>
          <a:p>
            <a:pPr algn="l"/>
            <a:r>
              <a:rPr sz="1400" b="0" i="1" dirty="0">
                <a:solidFill>
                  <a:srgbClr val="555555"/>
                </a:solidFill>
                <a:latin typeface="Calibri" panose="020F0502020204030204" pitchFamily="34" charset="0"/>
                <a:cs typeface="Calibri" panose="020F0502020204030204" pitchFamily="34" charset="0"/>
              </a:rPr>
              <a:t>C1 M3</a:t>
            </a:r>
          </a:p>
        </p:txBody>
      </p:sp>
      <p:sp>
        <p:nvSpPr>
          <p:cNvPr id="79" name="Rectangle 78">
            <a:extLst>
              <a:ext uri="{FF2B5EF4-FFF2-40B4-BE49-F238E27FC236}">
                <a16:creationId xmlns:a16="http://schemas.microsoft.com/office/drawing/2014/main" id="{7D5A05A6-0B57-0EF6-4E29-148FB7F12ECC}"/>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80" name="Graphic 4">
            <a:extLst>
              <a:ext uri="{FF2B5EF4-FFF2-40B4-BE49-F238E27FC236}">
                <a16:creationId xmlns:a16="http://schemas.microsoft.com/office/drawing/2014/main" id="{BC4B6BB3-D7F5-D822-D851-626C0F52BC76}"/>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81" name="Graphic 80">
            <a:extLst>
              <a:ext uri="{FF2B5EF4-FFF2-40B4-BE49-F238E27FC236}">
                <a16:creationId xmlns:a16="http://schemas.microsoft.com/office/drawing/2014/main" id="{60EE09C8-1789-41F8-540B-A46D2D5356B4}"/>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82" name="Text Placeholder 11">
            <a:extLst>
              <a:ext uri="{FF2B5EF4-FFF2-40B4-BE49-F238E27FC236}">
                <a16:creationId xmlns:a16="http://schemas.microsoft.com/office/drawing/2014/main" id="{E686BB53-CC7E-1F96-7824-760E0F18889F}"/>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solidFill>
                  <a:schemeClr val="bg1"/>
                </a:solidFill>
                <a:cs typeface="Times New Roman" panose="02020603050405020304" pitchFamily="18" charset="0"/>
              </a:rPr>
              <a:t>Ortak Sözlük</a:t>
            </a:r>
          </a:p>
        </p:txBody>
      </p:sp>
      <p:sp>
        <p:nvSpPr>
          <p:cNvPr id="83" name="TextBox 82">
            <a:extLst>
              <a:ext uri="{FF2B5EF4-FFF2-40B4-BE49-F238E27FC236}">
                <a16:creationId xmlns:a16="http://schemas.microsoft.com/office/drawing/2014/main" id="{905C3AE5-7030-4A73-3C62-BFDCFEF53C39}"/>
              </a:ext>
            </a:extLst>
          </p:cNvPr>
          <p:cNvSpPr txBox="1"/>
          <p:nvPr/>
        </p:nvSpPr>
        <p:spPr>
          <a:xfrm>
            <a:off x="540000" y="2122367"/>
            <a:ext cx="1476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Terim</a:t>
            </a:r>
          </a:p>
        </p:txBody>
      </p:sp>
      <p:sp>
        <p:nvSpPr>
          <p:cNvPr id="84" name="TextBox 83">
            <a:extLst>
              <a:ext uri="{FF2B5EF4-FFF2-40B4-BE49-F238E27FC236}">
                <a16:creationId xmlns:a16="http://schemas.microsoft.com/office/drawing/2014/main" id="{F522218D-71C8-CF58-91CE-B7E0DF67D88F}"/>
              </a:ext>
            </a:extLst>
          </p:cNvPr>
          <p:cNvSpPr txBox="1"/>
          <p:nvPr/>
        </p:nvSpPr>
        <p:spPr>
          <a:xfrm>
            <a:off x="2232000" y="2122367"/>
            <a:ext cx="6984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Kanonik tanım</a:t>
            </a:r>
          </a:p>
        </p:txBody>
      </p:sp>
      <p:sp>
        <p:nvSpPr>
          <p:cNvPr id="85" name="TextBox 84">
            <a:extLst>
              <a:ext uri="{FF2B5EF4-FFF2-40B4-BE49-F238E27FC236}">
                <a16:creationId xmlns:a16="http://schemas.microsoft.com/office/drawing/2014/main" id="{1EC027A6-AFAE-956D-9389-B528CF1E4025}"/>
              </a:ext>
            </a:extLst>
          </p:cNvPr>
          <p:cNvSpPr txBox="1"/>
          <p:nvPr/>
        </p:nvSpPr>
        <p:spPr>
          <a:xfrm>
            <a:off x="9774900" y="2122367"/>
            <a:ext cx="2016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Tam açıklaması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71408-B8E3-03D5-3DD0-6D14407A6DF3}"/>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24A262DB-5355-6BBA-A6F5-6F546E80FF25}"/>
              </a:ext>
            </a:extLst>
          </p:cNvPr>
          <p:cNvSpPr>
            <a:spLocks noGrp="1"/>
          </p:cNvSpPr>
          <p:nvPr>
            <p:ph type="body" sz="quarter" idx="15"/>
          </p:nvPr>
        </p:nvSpPr>
        <p:spPr/>
        <p:txBody>
          <a:bodyPr/>
          <a:lstStyle/>
          <a:p>
            <a:r>
              <a:rPr lang="en-US" dirty="0"/>
              <a:t>01</a:t>
            </a:r>
          </a:p>
        </p:txBody>
      </p:sp>
      <p:sp>
        <p:nvSpPr>
          <p:cNvPr id="15" name="Text Placeholder 14">
            <a:extLst>
              <a:ext uri="{FF2B5EF4-FFF2-40B4-BE49-F238E27FC236}">
                <a16:creationId xmlns:a16="http://schemas.microsoft.com/office/drawing/2014/main" id="{1DE1512C-9BDE-81B5-2411-28D3B0FCC38C}"/>
              </a:ext>
            </a:extLst>
          </p:cNvPr>
          <p:cNvSpPr>
            <a:spLocks noGrp="1"/>
          </p:cNvSpPr>
          <p:nvPr>
            <p:ph type="body" sz="quarter" idx="14"/>
          </p:nvPr>
        </p:nvSpPr>
        <p:spPr>
          <a:xfrm>
            <a:off x="1608003" y="1786741"/>
            <a:ext cx="10383972" cy="689519"/>
          </a:xfrm>
        </p:spPr>
        <p:txBody>
          <a:bodyPr/>
          <a:lstStyle/>
          <a:p>
            <a:r>
              <a:rPr lang="en-US" b="1" dirty="0"/>
              <a:t>Giriş ve Çerçeveleme </a:t>
            </a:r>
            <a:endParaRPr lang="en-US" dirty="0"/>
          </a:p>
        </p:txBody>
      </p:sp>
      <p:sp>
        <p:nvSpPr>
          <p:cNvPr id="19" name="Text Placeholder 18">
            <a:extLst>
              <a:ext uri="{FF2B5EF4-FFF2-40B4-BE49-F238E27FC236}">
                <a16:creationId xmlns:a16="http://schemas.microsoft.com/office/drawing/2014/main" id="{E7237FA9-99CF-7E1F-F348-2E98581375BA}"/>
              </a:ext>
            </a:extLst>
          </p:cNvPr>
          <p:cNvSpPr>
            <a:spLocks noGrp="1"/>
          </p:cNvSpPr>
          <p:nvPr>
            <p:ph type="body" sz="quarter" idx="29"/>
          </p:nvPr>
        </p:nvSpPr>
        <p:spPr/>
        <p:txBody>
          <a:bodyPr/>
          <a:lstStyle/>
          <a:p>
            <a:r>
              <a:rPr lang="en-US" dirty="0"/>
              <a:t>02</a:t>
            </a:r>
          </a:p>
        </p:txBody>
      </p:sp>
      <p:sp>
        <p:nvSpPr>
          <p:cNvPr id="20" name="Text Placeholder 19">
            <a:extLst>
              <a:ext uri="{FF2B5EF4-FFF2-40B4-BE49-F238E27FC236}">
                <a16:creationId xmlns:a16="http://schemas.microsoft.com/office/drawing/2014/main" id="{4E69CC45-90B5-1289-5B7C-8E1D4ACE300C}"/>
              </a:ext>
            </a:extLst>
          </p:cNvPr>
          <p:cNvSpPr>
            <a:spLocks noGrp="1"/>
          </p:cNvSpPr>
          <p:nvPr>
            <p:ph type="body" sz="quarter" idx="30"/>
          </p:nvPr>
        </p:nvSpPr>
        <p:spPr>
          <a:xfrm>
            <a:off x="1608004" y="2498531"/>
            <a:ext cx="9517196" cy="689519"/>
          </a:xfrm>
        </p:spPr>
        <p:txBody>
          <a:bodyPr/>
          <a:lstStyle/>
          <a:p>
            <a:r>
              <a:rPr lang="en-GB" b="1" dirty="0"/>
              <a:t>Alt Sektörlerin Gidişatı </a:t>
            </a:r>
            <a:r>
              <a:rPr lang="en-US" dirty="0"/>
              <a:t>– </a:t>
            </a:r>
            <a:r>
              <a:rPr lang="en-GB" dirty="0"/>
              <a:t>Zorluklar, Fırsatlar ve Liderlik Yaklaşımları</a:t>
            </a:r>
            <a:endParaRPr lang="en-US" dirty="0"/>
          </a:p>
        </p:txBody>
      </p:sp>
      <p:sp>
        <p:nvSpPr>
          <p:cNvPr id="21" name="Text Placeholder 20">
            <a:extLst>
              <a:ext uri="{FF2B5EF4-FFF2-40B4-BE49-F238E27FC236}">
                <a16:creationId xmlns:a16="http://schemas.microsoft.com/office/drawing/2014/main" id="{20A4C6FD-05BD-28B7-18B1-4434AF94502F}"/>
              </a:ext>
            </a:extLst>
          </p:cNvPr>
          <p:cNvSpPr>
            <a:spLocks noGrp="1"/>
          </p:cNvSpPr>
          <p:nvPr>
            <p:ph type="body" sz="quarter" idx="31"/>
          </p:nvPr>
        </p:nvSpPr>
        <p:spPr/>
        <p:txBody>
          <a:bodyPr/>
          <a:lstStyle/>
          <a:p>
            <a:r>
              <a:rPr lang="en-US" dirty="0"/>
              <a:t>03</a:t>
            </a:r>
          </a:p>
        </p:txBody>
      </p:sp>
      <p:sp>
        <p:nvSpPr>
          <p:cNvPr id="22" name="Text Placeholder 21">
            <a:extLst>
              <a:ext uri="{FF2B5EF4-FFF2-40B4-BE49-F238E27FC236}">
                <a16:creationId xmlns:a16="http://schemas.microsoft.com/office/drawing/2014/main" id="{B8D9A1A2-E3BA-B1BF-6EA9-F76F4242B371}"/>
              </a:ext>
            </a:extLst>
          </p:cNvPr>
          <p:cNvSpPr>
            <a:spLocks noGrp="1"/>
          </p:cNvSpPr>
          <p:nvPr>
            <p:ph type="body" sz="quarter" idx="32"/>
          </p:nvPr>
        </p:nvSpPr>
        <p:spPr>
          <a:xfrm>
            <a:off x="1608002" y="3325191"/>
            <a:ext cx="9517195" cy="689519"/>
          </a:xfrm>
        </p:spPr>
        <p:txBody>
          <a:bodyPr/>
          <a:lstStyle/>
          <a:p>
            <a:r>
              <a:rPr lang="en-GB" b="1" dirty="0"/>
              <a:t>Dönüşüm Lideri Olarak Rolünüz </a:t>
            </a:r>
            <a:r>
              <a:rPr lang="en-US" dirty="0"/>
              <a:t>– Liderlik zihniyeti ve ekip katılımı</a:t>
            </a:r>
          </a:p>
        </p:txBody>
      </p:sp>
      <p:sp>
        <p:nvSpPr>
          <p:cNvPr id="23" name="Text Placeholder 22">
            <a:extLst>
              <a:ext uri="{FF2B5EF4-FFF2-40B4-BE49-F238E27FC236}">
                <a16:creationId xmlns:a16="http://schemas.microsoft.com/office/drawing/2014/main" id="{0C3DC4A4-D214-3DE1-B198-48A6CF69F7B5}"/>
              </a:ext>
            </a:extLst>
          </p:cNvPr>
          <p:cNvSpPr>
            <a:spLocks noGrp="1"/>
          </p:cNvSpPr>
          <p:nvPr>
            <p:ph type="body" sz="quarter" idx="33"/>
          </p:nvPr>
        </p:nvSpPr>
        <p:spPr/>
        <p:txBody>
          <a:bodyPr/>
          <a:lstStyle/>
          <a:p>
            <a:r>
              <a:rPr lang="en-US" dirty="0"/>
              <a:t>04</a:t>
            </a:r>
          </a:p>
        </p:txBody>
      </p:sp>
      <p:sp>
        <p:nvSpPr>
          <p:cNvPr id="24" name="Text Placeholder 23">
            <a:extLst>
              <a:ext uri="{FF2B5EF4-FFF2-40B4-BE49-F238E27FC236}">
                <a16:creationId xmlns:a16="http://schemas.microsoft.com/office/drawing/2014/main" id="{F0B1CF75-9F7C-E7A3-CF60-BDF5B1BE8935}"/>
              </a:ext>
            </a:extLst>
          </p:cNvPr>
          <p:cNvSpPr>
            <a:spLocks noGrp="1"/>
          </p:cNvSpPr>
          <p:nvPr>
            <p:ph type="body" sz="quarter" idx="34"/>
          </p:nvPr>
        </p:nvSpPr>
        <p:spPr>
          <a:xfrm>
            <a:off x="1608003" y="3922110"/>
            <a:ext cx="8196899" cy="689519"/>
          </a:xfrm>
        </p:spPr>
        <p:txBody>
          <a:bodyPr/>
          <a:lstStyle/>
          <a:p>
            <a:r>
              <a:rPr lang="en-US" b="1" dirty="0"/>
              <a:t>Strateji ve Eylem </a:t>
            </a:r>
            <a:r>
              <a:rPr lang="en-US" dirty="0"/>
              <a:t>– ESG / Dijital Adımların Planlanması ve Uygulanması</a:t>
            </a:r>
          </a:p>
        </p:txBody>
      </p:sp>
      <p:sp>
        <p:nvSpPr>
          <p:cNvPr id="25" name="Text Placeholder 24">
            <a:extLst>
              <a:ext uri="{FF2B5EF4-FFF2-40B4-BE49-F238E27FC236}">
                <a16:creationId xmlns:a16="http://schemas.microsoft.com/office/drawing/2014/main" id="{511756C4-017E-D39A-D6B3-0FA50709FA88}"/>
              </a:ext>
            </a:extLst>
          </p:cNvPr>
          <p:cNvSpPr>
            <a:spLocks noGrp="1"/>
          </p:cNvSpPr>
          <p:nvPr>
            <p:ph type="body" sz="quarter" idx="35"/>
          </p:nvPr>
        </p:nvSpPr>
        <p:spPr/>
        <p:txBody>
          <a:bodyPr/>
          <a:lstStyle/>
          <a:p>
            <a:r>
              <a:rPr lang="en-US" dirty="0"/>
              <a:t>05</a:t>
            </a:r>
          </a:p>
        </p:txBody>
      </p:sp>
      <p:sp>
        <p:nvSpPr>
          <p:cNvPr id="26" name="Text Placeholder 25">
            <a:extLst>
              <a:ext uri="{FF2B5EF4-FFF2-40B4-BE49-F238E27FC236}">
                <a16:creationId xmlns:a16="http://schemas.microsoft.com/office/drawing/2014/main" id="{B502B7A3-B2C0-7D71-1571-71958BADE622}"/>
              </a:ext>
            </a:extLst>
          </p:cNvPr>
          <p:cNvSpPr>
            <a:spLocks noGrp="1"/>
          </p:cNvSpPr>
          <p:nvPr>
            <p:ph type="body" sz="quarter" idx="36"/>
          </p:nvPr>
        </p:nvSpPr>
        <p:spPr>
          <a:xfrm>
            <a:off x="1608003" y="4616963"/>
            <a:ext cx="9355272" cy="689519"/>
          </a:xfrm>
        </p:spPr>
        <p:txBody>
          <a:bodyPr/>
          <a:lstStyle/>
          <a:p>
            <a:r>
              <a:rPr lang="en-US" b="1" dirty="0"/>
              <a:t>İşbirliği, İletişim ve Kültür </a:t>
            </a:r>
            <a:r>
              <a:rPr lang="en-US" dirty="0"/>
              <a:t>– Ekipleri Motive Etmek ve Gerçekçi Olmak</a:t>
            </a:r>
          </a:p>
        </p:txBody>
      </p:sp>
      <p:sp>
        <p:nvSpPr>
          <p:cNvPr id="18" name="Text Placeholder 17">
            <a:extLst>
              <a:ext uri="{FF2B5EF4-FFF2-40B4-BE49-F238E27FC236}">
                <a16:creationId xmlns:a16="http://schemas.microsoft.com/office/drawing/2014/main" id="{1205E486-F66A-589E-1CAA-A0941E0B4D74}"/>
              </a:ext>
            </a:extLst>
          </p:cNvPr>
          <p:cNvSpPr>
            <a:spLocks noGrp="1"/>
          </p:cNvSpPr>
          <p:nvPr>
            <p:ph type="body" sz="quarter" idx="27"/>
          </p:nvPr>
        </p:nvSpPr>
        <p:spPr>
          <a:xfrm>
            <a:off x="548420" y="416431"/>
            <a:ext cx="5041923" cy="720752"/>
          </a:xfrm>
          <a:prstGeom prst="rect">
            <a:avLst/>
          </a:prstGeom>
        </p:spPr>
        <p:txBody>
          <a:bodyPr/>
          <a:lstStyle/>
          <a:p>
            <a:r>
              <a:rPr lang="en-US" dirty="0"/>
              <a:t>İçindekiler</a:t>
            </a:r>
          </a:p>
        </p:txBody>
      </p:sp>
    </p:spTree>
    <p:extLst>
      <p:ext uri="{BB962C8B-B14F-4D97-AF65-F5344CB8AC3E}">
        <p14:creationId xmlns:p14="http://schemas.microsoft.com/office/powerpoint/2010/main" val="957698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303E4-AA5A-43EC-1893-EB045DA7CA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6A0546-7E32-1A0D-1EED-24B528423571}"/>
              </a:ext>
            </a:extLst>
          </p:cNvPr>
          <p:cNvSpPr>
            <a:spLocks noGrp="1"/>
          </p:cNvSpPr>
          <p:nvPr>
            <p:ph type="body" sz="quarter" idx="16"/>
          </p:nvPr>
        </p:nvSpPr>
        <p:spPr>
          <a:xfrm>
            <a:off x="4211493" y="859394"/>
            <a:ext cx="5276891" cy="4711700"/>
          </a:xfrm>
        </p:spPr>
        <p:txBody>
          <a:bodyPr>
            <a:normAutofit/>
          </a:bodyPr>
          <a:lstStyle/>
          <a:p>
            <a:pPr algn="ctr" fontAlgn="t">
              <a:lnSpc>
                <a:spcPts val="4960"/>
              </a:lnSpc>
              <a:spcBef>
                <a:spcPts val="0"/>
              </a:spcBef>
            </a:pPr>
            <a:r>
              <a:rPr lang="tr-TR" b="1" noProof="1"/>
              <a:t>Giriş </a:t>
            </a:r>
          </a:p>
          <a:p>
            <a:pPr algn="ctr" fontAlgn="t">
              <a:lnSpc>
                <a:spcPts val="4960"/>
              </a:lnSpc>
              <a:spcBef>
                <a:spcPts val="0"/>
              </a:spcBef>
            </a:pPr>
            <a:r>
              <a:rPr lang="tr-TR" b="1" noProof="1"/>
              <a:t>ve </a:t>
            </a:r>
          </a:p>
          <a:p>
            <a:pPr algn="ctr" fontAlgn="t">
              <a:lnSpc>
                <a:spcPts val="4960"/>
              </a:lnSpc>
              <a:spcBef>
                <a:spcPts val="0"/>
              </a:spcBef>
            </a:pPr>
            <a:r>
              <a:rPr lang="tr-TR" b="1" noProof="1"/>
              <a:t>Çerçeveleme</a:t>
            </a:r>
          </a:p>
          <a:p>
            <a:pPr fontAlgn="t">
              <a:lnSpc>
                <a:spcPts val="496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66A93D97-AB5F-0538-D1CA-85A9C32F776D}"/>
              </a:ext>
            </a:extLst>
          </p:cNvPr>
          <p:cNvSpPr>
            <a:spLocks noGrp="1"/>
          </p:cNvSpPr>
          <p:nvPr>
            <p:ph type="body" sz="quarter" idx="17"/>
          </p:nvPr>
        </p:nvSpPr>
        <p:spPr>
          <a:xfrm>
            <a:off x="648284" y="1480007"/>
            <a:ext cx="2066906" cy="582221"/>
          </a:xfrm>
        </p:spPr>
        <p:txBody>
          <a:bodyPr/>
          <a:lstStyle/>
          <a:p>
            <a:r>
              <a:rPr lang="en-US" sz="12000" b="1" dirty="0">
                <a:cs typeface="Times New Roman" panose="02020603050405020304" pitchFamily="18" charset="0"/>
              </a:rPr>
              <a:t>01</a:t>
            </a:r>
          </a:p>
        </p:txBody>
      </p:sp>
    </p:spTree>
    <p:extLst>
      <p:ext uri="{BB962C8B-B14F-4D97-AF65-F5344CB8AC3E}">
        <p14:creationId xmlns:p14="http://schemas.microsoft.com/office/powerpoint/2010/main" val="1973858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32F2E3F-A5B2-44EC-EE40-E334F1F1CCD3}"/>
              </a:ext>
            </a:extLst>
          </p:cNvPr>
          <p:cNvSpPr/>
          <p:nvPr/>
        </p:nvSpPr>
        <p:spPr>
          <a:xfrm flipH="1" flipV="1">
            <a:off x="0" y="0"/>
            <a:ext cx="12185500" cy="16857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4" name="Graphic 4">
            <a:extLst>
              <a:ext uri="{FF2B5EF4-FFF2-40B4-BE49-F238E27FC236}">
                <a16:creationId xmlns:a16="http://schemas.microsoft.com/office/drawing/2014/main" id="{1760BBD1-DE0C-BFB0-A4FC-8279C544EBC2}"/>
              </a:ext>
            </a:extLst>
          </p:cNvPr>
          <p:cNvSpPr/>
          <p:nvPr/>
        </p:nvSpPr>
        <p:spPr>
          <a:xfrm rot="5400000">
            <a:off x="1314218" y="844431"/>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634E1DCC-6497-2937-9B14-21A1FFBC2E2F}"/>
              </a:ext>
            </a:extLst>
          </p:cNvPr>
          <p:cNvPicPr>
            <a:picLocks noChangeAspect="1"/>
          </p:cNvPicPr>
          <p:nvPr/>
        </p:nvPicPr>
        <p:blipFill>
          <a:blip>
            <a:extLst>
              <a:ext uri="{96DAC541-7B7A-43D3-8B79-37D633B846F1}">
                <asvg:svgBlip xmlns:asvg="http://schemas.microsoft.com/office/drawing/2016/SVG/main" r:embed="rId2"/>
              </a:ext>
            </a:extLst>
          </a:blip>
          <a:srcRect l="23585" t="44750" r="48548" b="39029"/>
          <a:stretch>
            <a:fillRect/>
          </a:stretch>
        </p:blipFill>
        <p:spPr>
          <a:xfrm>
            <a:off x="4977577" y="14514"/>
            <a:ext cx="7214423" cy="5946019"/>
          </a:xfrm>
          <a:prstGeom prst="rect">
            <a:avLst/>
          </a:prstGeom>
        </p:spPr>
      </p:pic>
      <p:sp>
        <p:nvSpPr>
          <p:cNvPr id="16" name="Text Placeholder 11">
            <a:extLst>
              <a:ext uri="{FF2B5EF4-FFF2-40B4-BE49-F238E27FC236}">
                <a16:creationId xmlns:a16="http://schemas.microsoft.com/office/drawing/2014/main" id="{0A22DD92-6BDC-C333-679C-24F32F42EC88}"/>
              </a:ext>
            </a:extLst>
          </p:cNvPr>
          <p:cNvSpPr txBox="1">
            <a:spLocks/>
          </p:cNvSpPr>
          <p:nvPr/>
        </p:nvSpPr>
        <p:spPr>
          <a:xfrm>
            <a:off x="579276" y="426524"/>
            <a:ext cx="8920324"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Liderlik, tüm konukseverliğin kişisel olduğu temeli üzerine kurulur</a:t>
            </a:r>
          </a:p>
        </p:txBody>
      </p:sp>
      <p:sp>
        <p:nvSpPr>
          <p:cNvPr id="17" name="Text Placeholder 2">
            <a:extLst>
              <a:ext uri="{FF2B5EF4-FFF2-40B4-BE49-F238E27FC236}">
                <a16:creationId xmlns:a16="http://schemas.microsoft.com/office/drawing/2014/main" id="{F7E67B58-C9B6-C8C9-D7FE-B7C4C81AC3F5}"/>
              </a:ext>
            </a:extLst>
          </p:cNvPr>
          <p:cNvSpPr txBox="1">
            <a:spLocks/>
          </p:cNvSpPr>
          <p:nvPr/>
        </p:nvSpPr>
        <p:spPr>
          <a:xfrm>
            <a:off x="579276" y="2131647"/>
            <a:ext cx="8742854"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300"/>
              </a:spcBef>
              <a:buClr>
                <a:srgbClr val="62A844"/>
              </a:buClr>
              <a:buNone/>
            </a:pPr>
            <a:r>
              <a:rPr lang="tr-TR" sz="2400" noProof="1">
                <a:solidFill>
                  <a:srgbClr val="262626"/>
                </a:solidFill>
              </a:rPr>
              <a:t>Konukseverlik kişiseldir. Konukseverlik, pratik, hızlı ve insancıldır. Her gün, insanları mekanınıza davet eder, konfor yaratır, sorunları çözer ve yüzlerce hareketli parçanın sorunsuz çalışmasını sağlarsınız. İş pratiktir. Liderlik de aynı şekilde hissedilmelidir.</a:t>
            </a:r>
          </a:p>
          <a:p>
            <a:pPr marL="0" indent="0">
              <a:spcBef>
                <a:spcPts val="1300"/>
              </a:spcBef>
              <a:buClr>
                <a:srgbClr val="62A844"/>
              </a:buClr>
              <a:buNone/>
            </a:pPr>
            <a:r>
              <a:rPr lang="tr-TR" sz="2400" noProof="1">
                <a:solidFill>
                  <a:srgbClr val="262626"/>
                </a:solidFill>
              </a:rPr>
              <a:t>Yeşil ve dijital dönüşüm, ister butik bir oteli, ister kalabalık bir şehir restoranını, ister kırsal bir konukevini, ister bir tatil parkını ya da mevsimlik personel çalıştıran küçük bir kafeyi yönetiyor olun, dayanıklı bir konaklama işletmesi yönetmenin bir parçasıdır.</a:t>
            </a:r>
          </a:p>
          <a:p>
            <a:pPr marL="0" indent="0">
              <a:spcBef>
                <a:spcPts val="1300"/>
              </a:spcBef>
              <a:buClr>
                <a:srgbClr val="62A844"/>
              </a:buClr>
              <a:buNone/>
            </a:pPr>
            <a:endParaRPr lang="en-US" sz="2200" dirty="0">
              <a:solidFill>
                <a:srgbClr val="262626"/>
              </a:solidFill>
            </a:endParaRPr>
          </a:p>
        </p:txBody>
      </p:sp>
    </p:spTree>
    <p:extLst>
      <p:ext uri="{BB962C8B-B14F-4D97-AF65-F5344CB8AC3E}">
        <p14:creationId xmlns:p14="http://schemas.microsoft.com/office/powerpoint/2010/main" val="38739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B0AA0-226F-FD3C-B035-99533CDEF636}"/>
            </a:ext>
          </a:extLst>
        </p:cNvPr>
        <p:cNvGrpSpPr/>
        <p:nvPr/>
      </p:nvGrpSpPr>
      <p:grpSpPr>
        <a:xfrm>
          <a:off x="0" y="0"/>
          <a:ext cx="0" cy="0"/>
          <a:chOff x="0" y="0"/>
          <a:chExt cx="0" cy="0"/>
        </a:xfrm>
      </p:grpSpPr>
      <p:pic>
        <p:nvPicPr>
          <p:cNvPr id="14" name="Graphic 13">
            <a:extLst>
              <a:ext uri="{FF2B5EF4-FFF2-40B4-BE49-F238E27FC236}">
                <a16:creationId xmlns:a16="http://schemas.microsoft.com/office/drawing/2014/main" id="{FFA1E564-BF89-EB8D-2A78-089E3FE3969B}"/>
              </a:ext>
            </a:extLst>
          </p:cNvPr>
          <p:cNvPicPr>
            <a:picLocks noChangeAspect="1"/>
          </p:cNvPicPr>
          <p:nvPr/>
        </p:nvPicPr>
        <p:blipFill>
          <a:blip>
            <a:extLst>
              <a:ext uri="{96DAC541-7B7A-43D3-8B79-37D633B846F1}">
                <asvg:svgBlip xmlns:asvg="http://schemas.microsoft.com/office/drawing/2016/SVG/main" r:embed="rId4"/>
              </a:ext>
            </a:extLst>
          </a:blip>
          <a:srcRect l="30515" t="42504" r="41618" b="44917"/>
          <a:stretch>
            <a:fillRect/>
          </a:stretch>
        </p:blipFill>
        <p:spPr>
          <a:xfrm>
            <a:off x="5437432" y="2593463"/>
            <a:ext cx="6754568" cy="4317351"/>
          </a:xfrm>
          <a:prstGeom prst="rect">
            <a:avLst/>
          </a:prstGeom>
        </p:spPr>
      </p:pic>
      <p:cxnSp>
        <p:nvCxnSpPr>
          <p:cNvPr id="8" name="Straight Connector 7">
            <a:extLst>
              <a:ext uri="{FF2B5EF4-FFF2-40B4-BE49-F238E27FC236}">
                <a16:creationId xmlns:a16="http://schemas.microsoft.com/office/drawing/2014/main" id="{667FE83F-3D28-C235-9AE1-BFC78AA2792A}"/>
              </a:ext>
            </a:extLst>
          </p:cNvPr>
          <p:cNvCxnSpPr>
            <a:cxnSpLocks/>
          </p:cNvCxnSpPr>
          <p:nvPr/>
        </p:nvCxnSpPr>
        <p:spPr>
          <a:xfrm>
            <a:off x="0" y="1514785"/>
            <a:ext cx="662488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 name="Rounded Rectangle 2">
            <a:extLst>
              <a:ext uri="{FF2B5EF4-FFF2-40B4-BE49-F238E27FC236}">
                <a16:creationId xmlns:a16="http://schemas.microsoft.com/office/drawing/2014/main" id="{16D4FA0E-A9A9-AA13-57BE-D6CD0ACC3094}"/>
              </a:ext>
            </a:extLst>
          </p:cNvPr>
          <p:cNvSpPr/>
          <p:nvPr/>
        </p:nvSpPr>
        <p:spPr>
          <a:xfrm>
            <a:off x="6624881" y="368443"/>
            <a:ext cx="5168103" cy="3060549"/>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9" name="think-cell data - do not delete" hidden="1">
            <a:extLst>
              <a:ext uri="{FF2B5EF4-FFF2-40B4-BE49-F238E27FC236}">
                <a16:creationId xmlns:a16="http://schemas.microsoft.com/office/drawing/2014/main" id="{D9BA243F-AA40-CB00-E992-FF1BDF26A58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454" imgH="456" progId="TCLayout.ActiveDocument.1">
                  <p:embed/>
                </p:oleObj>
              </mc:Choice>
              <mc:Fallback>
                <p:oleObj name="think-cell Folie" r:id="rId5" imgW="454" imgH="456" progId="TCLayout.ActiveDocument.1">
                  <p:embed/>
                  <p:pic>
                    <p:nvPicPr>
                      <p:cNvPr id="59" name="think-cell data - do not delete" hidden="1">
                        <a:extLst>
                          <a:ext uri="{FF2B5EF4-FFF2-40B4-BE49-F238E27FC236}">
                            <a16:creationId xmlns:a16="http://schemas.microsoft.com/office/drawing/2014/main" id="{D9BA243F-AA40-CB00-E992-FF1BDF26A58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25AA5E93-8001-AC73-85FC-CA0F6D4D3B74}"/>
              </a:ext>
            </a:extLst>
          </p:cNvPr>
          <p:cNvSpPr txBox="1"/>
          <p:nvPr/>
        </p:nvSpPr>
        <p:spPr>
          <a:xfrm>
            <a:off x="570086" y="1927022"/>
            <a:ext cx="6054773" cy="3354765"/>
          </a:xfrm>
          <a:prstGeom prst="rect">
            <a:avLst/>
          </a:prstGeom>
          <a:noFill/>
        </p:spPr>
        <p:txBody>
          <a:bodyPr wrap="square" lIns="91440" tIns="45720" rIns="91440" bIns="45720" rtlCol="0" anchor="t">
            <a:spAutoFit/>
          </a:bodyPr>
          <a:lstStyle/>
          <a:p>
            <a:r>
              <a:rPr lang="en-GB" sz="2400" b="1" dirty="0">
                <a:solidFill>
                  <a:srgbClr val="0289AE"/>
                </a:solidFill>
              </a:rPr>
              <a:t>Dönüşüm kulağa büyük bir kavram gibi gelse de, konaklama sektöründe genellikle küçük adımlarla başlar:</a:t>
            </a:r>
          </a:p>
          <a:p>
            <a:endParaRPr lang="en-GB" sz="2000" b="1" dirty="0">
              <a:solidFill>
                <a:srgbClr val="0289AE"/>
              </a:solidFill>
            </a:endParaRPr>
          </a:p>
          <a:p>
            <a:pPr marL="342900" indent="-342900">
              <a:buClr>
                <a:srgbClr val="62A844"/>
              </a:buClr>
              <a:buFont typeface="Arial" panose="020B0604020202020204" pitchFamily="34" charset="0"/>
              <a:buChar char="•"/>
            </a:pPr>
            <a:r>
              <a:rPr lang="tr-TR" sz="2000" noProof="1">
                <a:solidFill>
                  <a:srgbClr val="262626"/>
                </a:solidFill>
              </a:rPr>
              <a:t>daha net bir check-in süreci</a:t>
            </a:r>
          </a:p>
          <a:p>
            <a:pPr marL="342900" indent="-342900">
              <a:buClr>
                <a:srgbClr val="62A844"/>
              </a:buClr>
              <a:buFont typeface="Arial" panose="020B0604020202020204" pitchFamily="34" charset="0"/>
              <a:buChar char="•"/>
            </a:pPr>
            <a:r>
              <a:rPr lang="tr-TR" sz="2000" noProof="1">
                <a:solidFill>
                  <a:srgbClr val="262626"/>
                </a:solidFill>
              </a:rPr>
              <a:t>tutarlı bir atık yönetimi rutini</a:t>
            </a:r>
          </a:p>
          <a:p>
            <a:pPr marL="342900" indent="-342900">
              <a:buClr>
                <a:srgbClr val="62A844"/>
              </a:buClr>
              <a:buFont typeface="Arial" panose="020B0604020202020204" pitchFamily="34" charset="0"/>
              <a:buChar char="•"/>
            </a:pPr>
            <a:r>
              <a:rPr lang="tr-TR" sz="2000" noProof="1">
                <a:solidFill>
                  <a:srgbClr val="262626"/>
                </a:solidFill>
              </a:rPr>
              <a:t>enerji kullanımının haftalık olarak gözden geçirilmesi</a:t>
            </a:r>
          </a:p>
          <a:p>
            <a:pPr marL="342900" indent="-342900">
              <a:buClr>
                <a:srgbClr val="62A844"/>
              </a:buClr>
              <a:buFont typeface="Arial" panose="020B0604020202020204" pitchFamily="34" charset="0"/>
              <a:buChar char="•"/>
            </a:pPr>
            <a:r>
              <a:rPr lang="tr-TR" sz="2000" noProof="1">
                <a:solidFill>
                  <a:srgbClr val="262626"/>
                </a:solidFill>
              </a:rPr>
              <a:t>tahminlere gerek kalmayan dijital bir kayıt sistemi</a:t>
            </a:r>
          </a:p>
          <a:p>
            <a:pPr marL="342900" indent="-342900">
              <a:buClr>
                <a:srgbClr val="62A844"/>
              </a:buClr>
              <a:buFont typeface="Arial" panose="020B0604020202020204" pitchFamily="34" charset="0"/>
              <a:buChar char="•"/>
            </a:pPr>
            <a:r>
              <a:rPr lang="tr-TR" sz="2000" noProof="1">
                <a:solidFill>
                  <a:srgbClr val="262626"/>
                </a:solidFill>
              </a:rPr>
              <a:t>atıkları azaltan küçük bir menü değişikliği</a:t>
            </a:r>
          </a:p>
          <a:p>
            <a:endParaRPr lang="en-US" sz="2000" dirty="0">
              <a:solidFill>
                <a:srgbClr val="262626"/>
              </a:solidFill>
            </a:endParaRPr>
          </a:p>
        </p:txBody>
      </p:sp>
      <p:sp>
        <p:nvSpPr>
          <p:cNvPr id="7" name="Text Placeholder 11">
            <a:extLst>
              <a:ext uri="{FF2B5EF4-FFF2-40B4-BE49-F238E27FC236}">
                <a16:creationId xmlns:a16="http://schemas.microsoft.com/office/drawing/2014/main" id="{BCDC82AE-86A3-F82A-257B-9713F5418111}"/>
              </a:ext>
            </a:extLst>
          </p:cNvPr>
          <p:cNvSpPr txBox="1">
            <a:spLocks/>
          </p:cNvSpPr>
          <p:nvPr/>
        </p:nvSpPr>
        <p:spPr>
          <a:xfrm>
            <a:off x="454695" y="394053"/>
            <a:ext cx="528349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Dönüşümün Konaklama Sektörü İçin Gerçek Anlamı</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sp>
        <p:nvSpPr>
          <p:cNvPr id="2" name="Rectangle 30">
            <a:extLst>
              <a:ext uri="{FF2B5EF4-FFF2-40B4-BE49-F238E27FC236}">
                <a16:creationId xmlns:a16="http://schemas.microsoft.com/office/drawing/2014/main" id="{8CC9478E-C556-5491-E95B-160033A535A9}"/>
              </a:ext>
            </a:extLst>
          </p:cNvPr>
          <p:cNvSpPr/>
          <p:nvPr/>
        </p:nvSpPr>
        <p:spPr>
          <a:xfrm flipH="1">
            <a:off x="6624881" y="755374"/>
            <a:ext cx="5168124" cy="2616101"/>
          </a:xfrm>
          <a:prstGeom prst="rect">
            <a:avLst/>
          </a:prstGeom>
        </p:spPr>
        <p:txBody>
          <a:bodyPr wrap="square">
            <a:spAutoFit/>
          </a:bodyPr>
          <a:lstStyle/>
          <a:p>
            <a:pPr algn="ctr">
              <a:buClr>
                <a:srgbClr val="62A844"/>
              </a:buClr>
            </a:pPr>
            <a:r>
              <a:rPr lang="tr-TR" sz="2400" b="1" noProof="1">
                <a:solidFill>
                  <a:srgbClr val="0289AE"/>
                </a:solidFill>
              </a:rPr>
              <a:t>Bu, konaklama sektöründe:</a:t>
            </a:r>
          </a:p>
          <a:p>
            <a:pPr algn="ctr">
              <a:buClr>
                <a:srgbClr val="62A844"/>
              </a:buClr>
            </a:pPr>
            <a:br>
              <a:rPr lang="tr-TR" noProof="1">
                <a:solidFill>
                  <a:srgbClr val="262626"/>
                </a:solidFill>
              </a:rPr>
            </a:br>
            <a:r>
              <a:rPr lang="tr-TR" sz="2000" i="1" noProof="1">
                <a:solidFill>
                  <a:srgbClr val="262626"/>
                </a:solidFill>
              </a:rPr>
              <a:t>Günlük işleri daha sorunsuz, daha verimli </a:t>
            </a:r>
          </a:p>
          <a:p>
            <a:pPr algn="ctr">
              <a:buClr>
                <a:srgbClr val="62A844"/>
              </a:buClr>
            </a:pPr>
            <a:r>
              <a:rPr lang="tr-TR" sz="2000" i="1" noProof="1">
                <a:solidFill>
                  <a:srgbClr val="262626"/>
                </a:solidFill>
              </a:rPr>
              <a:t>ve ekibiniz, misafirleriniz /</a:t>
            </a:r>
          </a:p>
          <a:p>
            <a:pPr algn="ctr">
              <a:buClr>
                <a:srgbClr val="62A844"/>
              </a:buClr>
            </a:pPr>
            <a:r>
              <a:rPr lang="tr-TR" sz="2000" i="1" noProof="1">
                <a:solidFill>
                  <a:srgbClr val="262626"/>
                </a:solidFill>
              </a:rPr>
              <a:t>müşterileriniz ve kârlılığınız için daha iyi hale getirmektir.  Sihir, karmaşıklıktan değil tutarlılıktan gelir.</a:t>
            </a:r>
          </a:p>
          <a:p>
            <a:pPr algn="ctr">
              <a:buClr>
                <a:srgbClr val="62A844"/>
              </a:buClr>
            </a:pPr>
            <a:endParaRPr lang="en-US" dirty="0">
              <a:solidFill>
                <a:srgbClr val="262626"/>
              </a:solidFill>
            </a:endParaRPr>
          </a:p>
        </p:txBody>
      </p:sp>
    </p:spTree>
    <p:extLst>
      <p:ext uri="{BB962C8B-B14F-4D97-AF65-F5344CB8AC3E}">
        <p14:creationId xmlns:p14="http://schemas.microsoft.com/office/powerpoint/2010/main" val="3660523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BC4AC-5805-5C6E-3182-EBE6B7901A3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BACC388-F288-C7BD-50B0-5D35F1981733}"/>
              </a:ext>
            </a:extLst>
          </p:cNvPr>
          <p:cNvSpPr/>
          <p:nvPr/>
        </p:nvSpPr>
        <p:spPr>
          <a:xfrm>
            <a:off x="7177473" y="0"/>
            <a:ext cx="4085740" cy="6857999"/>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1">
            <a:extLst>
              <a:ext uri="{FF2B5EF4-FFF2-40B4-BE49-F238E27FC236}">
                <a16:creationId xmlns:a16="http://schemas.microsoft.com/office/drawing/2014/main" id="{7A22D019-6D7E-0485-4BC0-D470A46B15FB}"/>
              </a:ext>
            </a:extLst>
          </p:cNvPr>
          <p:cNvSpPr txBox="1">
            <a:spLocks/>
          </p:cNvSpPr>
          <p:nvPr/>
        </p:nvSpPr>
        <p:spPr>
          <a:xfrm>
            <a:off x="224457" y="283624"/>
            <a:ext cx="592499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Konaklama Sektörü Liderlerinin Karşılaştığı En Yaygın Zorluklar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5DB91214-223E-4FEA-DD7D-F5EAC4F68453}"/>
              </a:ext>
            </a:extLst>
          </p:cNvPr>
          <p:cNvCxnSpPr>
            <a:cxnSpLocks/>
          </p:cNvCxnSpPr>
          <p:nvPr/>
        </p:nvCxnSpPr>
        <p:spPr>
          <a:xfrm>
            <a:off x="-19802" y="1399062"/>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a:extLst>
              <a:ext uri="{FF2B5EF4-FFF2-40B4-BE49-F238E27FC236}">
                <a16:creationId xmlns:a16="http://schemas.microsoft.com/office/drawing/2014/main" id="{5C77F550-041B-2FA3-9BF3-400803AC710F}"/>
              </a:ext>
            </a:extLst>
          </p:cNvPr>
          <p:cNvSpPr/>
          <p:nvPr/>
        </p:nvSpPr>
        <p:spPr>
          <a:xfrm flipH="1">
            <a:off x="288405" y="1701715"/>
            <a:ext cx="6065698" cy="4054621"/>
          </a:xfrm>
          <a:prstGeom prst="rect">
            <a:avLst/>
          </a:prstGeom>
        </p:spPr>
        <p:txBody>
          <a:bodyPr wrap="square">
            <a:spAutoFit/>
          </a:bodyPr>
          <a:lstStyle/>
          <a:p>
            <a:r>
              <a:rPr lang="en-GB" sz="2000" b="1" dirty="0">
                <a:solidFill>
                  <a:srgbClr val="0289AE"/>
                </a:solidFill>
              </a:rPr>
              <a:t>İrlanda, İspanya, Türkiye, Almanya ve Danimarka'da yapılan görüşmelere göre, konaklama sektöründeki KOBİ'ler şu tür engellerle karşılaşmaktadır:</a:t>
            </a:r>
          </a:p>
          <a:p>
            <a:endParaRPr lang="en-GB" sz="800" b="1" dirty="0">
              <a:solidFill>
                <a:srgbClr val="0289AE"/>
              </a:solidFill>
            </a:endParaRPr>
          </a:p>
          <a:p>
            <a:pPr marL="285750" indent="-285750">
              <a:buClr>
                <a:srgbClr val="62A844"/>
              </a:buClr>
              <a:buFont typeface="Arial" panose="020B0604020202020204" pitchFamily="34" charset="0"/>
              <a:buChar char="•"/>
            </a:pPr>
            <a:r>
              <a:rPr lang="en-GB" dirty="0">
                <a:solidFill>
                  <a:srgbClr val="262626"/>
                </a:solidFill>
              </a:rPr>
              <a:t>İyileştirmeleri planlamak için </a:t>
            </a:r>
            <a:r>
              <a:rPr lang="en-GB" b="1" dirty="0">
                <a:solidFill>
                  <a:srgbClr val="262626"/>
                </a:solidFill>
              </a:rPr>
              <a:t>zaman eksikliği</a:t>
            </a:r>
          </a:p>
          <a:p>
            <a:pPr marL="285750" indent="-285750">
              <a:buClr>
                <a:srgbClr val="62A844"/>
              </a:buClr>
              <a:buFont typeface="Arial" panose="020B0604020202020204" pitchFamily="34" charset="0"/>
              <a:buChar char="•"/>
            </a:pPr>
            <a:r>
              <a:rPr lang="en-GB" dirty="0">
                <a:solidFill>
                  <a:srgbClr val="262626"/>
                </a:solidFill>
              </a:rPr>
              <a:t>Yoğun vardiyalarda </a:t>
            </a:r>
            <a:r>
              <a:rPr lang="en-GB" b="1" dirty="0">
                <a:solidFill>
                  <a:srgbClr val="262626"/>
                </a:solidFill>
              </a:rPr>
              <a:t>personelin aşırı yüklenmesi</a:t>
            </a:r>
          </a:p>
          <a:p>
            <a:pPr marL="285750" indent="-285750">
              <a:buClr>
                <a:srgbClr val="62A844"/>
              </a:buClr>
              <a:buFont typeface="Arial" panose="020B0604020202020204" pitchFamily="34" charset="0"/>
              <a:buChar char="•"/>
            </a:pPr>
            <a:r>
              <a:rPr lang="en-GB" dirty="0">
                <a:solidFill>
                  <a:srgbClr val="262626"/>
                </a:solidFill>
              </a:rPr>
              <a:t>Hangi araçların gerçekten yardımcı olacağına dair </a:t>
            </a:r>
            <a:r>
              <a:rPr lang="en-GB" b="1" dirty="0">
                <a:solidFill>
                  <a:srgbClr val="262626"/>
                </a:solidFill>
              </a:rPr>
              <a:t>belirsizlik</a:t>
            </a:r>
          </a:p>
          <a:p>
            <a:pPr marL="285750" indent="-285750">
              <a:buClr>
                <a:srgbClr val="62A844"/>
              </a:buClr>
              <a:buFont typeface="Arial" panose="020B0604020202020204" pitchFamily="34" charset="0"/>
              <a:buChar char="•"/>
            </a:pPr>
            <a:r>
              <a:rPr lang="en-GB" dirty="0">
                <a:solidFill>
                  <a:srgbClr val="262626"/>
                </a:solidFill>
              </a:rPr>
              <a:t>Bazı ekip üyelerinin </a:t>
            </a:r>
            <a:r>
              <a:rPr lang="en-GB" b="1" dirty="0">
                <a:solidFill>
                  <a:srgbClr val="262626"/>
                </a:solidFill>
              </a:rPr>
              <a:t>dijital teknolojilere </a:t>
            </a:r>
            <a:r>
              <a:rPr lang="en-GB" dirty="0">
                <a:solidFill>
                  <a:srgbClr val="262626"/>
                </a:solidFill>
              </a:rPr>
              <a:t>karşı duyduğu </a:t>
            </a:r>
            <a:r>
              <a:rPr lang="en-GB" b="1" dirty="0">
                <a:solidFill>
                  <a:srgbClr val="262626"/>
                </a:solidFill>
              </a:rPr>
              <a:t>korku</a:t>
            </a:r>
          </a:p>
          <a:p>
            <a:pPr marL="285750" indent="-285750">
              <a:buClr>
                <a:srgbClr val="62A844"/>
              </a:buClr>
              <a:buFont typeface="Arial" panose="020B0604020202020204" pitchFamily="34" charset="0"/>
              <a:buChar char="•"/>
            </a:pPr>
            <a:r>
              <a:rPr lang="en-GB" dirty="0">
                <a:solidFill>
                  <a:srgbClr val="262626"/>
                </a:solidFill>
              </a:rPr>
              <a:t>Yükseltmeler için </a:t>
            </a:r>
            <a:r>
              <a:rPr lang="en-GB" b="1" dirty="0">
                <a:solidFill>
                  <a:srgbClr val="262626"/>
                </a:solidFill>
              </a:rPr>
              <a:t>sınırlı bütçeler</a:t>
            </a:r>
          </a:p>
          <a:p>
            <a:pPr marL="285750" indent="-285750">
              <a:buClr>
                <a:srgbClr val="62A844"/>
              </a:buClr>
              <a:buFont typeface="Arial" panose="020B0604020202020204" pitchFamily="34" charset="0"/>
              <a:buChar char="•"/>
            </a:pPr>
            <a:r>
              <a:rPr lang="en-GB" dirty="0">
                <a:solidFill>
                  <a:srgbClr val="262626"/>
                </a:solidFill>
              </a:rPr>
              <a:t>Vardiyalar arasında </a:t>
            </a:r>
            <a:r>
              <a:rPr lang="en-GB" b="1" dirty="0">
                <a:solidFill>
                  <a:srgbClr val="262626"/>
                </a:solidFill>
              </a:rPr>
              <a:t>tutarsız rutinler</a:t>
            </a:r>
          </a:p>
          <a:p>
            <a:endParaRPr lang="en-GB" sz="2000" dirty="0">
              <a:solidFill>
                <a:srgbClr val="262626"/>
              </a:solidFill>
            </a:endParaRPr>
          </a:p>
          <a:p>
            <a:r>
              <a:rPr lang="en-GB" sz="2000" dirty="0">
                <a:solidFill>
                  <a:srgbClr val="262626"/>
                </a:solidFill>
              </a:rPr>
              <a:t>Bu zorluklar normaldir. Hızla değişen bir sektörü yansıtırlar ve her ekip bunları hisseder. Bu modül, yükü hafifleten liderlik uygulamaları sunar.  </a:t>
            </a:r>
            <a:endParaRPr lang="en-US" sz="2000" dirty="0">
              <a:solidFill>
                <a:srgbClr val="262626"/>
              </a:solidFill>
            </a:endParaRPr>
          </a:p>
        </p:txBody>
      </p:sp>
      <p:pic>
        <p:nvPicPr>
          <p:cNvPr id="11" name="Graphic 10">
            <a:extLst>
              <a:ext uri="{FF2B5EF4-FFF2-40B4-BE49-F238E27FC236}">
                <a16:creationId xmlns:a16="http://schemas.microsoft.com/office/drawing/2014/main" id="{0B8345A9-DFF8-398F-0870-782D4FDBAC63}"/>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8106261" y="0"/>
            <a:ext cx="4085739" cy="2599113"/>
          </a:xfrm>
          <a:prstGeom prst="rect">
            <a:avLst/>
          </a:prstGeom>
        </p:spPr>
      </p:pic>
      <p:pic>
        <p:nvPicPr>
          <p:cNvPr id="5" name="Picture 4">
            <a:extLst>
              <a:ext uri="{FF2B5EF4-FFF2-40B4-BE49-F238E27FC236}">
                <a16:creationId xmlns:a16="http://schemas.microsoft.com/office/drawing/2014/main" id="{60D2DB3B-60A2-386E-F501-FB080769B1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54843" y="127085"/>
            <a:ext cx="6731000" cy="5029200"/>
          </a:xfrm>
          <a:prstGeom prst="rect">
            <a:avLst/>
          </a:prstGeom>
        </p:spPr>
      </p:pic>
      <p:grpSp>
        <p:nvGrpSpPr>
          <p:cNvPr id="7" name="Group 6">
            <a:extLst>
              <a:ext uri="{FF2B5EF4-FFF2-40B4-BE49-F238E27FC236}">
                <a16:creationId xmlns:a16="http://schemas.microsoft.com/office/drawing/2014/main" id="{1DCB4E25-C616-C103-E46E-555AFBC6458E}"/>
              </a:ext>
            </a:extLst>
          </p:cNvPr>
          <p:cNvGrpSpPr/>
          <p:nvPr/>
        </p:nvGrpSpPr>
        <p:grpSpPr>
          <a:xfrm rot="21145702">
            <a:off x="6563827" y="2688676"/>
            <a:ext cx="1459682" cy="1406604"/>
            <a:chOff x="7777737" y="4274827"/>
            <a:chExt cx="1459682" cy="1406604"/>
          </a:xfrm>
        </p:grpSpPr>
        <p:sp>
          <p:nvSpPr>
            <p:cNvPr id="8" name="Oval 7">
              <a:extLst>
                <a:ext uri="{FF2B5EF4-FFF2-40B4-BE49-F238E27FC236}">
                  <a16:creationId xmlns:a16="http://schemas.microsoft.com/office/drawing/2014/main" id="{A76905C5-73A0-5933-2382-F10C794921DA}"/>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3E66720-F8EE-F443-1387-5AE4C575C5A6}"/>
                </a:ext>
              </a:extLst>
            </p:cNvPr>
            <p:cNvSpPr txBox="1"/>
            <p:nvPr/>
          </p:nvSpPr>
          <p:spPr>
            <a:xfrm>
              <a:off x="7781324" y="4522951"/>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4">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
        <p:nvSpPr>
          <p:cNvPr id="12" name="Rectangle 30">
            <a:extLst>
              <a:ext uri="{FF2B5EF4-FFF2-40B4-BE49-F238E27FC236}">
                <a16:creationId xmlns:a16="http://schemas.microsoft.com/office/drawing/2014/main" id="{C1971074-DA2E-6A72-88E4-BB1C3896BDFE}"/>
              </a:ext>
            </a:extLst>
          </p:cNvPr>
          <p:cNvSpPr/>
          <p:nvPr/>
        </p:nvSpPr>
        <p:spPr>
          <a:xfrm flipH="1">
            <a:off x="7157671" y="4978938"/>
            <a:ext cx="4085740" cy="1293046"/>
          </a:xfrm>
          <a:prstGeom prst="rect">
            <a:avLst/>
          </a:prstGeom>
        </p:spPr>
        <p:txBody>
          <a:bodyPr wrap="square">
            <a:spAutoFit/>
          </a:bodyPr>
          <a:lstStyle/>
          <a:p>
            <a:pPr algn="ctr">
              <a:lnSpc>
                <a:spcPts val="2100"/>
              </a:lnSpc>
            </a:pPr>
            <a:r>
              <a:rPr lang="en-GB" sz="2000" b="1" dirty="0">
                <a:solidFill>
                  <a:schemeClr val="bg1"/>
                </a:solidFill>
              </a:rPr>
              <a:t>Araştırmanın tamamını şu bölümde görebilirsiniz</a:t>
            </a:r>
          </a:p>
          <a:p>
            <a:pPr algn="ctr"/>
            <a:endParaRPr lang="en-GB" sz="800" b="1" dirty="0">
              <a:solidFill>
                <a:schemeClr val="bg1"/>
              </a:solidFill>
            </a:endParaRPr>
          </a:p>
          <a:p>
            <a:pPr algn="ctr">
              <a:lnSpc>
                <a:spcPts val="2100"/>
              </a:lnSpc>
            </a:pPr>
            <a:r>
              <a:rPr lang="en-GB" sz="2000" b="1" dirty="0">
                <a:solidFill>
                  <a:schemeClr val="bg1"/>
                </a:solidFill>
              </a:rPr>
              <a:t> </a:t>
            </a:r>
            <a:r>
              <a:rPr lang="en-GB" sz="2000" dirty="0">
                <a:solidFill>
                  <a:schemeClr val="bg1"/>
                </a:solidFill>
                <a:hlinkClick r:id="rId4">
                  <a:extLst>
                    <a:ext uri="{A12FA001-AC4F-418D-AE19-62706E023703}">
                      <ahyp:hlinkClr xmlns:ahyp="http://schemas.microsoft.com/office/drawing/2018/hyperlinkcolor" val="tx"/>
                    </a:ext>
                  </a:extLst>
                </a:hlinkClick>
              </a:rPr>
              <a:t>Yetkinlik Çerçevesi </a:t>
            </a:r>
          </a:p>
          <a:p>
            <a:pPr algn="ctr">
              <a:lnSpc>
                <a:spcPts val="2100"/>
              </a:lnSpc>
            </a:pPr>
            <a:r>
              <a:rPr lang="en-GB" sz="2000" dirty="0">
                <a:solidFill>
                  <a:schemeClr val="bg1"/>
                </a:solidFill>
                <a:hlinkClick r:id="rId4">
                  <a:extLst>
                    <a:ext uri="{A12FA001-AC4F-418D-AE19-62706E023703}">
                      <ahyp:hlinkClr xmlns:ahyp="http://schemas.microsoft.com/office/drawing/2018/hyperlinkcolor" val="tx"/>
                    </a:ext>
                  </a:extLst>
                </a:hlinkClick>
              </a:rPr>
              <a:t>| Eco Smart Projesi</a:t>
            </a:r>
            <a:endParaRPr lang="en-GB" sz="2000" dirty="0">
              <a:solidFill>
                <a:schemeClr val="bg1"/>
              </a:solidFill>
            </a:endParaRPr>
          </a:p>
          <a:p>
            <a:pPr algn="ctr">
              <a:lnSpc>
                <a:spcPts val="2100"/>
              </a:lnSpc>
            </a:pPr>
            <a:endParaRPr lang="en-US" sz="2000" dirty="0">
              <a:solidFill>
                <a:schemeClr val="bg1"/>
              </a:solidFill>
            </a:endParaRPr>
          </a:p>
        </p:txBody>
      </p:sp>
    </p:spTree>
    <p:extLst>
      <p:ext uri="{BB962C8B-B14F-4D97-AF65-F5344CB8AC3E}">
        <p14:creationId xmlns:p14="http://schemas.microsoft.com/office/powerpoint/2010/main" val="853794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0609E-F07B-C99F-EEC1-E378EB8ADE50}"/>
            </a:ext>
          </a:extLst>
        </p:cNvPr>
        <p:cNvGrpSpPr/>
        <p:nvPr/>
      </p:nvGrpSpPr>
      <p:grpSpPr>
        <a:xfrm>
          <a:off x="0" y="0"/>
          <a:ext cx="0" cy="0"/>
          <a:chOff x="0" y="0"/>
          <a:chExt cx="0" cy="0"/>
        </a:xfrm>
      </p:grpSpPr>
      <p:pic>
        <p:nvPicPr>
          <p:cNvPr id="14" name="Graphic 13">
            <a:extLst>
              <a:ext uri="{FF2B5EF4-FFF2-40B4-BE49-F238E27FC236}">
                <a16:creationId xmlns:a16="http://schemas.microsoft.com/office/drawing/2014/main" id="{A2FBAA90-95C9-FDA8-D875-1AE44A99747C}"/>
              </a:ext>
            </a:extLst>
          </p:cNvPr>
          <p:cNvPicPr>
            <a:picLocks noChangeAspect="1"/>
          </p:cNvPicPr>
          <p:nvPr/>
        </p:nvPicPr>
        <p:blipFill>
          <a:blip>
            <a:extLst>
              <a:ext uri="{96DAC541-7B7A-43D3-8B79-37D633B846F1}">
                <asvg:svgBlip xmlns:asvg="http://schemas.microsoft.com/office/drawing/2016/SVG/main" r:embed="rId4"/>
              </a:ext>
            </a:extLst>
          </a:blip>
          <a:srcRect l="30515" t="42504" r="41618" b="44917"/>
          <a:stretch>
            <a:fillRect/>
          </a:stretch>
        </p:blipFill>
        <p:spPr>
          <a:xfrm>
            <a:off x="5437432" y="2593463"/>
            <a:ext cx="6754568" cy="4317351"/>
          </a:xfrm>
          <a:prstGeom prst="rect">
            <a:avLst/>
          </a:prstGeom>
        </p:spPr>
      </p:pic>
      <p:cxnSp>
        <p:nvCxnSpPr>
          <p:cNvPr id="8" name="Straight Connector 7">
            <a:extLst>
              <a:ext uri="{FF2B5EF4-FFF2-40B4-BE49-F238E27FC236}">
                <a16:creationId xmlns:a16="http://schemas.microsoft.com/office/drawing/2014/main" id="{92F03AED-B5E2-FA54-7B30-B772D620587A}"/>
              </a:ext>
            </a:extLst>
          </p:cNvPr>
          <p:cNvCxnSpPr>
            <a:cxnSpLocks/>
          </p:cNvCxnSpPr>
          <p:nvPr/>
        </p:nvCxnSpPr>
        <p:spPr>
          <a:xfrm>
            <a:off x="0" y="1491034"/>
            <a:ext cx="662488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 name="Rounded Rectangle 2">
            <a:extLst>
              <a:ext uri="{FF2B5EF4-FFF2-40B4-BE49-F238E27FC236}">
                <a16:creationId xmlns:a16="http://schemas.microsoft.com/office/drawing/2014/main" id="{87C3A65A-BA50-854F-9B76-4714032874D3}"/>
              </a:ext>
            </a:extLst>
          </p:cNvPr>
          <p:cNvSpPr/>
          <p:nvPr/>
        </p:nvSpPr>
        <p:spPr>
          <a:xfrm>
            <a:off x="6624881" y="368444"/>
            <a:ext cx="5168103" cy="2600044"/>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9" name="think-cell data - do not delete" hidden="1">
            <a:extLst>
              <a:ext uri="{FF2B5EF4-FFF2-40B4-BE49-F238E27FC236}">
                <a16:creationId xmlns:a16="http://schemas.microsoft.com/office/drawing/2014/main" id="{7E359319-2285-FFBE-5EF0-3ED2808FC1FF}"/>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454" imgH="456" progId="TCLayout.ActiveDocument.1">
                  <p:embed/>
                </p:oleObj>
              </mc:Choice>
              <mc:Fallback>
                <p:oleObj name="think-cell Folie" r:id="rId5" imgW="454" imgH="456" progId="TCLayout.ActiveDocument.1">
                  <p:embed/>
                  <p:pic>
                    <p:nvPicPr>
                      <p:cNvPr id="59" name="think-cell data - do not delete" hidden="1">
                        <a:extLst>
                          <a:ext uri="{FF2B5EF4-FFF2-40B4-BE49-F238E27FC236}">
                            <a16:creationId xmlns:a16="http://schemas.microsoft.com/office/drawing/2014/main" id="{7E359319-2285-FFBE-5EF0-3ED2808FC1F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8E041D76-8696-3931-65EC-EBA3535C95A3}"/>
              </a:ext>
            </a:extLst>
          </p:cNvPr>
          <p:cNvSpPr txBox="1"/>
          <p:nvPr/>
        </p:nvSpPr>
        <p:spPr>
          <a:xfrm>
            <a:off x="318295" y="1854006"/>
            <a:ext cx="6306583" cy="4031873"/>
          </a:xfrm>
          <a:prstGeom prst="rect">
            <a:avLst/>
          </a:prstGeom>
          <a:noFill/>
        </p:spPr>
        <p:txBody>
          <a:bodyPr wrap="square" lIns="91440" tIns="45720" rIns="91440" bIns="45720" rtlCol="0" anchor="t">
            <a:spAutoFit/>
          </a:bodyPr>
          <a:lstStyle/>
          <a:p>
            <a:r>
              <a:rPr lang="en-GB" sz="2400" b="1" i="1" dirty="0">
                <a:solidFill>
                  <a:srgbClr val="262626"/>
                </a:solidFill>
              </a:rPr>
              <a:t>Mükemmel misafirperverlik liderliği, sağlam temellere dayalı, istikrarlı ve insancıldır.</a:t>
            </a:r>
          </a:p>
          <a:p>
            <a:endParaRPr lang="en-GB" sz="2400" b="1" i="1" dirty="0">
              <a:solidFill>
                <a:srgbClr val="262626"/>
              </a:solidFill>
            </a:endParaRPr>
          </a:p>
          <a:p>
            <a:r>
              <a:rPr lang="en-GB" sz="2400" b="1" dirty="0">
                <a:solidFill>
                  <a:srgbClr val="0289AE"/>
                </a:solidFill>
              </a:rPr>
              <a:t>Geçiş Döneminin Liderleri:</a:t>
            </a:r>
          </a:p>
          <a:p>
            <a:pPr marL="285750" indent="-285750">
              <a:buClr>
                <a:srgbClr val="62A844"/>
              </a:buClr>
              <a:buFont typeface="Arial" panose="020B0604020202020204" pitchFamily="34" charset="0"/>
              <a:buChar char="•"/>
            </a:pPr>
            <a:r>
              <a:rPr lang="en-GB" sz="2000" dirty="0">
                <a:solidFill>
                  <a:srgbClr val="262626"/>
                </a:solidFill>
              </a:rPr>
              <a:t>Herkesin hatırlayabileceği bir yön belirleyin</a:t>
            </a:r>
          </a:p>
          <a:p>
            <a:pPr marL="285750" indent="-285750">
              <a:buClr>
                <a:srgbClr val="62A844"/>
              </a:buClr>
              <a:buFont typeface="Arial" panose="020B0604020202020204" pitchFamily="34" charset="0"/>
              <a:buChar char="•"/>
            </a:pPr>
            <a:r>
              <a:rPr lang="en-GB" sz="2000" dirty="0">
                <a:solidFill>
                  <a:srgbClr val="262626"/>
                </a:solidFill>
              </a:rPr>
              <a:t>Değişikliklerin neden önemli olduğunu açıklayın</a:t>
            </a:r>
          </a:p>
          <a:p>
            <a:pPr marL="285750" indent="-285750">
              <a:buClr>
                <a:srgbClr val="62A844"/>
              </a:buClr>
              <a:buFont typeface="Arial" panose="020B0604020202020204" pitchFamily="34" charset="0"/>
              <a:buChar char="•"/>
            </a:pPr>
            <a:r>
              <a:rPr lang="en-GB" sz="2000" dirty="0">
                <a:solidFill>
                  <a:srgbClr val="262626"/>
                </a:solidFill>
              </a:rPr>
              <a:t>Personelin güvenini adım adım inşa edin</a:t>
            </a:r>
          </a:p>
          <a:p>
            <a:pPr marL="285750" indent="-285750">
              <a:buClr>
                <a:srgbClr val="62A844"/>
              </a:buClr>
              <a:buFont typeface="Arial" panose="020B0604020202020204" pitchFamily="34" charset="0"/>
              <a:buChar char="•"/>
            </a:pPr>
            <a:r>
              <a:rPr lang="en-GB" sz="2000" dirty="0">
                <a:solidFill>
                  <a:srgbClr val="262626"/>
                </a:solidFill>
              </a:rPr>
              <a:t>Sorulara yer açın</a:t>
            </a:r>
          </a:p>
          <a:p>
            <a:pPr marL="285750" indent="-285750">
              <a:buClr>
                <a:srgbClr val="62A844"/>
              </a:buClr>
              <a:buFont typeface="Arial" panose="020B0604020202020204" pitchFamily="34" charset="0"/>
              <a:buChar char="•"/>
            </a:pPr>
            <a:r>
              <a:rPr lang="en-GB" sz="2000" dirty="0">
                <a:solidFill>
                  <a:srgbClr val="262626"/>
                </a:solidFill>
              </a:rPr>
              <a:t>İlerlemeyi kutlayın</a:t>
            </a:r>
          </a:p>
          <a:p>
            <a:pPr marL="285750" indent="-285750">
              <a:buClr>
                <a:srgbClr val="62A844"/>
              </a:buClr>
              <a:buFont typeface="Arial" panose="020B0604020202020204" pitchFamily="34" charset="0"/>
              <a:buChar char="•"/>
            </a:pPr>
            <a:r>
              <a:rPr lang="en-GB" sz="2000" dirty="0">
                <a:solidFill>
                  <a:srgbClr val="262626"/>
                </a:solidFill>
              </a:rPr>
              <a:t>İşi kolaylaştıran rutinler oluşturun</a:t>
            </a:r>
          </a:p>
          <a:p>
            <a:pPr marL="285750" indent="-285750">
              <a:buClr>
                <a:srgbClr val="62A844"/>
              </a:buClr>
              <a:buFont typeface="Arial" panose="020B0604020202020204" pitchFamily="34" charset="0"/>
              <a:buChar char="•"/>
            </a:pPr>
            <a:r>
              <a:rPr lang="en-GB" sz="2000" dirty="0">
                <a:solidFill>
                  <a:srgbClr val="262626"/>
                </a:solidFill>
              </a:rPr>
              <a:t>Başkalarından uymalarını istediğiniz davranışları kendiniz sergileyin</a:t>
            </a:r>
          </a:p>
        </p:txBody>
      </p:sp>
      <p:sp>
        <p:nvSpPr>
          <p:cNvPr id="7" name="Text Placeholder 11">
            <a:extLst>
              <a:ext uri="{FF2B5EF4-FFF2-40B4-BE49-F238E27FC236}">
                <a16:creationId xmlns:a16="http://schemas.microsoft.com/office/drawing/2014/main" id="{CC909CAE-C35C-ECE0-01D9-4CFAEC66252C}"/>
              </a:ext>
            </a:extLst>
          </p:cNvPr>
          <p:cNvSpPr txBox="1">
            <a:spLocks/>
          </p:cNvSpPr>
          <p:nvPr/>
        </p:nvSpPr>
        <p:spPr>
          <a:xfrm>
            <a:off x="454695" y="394053"/>
            <a:ext cx="428958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Geçiş Sürecinin Lideri Olarak Rolünüz</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sp>
        <p:nvSpPr>
          <p:cNvPr id="2" name="Rectangle 30">
            <a:extLst>
              <a:ext uri="{FF2B5EF4-FFF2-40B4-BE49-F238E27FC236}">
                <a16:creationId xmlns:a16="http://schemas.microsoft.com/office/drawing/2014/main" id="{2F3292B6-DF92-EC0A-E6AE-BF0767515350}"/>
              </a:ext>
            </a:extLst>
          </p:cNvPr>
          <p:cNvSpPr/>
          <p:nvPr/>
        </p:nvSpPr>
        <p:spPr>
          <a:xfrm flipH="1">
            <a:off x="7273511" y="693883"/>
            <a:ext cx="3870841" cy="1631216"/>
          </a:xfrm>
          <a:prstGeom prst="rect">
            <a:avLst/>
          </a:prstGeom>
        </p:spPr>
        <p:txBody>
          <a:bodyPr wrap="square">
            <a:spAutoFit/>
          </a:bodyPr>
          <a:lstStyle/>
          <a:p>
            <a:pPr algn="ctr">
              <a:buClr>
                <a:srgbClr val="62A844"/>
              </a:buClr>
            </a:pPr>
            <a:r>
              <a:rPr lang="en-GB" sz="2000" b="1" i="1" dirty="0">
                <a:solidFill>
                  <a:srgbClr val="262626"/>
                </a:solidFill>
              </a:rPr>
              <a:t>ESG veya dijital araçlar konusunda uzman olmanıza gerek yok, bu kurs size bu bilgileri verecektir. Tek yapmanız gereken, ekibinize netlik, nezaket ve tutarlılıkla rehberlik etmektir.</a:t>
            </a:r>
            <a:endParaRPr lang="en-US" sz="2000" b="1" i="1" dirty="0">
              <a:solidFill>
                <a:srgbClr val="262626"/>
              </a:solidFill>
            </a:endParaRPr>
          </a:p>
        </p:txBody>
      </p:sp>
    </p:spTree>
    <p:extLst>
      <p:ext uri="{BB962C8B-B14F-4D97-AF65-F5344CB8AC3E}">
        <p14:creationId xmlns:p14="http://schemas.microsoft.com/office/powerpoint/2010/main" val="559479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A2ABA-AAA6-922A-1665-154B76696EC9}"/>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7819B5D1-8F0F-2097-D7E3-07048EB42285}"/>
              </a:ext>
            </a:extLst>
          </p:cNvPr>
          <p:cNvPicPr>
            <a:picLocks noChangeAspect="1"/>
          </p:cNvPicPr>
          <p:nvPr/>
        </p:nvPicPr>
        <p:blipFill>
          <a:blip>
            <a:extLst>
              <a:ext uri="{96DAC541-7B7A-43D3-8B79-37D633B846F1}">
                <asvg:svgBlip xmlns:asvg="http://schemas.microsoft.com/office/drawing/2016/SVG/main" r:embed="rId4"/>
              </a:ext>
            </a:extLst>
          </a:blip>
          <a:srcRect l="26021" t="43586" r="46112" b="39074"/>
          <a:stretch>
            <a:fillRect/>
          </a:stretch>
        </p:blipFill>
        <p:spPr>
          <a:xfrm>
            <a:off x="8106261" y="0"/>
            <a:ext cx="4085739" cy="3599726"/>
          </a:xfrm>
          <a:prstGeom prst="rect">
            <a:avLst/>
          </a:prstGeom>
        </p:spPr>
      </p:pic>
      <p:cxnSp>
        <p:nvCxnSpPr>
          <p:cNvPr id="8" name="Straight Connector 7">
            <a:extLst>
              <a:ext uri="{FF2B5EF4-FFF2-40B4-BE49-F238E27FC236}">
                <a16:creationId xmlns:a16="http://schemas.microsoft.com/office/drawing/2014/main" id="{5ACA7033-08CE-DEFD-711A-1D63063EFAC7}"/>
              </a:ext>
            </a:extLst>
          </p:cNvPr>
          <p:cNvCxnSpPr>
            <a:cxnSpLocks/>
          </p:cNvCxnSpPr>
          <p:nvPr/>
        </p:nvCxnSpPr>
        <p:spPr>
          <a:xfrm>
            <a:off x="0" y="1266386"/>
            <a:ext cx="662488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9" name="think-cell data - do not delete" hidden="1">
            <a:extLst>
              <a:ext uri="{FF2B5EF4-FFF2-40B4-BE49-F238E27FC236}">
                <a16:creationId xmlns:a16="http://schemas.microsoft.com/office/drawing/2014/main" id="{A971DF95-0153-E554-C685-C41804071B66}"/>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454" imgH="456" progId="TCLayout.ActiveDocument.1">
                  <p:embed/>
                </p:oleObj>
              </mc:Choice>
              <mc:Fallback>
                <p:oleObj name="think-cell Folie" r:id="rId5" imgW="454" imgH="456" progId="TCLayout.ActiveDocument.1">
                  <p:embed/>
                  <p:pic>
                    <p:nvPicPr>
                      <p:cNvPr id="59" name="think-cell data - do not delete" hidden="1">
                        <a:extLst>
                          <a:ext uri="{FF2B5EF4-FFF2-40B4-BE49-F238E27FC236}">
                            <a16:creationId xmlns:a16="http://schemas.microsoft.com/office/drawing/2014/main" id="{A971DF95-0153-E554-C685-C41804071B6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3C01AC6A-C948-CF5F-073C-0D24CF440FE2}"/>
              </a:ext>
            </a:extLst>
          </p:cNvPr>
          <p:cNvSpPr txBox="1"/>
          <p:nvPr/>
        </p:nvSpPr>
        <p:spPr>
          <a:xfrm>
            <a:off x="410103" y="1496378"/>
            <a:ext cx="10101771" cy="1446550"/>
          </a:xfrm>
          <a:prstGeom prst="rect">
            <a:avLst/>
          </a:prstGeom>
          <a:noFill/>
        </p:spPr>
        <p:txBody>
          <a:bodyPr wrap="square" lIns="91440" tIns="45720" rIns="91440" bIns="45720" rtlCol="0" anchor="t">
            <a:spAutoFit/>
          </a:bodyPr>
          <a:lstStyle/>
          <a:p>
            <a:r>
              <a:rPr lang="en-GB" sz="2200" dirty="0">
                <a:solidFill>
                  <a:srgbClr val="262626"/>
                </a:solidFill>
              </a:rPr>
              <a:t>İkili Dönüşüm, </a:t>
            </a:r>
            <a:r>
              <a:rPr lang="en-GB" sz="2200" b="1" dirty="0">
                <a:solidFill>
                  <a:srgbClr val="262626"/>
                </a:solidFill>
              </a:rPr>
              <a:t>daha çevreci faaliyetlere </a:t>
            </a:r>
            <a:r>
              <a:rPr lang="en-GB" sz="2200" dirty="0">
                <a:solidFill>
                  <a:srgbClr val="262626"/>
                </a:solidFill>
              </a:rPr>
              <a:t>ve </a:t>
            </a:r>
            <a:r>
              <a:rPr lang="en-GB" sz="2200" b="1" dirty="0">
                <a:solidFill>
                  <a:srgbClr val="262626"/>
                </a:solidFill>
              </a:rPr>
              <a:t>daha akıllı dijital uygulamalara </a:t>
            </a:r>
            <a:r>
              <a:rPr lang="en-GB" sz="2200" dirty="0">
                <a:solidFill>
                  <a:srgbClr val="262626"/>
                </a:solidFill>
              </a:rPr>
              <a:t>yönelik birleşik bir dönüşümdür. Bu iki alan birbirini destekler ve konaklama sektöründeki işletmelerin daha verimli, daha sürdürülebilir ve hem personel hem de misafirler için daha rahat bir şekilde çalışmasına yardımcı olur.</a:t>
            </a:r>
          </a:p>
          <a:p>
            <a:endParaRPr lang="en-US" sz="2200" dirty="0">
              <a:solidFill>
                <a:srgbClr val="262626"/>
              </a:solidFill>
            </a:endParaRPr>
          </a:p>
        </p:txBody>
      </p:sp>
      <p:sp>
        <p:nvSpPr>
          <p:cNvPr id="7" name="Text Placeholder 11">
            <a:extLst>
              <a:ext uri="{FF2B5EF4-FFF2-40B4-BE49-F238E27FC236}">
                <a16:creationId xmlns:a16="http://schemas.microsoft.com/office/drawing/2014/main" id="{21952161-575C-6D64-26F0-242D12180682}"/>
              </a:ext>
            </a:extLst>
          </p:cNvPr>
          <p:cNvSpPr txBox="1">
            <a:spLocks/>
          </p:cNvSpPr>
          <p:nvPr/>
        </p:nvSpPr>
        <p:spPr>
          <a:xfrm>
            <a:off x="453391" y="150948"/>
            <a:ext cx="528349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Hatırlatma: İkili Dönüşüm nedir? (Çevreci + Dijital)</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sp>
        <p:nvSpPr>
          <p:cNvPr id="10" name="Rounded Rectangle 9">
            <a:extLst>
              <a:ext uri="{FF2B5EF4-FFF2-40B4-BE49-F238E27FC236}">
                <a16:creationId xmlns:a16="http://schemas.microsoft.com/office/drawing/2014/main" id="{A0FA7FDF-005C-5CF2-CBC9-0D216D401E47}"/>
              </a:ext>
            </a:extLst>
          </p:cNvPr>
          <p:cNvSpPr/>
          <p:nvPr/>
        </p:nvSpPr>
        <p:spPr>
          <a:xfrm>
            <a:off x="512391" y="3352105"/>
            <a:ext cx="5168103" cy="3154091"/>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7937920F-3D28-1CD7-8D01-647AFA9F0E85}"/>
              </a:ext>
            </a:extLst>
          </p:cNvPr>
          <p:cNvSpPr/>
          <p:nvPr/>
        </p:nvSpPr>
        <p:spPr>
          <a:xfrm>
            <a:off x="5830873" y="3355368"/>
            <a:ext cx="5168103" cy="3154091"/>
          </a:xfrm>
          <a:prstGeom prst="roundRect">
            <a:avLst>
              <a:gd name="adj" fmla="val 8566"/>
            </a:avLst>
          </a:prstGeom>
          <a:solidFill>
            <a:schemeClr val="bg1"/>
          </a:solidFill>
          <a:ln w="28575">
            <a:solidFill>
              <a:srgbClr val="0289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24B11E07-C059-EB65-9258-B21FC581583E}"/>
              </a:ext>
            </a:extLst>
          </p:cNvPr>
          <p:cNvSpPr/>
          <p:nvPr/>
        </p:nvSpPr>
        <p:spPr>
          <a:xfrm>
            <a:off x="6809603" y="445291"/>
            <a:ext cx="5030096" cy="394289"/>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BBF29F46-969B-0DFB-95B7-410CDAD8E35E}"/>
              </a:ext>
            </a:extLst>
          </p:cNvPr>
          <p:cNvSpPr txBox="1"/>
          <p:nvPr/>
        </p:nvSpPr>
        <p:spPr>
          <a:xfrm>
            <a:off x="7079932" y="534713"/>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9" name="TextBox 18">
            <a:extLst>
              <a:ext uri="{FF2B5EF4-FFF2-40B4-BE49-F238E27FC236}">
                <a16:creationId xmlns:a16="http://schemas.microsoft.com/office/drawing/2014/main" id="{2DC8603D-D368-097F-8FD8-75D038315512}"/>
              </a:ext>
            </a:extLst>
          </p:cNvPr>
          <p:cNvSpPr txBox="1"/>
          <p:nvPr/>
        </p:nvSpPr>
        <p:spPr>
          <a:xfrm>
            <a:off x="7885954" y="524996"/>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C2 M1</a:t>
            </a:r>
            <a:endParaRPr sz="1400" b="1" i="0" dirty="0">
              <a:solidFill>
                <a:srgbClr val="262626"/>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841C6DD0-C526-AE9E-CDEC-AFB71214B5CC}"/>
              </a:ext>
            </a:extLst>
          </p:cNvPr>
          <p:cNvSpPr txBox="1"/>
          <p:nvPr/>
        </p:nvSpPr>
        <p:spPr>
          <a:xfrm>
            <a:off x="8497954" y="524996"/>
            <a:ext cx="5831537"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Yapay Zeka</a:t>
            </a:r>
          </a:p>
        </p:txBody>
      </p:sp>
      <p:pic>
        <p:nvPicPr>
          <p:cNvPr id="22" name="Picture 21">
            <a:extLst>
              <a:ext uri="{FF2B5EF4-FFF2-40B4-BE49-F238E27FC236}">
                <a16:creationId xmlns:a16="http://schemas.microsoft.com/office/drawing/2014/main" id="{B3456E73-35AC-A356-4B6D-1FF41F5370BB}"/>
              </a:ext>
            </a:extLst>
          </p:cNvPr>
          <p:cNvPicPr>
            <a:picLocks noChangeAspect="1"/>
          </p:cNvPicPr>
          <p:nvPr/>
        </p:nvPicPr>
        <p:blipFill>
          <a:blip r:embed="rId7" cstate="screen">
            <a:extLst>
              <a:ext uri="{28A0092B-C50C-407E-A947-70E740481C1C}">
                <a14:useLocalDpi xmlns:a14="http://schemas.microsoft.com/office/drawing/2010/main"/>
              </a:ext>
            </a:extLst>
          </a:blip>
          <a:srcRect t="-12778" r="50548" b="12778"/>
          <a:stretch>
            <a:fillRect/>
          </a:stretch>
        </p:blipFill>
        <p:spPr>
          <a:xfrm>
            <a:off x="3457692" y="5032507"/>
            <a:ext cx="2289409" cy="1595695"/>
          </a:xfrm>
          <a:prstGeom prst="roundRect">
            <a:avLst/>
          </a:prstGeom>
        </p:spPr>
      </p:pic>
      <p:pic>
        <p:nvPicPr>
          <p:cNvPr id="2" name="Picture 1">
            <a:extLst>
              <a:ext uri="{FF2B5EF4-FFF2-40B4-BE49-F238E27FC236}">
                <a16:creationId xmlns:a16="http://schemas.microsoft.com/office/drawing/2014/main" id="{33146E2F-1ED1-2BE7-5CCF-4D5952FF400D}"/>
              </a:ext>
            </a:extLst>
          </p:cNvPr>
          <p:cNvPicPr>
            <a:picLocks noChangeAspect="1"/>
          </p:cNvPicPr>
          <p:nvPr/>
        </p:nvPicPr>
        <p:blipFill>
          <a:blip r:embed="rId7" cstate="screen">
            <a:extLst>
              <a:ext uri="{28A0092B-C50C-407E-A947-70E740481C1C}">
                <a14:useLocalDpi xmlns:a14="http://schemas.microsoft.com/office/drawing/2010/main"/>
              </a:ext>
            </a:extLst>
          </a:blip>
          <a:srcRect l="49409" t="-12163" r="4388" b="12163"/>
          <a:stretch>
            <a:fillRect/>
          </a:stretch>
        </p:blipFill>
        <p:spPr>
          <a:xfrm>
            <a:off x="9591675" y="5104579"/>
            <a:ext cx="2139031" cy="1595695"/>
          </a:xfrm>
          <a:prstGeom prst="roundRect">
            <a:avLst/>
          </a:prstGeom>
        </p:spPr>
      </p:pic>
      <p:sp>
        <p:nvSpPr>
          <p:cNvPr id="3" name="Text Placeholder 3">
            <a:extLst>
              <a:ext uri="{FF2B5EF4-FFF2-40B4-BE49-F238E27FC236}">
                <a16:creationId xmlns:a16="http://schemas.microsoft.com/office/drawing/2014/main" id="{5EBEE065-A931-298A-DF55-5A887948D759}"/>
              </a:ext>
            </a:extLst>
          </p:cNvPr>
          <p:cNvSpPr txBox="1">
            <a:spLocks/>
          </p:cNvSpPr>
          <p:nvPr/>
        </p:nvSpPr>
        <p:spPr>
          <a:xfrm>
            <a:off x="662770" y="3242364"/>
            <a:ext cx="4431744" cy="2768689"/>
          </a:xfrm>
          <a:prstGeom prst="rect">
            <a:avLst/>
          </a:prstGeom>
        </p:spPr>
        <p:txBody>
          <a:bodyPr numCol="1" spcCol="2880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chemeClr val="bg1"/>
                </a:solidFill>
                <a:highlight>
                  <a:srgbClr val="62A844"/>
                </a:highlight>
              </a:rPr>
              <a:t>  Uygulamada Yeşil Dönüşüm</a:t>
            </a:r>
            <a:r>
              <a:rPr lang="en-GB" sz="2400" b="1" dirty="0">
                <a:solidFill>
                  <a:srgbClr val="62A844"/>
                </a:solidFill>
                <a:highlight>
                  <a:srgbClr val="62A844"/>
                </a:highlight>
              </a:rPr>
              <a:t>... </a:t>
            </a:r>
            <a:r>
              <a:rPr lang="en-GB" sz="2400" b="1" dirty="0">
                <a:solidFill>
                  <a:schemeClr val="bg1"/>
                </a:solidFill>
                <a:highlight>
                  <a:srgbClr val="62A844"/>
                </a:highlight>
              </a:rPr>
              <a:t> </a:t>
            </a:r>
          </a:p>
          <a:p>
            <a:pPr marL="0" indent="0">
              <a:lnSpc>
                <a:spcPct val="100000"/>
              </a:lnSpc>
              <a:buNone/>
            </a:pPr>
            <a:endParaRPr lang="en-GB" sz="800" b="1" dirty="0">
              <a:solidFill>
                <a:srgbClr val="0289AE"/>
              </a:solidFill>
              <a:highlight>
                <a:srgbClr val="0289AE"/>
              </a:highlight>
            </a:endParaRPr>
          </a:p>
          <a:p>
            <a:pPr marL="0" indent="0">
              <a:lnSpc>
                <a:spcPct val="100000"/>
              </a:lnSpc>
              <a:spcBef>
                <a:spcPts val="0"/>
              </a:spcBef>
              <a:buNone/>
            </a:pPr>
            <a:r>
              <a:rPr lang="en-GB" sz="1600" dirty="0">
                <a:solidFill>
                  <a:srgbClr val="262626"/>
                </a:solidFill>
              </a:rPr>
              <a:t>Atıkları azaltmak, enerji ve su tasarrufu yapmak, daha sorumlu bir şekilde tedarik yapmak ve çevreye saygılı, yeni düzenlemelere uygun operasyonlar oluşturmak. </a:t>
            </a:r>
            <a:br>
              <a:rPr lang="en-GB" sz="1600" dirty="0">
                <a:solidFill>
                  <a:srgbClr val="262626"/>
                </a:solidFill>
              </a:rPr>
            </a:br>
            <a:endParaRPr lang="en-GB" sz="1600" dirty="0">
              <a:solidFill>
                <a:srgbClr val="262626"/>
              </a:solidFill>
            </a:endParaRPr>
          </a:p>
          <a:p>
            <a:pPr marL="0" indent="0">
              <a:lnSpc>
                <a:spcPct val="100000"/>
              </a:lnSpc>
              <a:spcBef>
                <a:spcPts val="0"/>
              </a:spcBef>
              <a:buNone/>
            </a:pPr>
            <a:r>
              <a:rPr lang="en-GB" sz="1600" dirty="0">
                <a:solidFill>
                  <a:srgbClr val="262626"/>
                </a:solidFill>
              </a:rPr>
              <a:t>Bu eylemler maliyetleri düşürür ve misafir/</a:t>
            </a:r>
          </a:p>
          <a:p>
            <a:pPr marL="0" indent="0">
              <a:lnSpc>
                <a:spcPct val="100000"/>
              </a:lnSpc>
              <a:spcBef>
                <a:spcPts val="0"/>
              </a:spcBef>
              <a:buNone/>
            </a:pPr>
            <a:r>
              <a:rPr lang="en-GB" sz="1600" dirty="0">
                <a:solidFill>
                  <a:srgbClr val="262626"/>
                </a:solidFill>
              </a:rPr>
              <a:t>müşteri güvenini güçlendirir.</a:t>
            </a:r>
          </a:p>
        </p:txBody>
      </p:sp>
      <p:sp>
        <p:nvSpPr>
          <p:cNvPr id="5" name="Text Placeholder 3">
            <a:extLst>
              <a:ext uri="{FF2B5EF4-FFF2-40B4-BE49-F238E27FC236}">
                <a16:creationId xmlns:a16="http://schemas.microsoft.com/office/drawing/2014/main" id="{D792479D-81FD-7559-C596-BEF85A0AEB7A}"/>
              </a:ext>
            </a:extLst>
          </p:cNvPr>
          <p:cNvSpPr txBox="1">
            <a:spLocks/>
          </p:cNvSpPr>
          <p:nvPr/>
        </p:nvSpPr>
        <p:spPr>
          <a:xfrm>
            <a:off x="5820368" y="3242364"/>
            <a:ext cx="4301457" cy="1941656"/>
          </a:xfrm>
          <a:prstGeom prst="rect">
            <a:avLst/>
          </a:prstGeom>
        </p:spPr>
        <p:txBody>
          <a:bodyPr numCol="1" spcCol="2880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GB" sz="2400" b="1" dirty="0">
                <a:solidFill>
                  <a:schemeClr val="bg1"/>
                </a:solidFill>
                <a:highlight>
                  <a:srgbClr val="0289AE"/>
                </a:highlight>
              </a:rPr>
              <a:t>  Uygulamada Dijital Dönüşüm</a:t>
            </a:r>
            <a:r>
              <a:rPr lang="en-GB" sz="2400" b="1" dirty="0">
                <a:solidFill>
                  <a:srgbClr val="0289AE"/>
                </a:solidFill>
                <a:highlight>
                  <a:srgbClr val="0289AE"/>
                </a:highlight>
              </a:rPr>
              <a:t>...  </a:t>
            </a:r>
          </a:p>
          <a:p>
            <a:pPr marL="0" indent="0" algn="r">
              <a:lnSpc>
                <a:spcPct val="100000"/>
              </a:lnSpc>
              <a:buNone/>
            </a:pPr>
            <a:endParaRPr lang="en-GB" sz="300" b="1" dirty="0">
              <a:solidFill>
                <a:srgbClr val="0289AE"/>
              </a:solidFill>
              <a:highlight>
                <a:srgbClr val="0289AE"/>
              </a:highlight>
            </a:endParaRPr>
          </a:p>
          <a:p>
            <a:pPr marL="0" indent="0">
              <a:buNone/>
            </a:pPr>
            <a:r>
              <a:rPr lang="tr-TR" sz="1600" noProof="1">
                <a:solidFill>
                  <a:srgbClr val="262626"/>
                </a:solidFill>
              </a:rPr>
              <a:t>Çalışmaları kolaylaştırmak, doğruluğu artırmak, personeli desteklemek ve sorunsuz misafir/müşteri deneyimleri sunmak için basit dijital araçlar, uygulamalar ve akıllı sistemler kullanmak.</a:t>
            </a:r>
          </a:p>
          <a:p>
            <a:pPr marL="0" indent="0">
              <a:buNone/>
            </a:pPr>
            <a:r>
              <a:rPr lang="tr-TR" sz="1600" noProof="1">
                <a:solidFill>
                  <a:srgbClr val="262626"/>
                </a:solidFill>
              </a:rPr>
              <a:t>Buna dijital  enerji izleme veya personel iletişim araçlarına kadar her şeyi içerir</a:t>
            </a:r>
          </a:p>
        </p:txBody>
      </p:sp>
    </p:spTree>
    <p:extLst>
      <p:ext uri="{BB962C8B-B14F-4D97-AF65-F5344CB8AC3E}">
        <p14:creationId xmlns:p14="http://schemas.microsoft.com/office/powerpoint/2010/main" val="135131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8F2C9-21FD-2C8A-6703-2A0EFCCD4A1E}"/>
            </a:ext>
          </a:extLst>
        </p:cNvPr>
        <p:cNvGrpSpPr/>
        <p:nvPr/>
      </p:nvGrpSpPr>
      <p:grpSpPr>
        <a:xfrm>
          <a:off x="0" y="0"/>
          <a:ext cx="0" cy="0"/>
          <a:chOff x="0" y="0"/>
          <a:chExt cx="0" cy="0"/>
        </a:xfrm>
      </p:grpSpPr>
      <p:pic>
        <p:nvPicPr>
          <p:cNvPr id="14" name="Graphic 13">
            <a:extLst>
              <a:ext uri="{FF2B5EF4-FFF2-40B4-BE49-F238E27FC236}">
                <a16:creationId xmlns:a16="http://schemas.microsoft.com/office/drawing/2014/main" id="{3D7548BF-AC4C-A2DE-E162-52E045E56E24}"/>
              </a:ext>
            </a:extLst>
          </p:cNvPr>
          <p:cNvPicPr>
            <a:picLocks noChangeAspect="1"/>
          </p:cNvPicPr>
          <p:nvPr/>
        </p:nvPicPr>
        <p:blipFill>
          <a:blip>
            <a:extLst>
              <a:ext uri="{96DAC541-7B7A-43D3-8B79-37D633B846F1}">
                <asvg:svgBlip xmlns:asvg="http://schemas.microsoft.com/office/drawing/2016/SVG/main" r:embed="rId4"/>
              </a:ext>
            </a:extLst>
          </a:blip>
          <a:srcRect l="42144" t="36937" r="20698" b="46290"/>
          <a:stretch>
            <a:fillRect/>
          </a:stretch>
        </p:blipFill>
        <p:spPr>
          <a:xfrm>
            <a:off x="0" y="2549634"/>
            <a:ext cx="6754568" cy="4317351"/>
          </a:xfrm>
          <a:prstGeom prst="rect">
            <a:avLst/>
          </a:prstGeom>
        </p:spPr>
      </p:pic>
      <p:cxnSp>
        <p:nvCxnSpPr>
          <p:cNvPr id="8" name="Straight Connector 7">
            <a:extLst>
              <a:ext uri="{FF2B5EF4-FFF2-40B4-BE49-F238E27FC236}">
                <a16:creationId xmlns:a16="http://schemas.microsoft.com/office/drawing/2014/main" id="{7035447D-18AD-B65F-768D-02C0C9061560}"/>
              </a:ext>
            </a:extLst>
          </p:cNvPr>
          <p:cNvCxnSpPr>
            <a:cxnSpLocks/>
          </p:cNvCxnSpPr>
          <p:nvPr/>
        </p:nvCxnSpPr>
        <p:spPr>
          <a:xfrm>
            <a:off x="0" y="1560616"/>
            <a:ext cx="662488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9" name="think-cell data - do not delete" hidden="1">
            <a:extLst>
              <a:ext uri="{FF2B5EF4-FFF2-40B4-BE49-F238E27FC236}">
                <a16:creationId xmlns:a16="http://schemas.microsoft.com/office/drawing/2014/main" id="{8E6850E9-73E1-564D-02DA-EC8FE18A1B8A}"/>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454" imgH="456" progId="TCLayout.ActiveDocument.1">
                  <p:embed/>
                </p:oleObj>
              </mc:Choice>
              <mc:Fallback>
                <p:oleObj name="think-cell Folie" r:id="rId5" imgW="454" imgH="456" progId="TCLayout.ActiveDocument.1">
                  <p:embed/>
                  <p:pic>
                    <p:nvPicPr>
                      <p:cNvPr id="59" name="think-cell data - do not delete" hidden="1">
                        <a:extLst>
                          <a:ext uri="{FF2B5EF4-FFF2-40B4-BE49-F238E27FC236}">
                            <a16:creationId xmlns:a16="http://schemas.microsoft.com/office/drawing/2014/main" id="{8E6850E9-73E1-564D-02DA-EC8FE18A1B8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137DEBEE-AF7B-D0EA-9AF3-97BF202C6E66}"/>
              </a:ext>
            </a:extLst>
          </p:cNvPr>
          <p:cNvSpPr txBox="1"/>
          <p:nvPr/>
        </p:nvSpPr>
        <p:spPr>
          <a:xfrm>
            <a:off x="4208930" y="1907939"/>
            <a:ext cx="7175418" cy="4401205"/>
          </a:xfrm>
          <a:prstGeom prst="rect">
            <a:avLst/>
          </a:prstGeom>
          <a:noFill/>
        </p:spPr>
        <p:txBody>
          <a:bodyPr wrap="square" lIns="91440" tIns="45720" rIns="91440" bIns="45720" rtlCol="0" anchor="t">
            <a:spAutoFit/>
          </a:bodyPr>
          <a:lstStyle/>
          <a:p>
            <a:r>
              <a:rPr lang="en-US" sz="2000" b="1" i="1" dirty="0">
                <a:solidFill>
                  <a:srgbClr val="262626"/>
                </a:solidFill>
              </a:rPr>
              <a:t>Her iki </a:t>
            </a:r>
            <a:r>
              <a:rPr lang="en-US" sz="2000" b="1" dirty="0">
                <a:solidFill>
                  <a:srgbClr val="262626"/>
                </a:solidFill>
              </a:rPr>
              <a:t>dönüşümü </a:t>
            </a:r>
            <a:r>
              <a:rPr lang="en-US" sz="2000" b="1" i="1" dirty="0">
                <a:solidFill>
                  <a:srgbClr val="262626"/>
                </a:solidFill>
              </a:rPr>
              <a:t>de</a:t>
            </a:r>
            <a:r>
              <a:rPr lang="en-US" sz="2000" b="1" dirty="0">
                <a:solidFill>
                  <a:srgbClr val="262626"/>
                </a:solidFill>
              </a:rPr>
              <a:t> benimseyen konaklama sektöründeki KOBİ’ler, yalnızca birini benimseyenlere göre daha iyi performans göstermektedir. </a:t>
            </a:r>
            <a:r>
              <a:rPr lang="en-GB" sz="2000" b="1" dirty="0">
                <a:solidFill>
                  <a:srgbClr val="262626"/>
                </a:solidFill>
              </a:rPr>
              <a:t>Otellerde Yeşil Dijital Dönüşüm Liderliği Yoluyla Sürdürülebilirlik Performansını Artırma (2025). </a:t>
            </a:r>
          </a:p>
          <a:p>
            <a:endParaRPr lang="en-GB" sz="2000" b="1" dirty="0">
              <a:solidFill>
                <a:srgbClr val="262626"/>
              </a:solidFill>
            </a:endParaRPr>
          </a:p>
          <a:p>
            <a:r>
              <a:rPr lang="en-GB" sz="2000" dirty="0">
                <a:solidFill>
                  <a:srgbClr val="262626"/>
                </a:solidFill>
              </a:rPr>
              <a:t>Bu çalışma, otel yöneticilerinin </a:t>
            </a:r>
            <a:r>
              <a:rPr lang="en-GB" sz="2000" b="1" dirty="0">
                <a:solidFill>
                  <a:srgbClr val="262626"/>
                </a:solidFill>
              </a:rPr>
              <a:t>“yeşil-dijital dönüşüm </a:t>
            </a:r>
            <a:r>
              <a:rPr lang="en-GB" sz="2000" dirty="0">
                <a:solidFill>
                  <a:srgbClr val="262626"/>
                </a:solidFill>
              </a:rPr>
              <a:t>liderliği</a:t>
            </a:r>
            <a:r>
              <a:rPr lang="en-GB" sz="2000" b="1" dirty="0">
                <a:solidFill>
                  <a:srgbClr val="262626"/>
                </a:solidFill>
              </a:rPr>
              <a:t>” </a:t>
            </a:r>
            <a:r>
              <a:rPr lang="en-GB" sz="2000" dirty="0">
                <a:solidFill>
                  <a:srgbClr val="262626"/>
                </a:solidFill>
              </a:rPr>
              <a:t>tarzını benimsediklerinde, yani ekolojik farkındalığı (yeşil) dijital inovasyonla açıkça birleştirdiklerinde, bunun çevresel, ekonomik ve sosyal boyutlardaki sürdürülebilirlik sonuçlarını önemli ölçüde iyileştirdiğini ortaya koymaktadır. </a:t>
            </a:r>
          </a:p>
          <a:p>
            <a:endParaRPr lang="en-GB" sz="2000" b="1" dirty="0">
              <a:solidFill>
                <a:srgbClr val="262626"/>
              </a:solidFill>
            </a:endParaRPr>
          </a:p>
          <a:p>
            <a:r>
              <a:rPr lang="en-GB" sz="2000" b="1" dirty="0">
                <a:solidFill>
                  <a:srgbClr val="62A844"/>
                </a:solidFill>
              </a:rPr>
              <a:t>OKUYUN </a:t>
            </a:r>
            <a:r>
              <a:rPr lang="en-GB" sz="2000" dirty="0">
                <a:solidFill>
                  <a:srgbClr val="262626"/>
                </a:solidFill>
                <a:hlinkClick r:id="rId7">
                  <a:extLst>
                    <a:ext uri="{A12FA001-AC4F-418D-AE19-62706E023703}">
                      <ahyp:hlinkClr xmlns:ahyp="http://schemas.microsoft.com/office/drawing/2018/hyperlinkcolor" val="tx"/>
                    </a:ext>
                  </a:extLst>
                </a:hlinkClick>
              </a:rPr>
              <a:t>Yeşil Dijital Liderlik ve Döngüsel Ekonomi Yoluyla Otellerde Sürdürülebilirlik Performansını Artırma: Otel Yeşil Etkinliğinin Dengeleyici Rolü</a:t>
            </a:r>
            <a:endParaRPr lang="en-US" sz="2000" dirty="0">
              <a:solidFill>
                <a:srgbClr val="262626"/>
              </a:solidFill>
            </a:endParaRPr>
          </a:p>
        </p:txBody>
      </p:sp>
      <p:sp>
        <p:nvSpPr>
          <p:cNvPr id="7" name="Text Placeholder 11">
            <a:extLst>
              <a:ext uri="{FF2B5EF4-FFF2-40B4-BE49-F238E27FC236}">
                <a16:creationId xmlns:a16="http://schemas.microsoft.com/office/drawing/2014/main" id="{01229AAB-D3DD-11DA-F4D1-76697B3415A0}"/>
              </a:ext>
            </a:extLst>
          </p:cNvPr>
          <p:cNvSpPr txBox="1">
            <a:spLocks/>
          </p:cNvSpPr>
          <p:nvPr/>
        </p:nvSpPr>
        <p:spPr>
          <a:xfrm>
            <a:off x="454695" y="394053"/>
            <a:ext cx="528349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Hatırlatma: İkili Dönüşüm Nedir? (Yeşil + Dijital)</a:t>
            </a:r>
          </a:p>
          <a:p>
            <a:pPr marL="0" indent="0" algn="ctr">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sp>
        <p:nvSpPr>
          <p:cNvPr id="3" name="Rounded Rectangle 2">
            <a:extLst>
              <a:ext uri="{FF2B5EF4-FFF2-40B4-BE49-F238E27FC236}">
                <a16:creationId xmlns:a16="http://schemas.microsoft.com/office/drawing/2014/main" id="{DEA8BC02-B770-275E-9B1B-883D2263E117}"/>
              </a:ext>
            </a:extLst>
          </p:cNvPr>
          <p:cNvSpPr/>
          <p:nvPr/>
        </p:nvSpPr>
        <p:spPr>
          <a:xfrm>
            <a:off x="7963437" y="6288136"/>
            <a:ext cx="4093265" cy="36833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40F1C9F2-2D95-45E9-D4BC-7B6FF594ADEE}"/>
              </a:ext>
            </a:extLst>
          </p:cNvPr>
          <p:cNvSpPr txBox="1"/>
          <p:nvPr/>
        </p:nvSpPr>
        <p:spPr>
          <a:xfrm>
            <a:off x="8099810" y="6333414"/>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6" name="TextBox 5">
            <a:extLst>
              <a:ext uri="{FF2B5EF4-FFF2-40B4-BE49-F238E27FC236}">
                <a16:creationId xmlns:a16="http://schemas.microsoft.com/office/drawing/2014/main" id="{C493AE09-E1B6-04AD-603D-C11FDFA33179}"/>
              </a:ext>
            </a:extLst>
          </p:cNvPr>
          <p:cNvSpPr txBox="1"/>
          <p:nvPr/>
        </p:nvSpPr>
        <p:spPr>
          <a:xfrm>
            <a:off x="8855810" y="6357684"/>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C2 M1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835181DC-DE85-8A05-918D-5A572016B430}"/>
              </a:ext>
            </a:extLst>
          </p:cNvPr>
          <p:cNvSpPr txBox="1"/>
          <p:nvPr/>
        </p:nvSpPr>
        <p:spPr>
          <a:xfrm>
            <a:off x="9320702" y="6355604"/>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Yapay Zeka</a:t>
            </a:r>
          </a:p>
        </p:txBody>
      </p:sp>
      <p:sp>
        <p:nvSpPr>
          <p:cNvPr id="12" name="Text Placeholder 2">
            <a:extLst>
              <a:ext uri="{FF2B5EF4-FFF2-40B4-BE49-F238E27FC236}">
                <a16:creationId xmlns:a16="http://schemas.microsoft.com/office/drawing/2014/main" id="{A0AE134C-0049-E210-88BF-C5EE3121191C}"/>
              </a:ext>
            </a:extLst>
          </p:cNvPr>
          <p:cNvSpPr txBox="1">
            <a:spLocks/>
          </p:cNvSpPr>
          <p:nvPr/>
        </p:nvSpPr>
        <p:spPr>
          <a:xfrm>
            <a:off x="570087" y="1907939"/>
            <a:ext cx="2966489"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dirty="0">
                <a:solidFill>
                  <a:srgbClr val="0289AE"/>
                </a:solidFill>
              </a:rPr>
              <a:t>Bu, konaklama sektöründeki KOBİ'ler için neden önemlidir:</a:t>
            </a:r>
          </a:p>
          <a:p>
            <a:pPr marL="0" indent="0">
              <a:buNone/>
            </a:pPr>
            <a:endParaRPr lang="en-US" sz="2500" b="1" dirty="0">
              <a:solidFill>
                <a:srgbClr val="0289AE"/>
              </a:solidFill>
            </a:endParaRPr>
          </a:p>
        </p:txBody>
      </p:sp>
      <p:sp>
        <p:nvSpPr>
          <p:cNvPr id="13" name="Freeform 12">
            <a:extLst>
              <a:ext uri="{FF2B5EF4-FFF2-40B4-BE49-F238E27FC236}">
                <a16:creationId xmlns:a16="http://schemas.microsoft.com/office/drawing/2014/main" id="{FDDB8982-71A7-867B-63C4-1B6E8FB2BE43}"/>
              </a:ext>
            </a:extLst>
          </p:cNvPr>
          <p:cNvSpPr/>
          <p:nvPr/>
        </p:nvSpPr>
        <p:spPr>
          <a:xfrm>
            <a:off x="2800083" y="2995357"/>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2863031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2F70C-363D-4F70-9AAB-CD70E2435850}"/>
            </a:ext>
          </a:extLst>
        </p:cNvPr>
        <p:cNvGrpSpPr/>
        <p:nvPr/>
      </p:nvGrpSpPr>
      <p:grpSpPr>
        <a:xfrm>
          <a:off x="0" y="0"/>
          <a:ext cx="0" cy="0"/>
          <a:chOff x="0" y="0"/>
          <a:chExt cx="0" cy="0"/>
        </a:xfrm>
      </p:grpSpPr>
      <p:sp>
        <p:nvSpPr>
          <p:cNvPr id="127" name="Text Placeholder 1">
            <a:extLst>
              <a:ext uri="{FF2B5EF4-FFF2-40B4-BE49-F238E27FC236}">
                <a16:creationId xmlns:a16="http://schemas.microsoft.com/office/drawing/2014/main" id="{1B657CB1-FDF6-D7A6-94E6-80CE1183F5C6}"/>
              </a:ext>
            </a:extLst>
          </p:cNvPr>
          <p:cNvSpPr txBox="1">
            <a:spLocks/>
          </p:cNvSpPr>
          <p:nvPr/>
        </p:nvSpPr>
        <p:spPr>
          <a:xfrm>
            <a:off x="6291710" y="1069558"/>
            <a:ext cx="3086908" cy="1709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ts val="2000"/>
              </a:lnSpc>
              <a:spcBef>
                <a:spcPts val="0"/>
              </a:spcBef>
              <a:buClr>
                <a:srgbClr val="62A844"/>
              </a:buClr>
            </a:pPr>
            <a:r>
              <a:rPr lang="en-IE" sz="1800" dirty="0">
                <a:solidFill>
                  <a:srgbClr val="262626"/>
                </a:solidFill>
              </a:rPr>
              <a:t>Manuel sistemler</a:t>
            </a:r>
          </a:p>
          <a:p>
            <a:pPr marL="342900" indent="-342900">
              <a:lnSpc>
                <a:spcPts val="2000"/>
              </a:lnSpc>
              <a:spcBef>
                <a:spcPts val="0"/>
              </a:spcBef>
              <a:buClr>
                <a:srgbClr val="62A844"/>
              </a:buClr>
            </a:pPr>
            <a:r>
              <a:rPr lang="en-IE" sz="1800" dirty="0">
                <a:solidFill>
                  <a:srgbClr val="262626"/>
                </a:solidFill>
              </a:rPr>
              <a:t>Yüksek enerji tüketimi</a:t>
            </a:r>
          </a:p>
          <a:p>
            <a:pPr marL="342900" indent="-342900">
              <a:lnSpc>
                <a:spcPts val="2000"/>
              </a:lnSpc>
              <a:spcBef>
                <a:spcPts val="0"/>
              </a:spcBef>
              <a:buClr>
                <a:srgbClr val="62A844"/>
              </a:buClr>
            </a:pPr>
            <a:r>
              <a:rPr lang="en-IE" sz="1800" dirty="0">
                <a:solidFill>
                  <a:srgbClr val="262626"/>
                </a:solidFill>
              </a:rPr>
              <a:t>Konukların temel beklentileri</a:t>
            </a:r>
          </a:p>
        </p:txBody>
      </p:sp>
      <p:sp>
        <p:nvSpPr>
          <p:cNvPr id="131" name="Text Placeholder 1">
            <a:extLst>
              <a:ext uri="{FF2B5EF4-FFF2-40B4-BE49-F238E27FC236}">
                <a16:creationId xmlns:a16="http://schemas.microsoft.com/office/drawing/2014/main" id="{235E0D3B-958F-CB1E-B9D8-2D399A82FDB0}"/>
              </a:ext>
            </a:extLst>
          </p:cNvPr>
          <p:cNvSpPr txBox="1">
            <a:spLocks/>
          </p:cNvSpPr>
          <p:nvPr/>
        </p:nvSpPr>
        <p:spPr>
          <a:xfrm>
            <a:off x="6304702" y="3130311"/>
            <a:ext cx="5469757" cy="1709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ts val="2000"/>
              </a:lnSpc>
              <a:spcBef>
                <a:spcPts val="0"/>
              </a:spcBef>
              <a:buClr>
                <a:srgbClr val="0289AE"/>
              </a:buClr>
              <a:buFont typeface="Arial" panose="020B0604020202020204" pitchFamily="34" charset="0"/>
              <a:buChar char="•"/>
            </a:pPr>
            <a:r>
              <a:rPr lang="en-GB" sz="1800" dirty="0"/>
              <a:t>Rezervasyon, check-in, iletişim ve operasyonlarda artan dijital kullanım</a:t>
            </a:r>
          </a:p>
          <a:p>
            <a:pPr marL="342900" indent="-342900">
              <a:lnSpc>
                <a:spcPts val="2000"/>
              </a:lnSpc>
              <a:spcBef>
                <a:spcPts val="0"/>
              </a:spcBef>
              <a:buClr>
                <a:srgbClr val="0289AE"/>
              </a:buClr>
              <a:buFont typeface="Arial" panose="020B0604020202020204" pitchFamily="34" charset="0"/>
              <a:buChar char="•"/>
            </a:pPr>
            <a:r>
              <a:rPr lang="en-GB" sz="1800" dirty="0"/>
              <a:t>İzleme, eğitim ve küçük davranış değişiklikleri yoluyla daha iyi kaynak verimliliği</a:t>
            </a:r>
          </a:p>
          <a:p>
            <a:pPr marL="342900" indent="-342900">
              <a:lnSpc>
                <a:spcPts val="2000"/>
              </a:lnSpc>
              <a:spcBef>
                <a:spcPts val="0"/>
              </a:spcBef>
              <a:buClr>
                <a:srgbClr val="0289AE"/>
              </a:buClr>
              <a:buFont typeface="Arial" panose="020B0604020202020204" pitchFamily="34" charset="0"/>
              <a:buChar char="•"/>
            </a:pPr>
            <a:r>
              <a:rPr lang="en-GB" sz="1800" dirty="0"/>
              <a:t>Sürdürülebilirlik ve sosyal sorumluluk, konaklama markalarının beklenen özellikleri haline geliyor</a:t>
            </a:r>
            <a:endParaRPr lang="en-IE" sz="1800" dirty="0"/>
          </a:p>
          <a:p>
            <a:pPr marL="342900" indent="-342900">
              <a:lnSpc>
                <a:spcPts val="2000"/>
              </a:lnSpc>
              <a:spcBef>
                <a:spcPts val="0"/>
              </a:spcBef>
              <a:buClr>
                <a:srgbClr val="0289AE"/>
              </a:buClr>
              <a:buFont typeface="Arial" panose="020B0604020202020204" pitchFamily="34" charset="0"/>
              <a:buChar char="•"/>
            </a:pPr>
            <a:endParaRPr lang="en-GB" sz="1800" dirty="0"/>
          </a:p>
        </p:txBody>
      </p:sp>
      <p:sp>
        <p:nvSpPr>
          <p:cNvPr id="132" name="Text Placeholder 1">
            <a:extLst>
              <a:ext uri="{FF2B5EF4-FFF2-40B4-BE49-F238E27FC236}">
                <a16:creationId xmlns:a16="http://schemas.microsoft.com/office/drawing/2014/main" id="{94AD441D-2420-55B9-0D88-958C65511E85}"/>
              </a:ext>
            </a:extLst>
          </p:cNvPr>
          <p:cNvSpPr txBox="1">
            <a:spLocks/>
          </p:cNvSpPr>
          <p:nvPr/>
        </p:nvSpPr>
        <p:spPr>
          <a:xfrm>
            <a:off x="6304702" y="5291002"/>
            <a:ext cx="4561247" cy="17094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ts val="2000"/>
              </a:lnSpc>
              <a:spcBef>
                <a:spcPts val="0"/>
              </a:spcBef>
              <a:buClr>
                <a:srgbClr val="3D8241"/>
              </a:buClr>
              <a:buFont typeface="Arial" panose="020B0604020202020204" pitchFamily="34" charset="0"/>
              <a:buChar char="•"/>
            </a:pPr>
            <a:r>
              <a:rPr lang="en-IE" sz="1800" dirty="0"/>
              <a:t>Akıllı Teknoloji akıllı konaklama sistemleri</a:t>
            </a:r>
          </a:p>
          <a:p>
            <a:pPr marL="342900" indent="-342900">
              <a:lnSpc>
                <a:spcPts val="2000"/>
              </a:lnSpc>
              <a:spcBef>
                <a:spcPts val="0"/>
              </a:spcBef>
              <a:buClr>
                <a:srgbClr val="3D8241"/>
              </a:buClr>
              <a:buFont typeface="Arial" panose="020B0604020202020204" pitchFamily="34" charset="0"/>
              <a:buChar char="•"/>
            </a:pPr>
            <a:r>
              <a:rPr lang="en-IE" sz="1800" dirty="0"/>
              <a:t>Karbon Nötrlüğü</a:t>
            </a:r>
          </a:p>
          <a:p>
            <a:pPr marL="342900" indent="-342900">
              <a:lnSpc>
                <a:spcPts val="2000"/>
              </a:lnSpc>
              <a:spcBef>
                <a:spcPts val="0"/>
              </a:spcBef>
              <a:buClr>
                <a:srgbClr val="3D8241"/>
              </a:buClr>
              <a:buFont typeface="Arial" panose="020B0604020202020204" pitchFamily="34" charset="0"/>
              <a:buChar char="•"/>
            </a:pPr>
            <a:r>
              <a:rPr lang="en-GB" sz="1800" dirty="0"/>
              <a:t>Veriler ve kesintisiz hizmetle şekillenen</a:t>
            </a:r>
            <a:r>
              <a:rPr lang="en-IE" sz="1800" dirty="0"/>
              <a:t> kişiselleştirilmiş konuk deneyimleri</a:t>
            </a:r>
          </a:p>
        </p:txBody>
      </p:sp>
      <p:sp>
        <p:nvSpPr>
          <p:cNvPr id="133" name="Text Placeholder 11">
            <a:extLst>
              <a:ext uri="{FF2B5EF4-FFF2-40B4-BE49-F238E27FC236}">
                <a16:creationId xmlns:a16="http://schemas.microsoft.com/office/drawing/2014/main" id="{ADC0F1BC-0D39-AEE8-6623-966E4F214A74}"/>
              </a:ext>
            </a:extLst>
          </p:cNvPr>
          <p:cNvSpPr txBox="1">
            <a:spLocks/>
          </p:cNvSpPr>
          <p:nvPr/>
        </p:nvSpPr>
        <p:spPr>
          <a:xfrm>
            <a:off x="417541" y="335146"/>
            <a:ext cx="3078013" cy="66119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Konaklama Operasyonları:</a:t>
            </a:r>
          </a:p>
        </p:txBody>
      </p:sp>
      <p:cxnSp>
        <p:nvCxnSpPr>
          <p:cNvPr id="134" name="Straight Connector 133">
            <a:extLst>
              <a:ext uri="{FF2B5EF4-FFF2-40B4-BE49-F238E27FC236}">
                <a16:creationId xmlns:a16="http://schemas.microsoft.com/office/drawing/2014/main" id="{716A7843-7F02-6BD2-6422-595D0C100DBD}"/>
              </a:ext>
            </a:extLst>
          </p:cNvPr>
          <p:cNvCxnSpPr>
            <a:cxnSpLocks/>
          </p:cNvCxnSpPr>
          <p:nvPr/>
        </p:nvCxnSpPr>
        <p:spPr>
          <a:xfrm>
            <a:off x="0" y="1418303"/>
            <a:ext cx="31115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1" name="Oval 90">
            <a:extLst>
              <a:ext uri="{FF2B5EF4-FFF2-40B4-BE49-F238E27FC236}">
                <a16:creationId xmlns:a16="http://schemas.microsoft.com/office/drawing/2014/main" id="{9B6AF711-759B-2443-8208-8E909C832AEE}"/>
              </a:ext>
            </a:extLst>
          </p:cNvPr>
          <p:cNvSpPr/>
          <p:nvPr/>
        </p:nvSpPr>
        <p:spPr>
          <a:xfrm rot="18900000">
            <a:off x="3866146" y="4825324"/>
            <a:ext cx="1726880" cy="1726879"/>
          </a:xfrm>
          <a:prstGeom prst="ellipse">
            <a:avLst/>
          </a:prstGeom>
          <a:solidFill>
            <a:srgbClr val="3D8241"/>
          </a:solidFill>
          <a:ln w="1822" cap="flat">
            <a:noFill/>
            <a:prstDash val="solid"/>
            <a:miter/>
          </a:ln>
        </p:spPr>
        <p:txBody>
          <a:bodyPr/>
          <a:lstStyle/>
          <a:p>
            <a:endParaRPr lang="en-IE"/>
          </a:p>
        </p:txBody>
      </p:sp>
      <p:sp>
        <p:nvSpPr>
          <p:cNvPr id="92" name="Oval 91">
            <a:extLst>
              <a:ext uri="{FF2B5EF4-FFF2-40B4-BE49-F238E27FC236}">
                <a16:creationId xmlns:a16="http://schemas.microsoft.com/office/drawing/2014/main" id="{CEA3553E-AB18-9A82-81E1-D1F020D4A4B7}"/>
              </a:ext>
            </a:extLst>
          </p:cNvPr>
          <p:cNvSpPr/>
          <p:nvPr/>
        </p:nvSpPr>
        <p:spPr>
          <a:xfrm rot="18900000">
            <a:off x="4019667" y="4978845"/>
            <a:ext cx="1419836" cy="1419835"/>
          </a:xfrm>
          <a:prstGeom prst="ellipse">
            <a:avLst/>
          </a:prstGeom>
          <a:solidFill>
            <a:srgbClr val="FFFFFF"/>
          </a:solidFill>
          <a:ln w="1822" cap="flat">
            <a:noFill/>
            <a:prstDash val="solid"/>
            <a:miter/>
          </a:ln>
        </p:spPr>
        <p:txBody>
          <a:bodyPr/>
          <a:lstStyle/>
          <a:p>
            <a:endParaRPr lang="en-IE"/>
          </a:p>
        </p:txBody>
      </p:sp>
      <p:grpSp>
        <p:nvGrpSpPr>
          <p:cNvPr id="95" name="Graphic 26">
            <a:extLst>
              <a:ext uri="{FF2B5EF4-FFF2-40B4-BE49-F238E27FC236}">
                <a16:creationId xmlns:a16="http://schemas.microsoft.com/office/drawing/2014/main" id="{13802B79-728A-71F9-9BD2-3F892E6CF990}"/>
              </a:ext>
            </a:extLst>
          </p:cNvPr>
          <p:cNvGrpSpPr/>
          <p:nvPr/>
        </p:nvGrpSpPr>
        <p:grpSpPr>
          <a:xfrm>
            <a:off x="3743360" y="4702267"/>
            <a:ext cx="1972410" cy="1972689"/>
            <a:chOff x="6024178" y="2838253"/>
            <a:chExt cx="2182827" cy="2183137"/>
          </a:xfrm>
          <a:solidFill>
            <a:srgbClr val="3D8241"/>
          </a:solidFill>
        </p:grpSpPr>
        <p:sp>
          <p:nvSpPr>
            <p:cNvPr id="98" name="Freeform 97">
              <a:extLst>
                <a:ext uri="{FF2B5EF4-FFF2-40B4-BE49-F238E27FC236}">
                  <a16:creationId xmlns:a16="http://schemas.microsoft.com/office/drawing/2014/main" id="{EB799974-3AB0-9AB3-5E07-6BB16525DA30}"/>
                </a:ext>
              </a:extLst>
            </p:cNvPr>
            <p:cNvSpPr/>
            <p:nvPr/>
          </p:nvSpPr>
          <p:spPr>
            <a:xfrm>
              <a:off x="7106330" y="2838253"/>
              <a:ext cx="1100674" cy="2183119"/>
            </a:xfrm>
            <a:custGeom>
              <a:avLst/>
              <a:gdLst>
                <a:gd name="csX0" fmla="*/ 0 w 1100674"/>
                <a:gd name="csY0" fmla="*/ 9116 h 2183119"/>
                <a:gd name="csX1" fmla="*/ 9116 w 1100674"/>
                <a:gd name="csY1" fmla="*/ 0 h 2183119"/>
                <a:gd name="csX2" fmla="*/ 434002 w 1100674"/>
                <a:gd name="csY2" fmla="*/ 85780 h 2183119"/>
                <a:gd name="csX3" fmla="*/ 780967 w 1100674"/>
                <a:gd name="csY3" fmla="*/ 319709 h 2183119"/>
                <a:gd name="csX4" fmla="*/ 1014896 w 1100674"/>
                <a:gd name="csY4" fmla="*/ 666673 h 2183119"/>
                <a:gd name="csX5" fmla="*/ 1100675 w 1100674"/>
                <a:gd name="csY5" fmla="*/ 1091560 h 2183119"/>
                <a:gd name="csX6" fmla="*/ 1014896 w 1100674"/>
                <a:gd name="csY6" fmla="*/ 1516446 h 2183119"/>
                <a:gd name="csX7" fmla="*/ 780967 w 1100674"/>
                <a:gd name="csY7" fmla="*/ 1863411 h 2183119"/>
                <a:gd name="csX8" fmla="*/ 434002 w 1100674"/>
                <a:gd name="csY8" fmla="*/ 2097340 h 2183119"/>
                <a:gd name="csX9" fmla="*/ 9116 w 1100674"/>
                <a:gd name="csY9" fmla="*/ 2183120 h 2183119"/>
                <a:gd name="csX10" fmla="*/ 0 w 1100674"/>
                <a:gd name="csY10" fmla="*/ 2174004 h 2183119"/>
                <a:gd name="csX11" fmla="*/ 9116 w 1100674"/>
                <a:gd name="csY11" fmla="*/ 2164888 h 2183119"/>
                <a:gd name="csX12" fmla="*/ 1082462 w 1100674"/>
                <a:gd name="csY12" fmla="*/ 1091542 h 2183119"/>
                <a:gd name="csX13" fmla="*/ 9116 w 1100674"/>
                <a:gd name="csY13" fmla="*/ 18195 h 2183119"/>
                <a:gd name="csX14" fmla="*/ 0 w 1100674"/>
                <a:gd name="csY14" fmla="*/ 9080 h 2183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00674" h="2183119">
                  <a:moveTo>
                    <a:pt x="0" y="9116"/>
                  </a:moveTo>
                  <a:cubicBezTo>
                    <a:pt x="0" y="4084"/>
                    <a:pt x="4084" y="0"/>
                    <a:pt x="9116" y="0"/>
                  </a:cubicBezTo>
                  <a:cubicBezTo>
                    <a:pt x="156482" y="0"/>
                    <a:pt x="299435" y="28861"/>
                    <a:pt x="434002" y="85780"/>
                  </a:cubicBezTo>
                  <a:cubicBezTo>
                    <a:pt x="563993" y="140766"/>
                    <a:pt x="680730" y="219471"/>
                    <a:pt x="780967" y="319709"/>
                  </a:cubicBezTo>
                  <a:cubicBezTo>
                    <a:pt x="881204" y="419946"/>
                    <a:pt x="959909" y="536682"/>
                    <a:pt x="1014896" y="666673"/>
                  </a:cubicBezTo>
                  <a:cubicBezTo>
                    <a:pt x="1071815" y="801259"/>
                    <a:pt x="1100675" y="944212"/>
                    <a:pt x="1100675" y="1091560"/>
                  </a:cubicBezTo>
                  <a:cubicBezTo>
                    <a:pt x="1100675" y="1238907"/>
                    <a:pt x="1071815" y="1381879"/>
                    <a:pt x="1014896" y="1516446"/>
                  </a:cubicBezTo>
                  <a:cubicBezTo>
                    <a:pt x="959909" y="1646437"/>
                    <a:pt x="881204" y="1763174"/>
                    <a:pt x="780967" y="1863411"/>
                  </a:cubicBezTo>
                  <a:cubicBezTo>
                    <a:pt x="680730" y="1963648"/>
                    <a:pt x="563993" y="2042354"/>
                    <a:pt x="434002" y="2097340"/>
                  </a:cubicBezTo>
                  <a:cubicBezTo>
                    <a:pt x="299417" y="2154259"/>
                    <a:pt x="156463" y="2183120"/>
                    <a:pt x="9116" y="2183120"/>
                  </a:cubicBezTo>
                  <a:cubicBezTo>
                    <a:pt x="4084" y="2183120"/>
                    <a:pt x="0" y="2179036"/>
                    <a:pt x="0" y="2174004"/>
                  </a:cubicBezTo>
                  <a:cubicBezTo>
                    <a:pt x="0" y="2168972"/>
                    <a:pt x="4084" y="2164888"/>
                    <a:pt x="9116" y="2164888"/>
                  </a:cubicBezTo>
                  <a:cubicBezTo>
                    <a:pt x="600967" y="2164888"/>
                    <a:pt x="1082462" y="1683392"/>
                    <a:pt x="1082462" y="1091542"/>
                  </a:cubicBezTo>
                  <a:cubicBezTo>
                    <a:pt x="1082462" y="499691"/>
                    <a:pt x="600967" y="18195"/>
                    <a:pt x="9116" y="18195"/>
                  </a:cubicBezTo>
                  <a:cubicBezTo>
                    <a:pt x="4084" y="18195"/>
                    <a:pt x="0" y="14111"/>
                    <a:pt x="0" y="9080"/>
                  </a:cubicBezTo>
                  <a:close/>
                </a:path>
              </a:pathLst>
            </a:custGeom>
            <a:grpFill/>
            <a:ln w="1822" cap="flat">
              <a:noFill/>
              <a:prstDash val="solid"/>
              <a:miter/>
            </a:ln>
          </p:spPr>
          <p:txBody>
            <a:bodyPr/>
            <a:lstStyle/>
            <a:p>
              <a:endParaRPr lang="en-IE"/>
            </a:p>
          </p:txBody>
        </p:sp>
        <p:grpSp>
          <p:nvGrpSpPr>
            <p:cNvPr id="99" name="Graphic 26">
              <a:extLst>
                <a:ext uri="{FF2B5EF4-FFF2-40B4-BE49-F238E27FC236}">
                  <a16:creationId xmlns:a16="http://schemas.microsoft.com/office/drawing/2014/main" id="{7CCB5B57-0A79-B8AB-90DD-0261B4606B24}"/>
                </a:ext>
              </a:extLst>
            </p:cNvPr>
            <p:cNvGrpSpPr/>
            <p:nvPr/>
          </p:nvGrpSpPr>
          <p:grpSpPr>
            <a:xfrm>
              <a:off x="6024178" y="2838253"/>
              <a:ext cx="1100383" cy="2183137"/>
              <a:chOff x="6024178" y="2838253"/>
              <a:chExt cx="1100383" cy="2183137"/>
            </a:xfrm>
            <a:grpFill/>
          </p:grpSpPr>
          <p:sp>
            <p:nvSpPr>
              <p:cNvPr id="102" name="Freeform 101">
                <a:extLst>
                  <a:ext uri="{FF2B5EF4-FFF2-40B4-BE49-F238E27FC236}">
                    <a16:creationId xmlns:a16="http://schemas.microsoft.com/office/drawing/2014/main" id="{BE7F6CCD-40ED-9B94-491B-4AFFB65FAC81}"/>
                  </a:ext>
                </a:extLst>
              </p:cNvPr>
              <p:cNvSpPr/>
              <p:nvPr/>
            </p:nvSpPr>
            <p:spPr>
              <a:xfrm>
                <a:off x="7099038" y="5003141"/>
                <a:ext cx="25524" cy="18249"/>
              </a:xfrm>
              <a:custGeom>
                <a:avLst/>
                <a:gdLst>
                  <a:gd name="csX0" fmla="*/ 0 w 25524"/>
                  <a:gd name="csY0" fmla="*/ 9116 h 18249"/>
                  <a:gd name="csX1" fmla="*/ 0 w 25524"/>
                  <a:gd name="csY1" fmla="*/ 9061 h 18249"/>
                  <a:gd name="csX2" fmla="*/ 9171 w 25524"/>
                  <a:gd name="csY2" fmla="*/ 0 h 18249"/>
                  <a:gd name="csX3" fmla="*/ 16408 w 25524"/>
                  <a:gd name="csY3" fmla="*/ 18 h 18249"/>
                  <a:gd name="csX4" fmla="*/ 25524 w 25524"/>
                  <a:gd name="csY4" fmla="*/ 9134 h 18249"/>
                  <a:gd name="csX5" fmla="*/ 16408 w 25524"/>
                  <a:gd name="csY5" fmla="*/ 18250 h 18249"/>
                  <a:gd name="csX6" fmla="*/ 9061 w 25524"/>
                  <a:gd name="csY6" fmla="*/ 18232 h 18249"/>
                  <a:gd name="csX7" fmla="*/ 0 w 25524"/>
                  <a:gd name="csY7" fmla="*/ 9116 h 182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524" h="18249">
                    <a:moveTo>
                      <a:pt x="0" y="9116"/>
                    </a:moveTo>
                    <a:lnTo>
                      <a:pt x="0" y="9061"/>
                    </a:lnTo>
                    <a:cubicBezTo>
                      <a:pt x="36" y="4029"/>
                      <a:pt x="4139" y="-18"/>
                      <a:pt x="9171" y="0"/>
                    </a:cubicBezTo>
                    <a:cubicBezTo>
                      <a:pt x="11577" y="0"/>
                      <a:pt x="13983" y="18"/>
                      <a:pt x="16408" y="18"/>
                    </a:cubicBezTo>
                    <a:cubicBezTo>
                      <a:pt x="21440" y="18"/>
                      <a:pt x="25524" y="4102"/>
                      <a:pt x="25524" y="9134"/>
                    </a:cubicBezTo>
                    <a:cubicBezTo>
                      <a:pt x="25524" y="14166"/>
                      <a:pt x="21440" y="18250"/>
                      <a:pt x="16408" y="18250"/>
                    </a:cubicBezTo>
                    <a:cubicBezTo>
                      <a:pt x="13947" y="18250"/>
                      <a:pt x="11504" y="18250"/>
                      <a:pt x="9061" y="18232"/>
                    </a:cubicBezTo>
                    <a:cubicBezTo>
                      <a:pt x="4047" y="18195"/>
                      <a:pt x="0" y="14130"/>
                      <a:pt x="0" y="9116"/>
                    </a:cubicBezTo>
                    <a:close/>
                  </a:path>
                </a:pathLst>
              </a:custGeom>
              <a:grpFill/>
              <a:ln w="1822" cap="flat">
                <a:noFill/>
                <a:prstDash val="solid"/>
                <a:miter/>
              </a:ln>
            </p:spPr>
            <p:txBody>
              <a:bodyPr/>
              <a:lstStyle/>
              <a:p>
                <a:endParaRPr lang="en-IE"/>
              </a:p>
            </p:txBody>
          </p:sp>
          <p:sp>
            <p:nvSpPr>
              <p:cNvPr id="103" name="Freeform 102">
                <a:extLst>
                  <a:ext uri="{FF2B5EF4-FFF2-40B4-BE49-F238E27FC236}">
                    <a16:creationId xmlns:a16="http://schemas.microsoft.com/office/drawing/2014/main" id="{80FED0F6-F54C-60C1-27F1-0C1B595BDEBE}"/>
                  </a:ext>
                </a:extLst>
              </p:cNvPr>
              <p:cNvSpPr/>
              <p:nvPr/>
            </p:nvSpPr>
            <p:spPr>
              <a:xfrm>
                <a:off x="6024178" y="2840043"/>
                <a:ext cx="1038319" cy="2179595"/>
              </a:xfrm>
              <a:custGeom>
                <a:avLst/>
                <a:gdLst>
                  <a:gd name="csX0" fmla="*/ 18 w 1038319"/>
                  <a:gd name="csY0" fmla="*/ 1062806 h 2179595"/>
                  <a:gd name="csX1" fmla="*/ 18 w 1038319"/>
                  <a:gd name="csY1" fmla="*/ 1062587 h 2179595"/>
                  <a:gd name="csX2" fmla="*/ 474 w 1038319"/>
                  <a:gd name="csY2" fmla="*/ 1047856 h 2179595"/>
                  <a:gd name="csX3" fmla="*/ 9918 w 1038319"/>
                  <a:gd name="csY3" fmla="*/ 1039087 h 2179595"/>
                  <a:gd name="csX4" fmla="*/ 18687 w 1038319"/>
                  <a:gd name="csY4" fmla="*/ 1048549 h 2179595"/>
                  <a:gd name="csX5" fmla="*/ 18232 w 1038319"/>
                  <a:gd name="csY5" fmla="*/ 1063025 h 2179595"/>
                  <a:gd name="csX6" fmla="*/ 8897 w 1038319"/>
                  <a:gd name="csY6" fmla="*/ 1071922 h 2179595"/>
                  <a:gd name="csX7" fmla="*/ 0 w 1038319"/>
                  <a:gd name="csY7" fmla="*/ 1062806 h 2179595"/>
                  <a:gd name="csX8" fmla="*/ 36 w 1038319"/>
                  <a:gd name="csY8" fmla="*/ 1117592 h 2179595"/>
                  <a:gd name="csX9" fmla="*/ 8933 w 1038319"/>
                  <a:gd name="csY9" fmla="*/ 1108476 h 2179595"/>
                  <a:gd name="csX10" fmla="*/ 18268 w 1038319"/>
                  <a:gd name="csY10" fmla="*/ 1117355 h 2179595"/>
                  <a:gd name="csX11" fmla="*/ 18724 w 1038319"/>
                  <a:gd name="csY11" fmla="*/ 1131794 h 2179595"/>
                  <a:gd name="csX12" fmla="*/ 9973 w 1038319"/>
                  <a:gd name="csY12" fmla="*/ 1141256 h 2179595"/>
                  <a:gd name="csX13" fmla="*/ 511 w 1038319"/>
                  <a:gd name="csY13" fmla="*/ 1132505 h 2179595"/>
                  <a:gd name="csX14" fmla="*/ 36 w 1038319"/>
                  <a:gd name="csY14" fmla="*/ 1117811 h 2179595"/>
                  <a:gd name="csX15" fmla="*/ 36 w 1038319"/>
                  <a:gd name="csY15" fmla="*/ 1117574 h 2179595"/>
                  <a:gd name="csX16" fmla="*/ 3902 w 1038319"/>
                  <a:gd name="csY16" fmla="*/ 993563 h 2179595"/>
                  <a:gd name="csX17" fmla="*/ 3938 w 1038319"/>
                  <a:gd name="csY17" fmla="*/ 992760 h 2179595"/>
                  <a:gd name="csX18" fmla="*/ 5323 w 1038319"/>
                  <a:gd name="csY18" fmla="*/ 978084 h 2179595"/>
                  <a:gd name="csX19" fmla="*/ 15314 w 1038319"/>
                  <a:gd name="csY19" fmla="*/ 969934 h 2179595"/>
                  <a:gd name="csX20" fmla="*/ 23464 w 1038319"/>
                  <a:gd name="csY20" fmla="*/ 979925 h 2179595"/>
                  <a:gd name="csX21" fmla="*/ 22097 w 1038319"/>
                  <a:gd name="csY21" fmla="*/ 994346 h 2179595"/>
                  <a:gd name="csX22" fmla="*/ 12215 w 1038319"/>
                  <a:gd name="csY22" fmla="*/ 1002624 h 2179595"/>
                  <a:gd name="csX23" fmla="*/ 3902 w 1038319"/>
                  <a:gd name="csY23" fmla="*/ 993563 h 2179595"/>
                  <a:gd name="csX24" fmla="*/ 3974 w 1038319"/>
                  <a:gd name="csY24" fmla="*/ 1186799 h 2179595"/>
                  <a:gd name="csX25" fmla="*/ 12288 w 1038319"/>
                  <a:gd name="csY25" fmla="*/ 1177738 h 2179595"/>
                  <a:gd name="csX26" fmla="*/ 22169 w 1038319"/>
                  <a:gd name="csY26" fmla="*/ 1186015 h 2179595"/>
                  <a:gd name="csX27" fmla="*/ 23555 w 1038319"/>
                  <a:gd name="csY27" fmla="*/ 1200436 h 2179595"/>
                  <a:gd name="csX28" fmla="*/ 15424 w 1038319"/>
                  <a:gd name="csY28" fmla="*/ 1210427 h 2179595"/>
                  <a:gd name="csX29" fmla="*/ 5433 w 1038319"/>
                  <a:gd name="csY29" fmla="*/ 1202277 h 2179595"/>
                  <a:gd name="csX30" fmla="*/ 4029 w 1038319"/>
                  <a:gd name="csY30" fmla="*/ 1187619 h 2179595"/>
                  <a:gd name="csX31" fmla="*/ 3993 w 1038319"/>
                  <a:gd name="csY31" fmla="*/ 1186799 h 2179595"/>
                  <a:gd name="csX32" fmla="*/ 12197 w 1038319"/>
                  <a:gd name="csY32" fmla="*/ 924684 h 2179595"/>
                  <a:gd name="csX33" fmla="*/ 12306 w 1038319"/>
                  <a:gd name="csY33" fmla="*/ 923298 h 2179595"/>
                  <a:gd name="csX34" fmla="*/ 14640 w 1038319"/>
                  <a:gd name="csY34" fmla="*/ 908749 h 2179595"/>
                  <a:gd name="csX35" fmla="*/ 25141 w 1038319"/>
                  <a:gd name="csY35" fmla="*/ 901256 h 2179595"/>
                  <a:gd name="csX36" fmla="*/ 32634 w 1038319"/>
                  <a:gd name="csY36" fmla="*/ 911758 h 2179595"/>
                  <a:gd name="csX37" fmla="*/ 30338 w 1038319"/>
                  <a:gd name="csY37" fmla="*/ 926051 h 2179595"/>
                  <a:gd name="csX38" fmla="*/ 19945 w 1038319"/>
                  <a:gd name="csY38" fmla="*/ 933690 h 2179595"/>
                  <a:gd name="csX39" fmla="*/ 12197 w 1038319"/>
                  <a:gd name="csY39" fmla="*/ 924684 h 2179595"/>
                  <a:gd name="csX40" fmla="*/ 12325 w 1038319"/>
                  <a:gd name="csY40" fmla="*/ 1255678 h 2179595"/>
                  <a:gd name="csX41" fmla="*/ 20055 w 1038319"/>
                  <a:gd name="csY41" fmla="*/ 1246671 h 2179595"/>
                  <a:gd name="csX42" fmla="*/ 30447 w 1038319"/>
                  <a:gd name="csY42" fmla="*/ 1254292 h 2179595"/>
                  <a:gd name="csX43" fmla="*/ 32744 w 1038319"/>
                  <a:gd name="csY43" fmla="*/ 1268604 h 2179595"/>
                  <a:gd name="csX44" fmla="*/ 25269 w 1038319"/>
                  <a:gd name="csY44" fmla="*/ 1279105 h 2179595"/>
                  <a:gd name="csX45" fmla="*/ 14768 w 1038319"/>
                  <a:gd name="csY45" fmla="*/ 1271630 h 2179595"/>
                  <a:gd name="csX46" fmla="*/ 12434 w 1038319"/>
                  <a:gd name="csY46" fmla="*/ 1257081 h 2179595"/>
                  <a:gd name="csX47" fmla="*/ 12325 w 1038319"/>
                  <a:gd name="csY47" fmla="*/ 1255678 h 2179595"/>
                  <a:gd name="csX48" fmla="*/ 24886 w 1038319"/>
                  <a:gd name="csY48" fmla="*/ 856461 h 2179595"/>
                  <a:gd name="csX49" fmla="*/ 25105 w 1038319"/>
                  <a:gd name="csY49" fmla="*/ 854492 h 2179595"/>
                  <a:gd name="csX50" fmla="*/ 28368 w 1038319"/>
                  <a:gd name="csY50" fmla="*/ 840126 h 2179595"/>
                  <a:gd name="csX51" fmla="*/ 39326 w 1038319"/>
                  <a:gd name="csY51" fmla="*/ 833325 h 2179595"/>
                  <a:gd name="csX52" fmla="*/ 46126 w 1038319"/>
                  <a:gd name="csY52" fmla="*/ 844283 h 2179595"/>
                  <a:gd name="csX53" fmla="*/ 42917 w 1038319"/>
                  <a:gd name="csY53" fmla="*/ 858412 h 2179595"/>
                  <a:gd name="csX54" fmla="*/ 32051 w 1038319"/>
                  <a:gd name="csY54" fmla="*/ 865358 h 2179595"/>
                  <a:gd name="csX55" fmla="*/ 24886 w 1038319"/>
                  <a:gd name="csY55" fmla="*/ 856461 h 2179595"/>
                  <a:gd name="csX56" fmla="*/ 25068 w 1038319"/>
                  <a:gd name="csY56" fmla="*/ 1323882 h 2179595"/>
                  <a:gd name="csX57" fmla="*/ 32215 w 1038319"/>
                  <a:gd name="csY57" fmla="*/ 1314985 h 2179595"/>
                  <a:gd name="csX58" fmla="*/ 43081 w 1038319"/>
                  <a:gd name="csY58" fmla="*/ 1321931 h 2179595"/>
                  <a:gd name="csX59" fmla="*/ 46290 w 1038319"/>
                  <a:gd name="csY59" fmla="*/ 1336061 h 2179595"/>
                  <a:gd name="csX60" fmla="*/ 39508 w 1038319"/>
                  <a:gd name="csY60" fmla="*/ 1347018 h 2179595"/>
                  <a:gd name="csX61" fmla="*/ 28550 w 1038319"/>
                  <a:gd name="csY61" fmla="*/ 1340236 h 2179595"/>
                  <a:gd name="csX62" fmla="*/ 25287 w 1038319"/>
                  <a:gd name="csY62" fmla="*/ 1325869 h 2179595"/>
                  <a:gd name="csX63" fmla="*/ 25068 w 1038319"/>
                  <a:gd name="csY63" fmla="*/ 1323900 h 2179595"/>
                  <a:gd name="csX64" fmla="*/ 41951 w 1038319"/>
                  <a:gd name="csY64" fmla="*/ 789223 h 2179595"/>
                  <a:gd name="csX65" fmla="*/ 42315 w 1038319"/>
                  <a:gd name="csY65" fmla="*/ 786689 h 2179595"/>
                  <a:gd name="csX66" fmla="*/ 46490 w 1038319"/>
                  <a:gd name="csY66" fmla="*/ 772560 h 2179595"/>
                  <a:gd name="csX67" fmla="*/ 57867 w 1038319"/>
                  <a:gd name="csY67" fmla="*/ 766488 h 2179595"/>
                  <a:gd name="csX68" fmla="*/ 63938 w 1038319"/>
                  <a:gd name="csY68" fmla="*/ 777865 h 2179595"/>
                  <a:gd name="csX69" fmla="*/ 59836 w 1038319"/>
                  <a:gd name="csY69" fmla="*/ 791757 h 2179595"/>
                  <a:gd name="csX70" fmla="*/ 48551 w 1038319"/>
                  <a:gd name="csY70" fmla="*/ 797993 h 2179595"/>
                  <a:gd name="csX71" fmla="*/ 41951 w 1038319"/>
                  <a:gd name="csY71" fmla="*/ 789241 h 2179595"/>
                  <a:gd name="csX72" fmla="*/ 42188 w 1038319"/>
                  <a:gd name="csY72" fmla="*/ 1391120 h 2179595"/>
                  <a:gd name="csX73" fmla="*/ 48769 w 1038319"/>
                  <a:gd name="csY73" fmla="*/ 1382369 h 2179595"/>
                  <a:gd name="csX74" fmla="*/ 60055 w 1038319"/>
                  <a:gd name="csY74" fmla="*/ 1388586 h 2179595"/>
                  <a:gd name="csX75" fmla="*/ 64175 w 1038319"/>
                  <a:gd name="csY75" fmla="*/ 1402478 h 2179595"/>
                  <a:gd name="csX76" fmla="*/ 58104 w 1038319"/>
                  <a:gd name="csY76" fmla="*/ 1413855 h 2179595"/>
                  <a:gd name="csX77" fmla="*/ 46728 w 1038319"/>
                  <a:gd name="csY77" fmla="*/ 1407783 h 2179595"/>
                  <a:gd name="csX78" fmla="*/ 42534 w 1038319"/>
                  <a:gd name="csY78" fmla="*/ 1393654 h 2179595"/>
                  <a:gd name="csX79" fmla="*/ 42170 w 1038319"/>
                  <a:gd name="csY79" fmla="*/ 1391120 h 2179595"/>
                  <a:gd name="csX80" fmla="*/ 63373 w 1038319"/>
                  <a:gd name="csY80" fmla="*/ 723079 h 2179595"/>
                  <a:gd name="csX81" fmla="*/ 63920 w 1038319"/>
                  <a:gd name="csY81" fmla="*/ 719998 h 2179595"/>
                  <a:gd name="csX82" fmla="*/ 69025 w 1038319"/>
                  <a:gd name="csY82" fmla="*/ 706124 h 2179595"/>
                  <a:gd name="csX83" fmla="*/ 80766 w 1038319"/>
                  <a:gd name="csY83" fmla="*/ 700800 h 2179595"/>
                  <a:gd name="csX84" fmla="*/ 86089 w 1038319"/>
                  <a:gd name="csY84" fmla="*/ 712541 h 2179595"/>
                  <a:gd name="csX85" fmla="*/ 81076 w 1038319"/>
                  <a:gd name="csY85" fmla="*/ 726179 h 2179595"/>
                  <a:gd name="csX86" fmla="*/ 69408 w 1038319"/>
                  <a:gd name="csY86" fmla="*/ 731666 h 2179595"/>
                  <a:gd name="csX87" fmla="*/ 63373 w 1038319"/>
                  <a:gd name="csY87" fmla="*/ 723079 h 2179595"/>
                  <a:gd name="csX88" fmla="*/ 63610 w 1038319"/>
                  <a:gd name="csY88" fmla="*/ 1457118 h 2179595"/>
                  <a:gd name="csX89" fmla="*/ 69626 w 1038319"/>
                  <a:gd name="csY89" fmla="*/ 1448549 h 2179595"/>
                  <a:gd name="csX90" fmla="*/ 81295 w 1038319"/>
                  <a:gd name="csY90" fmla="*/ 1454037 h 2179595"/>
                  <a:gd name="csX91" fmla="*/ 86308 w 1038319"/>
                  <a:gd name="csY91" fmla="*/ 1467638 h 2179595"/>
                  <a:gd name="csX92" fmla="*/ 80984 w 1038319"/>
                  <a:gd name="csY92" fmla="*/ 1479379 h 2179595"/>
                  <a:gd name="csX93" fmla="*/ 69243 w 1038319"/>
                  <a:gd name="csY93" fmla="*/ 1474055 h 2179595"/>
                  <a:gd name="csX94" fmla="*/ 64157 w 1038319"/>
                  <a:gd name="csY94" fmla="*/ 1460236 h 2179595"/>
                  <a:gd name="csX95" fmla="*/ 63610 w 1038319"/>
                  <a:gd name="csY95" fmla="*/ 1457136 h 2179595"/>
                  <a:gd name="csX96" fmla="*/ 89025 w 1038319"/>
                  <a:gd name="csY96" fmla="*/ 658448 h 2179595"/>
                  <a:gd name="csX97" fmla="*/ 89790 w 1038319"/>
                  <a:gd name="csY97" fmla="*/ 654820 h 2179595"/>
                  <a:gd name="csX98" fmla="*/ 95770 w 1038319"/>
                  <a:gd name="csY98" fmla="*/ 641311 h 2179595"/>
                  <a:gd name="csX99" fmla="*/ 107822 w 1038319"/>
                  <a:gd name="csY99" fmla="*/ 636753 h 2179595"/>
                  <a:gd name="csX100" fmla="*/ 112380 w 1038319"/>
                  <a:gd name="csY100" fmla="*/ 648804 h 2179595"/>
                  <a:gd name="csX101" fmla="*/ 106490 w 1038319"/>
                  <a:gd name="csY101" fmla="*/ 662095 h 2179595"/>
                  <a:gd name="csX102" fmla="*/ 94494 w 1038319"/>
                  <a:gd name="csY102" fmla="*/ 666817 h 2179595"/>
                  <a:gd name="csX103" fmla="*/ 89007 w 1038319"/>
                  <a:gd name="csY103" fmla="*/ 658448 h 2179595"/>
                  <a:gd name="csX104" fmla="*/ 89189 w 1038319"/>
                  <a:gd name="csY104" fmla="*/ 1521475 h 2179595"/>
                  <a:gd name="csX105" fmla="*/ 94676 w 1038319"/>
                  <a:gd name="csY105" fmla="*/ 1513107 h 2179595"/>
                  <a:gd name="csX106" fmla="*/ 106673 w 1038319"/>
                  <a:gd name="csY106" fmla="*/ 1517829 h 2179595"/>
                  <a:gd name="csX107" fmla="*/ 112525 w 1038319"/>
                  <a:gd name="csY107" fmla="*/ 1531029 h 2179595"/>
                  <a:gd name="csX108" fmla="*/ 107967 w 1038319"/>
                  <a:gd name="csY108" fmla="*/ 1543080 h 2179595"/>
                  <a:gd name="csX109" fmla="*/ 95916 w 1038319"/>
                  <a:gd name="csY109" fmla="*/ 1538522 h 2179595"/>
                  <a:gd name="csX110" fmla="*/ 89973 w 1038319"/>
                  <a:gd name="csY110" fmla="*/ 1525104 h 2179595"/>
                  <a:gd name="csX111" fmla="*/ 89207 w 1038319"/>
                  <a:gd name="csY111" fmla="*/ 1521475 h 2179595"/>
                  <a:gd name="csX112" fmla="*/ 118797 w 1038319"/>
                  <a:gd name="csY112" fmla="*/ 595641 h 2179595"/>
                  <a:gd name="csX113" fmla="*/ 119799 w 1038319"/>
                  <a:gd name="csY113" fmla="*/ 591484 h 2179595"/>
                  <a:gd name="csX114" fmla="*/ 126636 w 1038319"/>
                  <a:gd name="csY114" fmla="*/ 578394 h 2179595"/>
                  <a:gd name="csX115" fmla="*/ 138961 w 1038319"/>
                  <a:gd name="csY115" fmla="*/ 574620 h 2179595"/>
                  <a:gd name="csX116" fmla="*/ 142735 w 1038319"/>
                  <a:gd name="csY116" fmla="*/ 586944 h 2179595"/>
                  <a:gd name="csX117" fmla="*/ 136008 w 1038319"/>
                  <a:gd name="csY117" fmla="*/ 599816 h 2179595"/>
                  <a:gd name="csX118" fmla="*/ 123738 w 1038319"/>
                  <a:gd name="csY118" fmla="*/ 603754 h 2179595"/>
                  <a:gd name="csX119" fmla="*/ 118797 w 1038319"/>
                  <a:gd name="csY119" fmla="*/ 595641 h 2179595"/>
                  <a:gd name="csX120" fmla="*/ 118851 w 1038319"/>
                  <a:gd name="csY120" fmla="*/ 1584046 h 2179595"/>
                  <a:gd name="csX121" fmla="*/ 123792 w 1038319"/>
                  <a:gd name="csY121" fmla="*/ 1575933 h 2179595"/>
                  <a:gd name="csX122" fmla="*/ 136062 w 1038319"/>
                  <a:gd name="csY122" fmla="*/ 1579871 h 2179595"/>
                  <a:gd name="csX123" fmla="*/ 142753 w 1038319"/>
                  <a:gd name="csY123" fmla="*/ 1592669 h 2179595"/>
                  <a:gd name="csX124" fmla="*/ 138979 w 1038319"/>
                  <a:gd name="csY124" fmla="*/ 1604994 h 2179595"/>
                  <a:gd name="csX125" fmla="*/ 126655 w 1038319"/>
                  <a:gd name="csY125" fmla="*/ 1601220 h 2179595"/>
                  <a:gd name="csX126" fmla="*/ 119854 w 1038319"/>
                  <a:gd name="csY126" fmla="*/ 1588203 h 2179595"/>
                  <a:gd name="csX127" fmla="*/ 118851 w 1038319"/>
                  <a:gd name="csY127" fmla="*/ 1584046 h 2179595"/>
                  <a:gd name="csX128" fmla="*/ 152489 w 1038319"/>
                  <a:gd name="csY128" fmla="*/ 1644611 h 2179595"/>
                  <a:gd name="csX129" fmla="*/ 156919 w 1038319"/>
                  <a:gd name="csY129" fmla="*/ 1636772 h 2179595"/>
                  <a:gd name="csX130" fmla="*/ 169426 w 1038319"/>
                  <a:gd name="csY130" fmla="*/ 1639926 h 2179595"/>
                  <a:gd name="csX131" fmla="*/ 176937 w 1038319"/>
                  <a:gd name="csY131" fmla="*/ 1652287 h 2179595"/>
                  <a:gd name="csX132" fmla="*/ 173965 w 1038319"/>
                  <a:gd name="csY132" fmla="*/ 1664830 h 2179595"/>
                  <a:gd name="csX133" fmla="*/ 161422 w 1038319"/>
                  <a:gd name="csY133" fmla="*/ 1661859 h 2179595"/>
                  <a:gd name="csX134" fmla="*/ 153783 w 1038319"/>
                  <a:gd name="csY134" fmla="*/ 1649297 h 2179595"/>
                  <a:gd name="csX135" fmla="*/ 152489 w 1038319"/>
                  <a:gd name="csY135" fmla="*/ 1644629 h 2179595"/>
                  <a:gd name="csX136" fmla="*/ 152525 w 1038319"/>
                  <a:gd name="csY136" fmla="*/ 534893 h 2179595"/>
                  <a:gd name="csX137" fmla="*/ 153820 w 1038319"/>
                  <a:gd name="csY137" fmla="*/ 530226 h 2179595"/>
                  <a:gd name="csX138" fmla="*/ 161477 w 1038319"/>
                  <a:gd name="csY138" fmla="*/ 517609 h 2179595"/>
                  <a:gd name="csX139" fmla="*/ 174020 w 1038319"/>
                  <a:gd name="csY139" fmla="*/ 514638 h 2179595"/>
                  <a:gd name="csX140" fmla="*/ 176992 w 1038319"/>
                  <a:gd name="csY140" fmla="*/ 527181 h 2179595"/>
                  <a:gd name="csX141" fmla="*/ 169462 w 1038319"/>
                  <a:gd name="csY141" fmla="*/ 539579 h 2179595"/>
                  <a:gd name="csX142" fmla="*/ 156956 w 1038319"/>
                  <a:gd name="csY142" fmla="*/ 542714 h 2179595"/>
                  <a:gd name="csX143" fmla="*/ 152525 w 1038319"/>
                  <a:gd name="csY143" fmla="*/ 534875 h 2179595"/>
                  <a:gd name="csX144" fmla="*/ 189954 w 1038319"/>
                  <a:gd name="csY144" fmla="*/ 1702916 h 2179595"/>
                  <a:gd name="csX145" fmla="*/ 193911 w 1038319"/>
                  <a:gd name="csY145" fmla="*/ 1695404 h 2179595"/>
                  <a:gd name="csX146" fmla="*/ 206582 w 1038319"/>
                  <a:gd name="csY146" fmla="*/ 1697738 h 2179595"/>
                  <a:gd name="csX147" fmla="*/ 214859 w 1038319"/>
                  <a:gd name="csY147" fmla="*/ 1709607 h 2179595"/>
                  <a:gd name="csX148" fmla="*/ 212689 w 1038319"/>
                  <a:gd name="csY148" fmla="*/ 1722314 h 2179595"/>
                  <a:gd name="csX149" fmla="*/ 199982 w 1038319"/>
                  <a:gd name="csY149" fmla="*/ 1720145 h 2179595"/>
                  <a:gd name="csX150" fmla="*/ 191559 w 1038319"/>
                  <a:gd name="csY150" fmla="*/ 1708094 h 2179595"/>
                  <a:gd name="csX151" fmla="*/ 189954 w 1038319"/>
                  <a:gd name="csY151" fmla="*/ 1702934 h 2179595"/>
                  <a:gd name="csX152" fmla="*/ 190082 w 1038319"/>
                  <a:gd name="csY152" fmla="*/ 476461 h 2179595"/>
                  <a:gd name="csX153" fmla="*/ 191687 w 1038319"/>
                  <a:gd name="csY153" fmla="*/ 471301 h 2179595"/>
                  <a:gd name="csX154" fmla="*/ 200128 w 1038319"/>
                  <a:gd name="csY154" fmla="*/ 459214 h 2179595"/>
                  <a:gd name="csX155" fmla="*/ 212835 w 1038319"/>
                  <a:gd name="csY155" fmla="*/ 457044 h 2179595"/>
                  <a:gd name="csX156" fmla="*/ 215005 w 1038319"/>
                  <a:gd name="csY156" fmla="*/ 469752 h 2179595"/>
                  <a:gd name="csX157" fmla="*/ 206691 w 1038319"/>
                  <a:gd name="csY157" fmla="*/ 481639 h 2179595"/>
                  <a:gd name="csX158" fmla="*/ 194020 w 1038319"/>
                  <a:gd name="csY158" fmla="*/ 483972 h 2179595"/>
                  <a:gd name="csX159" fmla="*/ 190082 w 1038319"/>
                  <a:gd name="csY159" fmla="*/ 476461 h 2179595"/>
                  <a:gd name="csX160" fmla="*/ 231067 w 1038319"/>
                  <a:gd name="csY160" fmla="*/ 1758723 h 2179595"/>
                  <a:gd name="csX161" fmla="*/ 234549 w 1038319"/>
                  <a:gd name="csY161" fmla="*/ 1751558 h 2179595"/>
                  <a:gd name="csX162" fmla="*/ 247347 w 1038319"/>
                  <a:gd name="csY162" fmla="*/ 1753089 h 2179595"/>
                  <a:gd name="csX163" fmla="*/ 256372 w 1038319"/>
                  <a:gd name="csY163" fmla="*/ 1764411 h 2179595"/>
                  <a:gd name="csX164" fmla="*/ 255023 w 1038319"/>
                  <a:gd name="csY164" fmla="*/ 1777228 h 2179595"/>
                  <a:gd name="csX165" fmla="*/ 242206 w 1038319"/>
                  <a:gd name="csY165" fmla="*/ 1775878 h 2179595"/>
                  <a:gd name="csX166" fmla="*/ 233036 w 1038319"/>
                  <a:gd name="csY166" fmla="*/ 1764375 h 2179595"/>
                  <a:gd name="csX167" fmla="*/ 231085 w 1038319"/>
                  <a:gd name="csY167" fmla="*/ 1758741 h 2179595"/>
                  <a:gd name="csX168" fmla="*/ 231267 w 1038319"/>
                  <a:gd name="csY168" fmla="*/ 420581 h 2179595"/>
                  <a:gd name="csX169" fmla="*/ 233218 w 1038319"/>
                  <a:gd name="csY169" fmla="*/ 414948 h 2179595"/>
                  <a:gd name="csX170" fmla="*/ 242407 w 1038319"/>
                  <a:gd name="csY170" fmla="*/ 403425 h 2179595"/>
                  <a:gd name="csX171" fmla="*/ 255224 w 1038319"/>
                  <a:gd name="csY171" fmla="*/ 402076 h 2179595"/>
                  <a:gd name="csX172" fmla="*/ 256573 w 1038319"/>
                  <a:gd name="csY172" fmla="*/ 414893 h 2179595"/>
                  <a:gd name="csX173" fmla="*/ 247530 w 1038319"/>
                  <a:gd name="csY173" fmla="*/ 426233 h 2179595"/>
                  <a:gd name="csX174" fmla="*/ 234731 w 1038319"/>
                  <a:gd name="csY174" fmla="*/ 427746 h 2179595"/>
                  <a:gd name="csX175" fmla="*/ 231249 w 1038319"/>
                  <a:gd name="csY175" fmla="*/ 420581 h 2179595"/>
                  <a:gd name="csX176" fmla="*/ 275679 w 1038319"/>
                  <a:gd name="csY176" fmla="*/ 1811831 h 2179595"/>
                  <a:gd name="csX177" fmla="*/ 278706 w 1038319"/>
                  <a:gd name="csY177" fmla="*/ 1805031 h 2179595"/>
                  <a:gd name="csX178" fmla="*/ 291577 w 1038319"/>
                  <a:gd name="csY178" fmla="*/ 1805742 h 2179595"/>
                  <a:gd name="csX179" fmla="*/ 301313 w 1038319"/>
                  <a:gd name="csY179" fmla="*/ 1816462 h 2179595"/>
                  <a:gd name="csX180" fmla="*/ 300784 w 1038319"/>
                  <a:gd name="csY180" fmla="*/ 1829333 h 2179595"/>
                  <a:gd name="csX181" fmla="*/ 287894 w 1038319"/>
                  <a:gd name="csY181" fmla="*/ 1828805 h 2179595"/>
                  <a:gd name="csX182" fmla="*/ 277995 w 1038319"/>
                  <a:gd name="csY182" fmla="*/ 1817902 h 2179595"/>
                  <a:gd name="csX183" fmla="*/ 275661 w 1038319"/>
                  <a:gd name="csY183" fmla="*/ 1811813 h 2179595"/>
                  <a:gd name="csX184" fmla="*/ 275935 w 1038319"/>
                  <a:gd name="csY184" fmla="*/ 367454 h 2179595"/>
                  <a:gd name="csX185" fmla="*/ 278268 w 1038319"/>
                  <a:gd name="csY185" fmla="*/ 361365 h 2179595"/>
                  <a:gd name="csX186" fmla="*/ 288186 w 1038319"/>
                  <a:gd name="csY186" fmla="*/ 350463 h 2179595"/>
                  <a:gd name="csX187" fmla="*/ 301076 w 1038319"/>
                  <a:gd name="csY187" fmla="*/ 349934 h 2179595"/>
                  <a:gd name="csX188" fmla="*/ 301605 w 1038319"/>
                  <a:gd name="csY188" fmla="*/ 362805 h 2179595"/>
                  <a:gd name="csX189" fmla="*/ 291851 w 1038319"/>
                  <a:gd name="csY189" fmla="*/ 373525 h 2179595"/>
                  <a:gd name="csX190" fmla="*/ 278979 w 1038319"/>
                  <a:gd name="csY190" fmla="*/ 374236 h 2179595"/>
                  <a:gd name="csX191" fmla="*/ 275953 w 1038319"/>
                  <a:gd name="csY191" fmla="*/ 367454 h 2179595"/>
                  <a:gd name="csX192" fmla="*/ 323592 w 1038319"/>
                  <a:gd name="csY192" fmla="*/ 1861986 h 2179595"/>
                  <a:gd name="csX193" fmla="*/ 326199 w 1038319"/>
                  <a:gd name="csY193" fmla="*/ 1855605 h 2179595"/>
                  <a:gd name="csX194" fmla="*/ 339089 w 1038319"/>
                  <a:gd name="csY194" fmla="*/ 1855496 h 2179595"/>
                  <a:gd name="csX195" fmla="*/ 349499 w 1038319"/>
                  <a:gd name="csY195" fmla="*/ 1865578 h 2179595"/>
                  <a:gd name="csX196" fmla="*/ 349791 w 1038319"/>
                  <a:gd name="csY196" fmla="*/ 1878467 h 2179595"/>
                  <a:gd name="csX197" fmla="*/ 336901 w 1038319"/>
                  <a:gd name="csY197" fmla="*/ 1878759 h 2179595"/>
                  <a:gd name="csX198" fmla="*/ 326327 w 1038319"/>
                  <a:gd name="csY198" fmla="*/ 1868513 h 2179595"/>
                  <a:gd name="csX199" fmla="*/ 323592 w 1038319"/>
                  <a:gd name="csY199" fmla="*/ 1862005 h 2179595"/>
                  <a:gd name="csX200" fmla="*/ 323883 w 1038319"/>
                  <a:gd name="csY200" fmla="*/ 317281 h 2179595"/>
                  <a:gd name="csX201" fmla="*/ 326618 w 1038319"/>
                  <a:gd name="csY201" fmla="*/ 310773 h 2179595"/>
                  <a:gd name="csX202" fmla="*/ 337193 w 1038319"/>
                  <a:gd name="csY202" fmla="*/ 300526 h 2179595"/>
                  <a:gd name="csX203" fmla="*/ 350082 w 1038319"/>
                  <a:gd name="csY203" fmla="*/ 300818 h 2179595"/>
                  <a:gd name="csX204" fmla="*/ 349791 w 1038319"/>
                  <a:gd name="csY204" fmla="*/ 313708 h 2179595"/>
                  <a:gd name="csX205" fmla="*/ 339380 w 1038319"/>
                  <a:gd name="csY205" fmla="*/ 323790 h 2179595"/>
                  <a:gd name="csX206" fmla="*/ 326491 w 1038319"/>
                  <a:gd name="csY206" fmla="*/ 323680 h 2179595"/>
                  <a:gd name="csX207" fmla="*/ 323883 w 1038319"/>
                  <a:gd name="csY207" fmla="*/ 317299 h 2179595"/>
                  <a:gd name="csX208" fmla="*/ 374604 w 1038319"/>
                  <a:gd name="csY208" fmla="*/ 1909023 h 2179595"/>
                  <a:gd name="csX209" fmla="*/ 376828 w 1038319"/>
                  <a:gd name="csY209" fmla="*/ 1903062 h 2179595"/>
                  <a:gd name="csX210" fmla="*/ 389681 w 1038319"/>
                  <a:gd name="csY210" fmla="*/ 1902132 h 2179595"/>
                  <a:gd name="csX211" fmla="*/ 400711 w 1038319"/>
                  <a:gd name="csY211" fmla="*/ 1911540 h 2179595"/>
                  <a:gd name="csX212" fmla="*/ 401823 w 1038319"/>
                  <a:gd name="csY212" fmla="*/ 1924375 h 2179595"/>
                  <a:gd name="csX213" fmla="*/ 388970 w 1038319"/>
                  <a:gd name="csY213" fmla="*/ 1925487 h 2179595"/>
                  <a:gd name="csX214" fmla="*/ 377758 w 1038319"/>
                  <a:gd name="csY214" fmla="*/ 1915933 h 2179595"/>
                  <a:gd name="csX215" fmla="*/ 374604 w 1038319"/>
                  <a:gd name="csY215" fmla="*/ 1909023 h 2179595"/>
                  <a:gd name="csX216" fmla="*/ 374896 w 1038319"/>
                  <a:gd name="csY216" fmla="*/ 270298 h 2179595"/>
                  <a:gd name="csX217" fmla="*/ 378050 w 1038319"/>
                  <a:gd name="csY217" fmla="*/ 263389 h 2179595"/>
                  <a:gd name="csX218" fmla="*/ 389262 w 1038319"/>
                  <a:gd name="csY218" fmla="*/ 253835 h 2179595"/>
                  <a:gd name="csX219" fmla="*/ 402097 w 1038319"/>
                  <a:gd name="csY219" fmla="*/ 254948 h 2179595"/>
                  <a:gd name="csX220" fmla="*/ 400985 w 1038319"/>
                  <a:gd name="csY220" fmla="*/ 267782 h 2179595"/>
                  <a:gd name="csX221" fmla="*/ 389973 w 1038319"/>
                  <a:gd name="csY221" fmla="*/ 277172 h 2179595"/>
                  <a:gd name="csX222" fmla="*/ 377120 w 1038319"/>
                  <a:gd name="csY222" fmla="*/ 276224 h 2179595"/>
                  <a:gd name="csX223" fmla="*/ 374896 w 1038319"/>
                  <a:gd name="csY223" fmla="*/ 270262 h 2179595"/>
                  <a:gd name="csX224" fmla="*/ 428551 w 1038319"/>
                  <a:gd name="csY224" fmla="*/ 1952707 h 2179595"/>
                  <a:gd name="csX225" fmla="*/ 430411 w 1038319"/>
                  <a:gd name="csY225" fmla="*/ 1947201 h 2179595"/>
                  <a:gd name="csX226" fmla="*/ 443191 w 1038319"/>
                  <a:gd name="csY226" fmla="*/ 1945450 h 2179595"/>
                  <a:gd name="csX227" fmla="*/ 454804 w 1038319"/>
                  <a:gd name="csY227" fmla="*/ 1954128 h 2179595"/>
                  <a:gd name="csX228" fmla="*/ 456737 w 1038319"/>
                  <a:gd name="csY228" fmla="*/ 1966872 h 2179595"/>
                  <a:gd name="csX229" fmla="*/ 443993 w 1038319"/>
                  <a:gd name="csY229" fmla="*/ 1968805 h 2179595"/>
                  <a:gd name="csX230" fmla="*/ 432179 w 1038319"/>
                  <a:gd name="csY230" fmla="*/ 1959981 h 2179595"/>
                  <a:gd name="csX231" fmla="*/ 428569 w 1038319"/>
                  <a:gd name="csY231" fmla="*/ 1952707 h 2179595"/>
                  <a:gd name="csX232" fmla="*/ 428788 w 1038319"/>
                  <a:gd name="csY232" fmla="*/ 226670 h 2179595"/>
                  <a:gd name="csX233" fmla="*/ 432398 w 1038319"/>
                  <a:gd name="csY233" fmla="*/ 219396 h 2179595"/>
                  <a:gd name="csX234" fmla="*/ 444176 w 1038319"/>
                  <a:gd name="csY234" fmla="*/ 210590 h 2179595"/>
                  <a:gd name="csX235" fmla="*/ 456919 w 1038319"/>
                  <a:gd name="csY235" fmla="*/ 212523 h 2179595"/>
                  <a:gd name="csX236" fmla="*/ 454987 w 1038319"/>
                  <a:gd name="csY236" fmla="*/ 225267 h 2179595"/>
                  <a:gd name="csX237" fmla="*/ 443391 w 1038319"/>
                  <a:gd name="csY237" fmla="*/ 233926 h 2179595"/>
                  <a:gd name="csX238" fmla="*/ 430611 w 1038319"/>
                  <a:gd name="csY238" fmla="*/ 232176 h 2179595"/>
                  <a:gd name="csX239" fmla="*/ 428751 w 1038319"/>
                  <a:gd name="csY239" fmla="*/ 226670 h 2179595"/>
                  <a:gd name="csX240" fmla="*/ 485178 w 1038319"/>
                  <a:gd name="csY240" fmla="*/ 1992889 h 2179595"/>
                  <a:gd name="csX241" fmla="*/ 486691 w 1038319"/>
                  <a:gd name="csY241" fmla="*/ 1987857 h 2179595"/>
                  <a:gd name="csX242" fmla="*/ 499326 w 1038319"/>
                  <a:gd name="csY242" fmla="*/ 1985286 h 2179595"/>
                  <a:gd name="csX243" fmla="*/ 511468 w 1038319"/>
                  <a:gd name="csY243" fmla="*/ 1993217 h 2179595"/>
                  <a:gd name="csX244" fmla="*/ 514203 w 1038319"/>
                  <a:gd name="csY244" fmla="*/ 2005815 h 2179595"/>
                  <a:gd name="csX245" fmla="*/ 501605 w 1038319"/>
                  <a:gd name="csY245" fmla="*/ 2008550 h 2179595"/>
                  <a:gd name="csX246" fmla="*/ 489244 w 1038319"/>
                  <a:gd name="csY246" fmla="*/ 2000492 h 2179595"/>
                  <a:gd name="csX247" fmla="*/ 485160 w 1038319"/>
                  <a:gd name="csY247" fmla="*/ 1992889 h 2179595"/>
                  <a:gd name="csX248" fmla="*/ 485342 w 1038319"/>
                  <a:gd name="csY248" fmla="*/ 186579 h 2179595"/>
                  <a:gd name="csX249" fmla="*/ 489426 w 1038319"/>
                  <a:gd name="csY249" fmla="*/ 178977 h 2179595"/>
                  <a:gd name="csX250" fmla="*/ 501732 w 1038319"/>
                  <a:gd name="csY250" fmla="*/ 170936 h 2179595"/>
                  <a:gd name="csX251" fmla="*/ 514331 w 1038319"/>
                  <a:gd name="csY251" fmla="*/ 173671 h 2179595"/>
                  <a:gd name="csX252" fmla="*/ 511596 w 1038319"/>
                  <a:gd name="csY252" fmla="*/ 186269 h 2179595"/>
                  <a:gd name="csX253" fmla="*/ 499490 w 1038319"/>
                  <a:gd name="csY253" fmla="*/ 194164 h 2179595"/>
                  <a:gd name="csX254" fmla="*/ 486856 w 1038319"/>
                  <a:gd name="csY254" fmla="*/ 191593 h 2179595"/>
                  <a:gd name="csX255" fmla="*/ 485342 w 1038319"/>
                  <a:gd name="csY255" fmla="*/ 186579 h 2179595"/>
                  <a:gd name="csX256" fmla="*/ 544285 w 1038319"/>
                  <a:gd name="csY256" fmla="*/ 2029352 h 2179595"/>
                  <a:gd name="csX257" fmla="*/ 545488 w 1038319"/>
                  <a:gd name="csY257" fmla="*/ 2024830 h 2179595"/>
                  <a:gd name="csX258" fmla="*/ 557940 w 1038319"/>
                  <a:gd name="csY258" fmla="*/ 2021458 h 2179595"/>
                  <a:gd name="csX259" fmla="*/ 570575 w 1038319"/>
                  <a:gd name="csY259" fmla="*/ 2028586 h 2179595"/>
                  <a:gd name="csX260" fmla="*/ 574112 w 1038319"/>
                  <a:gd name="csY260" fmla="*/ 2040984 h 2179595"/>
                  <a:gd name="csX261" fmla="*/ 561714 w 1038319"/>
                  <a:gd name="csY261" fmla="*/ 2044521 h 2179595"/>
                  <a:gd name="csX262" fmla="*/ 548861 w 1038319"/>
                  <a:gd name="csY262" fmla="*/ 2037264 h 2179595"/>
                  <a:gd name="csX263" fmla="*/ 544285 w 1038319"/>
                  <a:gd name="csY263" fmla="*/ 2029352 h 2179595"/>
                  <a:gd name="csX264" fmla="*/ 544321 w 1038319"/>
                  <a:gd name="csY264" fmla="*/ 150189 h 2179595"/>
                  <a:gd name="csX265" fmla="*/ 548898 w 1038319"/>
                  <a:gd name="csY265" fmla="*/ 142276 h 2179595"/>
                  <a:gd name="csX266" fmla="*/ 561696 w 1038319"/>
                  <a:gd name="csY266" fmla="*/ 135057 h 2179595"/>
                  <a:gd name="csX267" fmla="*/ 574094 w 1038319"/>
                  <a:gd name="csY267" fmla="*/ 138594 h 2179595"/>
                  <a:gd name="csX268" fmla="*/ 570556 w 1038319"/>
                  <a:gd name="csY268" fmla="*/ 150991 h 2179595"/>
                  <a:gd name="csX269" fmla="*/ 557977 w 1038319"/>
                  <a:gd name="csY269" fmla="*/ 158102 h 2179595"/>
                  <a:gd name="csX270" fmla="*/ 545543 w 1038319"/>
                  <a:gd name="csY270" fmla="*/ 154729 h 2179595"/>
                  <a:gd name="csX271" fmla="*/ 544340 w 1038319"/>
                  <a:gd name="csY271" fmla="*/ 150207 h 2179595"/>
                  <a:gd name="csX272" fmla="*/ 605470 w 1038319"/>
                  <a:gd name="csY272" fmla="*/ 117664 h 2179595"/>
                  <a:gd name="csX273" fmla="*/ 610575 w 1038319"/>
                  <a:gd name="csY273" fmla="*/ 109478 h 2179595"/>
                  <a:gd name="csX274" fmla="*/ 623793 w 1038319"/>
                  <a:gd name="csY274" fmla="*/ 103097 h 2179595"/>
                  <a:gd name="csX275" fmla="*/ 635935 w 1038319"/>
                  <a:gd name="csY275" fmla="*/ 107418 h 2179595"/>
                  <a:gd name="csX276" fmla="*/ 631614 w 1038319"/>
                  <a:gd name="csY276" fmla="*/ 119560 h 2179595"/>
                  <a:gd name="csX277" fmla="*/ 618615 w 1038319"/>
                  <a:gd name="csY277" fmla="*/ 125832 h 2179595"/>
                  <a:gd name="csX278" fmla="*/ 606418 w 1038319"/>
                  <a:gd name="csY278" fmla="*/ 121675 h 2179595"/>
                  <a:gd name="csX279" fmla="*/ 605488 w 1038319"/>
                  <a:gd name="csY279" fmla="*/ 117664 h 2179595"/>
                  <a:gd name="csX280" fmla="*/ 605634 w 1038319"/>
                  <a:gd name="csY280" fmla="*/ 2061987 h 2179595"/>
                  <a:gd name="csX281" fmla="*/ 606564 w 1038319"/>
                  <a:gd name="csY281" fmla="*/ 2057976 h 2179595"/>
                  <a:gd name="csX282" fmla="*/ 618761 w 1038319"/>
                  <a:gd name="csY282" fmla="*/ 2053819 h 2179595"/>
                  <a:gd name="csX283" fmla="*/ 631833 w 1038319"/>
                  <a:gd name="csY283" fmla="*/ 2060127 h 2179595"/>
                  <a:gd name="csX284" fmla="*/ 636172 w 1038319"/>
                  <a:gd name="csY284" fmla="*/ 2072269 h 2179595"/>
                  <a:gd name="csX285" fmla="*/ 624030 w 1038319"/>
                  <a:gd name="csY285" fmla="*/ 2076608 h 2179595"/>
                  <a:gd name="csX286" fmla="*/ 610721 w 1038319"/>
                  <a:gd name="csY286" fmla="*/ 2070191 h 2179595"/>
                  <a:gd name="csX287" fmla="*/ 605616 w 1038319"/>
                  <a:gd name="csY287" fmla="*/ 2062005 h 2179595"/>
                  <a:gd name="csX288" fmla="*/ 668551 w 1038319"/>
                  <a:gd name="csY288" fmla="*/ 89150 h 2179595"/>
                  <a:gd name="csX289" fmla="*/ 674185 w 1038319"/>
                  <a:gd name="csY289" fmla="*/ 80727 h 2179595"/>
                  <a:gd name="csX290" fmla="*/ 687785 w 1038319"/>
                  <a:gd name="csY290" fmla="*/ 75203 h 2179595"/>
                  <a:gd name="csX291" fmla="*/ 699636 w 1038319"/>
                  <a:gd name="csY291" fmla="*/ 80307 h 2179595"/>
                  <a:gd name="csX292" fmla="*/ 694531 w 1038319"/>
                  <a:gd name="csY292" fmla="*/ 92158 h 2179595"/>
                  <a:gd name="csX293" fmla="*/ 681168 w 1038319"/>
                  <a:gd name="csY293" fmla="*/ 97591 h 2179595"/>
                  <a:gd name="csX294" fmla="*/ 669262 w 1038319"/>
                  <a:gd name="csY294" fmla="*/ 92650 h 2179595"/>
                  <a:gd name="csX295" fmla="*/ 668569 w 1038319"/>
                  <a:gd name="csY295" fmla="*/ 89168 h 2179595"/>
                  <a:gd name="csX296" fmla="*/ 668989 w 1038319"/>
                  <a:gd name="csY296" fmla="*/ 2090592 h 2179595"/>
                  <a:gd name="csX297" fmla="*/ 669682 w 1038319"/>
                  <a:gd name="csY297" fmla="*/ 2087110 h 2179595"/>
                  <a:gd name="csX298" fmla="*/ 681587 w 1038319"/>
                  <a:gd name="csY298" fmla="*/ 2082169 h 2179595"/>
                  <a:gd name="csX299" fmla="*/ 695060 w 1038319"/>
                  <a:gd name="csY299" fmla="*/ 2087620 h 2179595"/>
                  <a:gd name="csX300" fmla="*/ 700165 w 1038319"/>
                  <a:gd name="csY300" fmla="*/ 2099453 h 2179595"/>
                  <a:gd name="csX301" fmla="*/ 688333 w 1038319"/>
                  <a:gd name="csY301" fmla="*/ 2104557 h 2179595"/>
                  <a:gd name="csX302" fmla="*/ 674641 w 1038319"/>
                  <a:gd name="csY302" fmla="*/ 2098997 h 2179595"/>
                  <a:gd name="csX303" fmla="*/ 669007 w 1038319"/>
                  <a:gd name="csY303" fmla="*/ 2090573 h 2179595"/>
                  <a:gd name="csX304" fmla="*/ 733419 w 1038319"/>
                  <a:gd name="csY304" fmla="*/ 64720 h 2179595"/>
                  <a:gd name="csX305" fmla="*/ 739599 w 1038319"/>
                  <a:gd name="csY305" fmla="*/ 56096 h 2179595"/>
                  <a:gd name="csX306" fmla="*/ 753583 w 1038319"/>
                  <a:gd name="csY306" fmla="*/ 51447 h 2179595"/>
                  <a:gd name="csX307" fmla="*/ 765069 w 1038319"/>
                  <a:gd name="csY307" fmla="*/ 57299 h 2179595"/>
                  <a:gd name="csX308" fmla="*/ 759217 w 1038319"/>
                  <a:gd name="csY308" fmla="*/ 68785 h 2179595"/>
                  <a:gd name="csX309" fmla="*/ 745470 w 1038319"/>
                  <a:gd name="csY309" fmla="*/ 73361 h 2179595"/>
                  <a:gd name="csX310" fmla="*/ 733911 w 1038319"/>
                  <a:gd name="csY310" fmla="*/ 67673 h 2179595"/>
                  <a:gd name="csX311" fmla="*/ 733419 w 1038319"/>
                  <a:gd name="csY311" fmla="*/ 64738 h 2179595"/>
                  <a:gd name="csX312" fmla="*/ 734076 w 1038319"/>
                  <a:gd name="csY312" fmla="*/ 2115058 h 2179595"/>
                  <a:gd name="csX313" fmla="*/ 734567 w 1038319"/>
                  <a:gd name="csY313" fmla="*/ 2112123 h 2179595"/>
                  <a:gd name="csX314" fmla="*/ 746126 w 1038319"/>
                  <a:gd name="csY314" fmla="*/ 2106417 h 2179595"/>
                  <a:gd name="csX315" fmla="*/ 759928 w 1038319"/>
                  <a:gd name="csY315" fmla="*/ 2110993 h 2179595"/>
                  <a:gd name="csX316" fmla="*/ 765780 w 1038319"/>
                  <a:gd name="csY316" fmla="*/ 2122479 h 2179595"/>
                  <a:gd name="csX317" fmla="*/ 754294 w 1038319"/>
                  <a:gd name="csY317" fmla="*/ 2128331 h 2179595"/>
                  <a:gd name="csX318" fmla="*/ 740256 w 1038319"/>
                  <a:gd name="csY318" fmla="*/ 2123664 h 2179595"/>
                  <a:gd name="csX319" fmla="*/ 734076 w 1038319"/>
                  <a:gd name="csY319" fmla="*/ 2115040 h 2179595"/>
                  <a:gd name="csX320" fmla="*/ 799800 w 1038319"/>
                  <a:gd name="csY320" fmla="*/ 44501 h 2179595"/>
                  <a:gd name="csX321" fmla="*/ 806546 w 1038319"/>
                  <a:gd name="csY321" fmla="*/ 35713 h 2179595"/>
                  <a:gd name="csX322" fmla="*/ 820803 w 1038319"/>
                  <a:gd name="csY322" fmla="*/ 31976 h 2179595"/>
                  <a:gd name="csX323" fmla="*/ 831888 w 1038319"/>
                  <a:gd name="csY323" fmla="*/ 38557 h 2179595"/>
                  <a:gd name="csX324" fmla="*/ 825306 w 1038319"/>
                  <a:gd name="csY324" fmla="*/ 49642 h 2179595"/>
                  <a:gd name="csX325" fmla="*/ 811286 w 1038319"/>
                  <a:gd name="csY325" fmla="*/ 53325 h 2179595"/>
                  <a:gd name="csX326" fmla="*/ 800110 w 1038319"/>
                  <a:gd name="csY326" fmla="*/ 46889 h 2179595"/>
                  <a:gd name="csX327" fmla="*/ 799800 w 1038319"/>
                  <a:gd name="csY327" fmla="*/ 44519 h 2179595"/>
                  <a:gd name="csX328" fmla="*/ 800511 w 1038319"/>
                  <a:gd name="csY328" fmla="*/ 2135241 h 2179595"/>
                  <a:gd name="csX329" fmla="*/ 800821 w 1038319"/>
                  <a:gd name="csY329" fmla="*/ 2132871 h 2179595"/>
                  <a:gd name="csX330" fmla="*/ 811997 w 1038319"/>
                  <a:gd name="csY330" fmla="*/ 2126435 h 2179595"/>
                  <a:gd name="csX331" fmla="*/ 826017 w 1038319"/>
                  <a:gd name="csY331" fmla="*/ 2130099 h 2179595"/>
                  <a:gd name="csX332" fmla="*/ 832599 w 1038319"/>
                  <a:gd name="csY332" fmla="*/ 2141184 h 2179595"/>
                  <a:gd name="csX333" fmla="*/ 821514 w 1038319"/>
                  <a:gd name="csY333" fmla="*/ 2147766 h 2179595"/>
                  <a:gd name="csX334" fmla="*/ 807257 w 1038319"/>
                  <a:gd name="csY334" fmla="*/ 2144047 h 2179595"/>
                  <a:gd name="csX335" fmla="*/ 800511 w 1038319"/>
                  <a:gd name="csY335" fmla="*/ 2135241 h 2179595"/>
                  <a:gd name="csX336" fmla="*/ 867330 w 1038319"/>
                  <a:gd name="csY336" fmla="*/ 28621 h 2179595"/>
                  <a:gd name="csX337" fmla="*/ 874641 w 1038319"/>
                  <a:gd name="csY337" fmla="*/ 19687 h 2179595"/>
                  <a:gd name="csX338" fmla="*/ 889098 w 1038319"/>
                  <a:gd name="csY338" fmla="*/ 16880 h 2179595"/>
                  <a:gd name="csX339" fmla="*/ 899727 w 1038319"/>
                  <a:gd name="csY339" fmla="*/ 24154 h 2179595"/>
                  <a:gd name="csX340" fmla="*/ 892453 w 1038319"/>
                  <a:gd name="csY340" fmla="*/ 34783 h 2179595"/>
                  <a:gd name="csX341" fmla="*/ 878232 w 1038319"/>
                  <a:gd name="csY341" fmla="*/ 37554 h 2179595"/>
                  <a:gd name="csX342" fmla="*/ 867494 w 1038319"/>
                  <a:gd name="csY342" fmla="*/ 30426 h 2179595"/>
                  <a:gd name="csX343" fmla="*/ 867312 w 1038319"/>
                  <a:gd name="csY343" fmla="*/ 28621 h 2179595"/>
                  <a:gd name="csX344" fmla="*/ 868059 w 1038319"/>
                  <a:gd name="csY344" fmla="*/ 2151084 h 2179595"/>
                  <a:gd name="csX345" fmla="*/ 868241 w 1038319"/>
                  <a:gd name="csY345" fmla="*/ 2149279 h 2179595"/>
                  <a:gd name="csX346" fmla="*/ 878980 w 1038319"/>
                  <a:gd name="csY346" fmla="*/ 2142132 h 2179595"/>
                  <a:gd name="csX347" fmla="*/ 893200 w 1038319"/>
                  <a:gd name="csY347" fmla="*/ 2144885 h 2179595"/>
                  <a:gd name="csX348" fmla="*/ 900493 w 1038319"/>
                  <a:gd name="csY348" fmla="*/ 2155515 h 2179595"/>
                  <a:gd name="csX349" fmla="*/ 889864 w 1038319"/>
                  <a:gd name="csY349" fmla="*/ 2162807 h 2179595"/>
                  <a:gd name="csX350" fmla="*/ 875388 w 1038319"/>
                  <a:gd name="csY350" fmla="*/ 2159999 h 2179595"/>
                  <a:gd name="csX351" fmla="*/ 868059 w 1038319"/>
                  <a:gd name="csY351" fmla="*/ 2151066 h 2179595"/>
                  <a:gd name="csX352" fmla="*/ 935753 w 1038319"/>
                  <a:gd name="csY352" fmla="*/ 17117 h 2179595"/>
                  <a:gd name="csX353" fmla="*/ 943647 w 1038319"/>
                  <a:gd name="csY353" fmla="*/ 8092 h 2179595"/>
                  <a:gd name="csX354" fmla="*/ 958269 w 1038319"/>
                  <a:gd name="csY354" fmla="*/ 6214 h 2179595"/>
                  <a:gd name="csX355" fmla="*/ 968424 w 1038319"/>
                  <a:gd name="csY355" fmla="*/ 14163 h 2179595"/>
                  <a:gd name="csX356" fmla="*/ 960475 w 1038319"/>
                  <a:gd name="csY356" fmla="*/ 24318 h 2179595"/>
                  <a:gd name="csX357" fmla="*/ 946108 w 1038319"/>
                  <a:gd name="csY357" fmla="*/ 26160 h 2179595"/>
                  <a:gd name="csX358" fmla="*/ 935862 w 1038319"/>
                  <a:gd name="csY358" fmla="*/ 18338 h 2179595"/>
                  <a:gd name="csX359" fmla="*/ 935771 w 1038319"/>
                  <a:gd name="csY359" fmla="*/ 17098 h 2179595"/>
                  <a:gd name="csX360" fmla="*/ 936482 w 1038319"/>
                  <a:gd name="csY360" fmla="*/ 2162533 h 2179595"/>
                  <a:gd name="csX361" fmla="*/ 936555 w 1038319"/>
                  <a:gd name="csY361" fmla="*/ 2161312 h 2179595"/>
                  <a:gd name="csX362" fmla="*/ 946801 w 1038319"/>
                  <a:gd name="csY362" fmla="*/ 2153491 h 2179595"/>
                  <a:gd name="csX363" fmla="*/ 961168 w 1038319"/>
                  <a:gd name="csY363" fmla="*/ 2155332 h 2179595"/>
                  <a:gd name="csX364" fmla="*/ 969117 w 1038319"/>
                  <a:gd name="csY364" fmla="*/ 2165469 h 2179595"/>
                  <a:gd name="csX365" fmla="*/ 958980 w 1038319"/>
                  <a:gd name="csY365" fmla="*/ 2173418 h 2179595"/>
                  <a:gd name="csX366" fmla="*/ 944358 w 1038319"/>
                  <a:gd name="csY366" fmla="*/ 2171558 h 2179595"/>
                  <a:gd name="csX367" fmla="*/ 936464 w 1038319"/>
                  <a:gd name="csY367" fmla="*/ 2162533 h 2179595"/>
                  <a:gd name="csX368" fmla="*/ 1004759 w 1038319"/>
                  <a:gd name="csY368" fmla="*/ 10025 h 2179595"/>
                  <a:gd name="csX369" fmla="*/ 1013237 w 1038319"/>
                  <a:gd name="csY369" fmla="*/ 945 h 2179595"/>
                  <a:gd name="csX370" fmla="*/ 1027895 w 1038319"/>
                  <a:gd name="csY370" fmla="*/ 16 h 2179595"/>
                  <a:gd name="csX371" fmla="*/ 1037522 w 1038319"/>
                  <a:gd name="csY371" fmla="*/ 8603 h 2179595"/>
                  <a:gd name="csX372" fmla="*/ 1028935 w 1038319"/>
                  <a:gd name="csY372" fmla="*/ 18229 h 2179595"/>
                  <a:gd name="csX373" fmla="*/ 1014513 w 1038319"/>
                  <a:gd name="csY373" fmla="*/ 19159 h 2179595"/>
                  <a:gd name="csX374" fmla="*/ 1004778 w 1038319"/>
                  <a:gd name="csY374" fmla="*/ 10699 h 2179595"/>
                  <a:gd name="csX375" fmla="*/ 1004759 w 1038319"/>
                  <a:gd name="csY375" fmla="*/ 10043 h 2179595"/>
                  <a:gd name="csX376" fmla="*/ 1005507 w 1038319"/>
                  <a:gd name="csY376" fmla="*/ 2169571 h 2179595"/>
                  <a:gd name="csX377" fmla="*/ 1005525 w 1038319"/>
                  <a:gd name="csY377" fmla="*/ 2168933 h 2179595"/>
                  <a:gd name="csX378" fmla="*/ 1015261 w 1038319"/>
                  <a:gd name="csY378" fmla="*/ 2160473 h 2179595"/>
                  <a:gd name="csX379" fmla="*/ 1029718 w 1038319"/>
                  <a:gd name="csY379" fmla="*/ 2161385 h 2179595"/>
                  <a:gd name="csX380" fmla="*/ 1038305 w 1038319"/>
                  <a:gd name="csY380" fmla="*/ 2170993 h 2179595"/>
                  <a:gd name="csX381" fmla="*/ 1028697 w 1038319"/>
                  <a:gd name="csY381" fmla="*/ 2179580 h 2179595"/>
                  <a:gd name="csX382" fmla="*/ 1014003 w 1038319"/>
                  <a:gd name="csY382" fmla="*/ 2178650 h 2179595"/>
                  <a:gd name="csX383" fmla="*/ 1005525 w 1038319"/>
                  <a:gd name="csY383" fmla="*/ 2169571 h 217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1038319" h="2179595">
                    <a:moveTo>
                      <a:pt x="18" y="1062806"/>
                    </a:moveTo>
                    <a:cubicBezTo>
                      <a:pt x="18" y="1062806"/>
                      <a:pt x="18" y="1062660"/>
                      <a:pt x="18" y="1062587"/>
                    </a:cubicBezTo>
                    <a:cubicBezTo>
                      <a:pt x="146" y="1057665"/>
                      <a:pt x="292" y="1052760"/>
                      <a:pt x="474" y="1047856"/>
                    </a:cubicBezTo>
                    <a:cubicBezTo>
                      <a:pt x="657" y="1042824"/>
                      <a:pt x="4886" y="1038904"/>
                      <a:pt x="9918" y="1039087"/>
                    </a:cubicBezTo>
                    <a:cubicBezTo>
                      <a:pt x="14950" y="1039269"/>
                      <a:pt x="18961" y="1043499"/>
                      <a:pt x="18687" y="1048549"/>
                    </a:cubicBezTo>
                    <a:cubicBezTo>
                      <a:pt x="18505" y="1053362"/>
                      <a:pt x="18359" y="1058193"/>
                      <a:pt x="18232" y="1063025"/>
                    </a:cubicBezTo>
                    <a:cubicBezTo>
                      <a:pt x="18104" y="1068057"/>
                      <a:pt x="13929" y="1072031"/>
                      <a:pt x="8897" y="1071922"/>
                    </a:cubicBezTo>
                    <a:cubicBezTo>
                      <a:pt x="3938" y="1071794"/>
                      <a:pt x="0" y="1067747"/>
                      <a:pt x="0" y="1062806"/>
                    </a:cubicBezTo>
                    <a:close/>
                    <a:moveTo>
                      <a:pt x="36" y="1117592"/>
                    </a:moveTo>
                    <a:cubicBezTo>
                      <a:pt x="36" y="1112669"/>
                      <a:pt x="3974" y="1108604"/>
                      <a:pt x="8933" y="1108476"/>
                    </a:cubicBezTo>
                    <a:cubicBezTo>
                      <a:pt x="13965" y="1108348"/>
                      <a:pt x="18140" y="1112323"/>
                      <a:pt x="18268" y="1117355"/>
                    </a:cubicBezTo>
                    <a:cubicBezTo>
                      <a:pt x="18396" y="1122168"/>
                      <a:pt x="18541" y="1126981"/>
                      <a:pt x="18724" y="1131794"/>
                    </a:cubicBezTo>
                    <a:cubicBezTo>
                      <a:pt x="18961" y="1136790"/>
                      <a:pt x="15005" y="1141056"/>
                      <a:pt x="9973" y="1141256"/>
                    </a:cubicBezTo>
                    <a:cubicBezTo>
                      <a:pt x="4941" y="1141457"/>
                      <a:pt x="711" y="1137537"/>
                      <a:pt x="511" y="1132505"/>
                    </a:cubicBezTo>
                    <a:cubicBezTo>
                      <a:pt x="328" y="1127619"/>
                      <a:pt x="164" y="1122715"/>
                      <a:pt x="36" y="1117811"/>
                    </a:cubicBezTo>
                    <a:cubicBezTo>
                      <a:pt x="36" y="1117738"/>
                      <a:pt x="36" y="1117665"/>
                      <a:pt x="36" y="1117574"/>
                    </a:cubicBezTo>
                    <a:close/>
                    <a:moveTo>
                      <a:pt x="3902" y="993563"/>
                    </a:moveTo>
                    <a:cubicBezTo>
                      <a:pt x="3902" y="993289"/>
                      <a:pt x="3902" y="993034"/>
                      <a:pt x="3938" y="992760"/>
                    </a:cubicBezTo>
                    <a:cubicBezTo>
                      <a:pt x="4375" y="987856"/>
                      <a:pt x="4831" y="982970"/>
                      <a:pt x="5323" y="978084"/>
                    </a:cubicBezTo>
                    <a:cubicBezTo>
                      <a:pt x="5834" y="973070"/>
                      <a:pt x="10301" y="969424"/>
                      <a:pt x="15314" y="969934"/>
                    </a:cubicBezTo>
                    <a:cubicBezTo>
                      <a:pt x="20328" y="970445"/>
                      <a:pt x="23974" y="974930"/>
                      <a:pt x="23464" y="979925"/>
                    </a:cubicBezTo>
                    <a:cubicBezTo>
                      <a:pt x="22972" y="984720"/>
                      <a:pt x="22516" y="989533"/>
                      <a:pt x="22097" y="994346"/>
                    </a:cubicBezTo>
                    <a:cubicBezTo>
                      <a:pt x="21659" y="999360"/>
                      <a:pt x="17229" y="1003061"/>
                      <a:pt x="12215" y="1002624"/>
                    </a:cubicBezTo>
                    <a:cubicBezTo>
                      <a:pt x="7475" y="1002204"/>
                      <a:pt x="3902" y="998230"/>
                      <a:pt x="3902" y="993563"/>
                    </a:cubicBezTo>
                    <a:close/>
                    <a:moveTo>
                      <a:pt x="3974" y="1186799"/>
                    </a:moveTo>
                    <a:cubicBezTo>
                      <a:pt x="3974" y="1182131"/>
                      <a:pt x="7548" y="1178157"/>
                      <a:pt x="12288" y="1177738"/>
                    </a:cubicBezTo>
                    <a:cubicBezTo>
                      <a:pt x="17302" y="1177282"/>
                      <a:pt x="21732" y="1181001"/>
                      <a:pt x="22169" y="1186015"/>
                    </a:cubicBezTo>
                    <a:cubicBezTo>
                      <a:pt x="22607" y="1190828"/>
                      <a:pt x="23063" y="1195641"/>
                      <a:pt x="23555" y="1200436"/>
                    </a:cubicBezTo>
                    <a:cubicBezTo>
                      <a:pt x="24047" y="1205450"/>
                      <a:pt x="20419" y="1209916"/>
                      <a:pt x="15424" y="1210427"/>
                    </a:cubicBezTo>
                    <a:cubicBezTo>
                      <a:pt x="10410" y="1210937"/>
                      <a:pt x="5944" y="1207291"/>
                      <a:pt x="5433" y="1202277"/>
                    </a:cubicBezTo>
                    <a:cubicBezTo>
                      <a:pt x="4941" y="1197391"/>
                      <a:pt x="4467" y="1192505"/>
                      <a:pt x="4029" y="1187619"/>
                    </a:cubicBezTo>
                    <a:cubicBezTo>
                      <a:pt x="4011" y="1187346"/>
                      <a:pt x="3993" y="1187072"/>
                      <a:pt x="3993" y="1186799"/>
                    </a:cubicBezTo>
                    <a:close/>
                    <a:moveTo>
                      <a:pt x="12197" y="924684"/>
                    </a:moveTo>
                    <a:cubicBezTo>
                      <a:pt x="12197" y="924228"/>
                      <a:pt x="12233" y="923754"/>
                      <a:pt x="12306" y="923298"/>
                    </a:cubicBezTo>
                    <a:cubicBezTo>
                      <a:pt x="13054" y="918430"/>
                      <a:pt x="13820" y="913581"/>
                      <a:pt x="14640" y="908749"/>
                    </a:cubicBezTo>
                    <a:cubicBezTo>
                      <a:pt x="15479" y="903790"/>
                      <a:pt x="20164" y="900436"/>
                      <a:pt x="25141" y="901256"/>
                    </a:cubicBezTo>
                    <a:cubicBezTo>
                      <a:pt x="30100" y="902095"/>
                      <a:pt x="33455" y="906780"/>
                      <a:pt x="32634" y="911758"/>
                    </a:cubicBezTo>
                    <a:cubicBezTo>
                      <a:pt x="31832" y="916516"/>
                      <a:pt x="31085" y="921274"/>
                      <a:pt x="30338" y="926051"/>
                    </a:cubicBezTo>
                    <a:cubicBezTo>
                      <a:pt x="29572" y="931028"/>
                      <a:pt x="24922" y="934438"/>
                      <a:pt x="19945" y="933690"/>
                    </a:cubicBezTo>
                    <a:cubicBezTo>
                      <a:pt x="15442" y="932997"/>
                      <a:pt x="12197" y="929114"/>
                      <a:pt x="12197" y="924684"/>
                    </a:cubicBezTo>
                    <a:close/>
                    <a:moveTo>
                      <a:pt x="12325" y="1255678"/>
                    </a:moveTo>
                    <a:cubicBezTo>
                      <a:pt x="12325" y="1251247"/>
                      <a:pt x="15552" y="1247364"/>
                      <a:pt x="20055" y="1246671"/>
                    </a:cubicBezTo>
                    <a:cubicBezTo>
                      <a:pt x="25032" y="1245905"/>
                      <a:pt x="29681" y="1249315"/>
                      <a:pt x="30447" y="1254292"/>
                    </a:cubicBezTo>
                    <a:cubicBezTo>
                      <a:pt x="31176" y="1259069"/>
                      <a:pt x="31942" y="1263845"/>
                      <a:pt x="32744" y="1268604"/>
                    </a:cubicBezTo>
                    <a:cubicBezTo>
                      <a:pt x="33582" y="1273581"/>
                      <a:pt x="30228" y="1278266"/>
                      <a:pt x="25269" y="1279105"/>
                    </a:cubicBezTo>
                    <a:cubicBezTo>
                      <a:pt x="20310" y="1279944"/>
                      <a:pt x="15606" y="1276589"/>
                      <a:pt x="14768" y="1271630"/>
                    </a:cubicBezTo>
                    <a:cubicBezTo>
                      <a:pt x="13947" y="1266799"/>
                      <a:pt x="13181" y="1261949"/>
                      <a:pt x="12434" y="1257081"/>
                    </a:cubicBezTo>
                    <a:cubicBezTo>
                      <a:pt x="12361" y="1256608"/>
                      <a:pt x="12325" y="1256152"/>
                      <a:pt x="12325" y="1255678"/>
                    </a:cubicBezTo>
                    <a:close/>
                    <a:moveTo>
                      <a:pt x="24886" y="856461"/>
                    </a:moveTo>
                    <a:cubicBezTo>
                      <a:pt x="24886" y="855805"/>
                      <a:pt x="24959" y="855149"/>
                      <a:pt x="25105" y="854492"/>
                    </a:cubicBezTo>
                    <a:cubicBezTo>
                      <a:pt x="26162" y="849697"/>
                      <a:pt x="27256" y="844902"/>
                      <a:pt x="28368" y="840126"/>
                    </a:cubicBezTo>
                    <a:cubicBezTo>
                      <a:pt x="29517" y="835222"/>
                      <a:pt x="34421" y="832177"/>
                      <a:pt x="39326" y="833325"/>
                    </a:cubicBezTo>
                    <a:cubicBezTo>
                      <a:pt x="44230" y="834474"/>
                      <a:pt x="47274" y="839378"/>
                      <a:pt x="46126" y="844283"/>
                    </a:cubicBezTo>
                    <a:cubicBezTo>
                      <a:pt x="45032" y="848986"/>
                      <a:pt x="43956" y="853690"/>
                      <a:pt x="42917" y="858412"/>
                    </a:cubicBezTo>
                    <a:cubicBezTo>
                      <a:pt x="41841" y="863334"/>
                      <a:pt x="36974" y="866434"/>
                      <a:pt x="32051" y="865358"/>
                    </a:cubicBezTo>
                    <a:cubicBezTo>
                      <a:pt x="27785" y="864428"/>
                      <a:pt x="24886" y="860654"/>
                      <a:pt x="24886" y="856461"/>
                    </a:cubicBezTo>
                    <a:close/>
                    <a:moveTo>
                      <a:pt x="25068" y="1323882"/>
                    </a:moveTo>
                    <a:cubicBezTo>
                      <a:pt x="25068" y="1319689"/>
                      <a:pt x="27967" y="1315933"/>
                      <a:pt x="32215" y="1314985"/>
                    </a:cubicBezTo>
                    <a:cubicBezTo>
                      <a:pt x="37138" y="1313891"/>
                      <a:pt x="42006" y="1317008"/>
                      <a:pt x="43081" y="1321931"/>
                    </a:cubicBezTo>
                    <a:cubicBezTo>
                      <a:pt x="44120" y="1326653"/>
                      <a:pt x="45196" y="1331357"/>
                      <a:pt x="46290" y="1336061"/>
                    </a:cubicBezTo>
                    <a:cubicBezTo>
                      <a:pt x="47439" y="1340965"/>
                      <a:pt x="44394" y="1345869"/>
                      <a:pt x="39508" y="1347018"/>
                    </a:cubicBezTo>
                    <a:cubicBezTo>
                      <a:pt x="34603" y="1348166"/>
                      <a:pt x="29699" y="1345122"/>
                      <a:pt x="28550" y="1340236"/>
                    </a:cubicBezTo>
                    <a:cubicBezTo>
                      <a:pt x="27420" y="1335459"/>
                      <a:pt x="26345" y="1330664"/>
                      <a:pt x="25287" y="1325869"/>
                    </a:cubicBezTo>
                    <a:cubicBezTo>
                      <a:pt x="25141" y="1325213"/>
                      <a:pt x="25068" y="1324538"/>
                      <a:pt x="25068" y="1323900"/>
                    </a:cubicBezTo>
                    <a:close/>
                    <a:moveTo>
                      <a:pt x="41951" y="789223"/>
                    </a:moveTo>
                    <a:cubicBezTo>
                      <a:pt x="41951" y="788385"/>
                      <a:pt x="42060" y="787528"/>
                      <a:pt x="42315" y="786689"/>
                    </a:cubicBezTo>
                    <a:cubicBezTo>
                      <a:pt x="43683" y="781967"/>
                      <a:pt x="45068" y="777263"/>
                      <a:pt x="46490" y="772560"/>
                    </a:cubicBezTo>
                    <a:cubicBezTo>
                      <a:pt x="47949" y="767747"/>
                      <a:pt x="53036" y="765012"/>
                      <a:pt x="57867" y="766488"/>
                    </a:cubicBezTo>
                    <a:cubicBezTo>
                      <a:pt x="62680" y="767947"/>
                      <a:pt x="65397" y="773034"/>
                      <a:pt x="63938" y="777865"/>
                    </a:cubicBezTo>
                    <a:cubicBezTo>
                      <a:pt x="62534" y="782478"/>
                      <a:pt x="61167" y="787108"/>
                      <a:pt x="59836" y="791757"/>
                    </a:cubicBezTo>
                    <a:cubicBezTo>
                      <a:pt x="58432" y="796589"/>
                      <a:pt x="53382" y="799378"/>
                      <a:pt x="48551" y="797993"/>
                    </a:cubicBezTo>
                    <a:cubicBezTo>
                      <a:pt x="44558" y="796844"/>
                      <a:pt x="41951" y="793198"/>
                      <a:pt x="41951" y="789241"/>
                    </a:cubicBezTo>
                    <a:close/>
                    <a:moveTo>
                      <a:pt x="42188" y="1391120"/>
                    </a:moveTo>
                    <a:cubicBezTo>
                      <a:pt x="42188" y="1387164"/>
                      <a:pt x="44777" y="1383517"/>
                      <a:pt x="48769" y="1382369"/>
                    </a:cubicBezTo>
                    <a:cubicBezTo>
                      <a:pt x="53601" y="1380965"/>
                      <a:pt x="58651" y="1383754"/>
                      <a:pt x="60055" y="1388586"/>
                    </a:cubicBezTo>
                    <a:cubicBezTo>
                      <a:pt x="61404" y="1393235"/>
                      <a:pt x="62771" y="1397866"/>
                      <a:pt x="64175" y="1402478"/>
                    </a:cubicBezTo>
                    <a:cubicBezTo>
                      <a:pt x="65634" y="1407309"/>
                      <a:pt x="62917" y="1412396"/>
                      <a:pt x="58104" y="1413855"/>
                    </a:cubicBezTo>
                    <a:cubicBezTo>
                      <a:pt x="53291" y="1415313"/>
                      <a:pt x="48204" y="1412597"/>
                      <a:pt x="46728" y="1407783"/>
                    </a:cubicBezTo>
                    <a:cubicBezTo>
                      <a:pt x="45306" y="1403080"/>
                      <a:pt x="43902" y="1398376"/>
                      <a:pt x="42534" y="1393654"/>
                    </a:cubicBezTo>
                    <a:cubicBezTo>
                      <a:pt x="42297" y="1392815"/>
                      <a:pt x="42170" y="1391959"/>
                      <a:pt x="42170" y="1391120"/>
                    </a:cubicBezTo>
                    <a:close/>
                    <a:moveTo>
                      <a:pt x="63373" y="723079"/>
                    </a:moveTo>
                    <a:cubicBezTo>
                      <a:pt x="63373" y="722058"/>
                      <a:pt x="63537" y="721019"/>
                      <a:pt x="63920" y="719998"/>
                    </a:cubicBezTo>
                    <a:cubicBezTo>
                      <a:pt x="65597" y="715349"/>
                      <a:pt x="67293" y="710736"/>
                      <a:pt x="69025" y="706124"/>
                    </a:cubicBezTo>
                    <a:cubicBezTo>
                      <a:pt x="70793" y="701402"/>
                      <a:pt x="76044" y="699032"/>
                      <a:pt x="80766" y="700800"/>
                    </a:cubicBezTo>
                    <a:cubicBezTo>
                      <a:pt x="85488" y="702569"/>
                      <a:pt x="87876" y="707819"/>
                      <a:pt x="86089" y="712541"/>
                    </a:cubicBezTo>
                    <a:cubicBezTo>
                      <a:pt x="84394" y="717081"/>
                      <a:pt x="82717" y="721621"/>
                      <a:pt x="81076" y="726179"/>
                    </a:cubicBezTo>
                    <a:cubicBezTo>
                      <a:pt x="79362" y="730919"/>
                      <a:pt x="74148" y="733380"/>
                      <a:pt x="69408" y="731666"/>
                    </a:cubicBezTo>
                    <a:cubicBezTo>
                      <a:pt x="65688" y="730335"/>
                      <a:pt x="63373" y="726817"/>
                      <a:pt x="63373" y="723079"/>
                    </a:cubicBezTo>
                    <a:close/>
                    <a:moveTo>
                      <a:pt x="63610" y="1457118"/>
                    </a:moveTo>
                    <a:cubicBezTo>
                      <a:pt x="63610" y="1453381"/>
                      <a:pt x="65925" y="1449880"/>
                      <a:pt x="69626" y="1448549"/>
                    </a:cubicBezTo>
                    <a:cubicBezTo>
                      <a:pt x="74367" y="1446836"/>
                      <a:pt x="79581" y="1449297"/>
                      <a:pt x="81295" y="1454037"/>
                    </a:cubicBezTo>
                    <a:cubicBezTo>
                      <a:pt x="82935" y="1458577"/>
                      <a:pt x="84612" y="1463116"/>
                      <a:pt x="86308" y="1467638"/>
                    </a:cubicBezTo>
                    <a:cubicBezTo>
                      <a:pt x="88095" y="1472360"/>
                      <a:pt x="85688" y="1477610"/>
                      <a:pt x="80984" y="1479379"/>
                    </a:cubicBezTo>
                    <a:cubicBezTo>
                      <a:pt x="76281" y="1481147"/>
                      <a:pt x="71012" y="1478759"/>
                      <a:pt x="69243" y="1474055"/>
                    </a:cubicBezTo>
                    <a:cubicBezTo>
                      <a:pt x="67512" y="1469461"/>
                      <a:pt x="65816" y="1464848"/>
                      <a:pt x="64157" y="1460236"/>
                    </a:cubicBezTo>
                    <a:cubicBezTo>
                      <a:pt x="63792" y="1459215"/>
                      <a:pt x="63610" y="1458176"/>
                      <a:pt x="63610" y="1457136"/>
                    </a:cubicBezTo>
                    <a:close/>
                    <a:moveTo>
                      <a:pt x="89025" y="658448"/>
                    </a:moveTo>
                    <a:cubicBezTo>
                      <a:pt x="89025" y="657227"/>
                      <a:pt x="89262" y="656005"/>
                      <a:pt x="89790" y="654820"/>
                    </a:cubicBezTo>
                    <a:cubicBezTo>
                      <a:pt x="91760" y="650299"/>
                      <a:pt x="93747" y="645796"/>
                      <a:pt x="95770" y="641311"/>
                    </a:cubicBezTo>
                    <a:cubicBezTo>
                      <a:pt x="97849" y="636716"/>
                      <a:pt x="103246" y="634674"/>
                      <a:pt x="107822" y="636753"/>
                    </a:cubicBezTo>
                    <a:cubicBezTo>
                      <a:pt x="112416" y="638831"/>
                      <a:pt x="114458" y="644228"/>
                      <a:pt x="112380" y="648804"/>
                    </a:cubicBezTo>
                    <a:cubicBezTo>
                      <a:pt x="110392" y="653216"/>
                      <a:pt x="108423" y="657646"/>
                      <a:pt x="106490" y="662095"/>
                    </a:cubicBezTo>
                    <a:cubicBezTo>
                      <a:pt x="104485" y="666707"/>
                      <a:pt x="99107" y="668822"/>
                      <a:pt x="94494" y="666817"/>
                    </a:cubicBezTo>
                    <a:cubicBezTo>
                      <a:pt x="91067" y="665322"/>
                      <a:pt x="89007" y="661967"/>
                      <a:pt x="89007" y="658448"/>
                    </a:cubicBezTo>
                    <a:close/>
                    <a:moveTo>
                      <a:pt x="89189" y="1521475"/>
                    </a:moveTo>
                    <a:cubicBezTo>
                      <a:pt x="89189" y="1517957"/>
                      <a:pt x="91231" y="1514602"/>
                      <a:pt x="94676" y="1513107"/>
                    </a:cubicBezTo>
                    <a:cubicBezTo>
                      <a:pt x="99289" y="1511102"/>
                      <a:pt x="104667" y="1513217"/>
                      <a:pt x="106673" y="1517829"/>
                    </a:cubicBezTo>
                    <a:cubicBezTo>
                      <a:pt x="108587" y="1522241"/>
                      <a:pt x="110538" y="1526635"/>
                      <a:pt x="112525" y="1531029"/>
                    </a:cubicBezTo>
                    <a:cubicBezTo>
                      <a:pt x="114604" y="1535605"/>
                      <a:pt x="112562" y="1541020"/>
                      <a:pt x="107967" y="1543080"/>
                    </a:cubicBezTo>
                    <a:cubicBezTo>
                      <a:pt x="103373" y="1545158"/>
                      <a:pt x="97976" y="1543116"/>
                      <a:pt x="95916" y="1538522"/>
                    </a:cubicBezTo>
                    <a:cubicBezTo>
                      <a:pt x="93911" y="1534073"/>
                      <a:pt x="91923" y="1529589"/>
                      <a:pt x="89973" y="1525104"/>
                    </a:cubicBezTo>
                    <a:cubicBezTo>
                      <a:pt x="89462" y="1523918"/>
                      <a:pt x="89207" y="1522679"/>
                      <a:pt x="89207" y="1521475"/>
                    </a:cubicBezTo>
                    <a:close/>
                    <a:moveTo>
                      <a:pt x="118797" y="595641"/>
                    </a:moveTo>
                    <a:cubicBezTo>
                      <a:pt x="118797" y="594237"/>
                      <a:pt x="119125" y="592815"/>
                      <a:pt x="119799" y="591484"/>
                    </a:cubicBezTo>
                    <a:cubicBezTo>
                      <a:pt x="122060" y="587108"/>
                      <a:pt x="124339" y="582751"/>
                      <a:pt x="126636" y="578394"/>
                    </a:cubicBezTo>
                    <a:cubicBezTo>
                      <a:pt x="128988" y="573945"/>
                      <a:pt x="134512" y="572249"/>
                      <a:pt x="138961" y="574620"/>
                    </a:cubicBezTo>
                    <a:cubicBezTo>
                      <a:pt x="143409" y="576990"/>
                      <a:pt x="145105" y="582496"/>
                      <a:pt x="142735" y="586944"/>
                    </a:cubicBezTo>
                    <a:cubicBezTo>
                      <a:pt x="140474" y="591210"/>
                      <a:pt x="138232" y="595513"/>
                      <a:pt x="136008" y="599816"/>
                    </a:cubicBezTo>
                    <a:cubicBezTo>
                      <a:pt x="133710" y="604301"/>
                      <a:pt x="128204" y="606051"/>
                      <a:pt x="123738" y="603754"/>
                    </a:cubicBezTo>
                    <a:cubicBezTo>
                      <a:pt x="120602" y="602131"/>
                      <a:pt x="118797" y="598940"/>
                      <a:pt x="118797" y="595641"/>
                    </a:cubicBezTo>
                    <a:close/>
                    <a:moveTo>
                      <a:pt x="118851" y="1584046"/>
                    </a:moveTo>
                    <a:cubicBezTo>
                      <a:pt x="118851" y="1580746"/>
                      <a:pt x="120656" y="1577556"/>
                      <a:pt x="123792" y="1575933"/>
                    </a:cubicBezTo>
                    <a:cubicBezTo>
                      <a:pt x="128277" y="1573636"/>
                      <a:pt x="133765" y="1575386"/>
                      <a:pt x="136062" y="1579871"/>
                    </a:cubicBezTo>
                    <a:cubicBezTo>
                      <a:pt x="138268" y="1584156"/>
                      <a:pt x="140492" y="1588422"/>
                      <a:pt x="142753" y="1592669"/>
                    </a:cubicBezTo>
                    <a:cubicBezTo>
                      <a:pt x="145123" y="1597118"/>
                      <a:pt x="143428" y="1602643"/>
                      <a:pt x="138979" y="1604994"/>
                    </a:cubicBezTo>
                    <a:cubicBezTo>
                      <a:pt x="134531" y="1607364"/>
                      <a:pt x="129007" y="1605669"/>
                      <a:pt x="126655" y="1601220"/>
                    </a:cubicBezTo>
                    <a:cubicBezTo>
                      <a:pt x="124357" y="1596899"/>
                      <a:pt x="122097" y="1592560"/>
                      <a:pt x="119854" y="1588203"/>
                    </a:cubicBezTo>
                    <a:cubicBezTo>
                      <a:pt x="119162" y="1586872"/>
                      <a:pt x="118851" y="1585450"/>
                      <a:pt x="118851" y="1584046"/>
                    </a:cubicBezTo>
                    <a:close/>
                    <a:moveTo>
                      <a:pt x="152489" y="1644611"/>
                    </a:moveTo>
                    <a:cubicBezTo>
                      <a:pt x="152489" y="1641512"/>
                      <a:pt x="154075" y="1638486"/>
                      <a:pt x="156919" y="1636772"/>
                    </a:cubicBezTo>
                    <a:cubicBezTo>
                      <a:pt x="161240" y="1634183"/>
                      <a:pt x="166837" y="1635605"/>
                      <a:pt x="169426" y="1639926"/>
                    </a:cubicBezTo>
                    <a:cubicBezTo>
                      <a:pt x="171905" y="1644065"/>
                      <a:pt x="174403" y="1648185"/>
                      <a:pt x="176937" y="1652287"/>
                    </a:cubicBezTo>
                    <a:cubicBezTo>
                      <a:pt x="179581" y="1656571"/>
                      <a:pt x="178250" y="1662187"/>
                      <a:pt x="173965" y="1664830"/>
                    </a:cubicBezTo>
                    <a:cubicBezTo>
                      <a:pt x="169681" y="1667474"/>
                      <a:pt x="164066" y="1666143"/>
                      <a:pt x="161422" y="1661859"/>
                    </a:cubicBezTo>
                    <a:cubicBezTo>
                      <a:pt x="158852" y="1657684"/>
                      <a:pt x="156299" y="1653490"/>
                      <a:pt x="153783" y="1649297"/>
                    </a:cubicBezTo>
                    <a:cubicBezTo>
                      <a:pt x="152908" y="1647838"/>
                      <a:pt x="152489" y="1646216"/>
                      <a:pt x="152489" y="1644629"/>
                    </a:cubicBezTo>
                    <a:close/>
                    <a:moveTo>
                      <a:pt x="152525" y="534893"/>
                    </a:moveTo>
                    <a:cubicBezTo>
                      <a:pt x="152525" y="533307"/>
                      <a:pt x="152945" y="531684"/>
                      <a:pt x="153820" y="530226"/>
                    </a:cubicBezTo>
                    <a:cubicBezTo>
                      <a:pt x="156354" y="525996"/>
                      <a:pt x="158906" y="521803"/>
                      <a:pt x="161477" y="517609"/>
                    </a:cubicBezTo>
                    <a:cubicBezTo>
                      <a:pt x="164121" y="513325"/>
                      <a:pt x="169736" y="511994"/>
                      <a:pt x="174020" y="514638"/>
                    </a:cubicBezTo>
                    <a:cubicBezTo>
                      <a:pt x="178305" y="517281"/>
                      <a:pt x="179636" y="522897"/>
                      <a:pt x="176992" y="527181"/>
                    </a:cubicBezTo>
                    <a:cubicBezTo>
                      <a:pt x="174458" y="531301"/>
                      <a:pt x="171942" y="535422"/>
                      <a:pt x="169462" y="539579"/>
                    </a:cubicBezTo>
                    <a:cubicBezTo>
                      <a:pt x="166873" y="543899"/>
                      <a:pt x="161276" y="545303"/>
                      <a:pt x="156956" y="542714"/>
                    </a:cubicBezTo>
                    <a:cubicBezTo>
                      <a:pt x="154093" y="541001"/>
                      <a:pt x="152525" y="537974"/>
                      <a:pt x="152525" y="534875"/>
                    </a:cubicBezTo>
                    <a:close/>
                    <a:moveTo>
                      <a:pt x="189954" y="1702916"/>
                    </a:moveTo>
                    <a:cubicBezTo>
                      <a:pt x="189954" y="1700017"/>
                      <a:pt x="191340" y="1697173"/>
                      <a:pt x="193911" y="1695404"/>
                    </a:cubicBezTo>
                    <a:cubicBezTo>
                      <a:pt x="198050" y="1692542"/>
                      <a:pt x="203738" y="1693600"/>
                      <a:pt x="206582" y="1697738"/>
                    </a:cubicBezTo>
                    <a:cubicBezTo>
                      <a:pt x="209317" y="1701713"/>
                      <a:pt x="212070" y="1705669"/>
                      <a:pt x="214859" y="1709607"/>
                    </a:cubicBezTo>
                    <a:cubicBezTo>
                      <a:pt x="217776" y="1713709"/>
                      <a:pt x="216791" y="1719397"/>
                      <a:pt x="212689" y="1722314"/>
                    </a:cubicBezTo>
                    <a:cubicBezTo>
                      <a:pt x="208587" y="1725232"/>
                      <a:pt x="202899" y="1724247"/>
                      <a:pt x="199982" y="1720145"/>
                    </a:cubicBezTo>
                    <a:cubicBezTo>
                      <a:pt x="197156" y="1716152"/>
                      <a:pt x="194349" y="1712123"/>
                      <a:pt x="191559" y="1708094"/>
                    </a:cubicBezTo>
                    <a:cubicBezTo>
                      <a:pt x="190465" y="1706508"/>
                      <a:pt x="189954" y="1704721"/>
                      <a:pt x="189954" y="1702934"/>
                    </a:cubicBezTo>
                    <a:close/>
                    <a:moveTo>
                      <a:pt x="190082" y="476461"/>
                    </a:moveTo>
                    <a:cubicBezTo>
                      <a:pt x="190082" y="474674"/>
                      <a:pt x="190611" y="472869"/>
                      <a:pt x="191687" y="471301"/>
                    </a:cubicBezTo>
                    <a:cubicBezTo>
                      <a:pt x="194476" y="467254"/>
                      <a:pt x="197284" y="463225"/>
                      <a:pt x="200128" y="459214"/>
                    </a:cubicBezTo>
                    <a:cubicBezTo>
                      <a:pt x="203045" y="455112"/>
                      <a:pt x="208733" y="454127"/>
                      <a:pt x="212835" y="457044"/>
                    </a:cubicBezTo>
                    <a:cubicBezTo>
                      <a:pt x="216937" y="459961"/>
                      <a:pt x="217904" y="465650"/>
                      <a:pt x="215005" y="469752"/>
                    </a:cubicBezTo>
                    <a:cubicBezTo>
                      <a:pt x="212215" y="473690"/>
                      <a:pt x="209444" y="477664"/>
                      <a:pt x="206691" y="481639"/>
                    </a:cubicBezTo>
                    <a:cubicBezTo>
                      <a:pt x="203829" y="485777"/>
                      <a:pt x="198159" y="486835"/>
                      <a:pt x="194020" y="483972"/>
                    </a:cubicBezTo>
                    <a:cubicBezTo>
                      <a:pt x="191450" y="482204"/>
                      <a:pt x="190082" y="479360"/>
                      <a:pt x="190082" y="476461"/>
                    </a:cubicBezTo>
                    <a:close/>
                    <a:moveTo>
                      <a:pt x="231067" y="1758723"/>
                    </a:moveTo>
                    <a:cubicBezTo>
                      <a:pt x="231067" y="1756024"/>
                      <a:pt x="232252" y="1753344"/>
                      <a:pt x="234549" y="1751558"/>
                    </a:cubicBezTo>
                    <a:cubicBezTo>
                      <a:pt x="238505" y="1748440"/>
                      <a:pt x="244230" y="1749133"/>
                      <a:pt x="247347" y="1753089"/>
                    </a:cubicBezTo>
                    <a:cubicBezTo>
                      <a:pt x="250338" y="1756881"/>
                      <a:pt x="253346" y="1760655"/>
                      <a:pt x="256372" y="1764411"/>
                    </a:cubicBezTo>
                    <a:cubicBezTo>
                      <a:pt x="259545" y="1768331"/>
                      <a:pt x="258925" y="1774055"/>
                      <a:pt x="255023" y="1777228"/>
                    </a:cubicBezTo>
                    <a:cubicBezTo>
                      <a:pt x="251103" y="1780400"/>
                      <a:pt x="245379" y="1779780"/>
                      <a:pt x="242206" y="1775878"/>
                    </a:cubicBezTo>
                    <a:cubicBezTo>
                      <a:pt x="239125" y="1772068"/>
                      <a:pt x="236062" y="1768239"/>
                      <a:pt x="233036" y="1764375"/>
                    </a:cubicBezTo>
                    <a:cubicBezTo>
                      <a:pt x="231723" y="1762697"/>
                      <a:pt x="231085" y="1760710"/>
                      <a:pt x="231085" y="1758741"/>
                    </a:cubicBezTo>
                    <a:close/>
                    <a:moveTo>
                      <a:pt x="231267" y="420581"/>
                    </a:moveTo>
                    <a:cubicBezTo>
                      <a:pt x="231267" y="418612"/>
                      <a:pt x="231905" y="416625"/>
                      <a:pt x="233218" y="414948"/>
                    </a:cubicBezTo>
                    <a:cubicBezTo>
                      <a:pt x="236263" y="411083"/>
                      <a:pt x="239326" y="407254"/>
                      <a:pt x="242407" y="403425"/>
                    </a:cubicBezTo>
                    <a:cubicBezTo>
                      <a:pt x="245579" y="399505"/>
                      <a:pt x="251322" y="398904"/>
                      <a:pt x="255224" y="402076"/>
                    </a:cubicBezTo>
                    <a:cubicBezTo>
                      <a:pt x="259144" y="405248"/>
                      <a:pt x="259745" y="410991"/>
                      <a:pt x="256573" y="414893"/>
                    </a:cubicBezTo>
                    <a:cubicBezTo>
                      <a:pt x="253528" y="418649"/>
                      <a:pt x="250520" y="422423"/>
                      <a:pt x="247530" y="426233"/>
                    </a:cubicBezTo>
                    <a:cubicBezTo>
                      <a:pt x="244412" y="430189"/>
                      <a:pt x="238687" y="430864"/>
                      <a:pt x="234731" y="427746"/>
                    </a:cubicBezTo>
                    <a:cubicBezTo>
                      <a:pt x="232452" y="425941"/>
                      <a:pt x="231249" y="423279"/>
                      <a:pt x="231249" y="420581"/>
                    </a:cubicBezTo>
                    <a:close/>
                    <a:moveTo>
                      <a:pt x="275679" y="1811831"/>
                    </a:moveTo>
                    <a:cubicBezTo>
                      <a:pt x="275679" y="1809333"/>
                      <a:pt x="276700" y="1806836"/>
                      <a:pt x="278706" y="1805031"/>
                    </a:cubicBezTo>
                    <a:cubicBezTo>
                      <a:pt x="282461" y="1801676"/>
                      <a:pt x="288223" y="1801986"/>
                      <a:pt x="291577" y="1805742"/>
                    </a:cubicBezTo>
                    <a:cubicBezTo>
                      <a:pt x="294804" y="1809333"/>
                      <a:pt x="298049" y="1812907"/>
                      <a:pt x="301313" y="1816462"/>
                    </a:cubicBezTo>
                    <a:cubicBezTo>
                      <a:pt x="304722" y="1820163"/>
                      <a:pt x="304485" y="1825943"/>
                      <a:pt x="300784" y="1829333"/>
                    </a:cubicBezTo>
                    <a:cubicBezTo>
                      <a:pt x="297083" y="1832743"/>
                      <a:pt x="291304" y="1832506"/>
                      <a:pt x="287894" y="1828805"/>
                    </a:cubicBezTo>
                    <a:cubicBezTo>
                      <a:pt x="284577" y="1825195"/>
                      <a:pt x="281277" y="1821567"/>
                      <a:pt x="277995" y="1817902"/>
                    </a:cubicBezTo>
                    <a:cubicBezTo>
                      <a:pt x="276427" y="1816170"/>
                      <a:pt x="275661" y="1813983"/>
                      <a:pt x="275661" y="1811813"/>
                    </a:cubicBezTo>
                    <a:close/>
                    <a:moveTo>
                      <a:pt x="275935" y="367454"/>
                    </a:moveTo>
                    <a:cubicBezTo>
                      <a:pt x="275935" y="365285"/>
                      <a:pt x="276700" y="363115"/>
                      <a:pt x="278268" y="361365"/>
                    </a:cubicBezTo>
                    <a:cubicBezTo>
                      <a:pt x="281550" y="357701"/>
                      <a:pt x="284850" y="354072"/>
                      <a:pt x="288186" y="350463"/>
                    </a:cubicBezTo>
                    <a:cubicBezTo>
                      <a:pt x="291595" y="346762"/>
                      <a:pt x="297357" y="346525"/>
                      <a:pt x="301076" y="349934"/>
                    </a:cubicBezTo>
                    <a:cubicBezTo>
                      <a:pt x="304777" y="353343"/>
                      <a:pt x="305014" y="359104"/>
                      <a:pt x="301605" y="362805"/>
                    </a:cubicBezTo>
                    <a:cubicBezTo>
                      <a:pt x="298323" y="366361"/>
                      <a:pt x="295078" y="369934"/>
                      <a:pt x="291851" y="373525"/>
                    </a:cubicBezTo>
                    <a:cubicBezTo>
                      <a:pt x="288496" y="377281"/>
                      <a:pt x="282735" y="377591"/>
                      <a:pt x="278979" y="374236"/>
                    </a:cubicBezTo>
                    <a:cubicBezTo>
                      <a:pt x="276974" y="372432"/>
                      <a:pt x="275953" y="369952"/>
                      <a:pt x="275953" y="367454"/>
                    </a:cubicBezTo>
                    <a:close/>
                    <a:moveTo>
                      <a:pt x="323592" y="1861986"/>
                    </a:moveTo>
                    <a:cubicBezTo>
                      <a:pt x="323592" y="1859671"/>
                      <a:pt x="324467" y="1857374"/>
                      <a:pt x="326199" y="1855605"/>
                    </a:cubicBezTo>
                    <a:cubicBezTo>
                      <a:pt x="329736" y="1852013"/>
                      <a:pt x="335497" y="1851959"/>
                      <a:pt x="339089" y="1855496"/>
                    </a:cubicBezTo>
                    <a:cubicBezTo>
                      <a:pt x="342535" y="1858887"/>
                      <a:pt x="345999" y="1862241"/>
                      <a:pt x="349499" y="1865578"/>
                    </a:cubicBezTo>
                    <a:cubicBezTo>
                      <a:pt x="353127" y="1869060"/>
                      <a:pt x="353273" y="1874821"/>
                      <a:pt x="349791" y="1878467"/>
                    </a:cubicBezTo>
                    <a:cubicBezTo>
                      <a:pt x="346308" y="1882114"/>
                      <a:pt x="340547" y="1882241"/>
                      <a:pt x="336901" y="1878759"/>
                    </a:cubicBezTo>
                    <a:cubicBezTo>
                      <a:pt x="333346" y="1875368"/>
                      <a:pt x="329827" y="1871941"/>
                      <a:pt x="326327" y="1868513"/>
                    </a:cubicBezTo>
                    <a:cubicBezTo>
                      <a:pt x="324503" y="1866726"/>
                      <a:pt x="323592" y="1864374"/>
                      <a:pt x="323592" y="1862005"/>
                    </a:cubicBezTo>
                    <a:close/>
                    <a:moveTo>
                      <a:pt x="323883" y="317281"/>
                    </a:moveTo>
                    <a:cubicBezTo>
                      <a:pt x="323883" y="314911"/>
                      <a:pt x="324795" y="312559"/>
                      <a:pt x="326618" y="310773"/>
                    </a:cubicBezTo>
                    <a:cubicBezTo>
                      <a:pt x="330119" y="307327"/>
                      <a:pt x="333656" y="303917"/>
                      <a:pt x="337193" y="300526"/>
                    </a:cubicBezTo>
                    <a:cubicBezTo>
                      <a:pt x="340839" y="297044"/>
                      <a:pt x="346600" y="297172"/>
                      <a:pt x="350082" y="300818"/>
                    </a:cubicBezTo>
                    <a:cubicBezTo>
                      <a:pt x="353564" y="304465"/>
                      <a:pt x="353437" y="310226"/>
                      <a:pt x="349791" y="313708"/>
                    </a:cubicBezTo>
                    <a:cubicBezTo>
                      <a:pt x="346308" y="317044"/>
                      <a:pt x="342826" y="320399"/>
                      <a:pt x="339380" y="323790"/>
                    </a:cubicBezTo>
                    <a:cubicBezTo>
                      <a:pt x="335789" y="327308"/>
                      <a:pt x="330009" y="327272"/>
                      <a:pt x="326491" y="323680"/>
                    </a:cubicBezTo>
                    <a:cubicBezTo>
                      <a:pt x="324741" y="321912"/>
                      <a:pt x="323883" y="319597"/>
                      <a:pt x="323883" y="317299"/>
                    </a:cubicBezTo>
                    <a:close/>
                    <a:moveTo>
                      <a:pt x="374604" y="1909023"/>
                    </a:moveTo>
                    <a:cubicBezTo>
                      <a:pt x="374604" y="1906909"/>
                      <a:pt x="375333" y="1904794"/>
                      <a:pt x="376828" y="1903062"/>
                    </a:cubicBezTo>
                    <a:cubicBezTo>
                      <a:pt x="380128" y="1899252"/>
                      <a:pt x="385871" y="1898832"/>
                      <a:pt x="389681" y="1902132"/>
                    </a:cubicBezTo>
                    <a:cubicBezTo>
                      <a:pt x="393328" y="1905286"/>
                      <a:pt x="397010" y="1908422"/>
                      <a:pt x="400711" y="1911540"/>
                    </a:cubicBezTo>
                    <a:cubicBezTo>
                      <a:pt x="404558" y="1914785"/>
                      <a:pt x="405069" y="1920528"/>
                      <a:pt x="401823" y="1924375"/>
                    </a:cubicBezTo>
                    <a:cubicBezTo>
                      <a:pt x="398578" y="1928221"/>
                      <a:pt x="392835" y="1928732"/>
                      <a:pt x="388970" y="1925487"/>
                    </a:cubicBezTo>
                    <a:cubicBezTo>
                      <a:pt x="385215" y="1922333"/>
                      <a:pt x="381477" y="1919142"/>
                      <a:pt x="377758" y="1915933"/>
                    </a:cubicBezTo>
                    <a:cubicBezTo>
                      <a:pt x="375680" y="1914128"/>
                      <a:pt x="374604" y="1911594"/>
                      <a:pt x="374604" y="1909023"/>
                    </a:cubicBezTo>
                    <a:close/>
                    <a:moveTo>
                      <a:pt x="374896" y="270298"/>
                    </a:moveTo>
                    <a:cubicBezTo>
                      <a:pt x="374896" y="267746"/>
                      <a:pt x="375971" y="265194"/>
                      <a:pt x="378050" y="263389"/>
                    </a:cubicBezTo>
                    <a:cubicBezTo>
                      <a:pt x="381769" y="260180"/>
                      <a:pt x="385488" y="257008"/>
                      <a:pt x="389262" y="253835"/>
                    </a:cubicBezTo>
                    <a:cubicBezTo>
                      <a:pt x="393109" y="250590"/>
                      <a:pt x="398870" y="251101"/>
                      <a:pt x="402097" y="254948"/>
                    </a:cubicBezTo>
                    <a:cubicBezTo>
                      <a:pt x="405342" y="258794"/>
                      <a:pt x="404832" y="264556"/>
                      <a:pt x="400985" y="267782"/>
                    </a:cubicBezTo>
                    <a:cubicBezTo>
                      <a:pt x="397284" y="270882"/>
                      <a:pt x="393619" y="274018"/>
                      <a:pt x="389973" y="277172"/>
                    </a:cubicBezTo>
                    <a:cubicBezTo>
                      <a:pt x="386163" y="280472"/>
                      <a:pt x="380401" y="280034"/>
                      <a:pt x="377120" y="276224"/>
                    </a:cubicBezTo>
                    <a:cubicBezTo>
                      <a:pt x="375625" y="274510"/>
                      <a:pt x="374896" y="272377"/>
                      <a:pt x="374896" y="270262"/>
                    </a:cubicBezTo>
                    <a:close/>
                    <a:moveTo>
                      <a:pt x="428551" y="1952707"/>
                    </a:moveTo>
                    <a:cubicBezTo>
                      <a:pt x="428551" y="1950792"/>
                      <a:pt x="429153" y="1948860"/>
                      <a:pt x="430411" y="1947201"/>
                    </a:cubicBezTo>
                    <a:cubicBezTo>
                      <a:pt x="433455" y="1943189"/>
                      <a:pt x="439180" y="1942406"/>
                      <a:pt x="443191" y="1945450"/>
                    </a:cubicBezTo>
                    <a:cubicBezTo>
                      <a:pt x="447038" y="1948367"/>
                      <a:pt x="450903" y="1951266"/>
                      <a:pt x="454804" y="1954128"/>
                    </a:cubicBezTo>
                    <a:cubicBezTo>
                      <a:pt x="458852" y="1957119"/>
                      <a:pt x="459727" y="1962825"/>
                      <a:pt x="456737" y="1966872"/>
                    </a:cubicBezTo>
                    <a:cubicBezTo>
                      <a:pt x="453747" y="1970920"/>
                      <a:pt x="448040" y="1971795"/>
                      <a:pt x="443993" y="1968805"/>
                    </a:cubicBezTo>
                    <a:cubicBezTo>
                      <a:pt x="440037" y="1965888"/>
                      <a:pt x="436099" y="1962934"/>
                      <a:pt x="432179" y="1959981"/>
                    </a:cubicBezTo>
                    <a:cubicBezTo>
                      <a:pt x="429809" y="1958194"/>
                      <a:pt x="428569" y="1955459"/>
                      <a:pt x="428569" y="1952707"/>
                    </a:cubicBezTo>
                    <a:close/>
                    <a:moveTo>
                      <a:pt x="428788" y="226670"/>
                    </a:moveTo>
                    <a:cubicBezTo>
                      <a:pt x="428788" y="223917"/>
                      <a:pt x="430028" y="221201"/>
                      <a:pt x="432398" y="219396"/>
                    </a:cubicBezTo>
                    <a:cubicBezTo>
                      <a:pt x="436299" y="216442"/>
                      <a:pt x="440237" y="213489"/>
                      <a:pt x="444176" y="210590"/>
                    </a:cubicBezTo>
                    <a:cubicBezTo>
                      <a:pt x="448223" y="207600"/>
                      <a:pt x="453929" y="208457"/>
                      <a:pt x="456919" y="212523"/>
                    </a:cubicBezTo>
                    <a:cubicBezTo>
                      <a:pt x="459909" y="216570"/>
                      <a:pt x="459052" y="222276"/>
                      <a:pt x="454987" y="225267"/>
                    </a:cubicBezTo>
                    <a:cubicBezTo>
                      <a:pt x="451103" y="228129"/>
                      <a:pt x="447238" y="231009"/>
                      <a:pt x="443391" y="233926"/>
                    </a:cubicBezTo>
                    <a:cubicBezTo>
                      <a:pt x="439381" y="236971"/>
                      <a:pt x="433656" y="236187"/>
                      <a:pt x="430611" y="232176"/>
                    </a:cubicBezTo>
                    <a:cubicBezTo>
                      <a:pt x="429371" y="230535"/>
                      <a:pt x="428751" y="228603"/>
                      <a:pt x="428751" y="226670"/>
                    </a:cubicBezTo>
                    <a:close/>
                    <a:moveTo>
                      <a:pt x="485178" y="1992889"/>
                    </a:moveTo>
                    <a:cubicBezTo>
                      <a:pt x="485178" y="1991157"/>
                      <a:pt x="485671" y="1989407"/>
                      <a:pt x="486691" y="1987857"/>
                    </a:cubicBezTo>
                    <a:cubicBezTo>
                      <a:pt x="489463" y="1983664"/>
                      <a:pt x="495133" y="1982515"/>
                      <a:pt x="499326" y="1985286"/>
                    </a:cubicBezTo>
                    <a:cubicBezTo>
                      <a:pt x="503355" y="1987948"/>
                      <a:pt x="507403" y="1990591"/>
                      <a:pt x="511468" y="1993217"/>
                    </a:cubicBezTo>
                    <a:cubicBezTo>
                      <a:pt x="515698" y="1995934"/>
                      <a:pt x="516919" y="2001585"/>
                      <a:pt x="514203" y="2005815"/>
                    </a:cubicBezTo>
                    <a:cubicBezTo>
                      <a:pt x="511486" y="2010045"/>
                      <a:pt x="505834" y="2011266"/>
                      <a:pt x="501605" y="2008550"/>
                    </a:cubicBezTo>
                    <a:cubicBezTo>
                      <a:pt x="497466" y="2005888"/>
                      <a:pt x="493346" y="2003208"/>
                      <a:pt x="489244" y="2000492"/>
                    </a:cubicBezTo>
                    <a:cubicBezTo>
                      <a:pt x="486600" y="1998741"/>
                      <a:pt x="485160" y="1995842"/>
                      <a:pt x="485160" y="1992889"/>
                    </a:cubicBezTo>
                    <a:close/>
                    <a:moveTo>
                      <a:pt x="485342" y="186579"/>
                    </a:moveTo>
                    <a:cubicBezTo>
                      <a:pt x="485342" y="183626"/>
                      <a:pt x="486783" y="180727"/>
                      <a:pt x="489426" y="178977"/>
                    </a:cubicBezTo>
                    <a:cubicBezTo>
                      <a:pt x="493510" y="176278"/>
                      <a:pt x="497612" y="173598"/>
                      <a:pt x="501732" y="170936"/>
                    </a:cubicBezTo>
                    <a:cubicBezTo>
                      <a:pt x="505962" y="168220"/>
                      <a:pt x="511614" y="169441"/>
                      <a:pt x="514331" y="173671"/>
                    </a:cubicBezTo>
                    <a:cubicBezTo>
                      <a:pt x="517065" y="177901"/>
                      <a:pt x="515825" y="183553"/>
                      <a:pt x="511596" y="186269"/>
                    </a:cubicBezTo>
                    <a:cubicBezTo>
                      <a:pt x="507549" y="188876"/>
                      <a:pt x="503501" y="191520"/>
                      <a:pt x="499490" y="194164"/>
                    </a:cubicBezTo>
                    <a:cubicBezTo>
                      <a:pt x="495297" y="196935"/>
                      <a:pt x="489627" y="195786"/>
                      <a:pt x="486856" y="191593"/>
                    </a:cubicBezTo>
                    <a:cubicBezTo>
                      <a:pt x="485834" y="190043"/>
                      <a:pt x="485342" y="188293"/>
                      <a:pt x="485342" y="186579"/>
                    </a:cubicBezTo>
                    <a:close/>
                    <a:moveTo>
                      <a:pt x="544285" y="2029352"/>
                    </a:moveTo>
                    <a:cubicBezTo>
                      <a:pt x="544285" y="2027821"/>
                      <a:pt x="544668" y="2026252"/>
                      <a:pt x="545488" y="2024830"/>
                    </a:cubicBezTo>
                    <a:cubicBezTo>
                      <a:pt x="547986" y="2020455"/>
                      <a:pt x="553565" y="2018960"/>
                      <a:pt x="557940" y="2021458"/>
                    </a:cubicBezTo>
                    <a:cubicBezTo>
                      <a:pt x="562134" y="2023864"/>
                      <a:pt x="566345" y="2026234"/>
                      <a:pt x="570575" y="2028586"/>
                    </a:cubicBezTo>
                    <a:cubicBezTo>
                      <a:pt x="574969" y="2031029"/>
                      <a:pt x="576555" y="2036590"/>
                      <a:pt x="574112" y="2040984"/>
                    </a:cubicBezTo>
                    <a:cubicBezTo>
                      <a:pt x="571669" y="2045377"/>
                      <a:pt x="566108" y="2046964"/>
                      <a:pt x="561714" y="2044521"/>
                    </a:cubicBezTo>
                    <a:cubicBezTo>
                      <a:pt x="557412" y="2042132"/>
                      <a:pt x="553127" y="2039708"/>
                      <a:pt x="548861" y="2037264"/>
                    </a:cubicBezTo>
                    <a:cubicBezTo>
                      <a:pt x="545926" y="2035587"/>
                      <a:pt x="544285" y="2032506"/>
                      <a:pt x="544285" y="2029352"/>
                    </a:cubicBezTo>
                    <a:close/>
                    <a:moveTo>
                      <a:pt x="544321" y="150189"/>
                    </a:moveTo>
                    <a:cubicBezTo>
                      <a:pt x="544321" y="147035"/>
                      <a:pt x="545962" y="143954"/>
                      <a:pt x="548898" y="142276"/>
                    </a:cubicBezTo>
                    <a:cubicBezTo>
                      <a:pt x="553145" y="139833"/>
                      <a:pt x="557412" y="137427"/>
                      <a:pt x="561696" y="135057"/>
                    </a:cubicBezTo>
                    <a:cubicBezTo>
                      <a:pt x="566090" y="132614"/>
                      <a:pt x="571651" y="134200"/>
                      <a:pt x="574094" y="138594"/>
                    </a:cubicBezTo>
                    <a:cubicBezTo>
                      <a:pt x="576536" y="142987"/>
                      <a:pt x="574951" y="148548"/>
                      <a:pt x="570556" y="150991"/>
                    </a:cubicBezTo>
                    <a:cubicBezTo>
                      <a:pt x="566345" y="153325"/>
                      <a:pt x="562152" y="155695"/>
                      <a:pt x="557977" y="158102"/>
                    </a:cubicBezTo>
                    <a:cubicBezTo>
                      <a:pt x="553601" y="160599"/>
                      <a:pt x="548041" y="159104"/>
                      <a:pt x="545543" y="154729"/>
                    </a:cubicBezTo>
                    <a:cubicBezTo>
                      <a:pt x="544723" y="153307"/>
                      <a:pt x="544340" y="151739"/>
                      <a:pt x="544340" y="150207"/>
                    </a:cubicBezTo>
                    <a:close/>
                    <a:moveTo>
                      <a:pt x="605470" y="117664"/>
                    </a:moveTo>
                    <a:cubicBezTo>
                      <a:pt x="605470" y="114291"/>
                      <a:pt x="607348" y="111064"/>
                      <a:pt x="610575" y="109478"/>
                    </a:cubicBezTo>
                    <a:cubicBezTo>
                      <a:pt x="614969" y="107327"/>
                      <a:pt x="619381" y="105193"/>
                      <a:pt x="623793" y="103097"/>
                    </a:cubicBezTo>
                    <a:cubicBezTo>
                      <a:pt x="628333" y="100946"/>
                      <a:pt x="633784" y="102878"/>
                      <a:pt x="635935" y="107418"/>
                    </a:cubicBezTo>
                    <a:cubicBezTo>
                      <a:pt x="638104" y="111976"/>
                      <a:pt x="636154" y="117409"/>
                      <a:pt x="631614" y="119560"/>
                    </a:cubicBezTo>
                    <a:cubicBezTo>
                      <a:pt x="627257" y="121620"/>
                      <a:pt x="622936" y="123717"/>
                      <a:pt x="618615" y="125832"/>
                    </a:cubicBezTo>
                    <a:cubicBezTo>
                      <a:pt x="614094" y="128056"/>
                      <a:pt x="608642" y="126196"/>
                      <a:pt x="606418" y="121675"/>
                    </a:cubicBezTo>
                    <a:cubicBezTo>
                      <a:pt x="605780" y="120380"/>
                      <a:pt x="605488" y="119013"/>
                      <a:pt x="605488" y="117664"/>
                    </a:cubicBezTo>
                    <a:close/>
                    <a:moveTo>
                      <a:pt x="605634" y="2061987"/>
                    </a:moveTo>
                    <a:cubicBezTo>
                      <a:pt x="605634" y="2060637"/>
                      <a:pt x="605926" y="2059270"/>
                      <a:pt x="606564" y="2057976"/>
                    </a:cubicBezTo>
                    <a:cubicBezTo>
                      <a:pt x="608788" y="2053454"/>
                      <a:pt x="614239" y="2051595"/>
                      <a:pt x="618761" y="2053819"/>
                    </a:cubicBezTo>
                    <a:cubicBezTo>
                      <a:pt x="623100" y="2055952"/>
                      <a:pt x="627457" y="2058048"/>
                      <a:pt x="631833" y="2060127"/>
                    </a:cubicBezTo>
                    <a:cubicBezTo>
                      <a:pt x="636391" y="2062278"/>
                      <a:pt x="638323" y="2067729"/>
                      <a:pt x="636172" y="2072269"/>
                    </a:cubicBezTo>
                    <a:cubicBezTo>
                      <a:pt x="634021" y="2076827"/>
                      <a:pt x="628569" y="2078759"/>
                      <a:pt x="624030" y="2076608"/>
                    </a:cubicBezTo>
                    <a:cubicBezTo>
                      <a:pt x="619581" y="2074493"/>
                      <a:pt x="615151" y="2072360"/>
                      <a:pt x="610721" y="2070191"/>
                    </a:cubicBezTo>
                    <a:cubicBezTo>
                      <a:pt x="607494" y="2068604"/>
                      <a:pt x="605616" y="2065359"/>
                      <a:pt x="605616" y="2062005"/>
                    </a:cubicBezTo>
                    <a:close/>
                    <a:moveTo>
                      <a:pt x="668551" y="89150"/>
                    </a:moveTo>
                    <a:cubicBezTo>
                      <a:pt x="668551" y="85576"/>
                      <a:pt x="670666" y="82185"/>
                      <a:pt x="674185" y="80727"/>
                    </a:cubicBezTo>
                    <a:cubicBezTo>
                      <a:pt x="678706" y="78867"/>
                      <a:pt x="683228" y="77026"/>
                      <a:pt x="687785" y="75203"/>
                    </a:cubicBezTo>
                    <a:cubicBezTo>
                      <a:pt x="692471" y="73343"/>
                      <a:pt x="697758" y="75622"/>
                      <a:pt x="699636" y="80307"/>
                    </a:cubicBezTo>
                    <a:cubicBezTo>
                      <a:pt x="701496" y="84975"/>
                      <a:pt x="699217" y="90280"/>
                      <a:pt x="694531" y="92158"/>
                    </a:cubicBezTo>
                    <a:cubicBezTo>
                      <a:pt x="690064" y="93945"/>
                      <a:pt x="685598" y="95749"/>
                      <a:pt x="681168" y="97591"/>
                    </a:cubicBezTo>
                    <a:cubicBezTo>
                      <a:pt x="676518" y="99524"/>
                      <a:pt x="671177" y="97299"/>
                      <a:pt x="669262" y="92650"/>
                    </a:cubicBezTo>
                    <a:cubicBezTo>
                      <a:pt x="668788" y="91520"/>
                      <a:pt x="668569" y="90335"/>
                      <a:pt x="668569" y="89168"/>
                    </a:cubicBezTo>
                    <a:close/>
                    <a:moveTo>
                      <a:pt x="668989" y="2090592"/>
                    </a:moveTo>
                    <a:cubicBezTo>
                      <a:pt x="668989" y="2089425"/>
                      <a:pt x="669208" y="2088258"/>
                      <a:pt x="669682" y="2087110"/>
                    </a:cubicBezTo>
                    <a:cubicBezTo>
                      <a:pt x="671596" y="2082461"/>
                      <a:pt x="676938" y="2080236"/>
                      <a:pt x="681587" y="2082169"/>
                    </a:cubicBezTo>
                    <a:cubicBezTo>
                      <a:pt x="686054" y="2084010"/>
                      <a:pt x="690557" y="2085833"/>
                      <a:pt x="695060" y="2087620"/>
                    </a:cubicBezTo>
                    <a:cubicBezTo>
                      <a:pt x="699745" y="2089479"/>
                      <a:pt x="702024" y="2094785"/>
                      <a:pt x="700165" y="2099453"/>
                    </a:cubicBezTo>
                    <a:cubicBezTo>
                      <a:pt x="698305" y="2104138"/>
                      <a:pt x="693000" y="2106417"/>
                      <a:pt x="688333" y="2104557"/>
                    </a:cubicBezTo>
                    <a:cubicBezTo>
                      <a:pt x="683756" y="2102734"/>
                      <a:pt x="679180" y="2100892"/>
                      <a:pt x="674641" y="2098997"/>
                    </a:cubicBezTo>
                    <a:cubicBezTo>
                      <a:pt x="671122" y="2097538"/>
                      <a:pt x="669007" y="2094147"/>
                      <a:pt x="669007" y="2090573"/>
                    </a:cubicBezTo>
                    <a:close/>
                    <a:moveTo>
                      <a:pt x="733419" y="64720"/>
                    </a:moveTo>
                    <a:cubicBezTo>
                      <a:pt x="733419" y="60927"/>
                      <a:pt x="735808" y="57372"/>
                      <a:pt x="739599" y="56096"/>
                    </a:cubicBezTo>
                    <a:cubicBezTo>
                      <a:pt x="744249" y="54510"/>
                      <a:pt x="748916" y="52960"/>
                      <a:pt x="753583" y="51447"/>
                    </a:cubicBezTo>
                    <a:cubicBezTo>
                      <a:pt x="758378" y="49897"/>
                      <a:pt x="763519" y="52504"/>
                      <a:pt x="765069" y="57299"/>
                    </a:cubicBezTo>
                    <a:cubicBezTo>
                      <a:pt x="766637" y="62076"/>
                      <a:pt x="764012" y="67235"/>
                      <a:pt x="759217" y="68785"/>
                    </a:cubicBezTo>
                    <a:cubicBezTo>
                      <a:pt x="754622" y="70280"/>
                      <a:pt x="750028" y="71811"/>
                      <a:pt x="745470" y="73361"/>
                    </a:cubicBezTo>
                    <a:cubicBezTo>
                      <a:pt x="740712" y="74984"/>
                      <a:pt x="735534" y="72431"/>
                      <a:pt x="733911" y="67673"/>
                    </a:cubicBezTo>
                    <a:cubicBezTo>
                      <a:pt x="733583" y="66707"/>
                      <a:pt x="733419" y="65704"/>
                      <a:pt x="733419" y="64738"/>
                    </a:cubicBezTo>
                    <a:close/>
                    <a:moveTo>
                      <a:pt x="734076" y="2115058"/>
                    </a:moveTo>
                    <a:cubicBezTo>
                      <a:pt x="734076" y="2114092"/>
                      <a:pt x="734239" y="2113108"/>
                      <a:pt x="734567" y="2112123"/>
                    </a:cubicBezTo>
                    <a:cubicBezTo>
                      <a:pt x="736190" y="2107346"/>
                      <a:pt x="741368" y="2104794"/>
                      <a:pt x="746126" y="2106417"/>
                    </a:cubicBezTo>
                    <a:cubicBezTo>
                      <a:pt x="750721" y="2107966"/>
                      <a:pt x="755315" y="2109498"/>
                      <a:pt x="759928" y="2110993"/>
                    </a:cubicBezTo>
                    <a:cubicBezTo>
                      <a:pt x="764723" y="2112543"/>
                      <a:pt x="767330" y="2117684"/>
                      <a:pt x="765780" y="2122479"/>
                    </a:cubicBezTo>
                    <a:cubicBezTo>
                      <a:pt x="764230" y="2127274"/>
                      <a:pt x="759089" y="2129899"/>
                      <a:pt x="754294" y="2128331"/>
                    </a:cubicBezTo>
                    <a:cubicBezTo>
                      <a:pt x="749609" y="2126818"/>
                      <a:pt x="744923" y="2125250"/>
                      <a:pt x="740256" y="2123664"/>
                    </a:cubicBezTo>
                    <a:cubicBezTo>
                      <a:pt x="736464" y="2122369"/>
                      <a:pt x="734076" y="2118832"/>
                      <a:pt x="734076" y="2115040"/>
                    </a:cubicBezTo>
                    <a:close/>
                    <a:moveTo>
                      <a:pt x="799800" y="44501"/>
                    </a:moveTo>
                    <a:cubicBezTo>
                      <a:pt x="799800" y="40471"/>
                      <a:pt x="802480" y="36807"/>
                      <a:pt x="806546" y="35713"/>
                    </a:cubicBezTo>
                    <a:cubicBezTo>
                      <a:pt x="811286" y="34437"/>
                      <a:pt x="816026" y="33197"/>
                      <a:pt x="820803" y="31976"/>
                    </a:cubicBezTo>
                    <a:cubicBezTo>
                      <a:pt x="825689" y="30736"/>
                      <a:pt x="830648" y="33671"/>
                      <a:pt x="831888" y="38557"/>
                    </a:cubicBezTo>
                    <a:cubicBezTo>
                      <a:pt x="833127" y="43443"/>
                      <a:pt x="830192" y="48402"/>
                      <a:pt x="825306" y="49642"/>
                    </a:cubicBezTo>
                    <a:cubicBezTo>
                      <a:pt x="820621" y="50827"/>
                      <a:pt x="815953" y="52067"/>
                      <a:pt x="811286" y="53325"/>
                    </a:cubicBezTo>
                    <a:cubicBezTo>
                      <a:pt x="806418" y="54637"/>
                      <a:pt x="801423" y="51757"/>
                      <a:pt x="800110" y="46889"/>
                    </a:cubicBezTo>
                    <a:cubicBezTo>
                      <a:pt x="799891" y="46087"/>
                      <a:pt x="799800" y="45303"/>
                      <a:pt x="799800" y="44519"/>
                    </a:cubicBezTo>
                    <a:close/>
                    <a:moveTo>
                      <a:pt x="800511" y="2135241"/>
                    </a:moveTo>
                    <a:cubicBezTo>
                      <a:pt x="800511" y="2134457"/>
                      <a:pt x="800621" y="2133655"/>
                      <a:pt x="800821" y="2132871"/>
                    </a:cubicBezTo>
                    <a:cubicBezTo>
                      <a:pt x="802134" y="2128003"/>
                      <a:pt x="807129" y="2125122"/>
                      <a:pt x="811997" y="2126435"/>
                    </a:cubicBezTo>
                    <a:cubicBezTo>
                      <a:pt x="816664" y="2127693"/>
                      <a:pt x="821332" y="2128915"/>
                      <a:pt x="826017" y="2130099"/>
                    </a:cubicBezTo>
                    <a:cubicBezTo>
                      <a:pt x="830903" y="2131339"/>
                      <a:pt x="833857" y="2136298"/>
                      <a:pt x="832599" y="2141184"/>
                    </a:cubicBezTo>
                    <a:cubicBezTo>
                      <a:pt x="831359" y="2146070"/>
                      <a:pt x="826400" y="2149006"/>
                      <a:pt x="821514" y="2147766"/>
                    </a:cubicBezTo>
                    <a:cubicBezTo>
                      <a:pt x="816755" y="2146563"/>
                      <a:pt x="811997" y="2145305"/>
                      <a:pt x="807257" y="2144047"/>
                    </a:cubicBezTo>
                    <a:cubicBezTo>
                      <a:pt x="803191" y="2142953"/>
                      <a:pt x="800511" y="2139270"/>
                      <a:pt x="800511" y="2135241"/>
                    </a:cubicBezTo>
                    <a:close/>
                    <a:moveTo>
                      <a:pt x="867330" y="28621"/>
                    </a:moveTo>
                    <a:cubicBezTo>
                      <a:pt x="867330" y="24373"/>
                      <a:pt x="870320" y="20563"/>
                      <a:pt x="874641" y="19687"/>
                    </a:cubicBezTo>
                    <a:cubicBezTo>
                      <a:pt x="879454" y="18721"/>
                      <a:pt x="884267" y="17773"/>
                      <a:pt x="889098" y="16880"/>
                    </a:cubicBezTo>
                    <a:cubicBezTo>
                      <a:pt x="894039" y="15950"/>
                      <a:pt x="898816" y="19213"/>
                      <a:pt x="899727" y="24154"/>
                    </a:cubicBezTo>
                    <a:cubicBezTo>
                      <a:pt x="900657" y="29113"/>
                      <a:pt x="897394" y="33872"/>
                      <a:pt x="892453" y="34783"/>
                    </a:cubicBezTo>
                    <a:cubicBezTo>
                      <a:pt x="887694" y="35677"/>
                      <a:pt x="882954" y="36588"/>
                      <a:pt x="878232" y="37554"/>
                    </a:cubicBezTo>
                    <a:cubicBezTo>
                      <a:pt x="873292" y="38539"/>
                      <a:pt x="868497" y="35348"/>
                      <a:pt x="867494" y="30426"/>
                    </a:cubicBezTo>
                    <a:cubicBezTo>
                      <a:pt x="867366" y="29824"/>
                      <a:pt x="867312" y="29204"/>
                      <a:pt x="867312" y="28621"/>
                    </a:cubicBezTo>
                    <a:close/>
                    <a:moveTo>
                      <a:pt x="868059" y="2151084"/>
                    </a:moveTo>
                    <a:cubicBezTo>
                      <a:pt x="868059" y="2150483"/>
                      <a:pt x="868114" y="2149881"/>
                      <a:pt x="868241" y="2149279"/>
                    </a:cubicBezTo>
                    <a:cubicBezTo>
                      <a:pt x="869226" y="2144338"/>
                      <a:pt x="874039" y="2141148"/>
                      <a:pt x="878980" y="2142132"/>
                    </a:cubicBezTo>
                    <a:cubicBezTo>
                      <a:pt x="883702" y="2143080"/>
                      <a:pt x="888442" y="2143992"/>
                      <a:pt x="893200" y="2144885"/>
                    </a:cubicBezTo>
                    <a:cubicBezTo>
                      <a:pt x="898141" y="2145815"/>
                      <a:pt x="901423" y="2150573"/>
                      <a:pt x="900493" y="2155515"/>
                    </a:cubicBezTo>
                    <a:cubicBezTo>
                      <a:pt x="899563" y="2160455"/>
                      <a:pt x="894805" y="2163719"/>
                      <a:pt x="889864" y="2162807"/>
                    </a:cubicBezTo>
                    <a:cubicBezTo>
                      <a:pt x="885033" y="2161914"/>
                      <a:pt x="880201" y="2160966"/>
                      <a:pt x="875388" y="2159999"/>
                    </a:cubicBezTo>
                    <a:cubicBezTo>
                      <a:pt x="871049" y="2159124"/>
                      <a:pt x="868059" y="2155332"/>
                      <a:pt x="868059" y="2151066"/>
                    </a:cubicBezTo>
                    <a:close/>
                    <a:moveTo>
                      <a:pt x="935753" y="17117"/>
                    </a:moveTo>
                    <a:cubicBezTo>
                      <a:pt x="935753" y="12632"/>
                      <a:pt x="939071" y="8712"/>
                      <a:pt x="943647" y="8092"/>
                    </a:cubicBezTo>
                    <a:cubicBezTo>
                      <a:pt x="948515" y="7436"/>
                      <a:pt x="953383" y="6816"/>
                      <a:pt x="958269" y="6214"/>
                    </a:cubicBezTo>
                    <a:cubicBezTo>
                      <a:pt x="963264" y="5613"/>
                      <a:pt x="967804" y="9168"/>
                      <a:pt x="968424" y="14163"/>
                    </a:cubicBezTo>
                    <a:cubicBezTo>
                      <a:pt x="969044" y="19159"/>
                      <a:pt x="965470" y="23699"/>
                      <a:pt x="960475" y="24318"/>
                    </a:cubicBezTo>
                    <a:cubicBezTo>
                      <a:pt x="955680" y="24902"/>
                      <a:pt x="950885" y="25522"/>
                      <a:pt x="946108" y="26160"/>
                    </a:cubicBezTo>
                    <a:cubicBezTo>
                      <a:pt x="941113" y="26834"/>
                      <a:pt x="936537" y="23334"/>
                      <a:pt x="935862" y="18338"/>
                    </a:cubicBezTo>
                    <a:cubicBezTo>
                      <a:pt x="935808" y="17919"/>
                      <a:pt x="935771" y="17518"/>
                      <a:pt x="935771" y="17098"/>
                    </a:cubicBezTo>
                    <a:close/>
                    <a:moveTo>
                      <a:pt x="936482" y="2162533"/>
                    </a:moveTo>
                    <a:cubicBezTo>
                      <a:pt x="936482" y="2162132"/>
                      <a:pt x="936500" y="2161713"/>
                      <a:pt x="936555" y="2161312"/>
                    </a:cubicBezTo>
                    <a:cubicBezTo>
                      <a:pt x="937230" y="2156317"/>
                      <a:pt x="941824" y="2152816"/>
                      <a:pt x="946801" y="2153491"/>
                    </a:cubicBezTo>
                    <a:cubicBezTo>
                      <a:pt x="951578" y="2154129"/>
                      <a:pt x="956373" y="2154749"/>
                      <a:pt x="961168" y="2155332"/>
                    </a:cubicBezTo>
                    <a:cubicBezTo>
                      <a:pt x="966163" y="2155934"/>
                      <a:pt x="969736" y="2160473"/>
                      <a:pt x="969117" y="2165469"/>
                    </a:cubicBezTo>
                    <a:cubicBezTo>
                      <a:pt x="968515" y="2170464"/>
                      <a:pt x="963975" y="2174038"/>
                      <a:pt x="958980" y="2173418"/>
                    </a:cubicBezTo>
                    <a:cubicBezTo>
                      <a:pt x="954094" y="2172835"/>
                      <a:pt x="949226" y="2172214"/>
                      <a:pt x="944358" y="2171558"/>
                    </a:cubicBezTo>
                    <a:cubicBezTo>
                      <a:pt x="939782" y="2170938"/>
                      <a:pt x="936464" y="2167037"/>
                      <a:pt x="936464" y="2162533"/>
                    </a:cubicBezTo>
                    <a:close/>
                    <a:moveTo>
                      <a:pt x="1004759" y="10025"/>
                    </a:moveTo>
                    <a:cubicBezTo>
                      <a:pt x="1004759" y="5284"/>
                      <a:pt x="1008424" y="1274"/>
                      <a:pt x="1013237" y="945"/>
                    </a:cubicBezTo>
                    <a:cubicBezTo>
                      <a:pt x="1018123" y="599"/>
                      <a:pt x="1023009" y="289"/>
                      <a:pt x="1027895" y="16"/>
                    </a:cubicBezTo>
                    <a:cubicBezTo>
                      <a:pt x="1032927" y="-276"/>
                      <a:pt x="1037230" y="3571"/>
                      <a:pt x="1037522" y="8603"/>
                    </a:cubicBezTo>
                    <a:cubicBezTo>
                      <a:pt x="1037813" y="13635"/>
                      <a:pt x="1033966" y="17937"/>
                      <a:pt x="1028935" y="18229"/>
                    </a:cubicBezTo>
                    <a:cubicBezTo>
                      <a:pt x="1024121" y="18502"/>
                      <a:pt x="1019308" y="18812"/>
                      <a:pt x="1014513" y="19159"/>
                    </a:cubicBezTo>
                    <a:cubicBezTo>
                      <a:pt x="1009499" y="19505"/>
                      <a:pt x="1005124" y="15731"/>
                      <a:pt x="1004778" y="10699"/>
                    </a:cubicBezTo>
                    <a:cubicBezTo>
                      <a:pt x="1004778" y="10481"/>
                      <a:pt x="1004759" y="10262"/>
                      <a:pt x="1004759" y="10043"/>
                    </a:cubicBezTo>
                    <a:close/>
                    <a:moveTo>
                      <a:pt x="1005507" y="2169571"/>
                    </a:moveTo>
                    <a:cubicBezTo>
                      <a:pt x="1005507" y="2169352"/>
                      <a:pt x="1005507" y="2169152"/>
                      <a:pt x="1005525" y="2168933"/>
                    </a:cubicBezTo>
                    <a:cubicBezTo>
                      <a:pt x="1005871" y="2163919"/>
                      <a:pt x="1010229" y="2160127"/>
                      <a:pt x="1015261" y="2160473"/>
                    </a:cubicBezTo>
                    <a:cubicBezTo>
                      <a:pt x="1020074" y="2160802"/>
                      <a:pt x="1024887" y="2161111"/>
                      <a:pt x="1029718" y="2161385"/>
                    </a:cubicBezTo>
                    <a:cubicBezTo>
                      <a:pt x="1034750" y="2161677"/>
                      <a:pt x="1038579" y="2165979"/>
                      <a:pt x="1038305" y="2170993"/>
                    </a:cubicBezTo>
                    <a:cubicBezTo>
                      <a:pt x="1038014" y="2176025"/>
                      <a:pt x="1033711" y="2179872"/>
                      <a:pt x="1028697" y="2179580"/>
                    </a:cubicBezTo>
                    <a:cubicBezTo>
                      <a:pt x="1023793" y="2179306"/>
                      <a:pt x="1018889" y="2178997"/>
                      <a:pt x="1014003" y="2178650"/>
                    </a:cubicBezTo>
                    <a:cubicBezTo>
                      <a:pt x="1009190" y="2178322"/>
                      <a:pt x="1005525" y="2174311"/>
                      <a:pt x="1005525" y="2169571"/>
                    </a:cubicBezTo>
                    <a:close/>
                  </a:path>
                </a:pathLst>
              </a:custGeom>
              <a:grpFill/>
              <a:ln w="1822" cap="flat">
                <a:noFill/>
                <a:prstDash val="solid"/>
                <a:miter/>
              </a:ln>
            </p:spPr>
            <p:txBody>
              <a:bodyPr/>
              <a:lstStyle/>
              <a:p>
                <a:endParaRPr lang="en-IE"/>
              </a:p>
            </p:txBody>
          </p:sp>
          <p:sp>
            <p:nvSpPr>
              <p:cNvPr id="104" name="Freeform 103">
                <a:extLst>
                  <a:ext uri="{FF2B5EF4-FFF2-40B4-BE49-F238E27FC236}">
                    <a16:creationId xmlns:a16="http://schemas.microsoft.com/office/drawing/2014/main" id="{4387D7C5-EF08-234A-9C25-E35935887359}"/>
                  </a:ext>
                </a:extLst>
              </p:cNvPr>
              <p:cNvSpPr/>
              <p:nvPr/>
            </p:nvSpPr>
            <p:spPr>
              <a:xfrm>
                <a:off x="7099038" y="2838253"/>
                <a:ext cx="25524" cy="18250"/>
              </a:xfrm>
              <a:custGeom>
                <a:avLst/>
                <a:gdLst>
                  <a:gd name="csX0" fmla="*/ 0 w 25524"/>
                  <a:gd name="csY0" fmla="*/ 9134 h 18250"/>
                  <a:gd name="csX1" fmla="*/ 9061 w 25524"/>
                  <a:gd name="csY1" fmla="*/ 18 h 18250"/>
                  <a:gd name="csX2" fmla="*/ 16408 w 25524"/>
                  <a:gd name="csY2" fmla="*/ 0 h 18250"/>
                  <a:gd name="csX3" fmla="*/ 25524 w 25524"/>
                  <a:gd name="csY3" fmla="*/ 9116 h 18250"/>
                  <a:gd name="csX4" fmla="*/ 16408 w 25524"/>
                  <a:gd name="csY4" fmla="*/ 18232 h 18250"/>
                  <a:gd name="csX5" fmla="*/ 9171 w 25524"/>
                  <a:gd name="csY5" fmla="*/ 18250 h 18250"/>
                  <a:gd name="csX6" fmla="*/ 0 w 25524"/>
                  <a:gd name="csY6" fmla="*/ 9189 h 18250"/>
                  <a:gd name="csX7" fmla="*/ 0 w 25524"/>
                  <a:gd name="csY7" fmla="*/ 9134 h 18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524" h="18250">
                    <a:moveTo>
                      <a:pt x="0" y="9134"/>
                    </a:moveTo>
                    <a:cubicBezTo>
                      <a:pt x="0" y="4120"/>
                      <a:pt x="4047" y="55"/>
                      <a:pt x="9061" y="18"/>
                    </a:cubicBezTo>
                    <a:cubicBezTo>
                      <a:pt x="11504" y="18"/>
                      <a:pt x="13965" y="0"/>
                      <a:pt x="16408" y="0"/>
                    </a:cubicBezTo>
                    <a:cubicBezTo>
                      <a:pt x="21440" y="0"/>
                      <a:pt x="25524" y="4084"/>
                      <a:pt x="25524" y="9116"/>
                    </a:cubicBezTo>
                    <a:cubicBezTo>
                      <a:pt x="25524" y="14148"/>
                      <a:pt x="21440" y="18232"/>
                      <a:pt x="16408" y="18232"/>
                    </a:cubicBezTo>
                    <a:cubicBezTo>
                      <a:pt x="14002" y="18232"/>
                      <a:pt x="11577" y="18232"/>
                      <a:pt x="9171" y="18250"/>
                    </a:cubicBezTo>
                    <a:cubicBezTo>
                      <a:pt x="4139" y="18286"/>
                      <a:pt x="36" y="14221"/>
                      <a:pt x="0" y="9189"/>
                    </a:cubicBezTo>
                    <a:lnTo>
                      <a:pt x="0" y="9134"/>
                    </a:lnTo>
                    <a:close/>
                  </a:path>
                </a:pathLst>
              </a:custGeom>
              <a:grpFill/>
              <a:ln w="1822" cap="flat">
                <a:noFill/>
                <a:prstDash val="solid"/>
                <a:miter/>
              </a:ln>
            </p:spPr>
            <p:txBody>
              <a:bodyPr/>
              <a:lstStyle/>
              <a:p>
                <a:endParaRPr lang="en-IE"/>
              </a:p>
            </p:txBody>
          </p:sp>
        </p:grpSp>
      </p:grpSp>
      <p:sp>
        <p:nvSpPr>
          <p:cNvPr id="125" name="Freeform 124">
            <a:extLst>
              <a:ext uri="{FF2B5EF4-FFF2-40B4-BE49-F238E27FC236}">
                <a16:creationId xmlns:a16="http://schemas.microsoft.com/office/drawing/2014/main" id="{B1833DB7-88B9-15C0-684D-C5EC2F25D6A1}"/>
              </a:ext>
            </a:extLst>
          </p:cNvPr>
          <p:cNvSpPr/>
          <p:nvPr/>
        </p:nvSpPr>
        <p:spPr>
          <a:xfrm>
            <a:off x="4297551" y="5236067"/>
            <a:ext cx="864069" cy="905458"/>
          </a:xfrm>
          <a:custGeom>
            <a:avLst/>
            <a:gdLst>
              <a:gd name="csX0" fmla="*/ 737635 w 1430025"/>
              <a:gd name="csY0" fmla="*/ 702315 h 1498523"/>
              <a:gd name="csX1" fmla="*/ 737635 w 1430025"/>
              <a:gd name="csY1" fmla="*/ 555585 h 1498523"/>
              <a:gd name="csX2" fmla="*/ 716411 w 1430025"/>
              <a:gd name="csY2" fmla="*/ 534393 h 1498523"/>
              <a:gd name="csX3" fmla="*/ 695186 w 1430025"/>
              <a:gd name="csY3" fmla="*/ 555585 h 1498523"/>
              <a:gd name="csX4" fmla="*/ 695186 w 1430025"/>
              <a:gd name="csY4" fmla="*/ 702315 h 1498523"/>
              <a:gd name="csX5" fmla="*/ 631131 w 1430025"/>
              <a:gd name="csY5" fmla="*/ 784835 h 1498523"/>
              <a:gd name="csX6" fmla="*/ 643016 w 1430025"/>
              <a:gd name="csY6" fmla="*/ 828150 h 1498523"/>
              <a:gd name="csX7" fmla="*/ 455944 w 1430025"/>
              <a:gd name="csY7" fmla="*/ 1014932 h 1498523"/>
              <a:gd name="csX8" fmla="*/ 455944 w 1430025"/>
              <a:gd name="csY8" fmla="*/ 1044897 h 1498523"/>
              <a:gd name="csX9" fmla="*/ 470971 w 1430025"/>
              <a:gd name="csY9" fmla="*/ 1051128 h 1498523"/>
              <a:gd name="csX10" fmla="*/ 485998 w 1430025"/>
              <a:gd name="csY10" fmla="*/ 1044897 h 1498523"/>
              <a:gd name="csX11" fmla="*/ 673071 w 1430025"/>
              <a:gd name="csY11" fmla="*/ 858115 h 1498523"/>
              <a:gd name="csX12" fmla="*/ 716453 w 1430025"/>
              <a:gd name="csY12" fmla="*/ 869982 h 1498523"/>
              <a:gd name="csX13" fmla="*/ 801776 w 1430025"/>
              <a:gd name="csY13" fmla="*/ 784792 h 1498523"/>
              <a:gd name="csX14" fmla="*/ 737720 w 1430025"/>
              <a:gd name="csY14" fmla="*/ 702273 h 1498523"/>
              <a:gd name="csX15" fmla="*/ 716411 w 1430025"/>
              <a:gd name="csY15" fmla="*/ 827557 h 1498523"/>
              <a:gd name="csX16" fmla="*/ 673580 w 1430025"/>
              <a:gd name="csY16" fmla="*/ 784792 h 1498523"/>
              <a:gd name="csX17" fmla="*/ 716411 w 1430025"/>
              <a:gd name="csY17" fmla="*/ 742028 h 1498523"/>
              <a:gd name="csX18" fmla="*/ 759242 w 1430025"/>
              <a:gd name="csY18" fmla="*/ 784792 h 1498523"/>
              <a:gd name="csX19" fmla="*/ 716411 w 1430025"/>
              <a:gd name="csY19" fmla="*/ 827557 h 1498523"/>
              <a:gd name="csX20" fmla="*/ 654860 w 1430025"/>
              <a:gd name="csY20" fmla="*/ 1369848 h 1498523"/>
              <a:gd name="csX21" fmla="*/ 127262 w 1430025"/>
              <a:gd name="csY21" fmla="*/ 784792 h 1498523"/>
              <a:gd name="csX22" fmla="*/ 716411 w 1430025"/>
              <a:gd name="csY22" fmla="*/ 196600 h 1498523"/>
              <a:gd name="csX23" fmla="*/ 716835 w 1430025"/>
              <a:gd name="csY23" fmla="*/ 196600 h 1498523"/>
              <a:gd name="csX24" fmla="*/ 744809 w 1430025"/>
              <a:gd name="csY24" fmla="*/ 197363 h 1498523"/>
              <a:gd name="csX25" fmla="*/ 751644 w 1430025"/>
              <a:gd name="csY25" fmla="*/ 196600 h 1498523"/>
              <a:gd name="csX26" fmla="*/ 1177067 w 1430025"/>
              <a:gd name="csY26" fmla="*/ 196600 h 1498523"/>
              <a:gd name="csX27" fmla="*/ 1177067 w 1430025"/>
              <a:gd name="csY27" fmla="*/ 229574 h 1498523"/>
              <a:gd name="csX28" fmla="*/ 1195872 w 1430025"/>
              <a:gd name="csY28" fmla="*/ 261361 h 1498523"/>
              <a:gd name="csX29" fmla="*/ 1232930 w 1430025"/>
              <a:gd name="csY29" fmla="*/ 260260 h 1498523"/>
              <a:gd name="csX30" fmla="*/ 1385109 w 1430025"/>
              <a:gd name="csY30" fmla="*/ 163711 h 1498523"/>
              <a:gd name="csX31" fmla="*/ 1401961 w 1430025"/>
              <a:gd name="csY31" fmla="*/ 132983 h 1498523"/>
              <a:gd name="csX32" fmla="*/ 1385152 w 1430025"/>
              <a:gd name="csY32" fmla="*/ 102383 h 1498523"/>
              <a:gd name="csX33" fmla="*/ 1233227 w 1430025"/>
              <a:gd name="csY33" fmla="*/ 5961 h 1498523"/>
              <a:gd name="csX34" fmla="*/ 1195914 w 1430025"/>
              <a:gd name="csY34" fmla="*/ 4605 h 1498523"/>
              <a:gd name="csX35" fmla="*/ 1177109 w 1430025"/>
              <a:gd name="csY35" fmla="*/ 36392 h 1498523"/>
              <a:gd name="csX36" fmla="*/ 1177109 w 1430025"/>
              <a:gd name="csY36" fmla="*/ 69366 h 1498523"/>
              <a:gd name="csX37" fmla="*/ 716496 w 1430025"/>
              <a:gd name="csY37" fmla="*/ 69366 h 1498523"/>
              <a:gd name="csX38" fmla="*/ 209868 w 1430025"/>
              <a:gd name="csY38" fmla="*/ 278908 h 1498523"/>
              <a:gd name="csX39" fmla="*/ 0 w 1430025"/>
              <a:gd name="csY39" fmla="*/ 784750 h 1498523"/>
              <a:gd name="csX40" fmla="*/ 188601 w 1430025"/>
              <a:gd name="csY40" fmla="*/ 1268383 h 1498523"/>
              <a:gd name="csX41" fmla="*/ 650870 w 1430025"/>
              <a:gd name="csY41" fmla="*/ 1497125 h 1498523"/>
              <a:gd name="csX42" fmla="*/ 652780 w 1430025"/>
              <a:gd name="csY42" fmla="*/ 1497209 h 1498523"/>
              <a:gd name="csX43" fmla="*/ 667085 w 1430025"/>
              <a:gd name="csY43" fmla="*/ 1491657 h 1498523"/>
              <a:gd name="csX44" fmla="*/ 674004 w 1430025"/>
              <a:gd name="csY44" fmla="*/ 1476018 h 1498523"/>
              <a:gd name="csX45" fmla="*/ 674004 w 1430025"/>
              <a:gd name="csY45" fmla="*/ 1390870 h 1498523"/>
              <a:gd name="csX46" fmla="*/ 654945 w 1430025"/>
              <a:gd name="csY46" fmla="*/ 1369806 h 1498523"/>
              <a:gd name="csX47" fmla="*/ 631428 w 1430025"/>
              <a:gd name="csY47" fmla="*/ 1452453 h 1498523"/>
              <a:gd name="csX48" fmla="*/ 42364 w 1430025"/>
              <a:gd name="csY48" fmla="*/ 784792 h 1498523"/>
              <a:gd name="csX49" fmla="*/ 716411 w 1430025"/>
              <a:gd name="csY49" fmla="*/ 111792 h 1498523"/>
              <a:gd name="csX50" fmla="*/ 1198291 w 1430025"/>
              <a:gd name="csY50" fmla="*/ 111792 h 1498523"/>
              <a:gd name="csX51" fmla="*/ 1219516 w 1430025"/>
              <a:gd name="csY51" fmla="*/ 90600 h 1498523"/>
              <a:gd name="csX52" fmla="*/ 1219516 w 1430025"/>
              <a:gd name="csY52" fmla="*/ 47539 h 1498523"/>
              <a:gd name="csX53" fmla="*/ 1354249 w 1430025"/>
              <a:gd name="csY53" fmla="*/ 133026 h 1498523"/>
              <a:gd name="csX54" fmla="*/ 1219516 w 1430025"/>
              <a:gd name="csY54" fmla="*/ 218512 h 1498523"/>
              <a:gd name="csX55" fmla="*/ 1219516 w 1430025"/>
              <a:gd name="csY55" fmla="*/ 175366 h 1498523"/>
              <a:gd name="csX56" fmla="*/ 1198291 w 1430025"/>
              <a:gd name="csY56" fmla="*/ 154175 h 1498523"/>
              <a:gd name="csX57" fmla="*/ 745955 w 1430025"/>
              <a:gd name="csY57" fmla="*/ 154175 h 1498523"/>
              <a:gd name="csX58" fmla="*/ 741243 w 1430025"/>
              <a:gd name="csY58" fmla="*/ 154683 h 1498523"/>
              <a:gd name="csX59" fmla="*/ 716835 w 1430025"/>
              <a:gd name="csY59" fmla="*/ 154175 h 1498523"/>
              <a:gd name="csX60" fmla="*/ 716411 w 1430025"/>
              <a:gd name="csY60" fmla="*/ 154175 h 1498523"/>
              <a:gd name="csX61" fmla="*/ 84813 w 1430025"/>
              <a:gd name="csY61" fmla="*/ 784792 h 1498523"/>
              <a:gd name="csX62" fmla="*/ 248454 w 1430025"/>
              <a:gd name="csY62" fmla="*/ 1208369 h 1498523"/>
              <a:gd name="csX63" fmla="*/ 631428 w 1430025"/>
              <a:gd name="csY63" fmla="*/ 1409773 h 1498523"/>
              <a:gd name="csX64" fmla="*/ 631428 w 1430025"/>
              <a:gd name="csY64" fmla="*/ 1452495 h 1498523"/>
              <a:gd name="csX65" fmla="*/ 1424417 w 1430025"/>
              <a:gd name="csY65" fmla="*/ 834126 h 1498523"/>
              <a:gd name="csX66" fmla="*/ 1408753 w 1430025"/>
              <a:gd name="csY66" fmla="*/ 827218 h 1498523"/>
              <a:gd name="csX67" fmla="*/ 1323473 w 1430025"/>
              <a:gd name="csY67" fmla="*/ 827218 h 1498523"/>
              <a:gd name="csX68" fmla="*/ 1302376 w 1430025"/>
              <a:gd name="csY68" fmla="*/ 846248 h 1498523"/>
              <a:gd name="csX69" fmla="*/ 1248126 w 1430025"/>
              <a:gd name="csY69" fmla="*/ 1038413 h 1498523"/>
              <a:gd name="csX70" fmla="*/ 1256659 w 1430025"/>
              <a:gd name="csY70" fmla="*/ 1065919 h 1498523"/>
              <a:gd name="csX71" fmla="*/ 1330392 w 1430025"/>
              <a:gd name="csY71" fmla="*/ 1108387 h 1498523"/>
              <a:gd name="csX72" fmla="*/ 1341005 w 1430025"/>
              <a:gd name="csY72" fmla="*/ 1111227 h 1498523"/>
              <a:gd name="csX73" fmla="*/ 1347202 w 1430025"/>
              <a:gd name="csY73" fmla="*/ 1110294 h 1498523"/>
              <a:gd name="csX74" fmla="*/ 1360064 w 1430025"/>
              <a:gd name="csY74" fmla="*/ 1099360 h 1498523"/>
              <a:gd name="csX75" fmla="*/ 1429935 w 1430025"/>
              <a:gd name="csY75" fmla="*/ 850317 h 1498523"/>
              <a:gd name="csX76" fmla="*/ 1424459 w 1430025"/>
              <a:gd name="csY76" fmla="*/ 834084 h 1498523"/>
              <a:gd name="csX77" fmla="*/ 1331581 w 1430025"/>
              <a:gd name="csY77" fmla="*/ 1060198 h 1498523"/>
              <a:gd name="csX78" fmla="*/ 1294608 w 1430025"/>
              <a:gd name="csY78" fmla="*/ 1038879 h 1498523"/>
              <a:gd name="csX79" fmla="*/ 1342321 w 1430025"/>
              <a:gd name="csY79" fmla="*/ 869643 h 1498523"/>
              <a:gd name="csX80" fmla="*/ 1385067 w 1430025"/>
              <a:gd name="csY80" fmla="*/ 869643 h 1498523"/>
              <a:gd name="csX81" fmla="*/ 1331538 w 1430025"/>
              <a:gd name="csY81" fmla="*/ 1060198 h 1498523"/>
              <a:gd name="csX82" fmla="*/ 983160 w 1430025"/>
              <a:gd name="csY82" fmla="*/ 1331068 h 1498523"/>
              <a:gd name="csX83" fmla="*/ 956162 w 1430025"/>
              <a:gd name="csY83" fmla="*/ 1322294 h 1498523"/>
              <a:gd name="csX84" fmla="*/ 762341 w 1430025"/>
              <a:gd name="csY84" fmla="*/ 1371247 h 1498523"/>
              <a:gd name="csX85" fmla="*/ 742729 w 1430025"/>
              <a:gd name="csY85" fmla="*/ 1392396 h 1498523"/>
              <a:gd name="csX86" fmla="*/ 742729 w 1430025"/>
              <a:gd name="csY86" fmla="*/ 1477332 h 1498523"/>
              <a:gd name="csX87" fmla="*/ 749479 w 1430025"/>
              <a:gd name="csY87" fmla="*/ 1492802 h 1498523"/>
              <a:gd name="csX88" fmla="*/ 763954 w 1430025"/>
              <a:gd name="csY88" fmla="*/ 1498523 h 1498523"/>
              <a:gd name="csX89" fmla="*/ 765397 w 1430025"/>
              <a:gd name="csY89" fmla="*/ 1498481 h 1498523"/>
              <a:gd name="csX90" fmla="*/ 1016355 w 1430025"/>
              <a:gd name="csY90" fmla="*/ 1434567 h 1498523"/>
              <a:gd name="csX91" fmla="*/ 1027689 w 1430025"/>
              <a:gd name="csY91" fmla="*/ 1421725 h 1498523"/>
              <a:gd name="csX92" fmla="*/ 1025821 w 1430025"/>
              <a:gd name="csY92" fmla="*/ 1404730 h 1498523"/>
              <a:gd name="csX93" fmla="*/ 983202 w 1430025"/>
              <a:gd name="csY93" fmla="*/ 1331025 h 1498523"/>
              <a:gd name="csX94" fmla="*/ 785178 w 1430025"/>
              <a:gd name="csY94" fmla="*/ 1454318 h 1498523"/>
              <a:gd name="csX95" fmla="*/ 785178 w 1430025"/>
              <a:gd name="csY95" fmla="*/ 1411765 h 1498523"/>
              <a:gd name="csX96" fmla="*/ 955823 w 1430025"/>
              <a:gd name="csY96" fmla="*/ 1368577 h 1498523"/>
              <a:gd name="csX97" fmla="*/ 977217 w 1430025"/>
              <a:gd name="csY97" fmla="*/ 1405535 h 1498523"/>
              <a:gd name="csX98" fmla="*/ 785178 w 1430025"/>
              <a:gd name="csY98" fmla="*/ 1454318 h 1498523"/>
              <a:gd name="csX99" fmla="*/ 1294735 w 1430025"/>
              <a:gd name="csY99" fmla="*/ 1167257 h 1498523"/>
              <a:gd name="csX100" fmla="*/ 1220832 w 1430025"/>
              <a:gd name="csY100" fmla="*/ 1124620 h 1498523"/>
              <a:gd name="csX101" fmla="*/ 1193028 w 1430025"/>
              <a:gd name="csY101" fmla="*/ 1130511 h 1498523"/>
              <a:gd name="csX102" fmla="*/ 1049805 w 1430025"/>
              <a:gd name="csY102" fmla="*/ 1269782 h 1498523"/>
              <a:gd name="csX103" fmla="*/ 1043438 w 1430025"/>
              <a:gd name="csY103" fmla="*/ 1297839 h 1498523"/>
              <a:gd name="csX104" fmla="*/ 1085971 w 1430025"/>
              <a:gd name="csY104" fmla="*/ 1371459 h 1498523"/>
              <a:gd name="csX105" fmla="*/ 1099597 w 1430025"/>
              <a:gd name="csY105" fmla="*/ 1381504 h 1498523"/>
              <a:gd name="csX106" fmla="*/ 1104394 w 1430025"/>
              <a:gd name="csY106" fmla="*/ 1382055 h 1498523"/>
              <a:gd name="csX107" fmla="*/ 1116280 w 1430025"/>
              <a:gd name="csY107" fmla="*/ 1378452 h 1498523"/>
              <a:gd name="csX108" fmla="*/ 1301485 w 1430025"/>
              <a:gd name="csY108" fmla="*/ 1197900 h 1498523"/>
              <a:gd name="csX109" fmla="*/ 1304880 w 1430025"/>
              <a:gd name="csY109" fmla="*/ 1181116 h 1498523"/>
              <a:gd name="csX110" fmla="*/ 1294778 w 1430025"/>
              <a:gd name="csY110" fmla="*/ 1167300 h 1498523"/>
              <a:gd name="csX111" fmla="*/ 1111228 w 1430025"/>
              <a:gd name="csY111" fmla="*/ 1330220 h 1498523"/>
              <a:gd name="csX112" fmla="*/ 1089919 w 1430025"/>
              <a:gd name="csY112" fmla="*/ 1293347 h 1498523"/>
              <a:gd name="csX113" fmla="*/ 1215950 w 1430025"/>
              <a:gd name="csY113" fmla="*/ 1170690 h 1498523"/>
              <a:gd name="csX114" fmla="*/ 1253008 w 1430025"/>
              <a:gd name="csY114" fmla="*/ 1192094 h 1498523"/>
              <a:gd name="csX115" fmla="*/ 1111228 w 1430025"/>
              <a:gd name="csY115" fmla="*/ 1330220 h 1498523"/>
              <a:gd name="csX116" fmla="*/ 1097008 w 1430025"/>
              <a:gd name="csY116" fmla="*/ 1164799 h 1498523"/>
              <a:gd name="csX117" fmla="*/ 1098579 w 1430025"/>
              <a:gd name="csY117" fmla="*/ 1163061 h 1498523"/>
              <a:gd name="csX118" fmla="*/ 1254791 w 1430025"/>
              <a:gd name="csY118" fmla="*/ 784792 h 1498523"/>
              <a:gd name="csX119" fmla="*/ 1098749 w 1430025"/>
              <a:gd name="csY119" fmla="*/ 406778 h 1498523"/>
              <a:gd name="csX120" fmla="*/ 1097008 w 1430025"/>
              <a:gd name="csY120" fmla="*/ 404786 h 1498523"/>
              <a:gd name="csX121" fmla="*/ 1095013 w 1430025"/>
              <a:gd name="csY121" fmla="*/ 403048 h 1498523"/>
              <a:gd name="csX122" fmla="*/ 716411 w 1430025"/>
              <a:gd name="csY122" fmla="*/ 247333 h 1498523"/>
              <a:gd name="csX123" fmla="*/ 337809 w 1430025"/>
              <a:gd name="csY123" fmla="*/ 403048 h 1498523"/>
              <a:gd name="csX124" fmla="*/ 335813 w 1430025"/>
              <a:gd name="csY124" fmla="*/ 404786 h 1498523"/>
              <a:gd name="csX125" fmla="*/ 334073 w 1430025"/>
              <a:gd name="csY125" fmla="*/ 406778 h 1498523"/>
              <a:gd name="csX126" fmla="*/ 178031 w 1430025"/>
              <a:gd name="csY126" fmla="*/ 784792 h 1498523"/>
              <a:gd name="csX127" fmla="*/ 334243 w 1430025"/>
              <a:gd name="csY127" fmla="*/ 1163061 h 1498523"/>
              <a:gd name="csX128" fmla="*/ 335813 w 1430025"/>
              <a:gd name="csY128" fmla="*/ 1164799 h 1498523"/>
              <a:gd name="csX129" fmla="*/ 337554 w 1430025"/>
              <a:gd name="csY129" fmla="*/ 1166367 h 1498523"/>
              <a:gd name="csX130" fmla="*/ 671203 w 1430025"/>
              <a:gd name="csY130" fmla="*/ 1320472 h 1498523"/>
              <a:gd name="csX131" fmla="*/ 677570 w 1430025"/>
              <a:gd name="csY131" fmla="*/ 1321447 h 1498523"/>
              <a:gd name="csX132" fmla="*/ 680754 w 1430025"/>
              <a:gd name="csY132" fmla="*/ 1321193 h 1498523"/>
              <a:gd name="csX133" fmla="*/ 716411 w 1430025"/>
              <a:gd name="csY133" fmla="*/ 1322422 h 1498523"/>
              <a:gd name="csX134" fmla="*/ 1095268 w 1430025"/>
              <a:gd name="csY134" fmla="*/ 1166452 h 1498523"/>
              <a:gd name="csX135" fmla="*/ 1097051 w 1430025"/>
              <a:gd name="csY135" fmla="*/ 1164884 h 1498523"/>
              <a:gd name="csX136" fmla="*/ 1212342 w 1430025"/>
              <a:gd name="csY136" fmla="*/ 784792 h 1498523"/>
              <a:gd name="csX137" fmla="*/ 1212002 w 1430025"/>
              <a:gd name="csY137" fmla="*/ 802381 h 1498523"/>
              <a:gd name="csX138" fmla="*/ 1148456 w 1430025"/>
              <a:gd name="csY138" fmla="*/ 802381 h 1498523"/>
              <a:gd name="csX139" fmla="*/ 1148456 w 1430025"/>
              <a:gd name="csY139" fmla="*/ 782928 h 1498523"/>
              <a:gd name="csX140" fmla="*/ 1212342 w 1430025"/>
              <a:gd name="csY140" fmla="*/ 782928 h 1498523"/>
              <a:gd name="csX141" fmla="*/ 1212342 w 1430025"/>
              <a:gd name="csY141" fmla="*/ 784792 h 1498523"/>
              <a:gd name="csX142" fmla="*/ 706605 w 1430025"/>
              <a:gd name="csY142" fmla="*/ 289843 h 1498523"/>
              <a:gd name="csX143" fmla="*/ 716368 w 1430025"/>
              <a:gd name="csY143" fmla="*/ 289716 h 1498523"/>
              <a:gd name="csX144" fmla="*/ 726132 w 1430025"/>
              <a:gd name="csY144" fmla="*/ 289843 h 1498523"/>
              <a:gd name="csX145" fmla="*/ 726132 w 1430025"/>
              <a:gd name="csY145" fmla="*/ 353502 h 1498523"/>
              <a:gd name="csX146" fmla="*/ 706563 w 1430025"/>
              <a:gd name="csY146" fmla="*/ 353502 h 1498523"/>
              <a:gd name="csX147" fmla="*/ 706563 w 1430025"/>
              <a:gd name="csY147" fmla="*/ 289843 h 1498523"/>
              <a:gd name="csX148" fmla="*/ 220438 w 1430025"/>
              <a:gd name="csY148" fmla="*/ 784792 h 1498523"/>
              <a:gd name="csX149" fmla="*/ 220565 w 1430025"/>
              <a:gd name="csY149" fmla="*/ 775129 h 1498523"/>
              <a:gd name="csX150" fmla="*/ 276512 w 1430025"/>
              <a:gd name="csY150" fmla="*/ 775129 h 1498523"/>
              <a:gd name="csX151" fmla="*/ 276512 w 1430025"/>
              <a:gd name="csY151" fmla="*/ 794583 h 1498523"/>
              <a:gd name="csX152" fmla="*/ 220565 w 1430025"/>
              <a:gd name="csY152" fmla="*/ 794583 h 1498523"/>
              <a:gd name="csX153" fmla="*/ 220438 w 1430025"/>
              <a:gd name="csY153" fmla="*/ 784835 h 1498523"/>
              <a:gd name="csX154" fmla="*/ 718321 w 1430025"/>
              <a:gd name="csY154" fmla="*/ 1279954 h 1498523"/>
              <a:gd name="csX155" fmla="*/ 716368 w 1430025"/>
              <a:gd name="csY155" fmla="*/ 1279954 h 1498523"/>
              <a:gd name="csX156" fmla="*/ 698752 w 1430025"/>
              <a:gd name="csY156" fmla="*/ 1279615 h 1498523"/>
              <a:gd name="csX157" fmla="*/ 698752 w 1430025"/>
              <a:gd name="csY157" fmla="*/ 1223966 h 1498523"/>
              <a:gd name="csX158" fmla="*/ 718321 w 1430025"/>
              <a:gd name="csY158" fmla="*/ 1223966 h 1498523"/>
              <a:gd name="csX159" fmla="*/ 718321 w 1430025"/>
              <a:gd name="csY159" fmla="*/ 1279911 h 1498523"/>
              <a:gd name="csX160" fmla="*/ 1019539 w 1430025"/>
              <a:gd name="csY160" fmla="*/ 1117542 h 1498523"/>
              <a:gd name="csX161" fmla="*/ 1051545 w 1430025"/>
              <a:gd name="csY161" fmla="*/ 1149456 h 1498523"/>
              <a:gd name="csX162" fmla="*/ 760770 w 1430025"/>
              <a:gd name="csY162" fmla="*/ 1277962 h 1498523"/>
              <a:gd name="csX163" fmla="*/ 760770 w 1430025"/>
              <a:gd name="csY163" fmla="*/ 1202774 h 1498523"/>
              <a:gd name="csX164" fmla="*/ 739546 w 1430025"/>
              <a:gd name="csY164" fmla="*/ 1181583 h 1498523"/>
              <a:gd name="csX165" fmla="*/ 677527 w 1430025"/>
              <a:gd name="csY165" fmla="*/ 1181583 h 1498523"/>
              <a:gd name="csX166" fmla="*/ 656303 w 1430025"/>
              <a:gd name="csY166" fmla="*/ 1202774 h 1498523"/>
              <a:gd name="csX167" fmla="*/ 656303 w 1430025"/>
              <a:gd name="csY167" fmla="*/ 1276309 h 1498523"/>
              <a:gd name="csX168" fmla="*/ 381234 w 1430025"/>
              <a:gd name="csY168" fmla="*/ 1149414 h 1498523"/>
              <a:gd name="csX169" fmla="*/ 413241 w 1430025"/>
              <a:gd name="csY169" fmla="*/ 1117500 h 1498523"/>
              <a:gd name="csX170" fmla="*/ 413241 w 1430025"/>
              <a:gd name="csY170" fmla="*/ 1087535 h 1498523"/>
              <a:gd name="csX171" fmla="*/ 383229 w 1430025"/>
              <a:gd name="csY171" fmla="*/ 1087535 h 1498523"/>
              <a:gd name="csX172" fmla="*/ 351180 w 1430025"/>
              <a:gd name="csY172" fmla="*/ 1119492 h 1498523"/>
              <a:gd name="csX173" fmla="*/ 223154 w 1430025"/>
              <a:gd name="csY173" fmla="*/ 836966 h 1498523"/>
              <a:gd name="csX174" fmla="*/ 297694 w 1430025"/>
              <a:gd name="csY174" fmla="*/ 836966 h 1498523"/>
              <a:gd name="csX175" fmla="*/ 318919 w 1430025"/>
              <a:gd name="csY175" fmla="*/ 815774 h 1498523"/>
              <a:gd name="csX176" fmla="*/ 318919 w 1430025"/>
              <a:gd name="csY176" fmla="*/ 753938 h 1498523"/>
              <a:gd name="csX177" fmla="*/ 297694 w 1430025"/>
              <a:gd name="csY177" fmla="*/ 732746 h 1498523"/>
              <a:gd name="csX178" fmla="*/ 223154 w 1430025"/>
              <a:gd name="csY178" fmla="*/ 732746 h 1498523"/>
              <a:gd name="csX179" fmla="*/ 351180 w 1430025"/>
              <a:gd name="csY179" fmla="*/ 450178 h 1498523"/>
              <a:gd name="csX180" fmla="*/ 383187 w 1430025"/>
              <a:gd name="csY180" fmla="*/ 482135 h 1498523"/>
              <a:gd name="csX181" fmla="*/ 398214 w 1430025"/>
              <a:gd name="csY181" fmla="*/ 488365 h 1498523"/>
              <a:gd name="csX182" fmla="*/ 413241 w 1430025"/>
              <a:gd name="csY182" fmla="*/ 482177 h 1498523"/>
              <a:gd name="csX183" fmla="*/ 413241 w 1430025"/>
              <a:gd name="csY183" fmla="*/ 452212 h 1498523"/>
              <a:gd name="csX184" fmla="*/ 381234 w 1430025"/>
              <a:gd name="csY184" fmla="*/ 420256 h 1498523"/>
              <a:gd name="csX185" fmla="*/ 664156 w 1430025"/>
              <a:gd name="csY185" fmla="*/ 292513 h 1498523"/>
              <a:gd name="csX186" fmla="*/ 664156 w 1430025"/>
              <a:gd name="csY186" fmla="*/ 374779 h 1498523"/>
              <a:gd name="csX187" fmla="*/ 685381 w 1430025"/>
              <a:gd name="csY187" fmla="*/ 395970 h 1498523"/>
              <a:gd name="csX188" fmla="*/ 747399 w 1430025"/>
              <a:gd name="csY188" fmla="*/ 395970 h 1498523"/>
              <a:gd name="csX189" fmla="*/ 768623 w 1430025"/>
              <a:gd name="csY189" fmla="*/ 374779 h 1498523"/>
              <a:gd name="csX190" fmla="*/ 768623 w 1430025"/>
              <a:gd name="csY190" fmla="*/ 292513 h 1498523"/>
              <a:gd name="csX191" fmla="*/ 1051545 w 1430025"/>
              <a:gd name="csY191" fmla="*/ 420256 h 1498523"/>
              <a:gd name="csX192" fmla="*/ 1019539 w 1430025"/>
              <a:gd name="csY192" fmla="*/ 452212 h 1498523"/>
              <a:gd name="csX193" fmla="*/ 1019539 w 1430025"/>
              <a:gd name="csY193" fmla="*/ 482177 h 1498523"/>
              <a:gd name="csX194" fmla="*/ 1034566 w 1430025"/>
              <a:gd name="csY194" fmla="*/ 488408 h 1498523"/>
              <a:gd name="csX195" fmla="*/ 1049592 w 1430025"/>
              <a:gd name="csY195" fmla="*/ 482177 h 1498523"/>
              <a:gd name="csX196" fmla="*/ 1081599 w 1430025"/>
              <a:gd name="csY196" fmla="*/ 450220 h 1498523"/>
              <a:gd name="csX197" fmla="*/ 1210389 w 1430025"/>
              <a:gd name="csY197" fmla="*/ 740587 h 1498523"/>
              <a:gd name="csX198" fmla="*/ 1127274 w 1430025"/>
              <a:gd name="csY198" fmla="*/ 740587 h 1498523"/>
              <a:gd name="csX199" fmla="*/ 1106050 w 1430025"/>
              <a:gd name="csY199" fmla="*/ 761778 h 1498523"/>
              <a:gd name="csX200" fmla="*/ 1106050 w 1430025"/>
              <a:gd name="csY200" fmla="*/ 823615 h 1498523"/>
              <a:gd name="csX201" fmla="*/ 1127274 w 1430025"/>
              <a:gd name="csY201" fmla="*/ 844807 h 1498523"/>
              <a:gd name="csX202" fmla="*/ 1208776 w 1430025"/>
              <a:gd name="csY202" fmla="*/ 844807 h 1498523"/>
              <a:gd name="csX203" fmla="*/ 1081684 w 1430025"/>
              <a:gd name="csY203" fmla="*/ 1119492 h 1498523"/>
              <a:gd name="csX204" fmla="*/ 1049635 w 1430025"/>
              <a:gd name="csY204" fmla="*/ 1087535 h 1498523"/>
              <a:gd name="csX205" fmla="*/ 1019624 w 1430025"/>
              <a:gd name="csY205" fmla="*/ 1087535 h 1498523"/>
              <a:gd name="csX206" fmla="*/ 1019624 w 1430025"/>
              <a:gd name="csY206" fmla="*/ 1117500 h 14985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Lst>
            <a:rect l="l" t="t" r="r" b="b"/>
            <a:pathLst>
              <a:path w="1430025" h="1498523">
                <a:moveTo>
                  <a:pt x="737635" y="702315"/>
                </a:moveTo>
                <a:lnTo>
                  <a:pt x="737635" y="555585"/>
                </a:lnTo>
                <a:cubicBezTo>
                  <a:pt x="737635" y="543887"/>
                  <a:pt x="728127" y="534393"/>
                  <a:pt x="716411" y="534393"/>
                </a:cubicBezTo>
                <a:cubicBezTo>
                  <a:pt x="704695" y="534393"/>
                  <a:pt x="695186" y="543887"/>
                  <a:pt x="695186" y="555585"/>
                </a:cubicBezTo>
                <a:lnTo>
                  <a:pt x="695186" y="702315"/>
                </a:lnTo>
                <a:cubicBezTo>
                  <a:pt x="658383" y="711766"/>
                  <a:pt x="631131" y="745164"/>
                  <a:pt x="631131" y="784835"/>
                </a:cubicBezTo>
                <a:cubicBezTo>
                  <a:pt x="631131" y="800644"/>
                  <a:pt x="635503" y="815435"/>
                  <a:pt x="643016" y="828150"/>
                </a:cubicBezTo>
                <a:lnTo>
                  <a:pt x="455944" y="1014932"/>
                </a:lnTo>
                <a:cubicBezTo>
                  <a:pt x="447667" y="1023197"/>
                  <a:pt x="447667" y="1036633"/>
                  <a:pt x="455944" y="1044897"/>
                </a:cubicBezTo>
                <a:cubicBezTo>
                  <a:pt x="460104" y="1049051"/>
                  <a:pt x="465538" y="1051128"/>
                  <a:pt x="470971" y="1051128"/>
                </a:cubicBezTo>
                <a:cubicBezTo>
                  <a:pt x="476404" y="1051128"/>
                  <a:pt x="481838" y="1049051"/>
                  <a:pt x="485998" y="1044897"/>
                </a:cubicBezTo>
                <a:lnTo>
                  <a:pt x="673071" y="858115"/>
                </a:lnTo>
                <a:cubicBezTo>
                  <a:pt x="685805" y="865659"/>
                  <a:pt x="700620" y="869982"/>
                  <a:pt x="716453" y="869982"/>
                </a:cubicBezTo>
                <a:cubicBezTo>
                  <a:pt x="763487" y="869982"/>
                  <a:pt x="801776" y="831753"/>
                  <a:pt x="801776" y="784792"/>
                </a:cubicBezTo>
                <a:cubicBezTo>
                  <a:pt x="801776" y="745164"/>
                  <a:pt x="774481" y="711724"/>
                  <a:pt x="737720" y="702273"/>
                </a:cubicBezTo>
                <a:close/>
                <a:moveTo>
                  <a:pt x="716411" y="827557"/>
                </a:moveTo>
                <a:cubicBezTo>
                  <a:pt x="692767" y="827557"/>
                  <a:pt x="673580" y="808357"/>
                  <a:pt x="673580" y="784792"/>
                </a:cubicBezTo>
                <a:cubicBezTo>
                  <a:pt x="673580" y="761227"/>
                  <a:pt x="692809" y="742028"/>
                  <a:pt x="716411" y="742028"/>
                </a:cubicBezTo>
                <a:cubicBezTo>
                  <a:pt x="740013" y="742028"/>
                  <a:pt x="759242" y="761227"/>
                  <a:pt x="759242" y="784792"/>
                </a:cubicBezTo>
                <a:cubicBezTo>
                  <a:pt x="759242" y="808357"/>
                  <a:pt x="740013" y="827557"/>
                  <a:pt x="716411" y="827557"/>
                </a:cubicBezTo>
                <a:close/>
                <a:moveTo>
                  <a:pt x="654860" y="1369848"/>
                </a:moveTo>
                <a:cubicBezTo>
                  <a:pt x="354109" y="1338697"/>
                  <a:pt x="127262" y="1087153"/>
                  <a:pt x="127262" y="784792"/>
                </a:cubicBezTo>
                <a:cubicBezTo>
                  <a:pt x="127262" y="460435"/>
                  <a:pt x="391549" y="196600"/>
                  <a:pt x="716411" y="196600"/>
                </a:cubicBezTo>
                <a:lnTo>
                  <a:pt x="716835" y="196600"/>
                </a:lnTo>
                <a:cubicBezTo>
                  <a:pt x="726302" y="196600"/>
                  <a:pt x="735470" y="196854"/>
                  <a:pt x="744809" y="197363"/>
                </a:cubicBezTo>
                <a:cubicBezTo>
                  <a:pt x="747101" y="197490"/>
                  <a:pt x="749436" y="197236"/>
                  <a:pt x="751644" y="196600"/>
                </a:cubicBezTo>
                <a:lnTo>
                  <a:pt x="1177067" y="196600"/>
                </a:lnTo>
                <a:lnTo>
                  <a:pt x="1177067" y="229574"/>
                </a:lnTo>
                <a:cubicBezTo>
                  <a:pt x="1177067" y="243179"/>
                  <a:pt x="1184198" y="255131"/>
                  <a:pt x="1195872" y="261361"/>
                </a:cubicBezTo>
                <a:cubicBezTo>
                  <a:pt x="1207715" y="267889"/>
                  <a:pt x="1221596" y="267465"/>
                  <a:pt x="1232930" y="260260"/>
                </a:cubicBezTo>
                <a:lnTo>
                  <a:pt x="1385109" y="163711"/>
                </a:lnTo>
                <a:cubicBezTo>
                  <a:pt x="1395636" y="157057"/>
                  <a:pt x="1401961" y="145571"/>
                  <a:pt x="1401961" y="132983"/>
                </a:cubicBezTo>
                <a:cubicBezTo>
                  <a:pt x="1401961" y="120395"/>
                  <a:pt x="1395679" y="109037"/>
                  <a:pt x="1385152" y="102383"/>
                </a:cubicBezTo>
                <a:lnTo>
                  <a:pt x="1233227" y="5961"/>
                </a:lnTo>
                <a:cubicBezTo>
                  <a:pt x="1221851" y="-1498"/>
                  <a:pt x="1207885" y="-1965"/>
                  <a:pt x="1195914" y="4605"/>
                </a:cubicBezTo>
                <a:cubicBezTo>
                  <a:pt x="1184156" y="11089"/>
                  <a:pt x="1177109" y="22999"/>
                  <a:pt x="1177109" y="36392"/>
                </a:cubicBezTo>
                <a:lnTo>
                  <a:pt x="1177109" y="69366"/>
                </a:lnTo>
                <a:lnTo>
                  <a:pt x="716496" y="69366"/>
                </a:lnTo>
                <a:cubicBezTo>
                  <a:pt x="525136" y="69366"/>
                  <a:pt x="345195" y="143791"/>
                  <a:pt x="209868" y="278908"/>
                </a:cubicBezTo>
                <a:cubicBezTo>
                  <a:pt x="74541" y="414025"/>
                  <a:pt x="0" y="593687"/>
                  <a:pt x="0" y="784750"/>
                </a:cubicBezTo>
                <a:cubicBezTo>
                  <a:pt x="0" y="964369"/>
                  <a:pt x="66985" y="1136148"/>
                  <a:pt x="188601" y="1268383"/>
                </a:cubicBezTo>
                <a:cubicBezTo>
                  <a:pt x="309453" y="1399813"/>
                  <a:pt x="473603" y="1481019"/>
                  <a:pt x="650870" y="1497125"/>
                </a:cubicBezTo>
                <a:cubicBezTo>
                  <a:pt x="651506" y="1497167"/>
                  <a:pt x="652143" y="1497209"/>
                  <a:pt x="652780" y="1497209"/>
                </a:cubicBezTo>
                <a:cubicBezTo>
                  <a:pt x="658044" y="1497209"/>
                  <a:pt x="663180" y="1495260"/>
                  <a:pt x="667085" y="1491657"/>
                </a:cubicBezTo>
                <a:cubicBezTo>
                  <a:pt x="671500" y="1487631"/>
                  <a:pt x="674004" y="1481952"/>
                  <a:pt x="674004" y="1476018"/>
                </a:cubicBezTo>
                <a:lnTo>
                  <a:pt x="674004" y="1390870"/>
                </a:lnTo>
                <a:cubicBezTo>
                  <a:pt x="674004" y="1380020"/>
                  <a:pt x="665770" y="1370908"/>
                  <a:pt x="654945" y="1369806"/>
                </a:cubicBezTo>
                <a:close/>
                <a:moveTo>
                  <a:pt x="631428" y="1452453"/>
                </a:moveTo>
                <a:cubicBezTo>
                  <a:pt x="293959" y="1410409"/>
                  <a:pt x="42364" y="1127332"/>
                  <a:pt x="42364" y="784792"/>
                </a:cubicBezTo>
                <a:cubicBezTo>
                  <a:pt x="42364" y="413686"/>
                  <a:pt x="344728" y="111792"/>
                  <a:pt x="716411" y="111792"/>
                </a:cubicBezTo>
                <a:lnTo>
                  <a:pt x="1198291" y="111792"/>
                </a:lnTo>
                <a:cubicBezTo>
                  <a:pt x="1210007" y="111792"/>
                  <a:pt x="1219516" y="102298"/>
                  <a:pt x="1219516" y="90600"/>
                </a:cubicBezTo>
                <a:lnTo>
                  <a:pt x="1219516" y="47539"/>
                </a:lnTo>
                <a:lnTo>
                  <a:pt x="1354249" y="133026"/>
                </a:lnTo>
                <a:lnTo>
                  <a:pt x="1219516" y="218512"/>
                </a:lnTo>
                <a:lnTo>
                  <a:pt x="1219516" y="175366"/>
                </a:lnTo>
                <a:cubicBezTo>
                  <a:pt x="1219516" y="163669"/>
                  <a:pt x="1210007" y="154175"/>
                  <a:pt x="1198291" y="154175"/>
                </a:cubicBezTo>
                <a:lnTo>
                  <a:pt x="745955" y="154175"/>
                </a:lnTo>
                <a:cubicBezTo>
                  <a:pt x="744343" y="154175"/>
                  <a:pt x="742771" y="154344"/>
                  <a:pt x="741243" y="154683"/>
                </a:cubicBezTo>
                <a:cubicBezTo>
                  <a:pt x="733136" y="154344"/>
                  <a:pt x="725113" y="154175"/>
                  <a:pt x="716835" y="154175"/>
                </a:cubicBezTo>
                <a:lnTo>
                  <a:pt x="716411" y="154175"/>
                </a:lnTo>
                <a:cubicBezTo>
                  <a:pt x="368160" y="154175"/>
                  <a:pt x="84813" y="437082"/>
                  <a:pt x="84813" y="784792"/>
                </a:cubicBezTo>
                <a:cubicBezTo>
                  <a:pt x="84813" y="941779"/>
                  <a:pt x="142926" y="1092197"/>
                  <a:pt x="248454" y="1208369"/>
                </a:cubicBezTo>
                <a:cubicBezTo>
                  <a:pt x="348931" y="1318946"/>
                  <a:pt x="484300" y="1389980"/>
                  <a:pt x="631428" y="1409773"/>
                </a:cubicBezTo>
                <a:lnTo>
                  <a:pt x="631428" y="1452495"/>
                </a:lnTo>
                <a:close/>
                <a:moveTo>
                  <a:pt x="1424417" y="834126"/>
                </a:moveTo>
                <a:cubicBezTo>
                  <a:pt x="1420384" y="829718"/>
                  <a:pt x="1414696" y="827218"/>
                  <a:pt x="1408753" y="827218"/>
                </a:cubicBezTo>
                <a:lnTo>
                  <a:pt x="1323473" y="827218"/>
                </a:lnTo>
                <a:cubicBezTo>
                  <a:pt x="1312606" y="827218"/>
                  <a:pt x="1303480" y="835440"/>
                  <a:pt x="1302376" y="846248"/>
                </a:cubicBezTo>
                <a:cubicBezTo>
                  <a:pt x="1295457" y="913171"/>
                  <a:pt x="1277204" y="977805"/>
                  <a:pt x="1248126" y="1038413"/>
                </a:cubicBezTo>
                <a:cubicBezTo>
                  <a:pt x="1243329" y="1048415"/>
                  <a:pt x="1247065" y="1060410"/>
                  <a:pt x="1256659" y="1065919"/>
                </a:cubicBezTo>
                <a:lnTo>
                  <a:pt x="1330392" y="1108387"/>
                </a:lnTo>
                <a:cubicBezTo>
                  <a:pt x="1333661" y="1110252"/>
                  <a:pt x="1337311" y="1111227"/>
                  <a:pt x="1341005" y="1111227"/>
                </a:cubicBezTo>
                <a:cubicBezTo>
                  <a:pt x="1343084" y="1111227"/>
                  <a:pt x="1345164" y="1110930"/>
                  <a:pt x="1347202" y="1110294"/>
                </a:cubicBezTo>
                <a:cubicBezTo>
                  <a:pt x="1352805" y="1108599"/>
                  <a:pt x="1357475" y="1104615"/>
                  <a:pt x="1360064" y="1099360"/>
                </a:cubicBezTo>
                <a:cubicBezTo>
                  <a:pt x="1398481" y="1021163"/>
                  <a:pt x="1421997" y="937372"/>
                  <a:pt x="1429935" y="850317"/>
                </a:cubicBezTo>
                <a:cubicBezTo>
                  <a:pt x="1430487" y="844383"/>
                  <a:pt x="1428492" y="838492"/>
                  <a:pt x="1424459" y="834084"/>
                </a:cubicBezTo>
                <a:close/>
                <a:moveTo>
                  <a:pt x="1331581" y="1060198"/>
                </a:moveTo>
                <a:lnTo>
                  <a:pt x="1294608" y="1038879"/>
                </a:lnTo>
                <a:cubicBezTo>
                  <a:pt x="1318464" y="984925"/>
                  <a:pt x="1334467" y="928132"/>
                  <a:pt x="1342321" y="869643"/>
                </a:cubicBezTo>
                <a:lnTo>
                  <a:pt x="1385067" y="869643"/>
                </a:lnTo>
                <a:cubicBezTo>
                  <a:pt x="1376747" y="935718"/>
                  <a:pt x="1358791" y="999632"/>
                  <a:pt x="1331538" y="1060198"/>
                </a:cubicBezTo>
                <a:close/>
                <a:moveTo>
                  <a:pt x="983160" y="1331068"/>
                </a:moveTo>
                <a:cubicBezTo>
                  <a:pt x="977727" y="1321701"/>
                  <a:pt x="966096" y="1317887"/>
                  <a:pt x="956162" y="1322294"/>
                </a:cubicBezTo>
                <a:cubicBezTo>
                  <a:pt x="894442" y="1349674"/>
                  <a:pt x="829240" y="1366161"/>
                  <a:pt x="762341" y="1371247"/>
                </a:cubicBezTo>
                <a:cubicBezTo>
                  <a:pt x="751261" y="1372095"/>
                  <a:pt x="742729" y="1381292"/>
                  <a:pt x="742729" y="1392396"/>
                </a:cubicBezTo>
                <a:lnTo>
                  <a:pt x="742729" y="1477332"/>
                </a:lnTo>
                <a:cubicBezTo>
                  <a:pt x="742729" y="1483223"/>
                  <a:pt x="745149" y="1488818"/>
                  <a:pt x="749479" y="1492802"/>
                </a:cubicBezTo>
                <a:cubicBezTo>
                  <a:pt x="753426" y="1496489"/>
                  <a:pt x="758605" y="1498523"/>
                  <a:pt x="763954" y="1498523"/>
                </a:cubicBezTo>
                <a:cubicBezTo>
                  <a:pt x="764421" y="1498523"/>
                  <a:pt x="764930" y="1498523"/>
                  <a:pt x="765397" y="1498481"/>
                </a:cubicBezTo>
                <a:cubicBezTo>
                  <a:pt x="852799" y="1492547"/>
                  <a:pt x="937230" y="1471059"/>
                  <a:pt x="1016355" y="1434567"/>
                </a:cubicBezTo>
                <a:cubicBezTo>
                  <a:pt x="1021789" y="1432067"/>
                  <a:pt x="1025864" y="1427405"/>
                  <a:pt x="1027689" y="1421725"/>
                </a:cubicBezTo>
                <a:cubicBezTo>
                  <a:pt x="1029514" y="1416046"/>
                  <a:pt x="1028835" y="1409858"/>
                  <a:pt x="1025821" y="1404730"/>
                </a:cubicBezTo>
                <a:lnTo>
                  <a:pt x="983202" y="1331025"/>
                </a:lnTo>
                <a:close/>
                <a:moveTo>
                  <a:pt x="785178" y="1454318"/>
                </a:moveTo>
                <a:lnTo>
                  <a:pt x="785178" y="1411765"/>
                </a:lnTo>
                <a:cubicBezTo>
                  <a:pt x="843758" y="1405450"/>
                  <a:pt x="901021" y="1390955"/>
                  <a:pt x="955823" y="1368577"/>
                </a:cubicBezTo>
                <a:lnTo>
                  <a:pt x="977217" y="1405535"/>
                </a:lnTo>
                <a:cubicBezTo>
                  <a:pt x="916006" y="1431261"/>
                  <a:pt x="851611" y="1447621"/>
                  <a:pt x="785178" y="1454318"/>
                </a:cubicBezTo>
                <a:close/>
                <a:moveTo>
                  <a:pt x="1294735" y="1167257"/>
                </a:moveTo>
                <a:lnTo>
                  <a:pt x="1220832" y="1124620"/>
                </a:lnTo>
                <a:cubicBezTo>
                  <a:pt x="1211408" y="1119195"/>
                  <a:pt x="1199395" y="1121738"/>
                  <a:pt x="1193028" y="1130511"/>
                </a:cubicBezTo>
                <a:cubicBezTo>
                  <a:pt x="1153550" y="1184804"/>
                  <a:pt x="1105370" y="1231637"/>
                  <a:pt x="1049805" y="1269782"/>
                </a:cubicBezTo>
                <a:cubicBezTo>
                  <a:pt x="1040678" y="1276055"/>
                  <a:pt x="1037919" y="1288261"/>
                  <a:pt x="1043438" y="1297839"/>
                </a:cubicBezTo>
                <a:lnTo>
                  <a:pt x="1085971" y="1371459"/>
                </a:lnTo>
                <a:cubicBezTo>
                  <a:pt x="1088900" y="1376545"/>
                  <a:pt x="1093824" y="1380190"/>
                  <a:pt x="1099597" y="1381504"/>
                </a:cubicBezTo>
                <a:cubicBezTo>
                  <a:pt x="1101168" y="1381885"/>
                  <a:pt x="1102781" y="1382055"/>
                  <a:pt x="1104394" y="1382055"/>
                </a:cubicBezTo>
                <a:cubicBezTo>
                  <a:pt x="1108597" y="1382055"/>
                  <a:pt x="1112714" y="1380825"/>
                  <a:pt x="1116280" y="1378452"/>
                </a:cubicBezTo>
                <a:cubicBezTo>
                  <a:pt x="1188783" y="1329669"/>
                  <a:pt x="1251097" y="1268892"/>
                  <a:pt x="1301485" y="1197900"/>
                </a:cubicBezTo>
                <a:cubicBezTo>
                  <a:pt x="1304923" y="1193026"/>
                  <a:pt x="1306197" y="1186965"/>
                  <a:pt x="1304880" y="1181116"/>
                </a:cubicBezTo>
                <a:cubicBezTo>
                  <a:pt x="1303607" y="1175310"/>
                  <a:pt x="1299914" y="1170266"/>
                  <a:pt x="1294778" y="1167300"/>
                </a:cubicBezTo>
                <a:close/>
                <a:moveTo>
                  <a:pt x="1111228" y="1330220"/>
                </a:moveTo>
                <a:lnTo>
                  <a:pt x="1089919" y="1293347"/>
                </a:lnTo>
                <a:cubicBezTo>
                  <a:pt x="1137589" y="1258423"/>
                  <a:pt x="1179869" y="1217269"/>
                  <a:pt x="1215950" y="1170690"/>
                </a:cubicBezTo>
                <a:lnTo>
                  <a:pt x="1253008" y="1192094"/>
                </a:lnTo>
                <a:cubicBezTo>
                  <a:pt x="1212766" y="1244903"/>
                  <a:pt x="1165181" y="1291228"/>
                  <a:pt x="1111228" y="1330220"/>
                </a:cubicBezTo>
                <a:close/>
                <a:moveTo>
                  <a:pt x="1097008" y="1164799"/>
                </a:moveTo>
                <a:cubicBezTo>
                  <a:pt x="1097560" y="1164248"/>
                  <a:pt x="1098069" y="1163655"/>
                  <a:pt x="1098579" y="1163061"/>
                </a:cubicBezTo>
                <a:cubicBezTo>
                  <a:pt x="1195108" y="1065877"/>
                  <a:pt x="1254791" y="932158"/>
                  <a:pt x="1254791" y="784792"/>
                </a:cubicBezTo>
                <a:cubicBezTo>
                  <a:pt x="1254791" y="637426"/>
                  <a:pt x="1195150" y="503962"/>
                  <a:pt x="1098749" y="406778"/>
                </a:cubicBezTo>
                <a:cubicBezTo>
                  <a:pt x="1098197" y="406100"/>
                  <a:pt x="1097645" y="405422"/>
                  <a:pt x="1097008" y="404786"/>
                </a:cubicBezTo>
                <a:cubicBezTo>
                  <a:pt x="1096371" y="404150"/>
                  <a:pt x="1095692" y="403557"/>
                  <a:pt x="1095013" y="403048"/>
                </a:cubicBezTo>
                <a:cubicBezTo>
                  <a:pt x="997677" y="306839"/>
                  <a:pt x="863878" y="247333"/>
                  <a:pt x="716411" y="247333"/>
                </a:cubicBezTo>
                <a:cubicBezTo>
                  <a:pt x="568943" y="247333"/>
                  <a:pt x="435144" y="306839"/>
                  <a:pt x="337809" y="403048"/>
                </a:cubicBezTo>
                <a:cubicBezTo>
                  <a:pt x="337130" y="403599"/>
                  <a:pt x="336450" y="404150"/>
                  <a:pt x="335813" y="404786"/>
                </a:cubicBezTo>
                <a:cubicBezTo>
                  <a:pt x="335177" y="405422"/>
                  <a:pt x="334625" y="406100"/>
                  <a:pt x="334073" y="406778"/>
                </a:cubicBezTo>
                <a:cubicBezTo>
                  <a:pt x="237672" y="503962"/>
                  <a:pt x="178031" y="637554"/>
                  <a:pt x="178031" y="784792"/>
                </a:cubicBezTo>
                <a:cubicBezTo>
                  <a:pt x="178031" y="932031"/>
                  <a:pt x="237757" y="1065835"/>
                  <a:pt x="334243" y="1163061"/>
                </a:cubicBezTo>
                <a:cubicBezTo>
                  <a:pt x="334710" y="1163655"/>
                  <a:pt x="335220" y="1164248"/>
                  <a:pt x="335813" y="1164799"/>
                </a:cubicBezTo>
                <a:cubicBezTo>
                  <a:pt x="336365" y="1165350"/>
                  <a:pt x="336960" y="1165859"/>
                  <a:pt x="337554" y="1166367"/>
                </a:cubicBezTo>
                <a:cubicBezTo>
                  <a:pt x="424872" y="1252786"/>
                  <a:pt x="541606" y="1309664"/>
                  <a:pt x="671203" y="1320472"/>
                </a:cubicBezTo>
                <a:cubicBezTo>
                  <a:pt x="673198" y="1321108"/>
                  <a:pt x="675321" y="1321447"/>
                  <a:pt x="677570" y="1321447"/>
                </a:cubicBezTo>
                <a:cubicBezTo>
                  <a:pt x="678674" y="1321447"/>
                  <a:pt x="679692" y="1321320"/>
                  <a:pt x="680754" y="1321193"/>
                </a:cubicBezTo>
                <a:cubicBezTo>
                  <a:pt x="692555" y="1321955"/>
                  <a:pt x="704440" y="1322422"/>
                  <a:pt x="716411" y="1322422"/>
                </a:cubicBezTo>
                <a:cubicBezTo>
                  <a:pt x="864006" y="1322422"/>
                  <a:pt x="997890" y="1262789"/>
                  <a:pt x="1095268" y="1166452"/>
                </a:cubicBezTo>
                <a:cubicBezTo>
                  <a:pt x="1095862" y="1165943"/>
                  <a:pt x="1096456" y="1165435"/>
                  <a:pt x="1097051" y="1164884"/>
                </a:cubicBezTo>
                <a:close/>
                <a:moveTo>
                  <a:pt x="1212342" y="784792"/>
                </a:moveTo>
                <a:cubicBezTo>
                  <a:pt x="1212342" y="790684"/>
                  <a:pt x="1212215" y="796533"/>
                  <a:pt x="1212002" y="802381"/>
                </a:cubicBezTo>
                <a:lnTo>
                  <a:pt x="1148456" y="802381"/>
                </a:lnTo>
                <a:lnTo>
                  <a:pt x="1148456" y="782928"/>
                </a:lnTo>
                <a:lnTo>
                  <a:pt x="1212342" y="782928"/>
                </a:lnTo>
                <a:cubicBezTo>
                  <a:pt x="1212342" y="783563"/>
                  <a:pt x="1212342" y="784157"/>
                  <a:pt x="1212342" y="784792"/>
                </a:cubicBezTo>
                <a:close/>
                <a:moveTo>
                  <a:pt x="706605" y="289843"/>
                </a:moveTo>
                <a:cubicBezTo>
                  <a:pt x="709873" y="289801"/>
                  <a:pt x="713100" y="289716"/>
                  <a:pt x="716368" y="289716"/>
                </a:cubicBezTo>
                <a:cubicBezTo>
                  <a:pt x="719637" y="289716"/>
                  <a:pt x="722906" y="289758"/>
                  <a:pt x="726132" y="289843"/>
                </a:cubicBezTo>
                <a:lnTo>
                  <a:pt x="726132" y="353502"/>
                </a:lnTo>
                <a:lnTo>
                  <a:pt x="706563" y="353502"/>
                </a:lnTo>
                <a:lnTo>
                  <a:pt x="706563" y="289843"/>
                </a:lnTo>
                <a:close/>
                <a:moveTo>
                  <a:pt x="220438" y="784792"/>
                </a:moveTo>
                <a:cubicBezTo>
                  <a:pt x="220438" y="781571"/>
                  <a:pt x="220480" y="778350"/>
                  <a:pt x="220565" y="775129"/>
                </a:cubicBezTo>
                <a:lnTo>
                  <a:pt x="276512" y="775129"/>
                </a:lnTo>
                <a:lnTo>
                  <a:pt x="276512" y="794583"/>
                </a:lnTo>
                <a:lnTo>
                  <a:pt x="220565" y="794583"/>
                </a:lnTo>
                <a:cubicBezTo>
                  <a:pt x="220523" y="791319"/>
                  <a:pt x="220438" y="788098"/>
                  <a:pt x="220438" y="784835"/>
                </a:cubicBezTo>
                <a:close/>
                <a:moveTo>
                  <a:pt x="718321" y="1279954"/>
                </a:moveTo>
                <a:cubicBezTo>
                  <a:pt x="717684" y="1279954"/>
                  <a:pt x="717048" y="1279954"/>
                  <a:pt x="716368" y="1279954"/>
                </a:cubicBezTo>
                <a:cubicBezTo>
                  <a:pt x="710468" y="1279954"/>
                  <a:pt x="704610" y="1279827"/>
                  <a:pt x="698752" y="1279615"/>
                </a:cubicBezTo>
                <a:lnTo>
                  <a:pt x="698752" y="1223966"/>
                </a:lnTo>
                <a:lnTo>
                  <a:pt x="718321" y="1223966"/>
                </a:lnTo>
                <a:lnTo>
                  <a:pt x="718321" y="1279911"/>
                </a:lnTo>
                <a:close/>
                <a:moveTo>
                  <a:pt x="1019539" y="1117542"/>
                </a:moveTo>
                <a:lnTo>
                  <a:pt x="1051545" y="1149456"/>
                </a:lnTo>
                <a:cubicBezTo>
                  <a:pt x="973439" y="1221084"/>
                  <a:pt x="872368" y="1268044"/>
                  <a:pt x="760770" y="1277962"/>
                </a:cubicBezTo>
                <a:lnTo>
                  <a:pt x="760770" y="1202774"/>
                </a:lnTo>
                <a:cubicBezTo>
                  <a:pt x="760770" y="1191077"/>
                  <a:pt x="751261" y="1181583"/>
                  <a:pt x="739546" y="1181583"/>
                </a:cubicBezTo>
                <a:lnTo>
                  <a:pt x="677527" y="1181583"/>
                </a:lnTo>
                <a:cubicBezTo>
                  <a:pt x="665812" y="1181583"/>
                  <a:pt x="656303" y="1191077"/>
                  <a:pt x="656303" y="1202774"/>
                </a:cubicBezTo>
                <a:lnTo>
                  <a:pt x="656303" y="1276309"/>
                </a:lnTo>
                <a:cubicBezTo>
                  <a:pt x="550945" y="1263552"/>
                  <a:pt x="455647" y="1217651"/>
                  <a:pt x="381234" y="1149414"/>
                </a:cubicBezTo>
                <a:lnTo>
                  <a:pt x="413241" y="1117500"/>
                </a:lnTo>
                <a:cubicBezTo>
                  <a:pt x="421518" y="1109235"/>
                  <a:pt x="421561" y="1095799"/>
                  <a:pt x="413241" y="1087535"/>
                </a:cubicBezTo>
                <a:cubicBezTo>
                  <a:pt x="404963" y="1079270"/>
                  <a:pt x="391506" y="1079228"/>
                  <a:pt x="383229" y="1087535"/>
                </a:cubicBezTo>
                <a:lnTo>
                  <a:pt x="351180" y="1119492"/>
                </a:lnTo>
                <a:cubicBezTo>
                  <a:pt x="281139" y="1043329"/>
                  <a:pt x="234573" y="945297"/>
                  <a:pt x="223154" y="836966"/>
                </a:cubicBezTo>
                <a:lnTo>
                  <a:pt x="297694" y="836966"/>
                </a:lnTo>
                <a:cubicBezTo>
                  <a:pt x="309410" y="836966"/>
                  <a:pt x="318919" y="827472"/>
                  <a:pt x="318919" y="815774"/>
                </a:cubicBezTo>
                <a:lnTo>
                  <a:pt x="318919" y="753938"/>
                </a:lnTo>
                <a:cubicBezTo>
                  <a:pt x="318919" y="742240"/>
                  <a:pt x="309410" y="732746"/>
                  <a:pt x="297694" y="732746"/>
                </a:cubicBezTo>
                <a:lnTo>
                  <a:pt x="223154" y="732746"/>
                </a:lnTo>
                <a:cubicBezTo>
                  <a:pt x="234530" y="624373"/>
                  <a:pt x="281097" y="526340"/>
                  <a:pt x="351180" y="450178"/>
                </a:cubicBezTo>
                <a:lnTo>
                  <a:pt x="383187" y="482135"/>
                </a:lnTo>
                <a:cubicBezTo>
                  <a:pt x="387347" y="486288"/>
                  <a:pt x="392780" y="488365"/>
                  <a:pt x="398214" y="488365"/>
                </a:cubicBezTo>
                <a:cubicBezTo>
                  <a:pt x="403647" y="488365"/>
                  <a:pt x="409080" y="486288"/>
                  <a:pt x="413241" y="482177"/>
                </a:cubicBezTo>
                <a:cubicBezTo>
                  <a:pt x="421518" y="473913"/>
                  <a:pt x="421518" y="460477"/>
                  <a:pt x="413241" y="452212"/>
                </a:cubicBezTo>
                <a:lnTo>
                  <a:pt x="381234" y="420256"/>
                </a:lnTo>
                <a:cubicBezTo>
                  <a:pt x="457515" y="350324"/>
                  <a:pt x="555657" y="303914"/>
                  <a:pt x="664156" y="292513"/>
                </a:cubicBezTo>
                <a:lnTo>
                  <a:pt x="664156" y="374779"/>
                </a:lnTo>
                <a:cubicBezTo>
                  <a:pt x="664156" y="386476"/>
                  <a:pt x="673665" y="395970"/>
                  <a:pt x="685381" y="395970"/>
                </a:cubicBezTo>
                <a:lnTo>
                  <a:pt x="747399" y="395970"/>
                </a:lnTo>
                <a:cubicBezTo>
                  <a:pt x="759115" y="395970"/>
                  <a:pt x="768623" y="386476"/>
                  <a:pt x="768623" y="374779"/>
                </a:cubicBezTo>
                <a:lnTo>
                  <a:pt x="768623" y="292513"/>
                </a:lnTo>
                <a:cubicBezTo>
                  <a:pt x="877122" y="303914"/>
                  <a:pt x="975264" y="350366"/>
                  <a:pt x="1051545" y="420256"/>
                </a:cubicBezTo>
                <a:lnTo>
                  <a:pt x="1019539" y="452212"/>
                </a:lnTo>
                <a:cubicBezTo>
                  <a:pt x="1011261" y="460477"/>
                  <a:pt x="1011261" y="473913"/>
                  <a:pt x="1019539" y="482177"/>
                </a:cubicBezTo>
                <a:cubicBezTo>
                  <a:pt x="1023699" y="486331"/>
                  <a:pt x="1029132" y="488408"/>
                  <a:pt x="1034566" y="488408"/>
                </a:cubicBezTo>
                <a:cubicBezTo>
                  <a:pt x="1039999" y="488408"/>
                  <a:pt x="1045433" y="486331"/>
                  <a:pt x="1049592" y="482177"/>
                </a:cubicBezTo>
                <a:lnTo>
                  <a:pt x="1081599" y="450220"/>
                </a:lnTo>
                <a:cubicBezTo>
                  <a:pt x="1153380" y="528205"/>
                  <a:pt x="1200456" y="629162"/>
                  <a:pt x="1210389" y="740587"/>
                </a:cubicBezTo>
                <a:lnTo>
                  <a:pt x="1127274" y="740587"/>
                </a:lnTo>
                <a:cubicBezTo>
                  <a:pt x="1115558" y="740587"/>
                  <a:pt x="1106050" y="750081"/>
                  <a:pt x="1106050" y="761778"/>
                </a:cubicBezTo>
                <a:lnTo>
                  <a:pt x="1106050" y="823615"/>
                </a:lnTo>
                <a:cubicBezTo>
                  <a:pt x="1106050" y="835313"/>
                  <a:pt x="1115558" y="844807"/>
                  <a:pt x="1127274" y="844807"/>
                </a:cubicBezTo>
                <a:lnTo>
                  <a:pt x="1208776" y="844807"/>
                </a:lnTo>
                <a:cubicBezTo>
                  <a:pt x="1195999" y="950044"/>
                  <a:pt x="1150027" y="1045194"/>
                  <a:pt x="1081684" y="1119492"/>
                </a:cubicBezTo>
                <a:lnTo>
                  <a:pt x="1049635" y="1087535"/>
                </a:lnTo>
                <a:cubicBezTo>
                  <a:pt x="1041358" y="1079270"/>
                  <a:pt x="1027901" y="1079270"/>
                  <a:pt x="1019624" y="1087535"/>
                </a:cubicBezTo>
                <a:cubicBezTo>
                  <a:pt x="1011346" y="1095799"/>
                  <a:pt x="1011346" y="1109235"/>
                  <a:pt x="1019624" y="1117500"/>
                </a:cubicBezTo>
                <a:close/>
              </a:path>
            </a:pathLst>
          </a:custGeom>
          <a:solidFill>
            <a:srgbClr val="3D8241"/>
          </a:solidFill>
          <a:ln w="4245" cap="flat">
            <a:noFill/>
            <a:prstDash val="solid"/>
            <a:miter/>
          </a:ln>
        </p:spPr>
        <p:txBody>
          <a:bodyPr/>
          <a:lstStyle/>
          <a:p>
            <a:endParaRPr lang="en-IE"/>
          </a:p>
        </p:txBody>
      </p:sp>
      <p:sp>
        <p:nvSpPr>
          <p:cNvPr id="57" name="Oval 56">
            <a:extLst>
              <a:ext uri="{FF2B5EF4-FFF2-40B4-BE49-F238E27FC236}">
                <a16:creationId xmlns:a16="http://schemas.microsoft.com/office/drawing/2014/main" id="{AECF8E0E-2DB4-9CBA-B38C-DDCAAFDFBB6A}"/>
              </a:ext>
            </a:extLst>
          </p:cNvPr>
          <p:cNvSpPr/>
          <p:nvPr/>
        </p:nvSpPr>
        <p:spPr>
          <a:xfrm rot="18900000">
            <a:off x="3866265" y="648993"/>
            <a:ext cx="1726880" cy="1726879"/>
          </a:xfrm>
          <a:prstGeom prst="ellipse">
            <a:avLst/>
          </a:prstGeom>
          <a:solidFill>
            <a:srgbClr val="62A844"/>
          </a:solidFill>
          <a:ln w="1822" cap="flat">
            <a:noFill/>
            <a:prstDash val="solid"/>
            <a:miter/>
          </a:ln>
        </p:spPr>
        <p:txBody>
          <a:bodyPr/>
          <a:lstStyle/>
          <a:p>
            <a:endParaRPr lang="en-IE"/>
          </a:p>
        </p:txBody>
      </p:sp>
      <p:sp>
        <p:nvSpPr>
          <p:cNvPr id="58" name="Oval 57">
            <a:extLst>
              <a:ext uri="{FF2B5EF4-FFF2-40B4-BE49-F238E27FC236}">
                <a16:creationId xmlns:a16="http://schemas.microsoft.com/office/drawing/2014/main" id="{5201D4CE-45CD-840F-6B5F-E07FF7042C10}"/>
              </a:ext>
            </a:extLst>
          </p:cNvPr>
          <p:cNvSpPr/>
          <p:nvPr/>
        </p:nvSpPr>
        <p:spPr>
          <a:xfrm rot="18900000">
            <a:off x="4019786" y="802515"/>
            <a:ext cx="1419836" cy="1419835"/>
          </a:xfrm>
          <a:prstGeom prst="ellipse">
            <a:avLst/>
          </a:prstGeom>
          <a:solidFill>
            <a:srgbClr val="FFFFFF"/>
          </a:solidFill>
          <a:ln w="1822" cap="flat">
            <a:noFill/>
            <a:prstDash val="solid"/>
            <a:miter/>
          </a:ln>
        </p:spPr>
        <p:txBody>
          <a:bodyPr/>
          <a:lstStyle/>
          <a:p>
            <a:endParaRPr lang="en-IE"/>
          </a:p>
        </p:txBody>
      </p:sp>
      <p:sp>
        <p:nvSpPr>
          <p:cNvPr id="62" name="Oval 61">
            <a:extLst>
              <a:ext uri="{FF2B5EF4-FFF2-40B4-BE49-F238E27FC236}">
                <a16:creationId xmlns:a16="http://schemas.microsoft.com/office/drawing/2014/main" id="{B264468A-D973-5B6D-A538-A8F2D64291E8}"/>
              </a:ext>
            </a:extLst>
          </p:cNvPr>
          <p:cNvSpPr/>
          <p:nvPr/>
        </p:nvSpPr>
        <p:spPr>
          <a:xfrm>
            <a:off x="4057010" y="839743"/>
            <a:ext cx="1345373" cy="1345373"/>
          </a:xfrm>
          <a:prstGeom prst="ellipse">
            <a:avLst/>
          </a:prstGeom>
          <a:solidFill>
            <a:srgbClr val="FFFFFF"/>
          </a:solidFill>
          <a:ln w="1822" cap="flat">
            <a:noFill/>
            <a:prstDash val="solid"/>
            <a:miter/>
          </a:ln>
        </p:spPr>
        <p:txBody>
          <a:bodyPr/>
          <a:lstStyle/>
          <a:p>
            <a:endParaRPr lang="en-IE"/>
          </a:p>
        </p:txBody>
      </p:sp>
      <p:grpSp>
        <p:nvGrpSpPr>
          <p:cNvPr id="64" name="Graphic 26">
            <a:extLst>
              <a:ext uri="{FF2B5EF4-FFF2-40B4-BE49-F238E27FC236}">
                <a16:creationId xmlns:a16="http://schemas.microsoft.com/office/drawing/2014/main" id="{814B7459-7D31-1EEE-65FB-6940F9BAD1BC}"/>
              </a:ext>
            </a:extLst>
          </p:cNvPr>
          <p:cNvGrpSpPr/>
          <p:nvPr/>
        </p:nvGrpSpPr>
        <p:grpSpPr>
          <a:xfrm>
            <a:off x="3743360" y="526094"/>
            <a:ext cx="1972690" cy="1972393"/>
            <a:chOff x="1000491" y="2838436"/>
            <a:chExt cx="2183137" cy="2182809"/>
          </a:xfrm>
          <a:solidFill>
            <a:srgbClr val="62A844"/>
          </a:solidFill>
        </p:grpSpPr>
        <p:sp>
          <p:nvSpPr>
            <p:cNvPr id="65" name="Freeform 64">
              <a:extLst>
                <a:ext uri="{FF2B5EF4-FFF2-40B4-BE49-F238E27FC236}">
                  <a16:creationId xmlns:a16="http://schemas.microsoft.com/office/drawing/2014/main" id="{06FADC04-EE2A-84BA-D7EB-2B58103F6ED5}"/>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66" name="Graphic 26">
              <a:extLst>
                <a:ext uri="{FF2B5EF4-FFF2-40B4-BE49-F238E27FC236}">
                  <a16:creationId xmlns:a16="http://schemas.microsoft.com/office/drawing/2014/main" id="{4E9C13FD-9625-BA05-9257-96B74ADFF0E9}"/>
                </a:ext>
              </a:extLst>
            </p:cNvPr>
            <p:cNvGrpSpPr/>
            <p:nvPr/>
          </p:nvGrpSpPr>
          <p:grpSpPr>
            <a:xfrm>
              <a:off x="1000491" y="3920861"/>
              <a:ext cx="2183137" cy="1100383"/>
              <a:chOff x="1000491" y="3920861"/>
              <a:chExt cx="2183137" cy="1100383"/>
            </a:xfrm>
            <a:grpFill/>
          </p:grpSpPr>
          <p:sp>
            <p:nvSpPr>
              <p:cNvPr id="67" name="Freeform 66">
                <a:extLst>
                  <a:ext uri="{FF2B5EF4-FFF2-40B4-BE49-F238E27FC236}">
                    <a16:creationId xmlns:a16="http://schemas.microsoft.com/office/drawing/2014/main" id="{DA9E830E-06FE-AECC-4701-05C787FE7F77}"/>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68" name="Freeform 67">
                <a:extLst>
                  <a:ext uri="{FF2B5EF4-FFF2-40B4-BE49-F238E27FC236}">
                    <a16:creationId xmlns:a16="http://schemas.microsoft.com/office/drawing/2014/main" id="{7650D12D-B2D0-084C-60FD-FAB39BD0EAD3}"/>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69" name="Freeform 68">
                <a:extLst>
                  <a:ext uri="{FF2B5EF4-FFF2-40B4-BE49-F238E27FC236}">
                    <a16:creationId xmlns:a16="http://schemas.microsoft.com/office/drawing/2014/main" id="{955E3D8C-365D-822A-55D9-B35C2B4D84A3}"/>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sp>
        <p:nvSpPr>
          <p:cNvPr id="124" name="Freeform 123">
            <a:extLst>
              <a:ext uri="{FF2B5EF4-FFF2-40B4-BE49-F238E27FC236}">
                <a16:creationId xmlns:a16="http://schemas.microsoft.com/office/drawing/2014/main" id="{AF768939-A7E8-CD26-DBDF-E0344CE748E2}"/>
              </a:ext>
            </a:extLst>
          </p:cNvPr>
          <p:cNvSpPr/>
          <p:nvPr/>
        </p:nvSpPr>
        <p:spPr>
          <a:xfrm>
            <a:off x="4319024" y="1116158"/>
            <a:ext cx="966229" cy="832345"/>
          </a:xfrm>
          <a:custGeom>
            <a:avLst/>
            <a:gdLst>
              <a:gd name="csX0" fmla="*/ 1306026 w 1500909"/>
              <a:gd name="csY0" fmla="*/ 475919 h 1292937"/>
              <a:gd name="csX1" fmla="*/ 1327251 w 1500909"/>
              <a:gd name="csY1" fmla="*/ 454728 h 1292937"/>
              <a:gd name="csX2" fmla="*/ 1479685 w 1500909"/>
              <a:gd name="csY2" fmla="*/ 454728 h 1292937"/>
              <a:gd name="csX3" fmla="*/ 1500910 w 1500909"/>
              <a:gd name="csY3" fmla="*/ 475919 h 1292937"/>
              <a:gd name="csX4" fmla="*/ 1479685 w 1500909"/>
              <a:gd name="csY4" fmla="*/ 497111 h 1292937"/>
              <a:gd name="csX5" fmla="*/ 1327251 w 1500909"/>
              <a:gd name="csY5" fmla="*/ 497111 h 1292937"/>
              <a:gd name="csX6" fmla="*/ 1306026 w 1500909"/>
              <a:gd name="csY6" fmla="*/ 475919 h 1292937"/>
              <a:gd name="csX7" fmla="*/ 1479685 w 1500909"/>
              <a:gd name="csY7" fmla="*/ 796039 h 1292937"/>
              <a:gd name="csX8" fmla="*/ 1327251 w 1500909"/>
              <a:gd name="csY8" fmla="*/ 796039 h 1292937"/>
              <a:gd name="csX9" fmla="*/ 1306026 w 1500909"/>
              <a:gd name="csY9" fmla="*/ 817230 h 1292937"/>
              <a:gd name="csX10" fmla="*/ 1327251 w 1500909"/>
              <a:gd name="csY10" fmla="*/ 838422 h 1292937"/>
              <a:gd name="csX11" fmla="*/ 1479685 w 1500909"/>
              <a:gd name="csY11" fmla="*/ 838422 h 1292937"/>
              <a:gd name="csX12" fmla="*/ 1500910 w 1500909"/>
              <a:gd name="csY12" fmla="*/ 817230 h 1292937"/>
              <a:gd name="csX13" fmla="*/ 1479685 w 1500909"/>
              <a:gd name="csY13" fmla="*/ 796039 h 1292937"/>
              <a:gd name="csX14" fmla="*/ 1500910 w 1500909"/>
              <a:gd name="csY14" fmla="*/ 561279 h 1292937"/>
              <a:gd name="csX15" fmla="*/ 1500910 w 1500909"/>
              <a:gd name="csY15" fmla="*/ 731786 h 1292937"/>
              <a:gd name="csX16" fmla="*/ 1479685 w 1500909"/>
              <a:gd name="csY16" fmla="*/ 752978 h 1292937"/>
              <a:gd name="csX17" fmla="*/ 1286203 w 1500909"/>
              <a:gd name="csY17" fmla="*/ 752978 h 1292937"/>
              <a:gd name="csX18" fmla="*/ 1074977 w 1500909"/>
              <a:gd name="csY18" fmla="*/ 1132052 h 1292937"/>
              <a:gd name="csX19" fmla="*/ 647474 w 1500909"/>
              <a:gd name="csY19" fmla="*/ 1292938 h 1292937"/>
              <a:gd name="csX20" fmla="*/ 189619 w 1500909"/>
              <a:gd name="csY20" fmla="*/ 1103613 h 1292937"/>
              <a:gd name="csX21" fmla="*/ 0 w 1500909"/>
              <a:gd name="csY21" fmla="*/ 646469 h 1292937"/>
              <a:gd name="csX22" fmla="*/ 647474 w 1500909"/>
              <a:gd name="csY22" fmla="*/ 0 h 1292937"/>
              <a:gd name="csX23" fmla="*/ 1074977 w 1500909"/>
              <a:gd name="csY23" fmla="*/ 160929 h 1292937"/>
              <a:gd name="csX24" fmla="*/ 1286203 w 1500909"/>
              <a:gd name="csY24" fmla="*/ 540045 h 1292937"/>
              <a:gd name="csX25" fmla="*/ 1479685 w 1500909"/>
              <a:gd name="csY25" fmla="*/ 540045 h 1292937"/>
              <a:gd name="csX26" fmla="*/ 1500910 w 1500909"/>
              <a:gd name="csY26" fmla="*/ 561237 h 1292937"/>
              <a:gd name="csX27" fmla="*/ 1243117 w 1500909"/>
              <a:gd name="csY27" fmla="*/ 753020 h 1292937"/>
              <a:gd name="csX28" fmla="*/ 1206229 w 1500909"/>
              <a:gd name="csY28" fmla="*/ 753020 h 1292937"/>
              <a:gd name="csX29" fmla="*/ 1018944 w 1500909"/>
              <a:gd name="csY29" fmla="*/ 1076572 h 1292937"/>
              <a:gd name="csX30" fmla="*/ 647516 w 1500909"/>
              <a:gd name="csY30" fmla="*/ 1214360 h 1292937"/>
              <a:gd name="csX31" fmla="*/ 609609 w 1500909"/>
              <a:gd name="csY31" fmla="*/ 1213046 h 1292937"/>
              <a:gd name="csX32" fmla="*/ 606468 w 1500909"/>
              <a:gd name="csY32" fmla="*/ 1213300 h 1292937"/>
              <a:gd name="csX33" fmla="*/ 600143 w 1500909"/>
              <a:gd name="csY33" fmla="*/ 1212325 h 1292937"/>
              <a:gd name="csX34" fmla="*/ 247605 w 1500909"/>
              <a:gd name="csY34" fmla="*/ 1049744 h 1292937"/>
              <a:gd name="csX35" fmla="*/ 245440 w 1500909"/>
              <a:gd name="csY35" fmla="*/ 1047879 h 1292937"/>
              <a:gd name="csX36" fmla="*/ 243572 w 1500909"/>
              <a:gd name="csY36" fmla="*/ 1045718 h 1292937"/>
              <a:gd name="csX37" fmla="*/ 79974 w 1500909"/>
              <a:gd name="csY37" fmla="*/ 681944 h 1292937"/>
              <a:gd name="csX38" fmla="*/ 79762 w 1500909"/>
              <a:gd name="csY38" fmla="*/ 679189 h 1292937"/>
              <a:gd name="csX39" fmla="*/ 79762 w 1500909"/>
              <a:gd name="csY39" fmla="*/ 678977 h 1292937"/>
              <a:gd name="csX40" fmla="*/ 78785 w 1500909"/>
              <a:gd name="csY40" fmla="*/ 646427 h 1292937"/>
              <a:gd name="csX41" fmla="*/ 79719 w 1500909"/>
              <a:gd name="csY41" fmla="*/ 613919 h 1292937"/>
              <a:gd name="csX42" fmla="*/ 79719 w 1500909"/>
              <a:gd name="csY42" fmla="*/ 613749 h 1292937"/>
              <a:gd name="csX43" fmla="*/ 79889 w 1500909"/>
              <a:gd name="csY43" fmla="*/ 611079 h 1292937"/>
              <a:gd name="csX44" fmla="*/ 243572 w 1500909"/>
              <a:gd name="csY44" fmla="*/ 247136 h 1292937"/>
              <a:gd name="csX45" fmla="*/ 245355 w 1500909"/>
              <a:gd name="csY45" fmla="*/ 245101 h 1292937"/>
              <a:gd name="csX46" fmla="*/ 247393 w 1500909"/>
              <a:gd name="csY46" fmla="*/ 243321 h 1292937"/>
              <a:gd name="csX47" fmla="*/ 647431 w 1500909"/>
              <a:gd name="csY47" fmla="*/ 78663 h 1292937"/>
              <a:gd name="csX48" fmla="*/ 1018859 w 1500909"/>
              <a:gd name="csY48" fmla="*/ 216450 h 1292937"/>
              <a:gd name="csX49" fmla="*/ 1206144 w 1500909"/>
              <a:gd name="csY49" fmla="*/ 540003 h 1292937"/>
              <a:gd name="csX50" fmla="*/ 1243032 w 1500909"/>
              <a:gd name="csY50" fmla="*/ 540003 h 1292937"/>
              <a:gd name="csX51" fmla="*/ 647431 w 1500909"/>
              <a:gd name="csY51" fmla="*/ 42341 h 1292937"/>
              <a:gd name="csX52" fmla="*/ 42406 w 1500909"/>
              <a:gd name="csY52" fmla="*/ 646427 h 1292937"/>
              <a:gd name="csX53" fmla="*/ 647431 w 1500909"/>
              <a:gd name="csY53" fmla="*/ 1250512 h 1292937"/>
              <a:gd name="csX54" fmla="*/ 1243032 w 1500909"/>
              <a:gd name="csY54" fmla="*/ 752935 h 1292937"/>
              <a:gd name="csX55" fmla="*/ 1083127 w 1500909"/>
              <a:gd name="csY55" fmla="*/ 501688 h 1292937"/>
              <a:gd name="csX56" fmla="*/ 1083127 w 1500909"/>
              <a:gd name="csY56" fmla="*/ 540087 h 1292937"/>
              <a:gd name="csX57" fmla="*/ 1163016 w 1500909"/>
              <a:gd name="csY57" fmla="*/ 540087 h 1292937"/>
              <a:gd name="csX58" fmla="*/ 1035075 w 1500909"/>
              <a:gd name="csY58" fmla="*/ 289646 h 1292937"/>
              <a:gd name="csX59" fmla="*/ 999418 w 1500909"/>
              <a:gd name="csY59" fmla="*/ 325248 h 1292937"/>
              <a:gd name="csX60" fmla="*/ 984391 w 1500909"/>
              <a:gd name="csY60" fmla="*/ 331478 h 1292937"/>
              <a:gd name="csX61" fmla="*/ 969364 w 1500909"/>
              <a:gd name="csY61" fmla="*/ 325248 h 1292937"/>
              <a:gd name="csX62" fmla="*/ 969364 w 1500909"/>
              <a:gd name="csY62" fmla="*/ 295283 h 1292937"/>
              <a:gd name="csX63" fmla="*/ 1005064 w 1500909"/>
              <a:gd name="csY63" fmla="*/ 259639 h 1292937"/>
              <a:gd name="csX64" fmla="*/ 701596 w 1500909"/>
              <a:gd name="csY64" fmla="*/ 123843 h 1292937"/>
              <a:gd name="csX65" fmla="*/ 701596 w 1500909"/>
              <a:gd name="csY65" fmla="*/ 212297 h 1292937"/>
              <a:gd name="csX66" fmla="*/ 680372 w 1500909"/>
              <a:gd name="csY66" fmla="*/ 233488 h 1292937"/>
              <a:gd name="csX67" fmla="*/ 614746 w 1500909"/>
              <a:gd name="csY67" fmla="*/ 233488 h 1292937"/>
              <a:gd name="csX68" fmla="*/ 593521 w 1500909"/>
              <a:gd name="csY68" fmla="*/ 212297 h 1292937"/>
              <a:gd name="csX69" fmla="*/ 593521 w 1500909"/>
              <a:gd name="csY69" fmla="*/ 123843 h 1292937"/>
              <a:gd name="csX70" fmla="*/ 290945 w 1500909"/>
              <a:gd name="csY70" fmla="*/ 260529 h 1292937"/>
              <a:gd name="csX71" fmla="*/ 325711 w 1500909"/>
              <a:gd name="csY71" fmla="*/ 295240 h 1292937"/>
              <a:gd name="csX72" fmla="*/ 325711 w 1500909"/>
              <a:gd name="csY72" fmla="*/ 325205 h 1292937"/>
              <a:gd name="csX73" fmla="*/ 310684 w 1500909"/>
              <a:gd name="csY73" fmla="*/ 331436 h 1292937"/>
              <a:gd name="csX74" fmla="*/ 295657 w 1500909"/>
              <a:gd name="csY74" fmla="*/ 325205 h 1292937"/>
              <a:gd name="csX75" fmla="*/ 260891 w 1500909"/>
              <a:gd name="csY75" fmla="*/ 290494 h 1292937"/>
              <a:gd name="csX76" fmla="*/ 124078 w 1500909"/>
              <a:gd name="csY76" fmla="*/ 592600 h 1292937"/>
              <a:gd name="csX77" fmla="*/ 204392 w 1500909"/>
              <a:gd name="csY77" fmla="*/ 592600 h 1292937"/>
              <a:gd name="csX78" fmla="*/ 225616 w 1500909"/>
              <a:gd name="csY78" fmla="*/ 613792 h 1292937"/>
              <a:gd name="csX79" fmla="*/ 225616 w 1500909"/>
              <a:gd name="csY79" fmla="*/ 679231 h 1292937"/>
              <a:gd name="csX80" fmla="*/ 204392 w 1500909"/>
              <a:gd name="csY80" fmla="*/ 700423 h 1292937"/>
              <a:gd name="csX81" fmla="*/ 124078 w 1500909"/>
              <a:gd name="csY81" fmla="*/ 700423 h 1292937"/>
              <a:gd name="csX82" fmla="*/ 260891 w 1500909"/>
              <a:gd name="csY82" fmla="*/ 1002529 h 1292937"/>
              <a:gd name="csX83" fmla="*/ 295657 w 1500909"/>
              <a:gd name="csY83" fmla="*/ 967817 h 1292937"/>
              <a:gd name="csX84" fmla="*/ 325668 w 1500909"/>
              <a:gd name="csY84" fmla="*/ 967817 h 1292937"/>
              <a:gd name="csX85" fmla="*/ 325668 w 1500909"/>
              <a:gd name="csY85" fmla="*/ 997782 h 1292937"/>
              <a:gd name="csX86" fmla="*/ 290903 w 1500909"/>
              <a:gd name="csY86" fmla="*/ 1032494 h 1292937"/>
              <a:gd name="csX87" fmla="*/ 585201 w 1500909"/>
              <a:gd name="csY87" fmla="*/ 1168247 h 1292937"/>
              <a:gd name="csX88" fmla="*/ 585201 w 1500909"/>
              <a:gd name="csY88" fmla="*/ 1088991 h 1292937"/>
              <a:gd name="csX89" fmla="*/ 606425 w 1500909"/>
              <a:gd name="csY89" fmla="*/ 1067799 h 1292937"/>
              <a:gd name="csX90" fmla="*/ 672052 w 1500909"/>
              <a:gd name="csY90" fmla="*/ 1067799 h 1292937"/>
              <a:gd name="csX91" fmla="*/ 693276 w 1500909"/>
              <a:gd name="csY91" fmla="*/ 1088991 h 1292937"/>
              <a:gd name="csX92" fmla="*/ 693276 w 1500909"/>
              <a:gd name="csY92" fmla="*/ 1169985 h 1292937"/>
              <a:gd name="csX93" fmla="*/ 1005021 w 1500909"/>
              <a:gd name="csY93" fmla="*/ 1033426 h 1292937"/>
              <a:gd name="csX94" fmla="*/ 969322 w 1500909"/>
              <a:gd name="csY94" fmla="*/ 997782 h 1292937"/>
              <a:gd name="csX95" fmla="*/ 969322 w 1500909"/>
              <a:gd name="csY95" fmla="*/ 967817 h 1292937"/>
              <a:gd name="csX96" fmla="*/ 999333 w 1500909"/>
              <a:gd name="csY96" fmla="*/ 967817 h 1292937"/>
              <a:gd name="csX97" fmla="*/ 1034990 w 1500909"/>
              <a:gd name="csY97" fmla="*/ 1003419 h 1292937"/>
              <a:gd name="csX98" fmla="*/ 1162931 w 1500909"/>
              <a:gd name="csY98" fmla="*/ 752978 h 1292937"/>
              <a:gd name="csX99" fmla="*/ 1083042 w 1500909"/>
              <a:gd name="csY99" fmla="*/ 752978 h 1292937"/>
              <a:gd name="csX100" fmla="*/ 1083042 w 1500909"/>
              <a:gd name="csY100" fmla="*/ 791377 h 1292937"/>
              <a:gd name="csX101" fmla="*/ 1063940 w 1500909"/>
              <a:gd name="csY101" fmla="*/ 821045 h 1292937"/>
              <a:gd name="csX102" fmla="*/ 1063431 w 1500909"/>
              <a:gd name="csY102" fmla="*/ 821257 h 1292937"/>
              <a:gd name="csX103" fmla="*/ 1050399 w 1500909"/>
              <a:gd name="csY103" fmla="*/ 823969 h 1292937"/>
              <a:gd name="csX104" fmla="*/ 1028453 w 1500909"/>
              <a:gd name="csY104" fmla="*/ 815281 h 1292937"/>
              <a:gd name="csX105" fmla="*/ 869567 w 1500909"/>
              <a:gd name="csY105" fmla="*/ 670543 h 1292937"/>
              <a:gd name="csX106" fmla="*/ 858954 w 1500909"/>
              <a:gd name="csY106" fmla="*/ 646469 h 1292937"/>
              <a:gd name="csX107" fmla="*/ 869439 w 1500909"/>
              <a:gd name="csY107" fmla="*/ 622607 h 1292937"/>
              <a:gd name="csX108" fmla="*/ 1028538 w 1500909"/>
              <a:gd name="csY108" fmla="*/ 477572 h 1292937"/>
              <a:gd name="csX109" fmla="*/ 1063431 w 1500909"/>
              <a:gd name="csY109" fmla="*/ 471766 h 1292937"/>
              <a:gd name="csX110" fmla="*/ 1063940 w 1500909"/>
              <a:gd name="csY110" fmla="*/ 471978 h 1292937"/>
              <a:gd name="csX111" fmla="*/ 1083042 w 1500909"/>
              <a:gd name="csY111" fmla="*/ 501646 h 1292937"/>
              <a:gd name="csX112" fmla="*/ 627650 w 1500909"/>
              <a:gd name="csY112" fmla="*/ 1110225 h 1292937"/>
              <a:gd name="csX113" fmla="*/ 627650 w 1500909"/>
              <a:gd name="csY113" fmla="*/ 1171553 h 1292937"/>
              <a:gd name="csX114" fmla="*/ 647516 w 1500909"/>
              <a:gd name="csY114" fmla="*/ 1171977 h 1292937"/>
              <a:gd name="csX115" fmla="*/ 650827 w 1500909"/>
              <a:gd name="csY115" fmla="*/ 1171977 h 1292937"/>
              <a:gd name="csX116" fmla="*/ 650827 w 1500909"/>
              <a:gd name="csY116" fmla="*/ 1110267 h 1292937"/>
              <a:gd name="csX117" fmla="*/ 627650 w 1500909"/>
              <a:gd name="csY117" fmla="*/ 1110267 h 1292937"/>
              <a:gd name="csX118" fmla="*/ 183167 w 1500909"/>
              <a:gd name="csY118" fmla="*/ 658082 h 1292937"/>
              <a:gd name="csX119" fmla="*/ 183167 w 1500909"/>
              <a:gd name="csY119" fmla="*/ 635025 h 1292937"/>
              <a:gd name="csX120" fmla="*/ 121489 w 1500909"/>
              <a:gd name="csY120" fmla="*/ 635025 h 1292937"/>
              <a:gd name="csX121" fmla="*/ 121362 w 1500909"/>
              <a:gd name="csY121" fmla="*/ 646511 h 1292937"/>
              <a:gd name="csX122" fmla="*/ 121489 w 1500909"/>
              <a:gd name="csY122" fmla="*/ 658082 h 1292937"/>
              <a:gd name="csX123" fmla="*/ 183167 w 1500909"/>
              <a:gd name="csY123" fmla="*/ 658082 h 1292937"/>
              <a:gd name="csX124" fmla="*/ 659105 w 1500909"/>
              <a:gd name="csY124" fmla="*/ 191148 h 1292937"/>
              <a:gd name="csX125" fmla="*/ 659105 w 1500909"/>
              <a:gd name="csY125" fmla="*/ 121258 h 1292937"/>
              <a:gd name="csX126" fmla="*/ 647516 w 1500909"/>
              <a:gd name="csY126" fmla="*/ 121131 h 1292937"/>
              <a:gd name="csX127" fmla="*/ 635928 w 1500909"/>
              <a:gd name="csY127" fmla="*/ 121258 h 1292937"/>
              <a:gd name="csX128" fmla="*/ 635928 w 1500909"/>
              <a:gd name="csY128" fmla="*/ 191105 h 1292937"/>
              <a:gd name="csX129" fmla="*/ 659105 w 1500909"/>
              <a:gd name="csY129" fmla="*/ 191105 h 1292937"/>
              <a:gd name="csX130" fmla="*/ 1458461 w 1500909"/>
              <a:gd name="csY130" fmla="*/ 582513 h 1292937"/>
              <a:gd name="csX131" fmla="*/ 1061903 w 1500909"/>
              <a:gd name="csY131" fmla="*/ 582513 h 1292937"/>
              <a:gd name="csX132" fmla="*/ 1040678 w 1500909"/>
              <a:gd name="csY132" fmla="*/ 561321 h 1292937"/>
              <a:gd name="csX133" fmla="*/ 1040678 w 1500909"/>
              <a:gd name="csY133" fmla="*/ 524067 h 1292937"/>
              <a:gd name="csX134" fmla="*/ 906242 w 1500909"/>
              <a:gd name="csY134" fmla="*/ 646554 h 1292937"/>
              <a:gd name="csX135" fmla="*/ 1040678 w 1500909"/>
              <a:gd name="csY135" fmla="*/ 768998 h 1292937"/>
              <a:gd name="csX136" fmla="*/ 1040678 w 1500909"/>
              <a:gd name="csY136" fmla="*/ 731829 h 1292937"/>
              <a:gd name="csX137" fmla="*/ 1061903 w 1500909"/>
              <a:gd name="csY137" fmla="*/ 710637 h 1292937"/>
              <a:gd name="csX138" fmla="*/ 1458461 w 1500909"/>
              <a:gd name="csY138" fmla="*/ 710637 h 1292937"/>
              <a:gd name="csX139" fmla="*/ 1458461 w 1500909"/>
              <a:gd name="csY139" fmla="*/ 582513 h 1292937"/>
              <a:gd name="csX140" fmla="*/ 736617 w 1500909"/>
              <a:gd name="csY140" fmla="*/ 646511 h 1292937"/>
              <a:gd name="csX141" fmla="*/ 647516 w 1500909"/>
              <a:gd name="csY141" fmla="*/ 735473 h 1292937"/>
              <a:gd name="csX142" fmla="*/ 601374 w 1500909"/>
              <a:gd name="csY142" fmla="*/ 722589 h 1292937"/>
              <a:gd name="csX143" fmla="*/ 402798 w 1500909"/>
              <a:gd name="csY143" fmla="*/ 920942 h 1292937"/>
              <a:gd name="csX144" fmla="*/ 387771 w 1500909"/>
              <a:gd name="csY144" fmla="*/ 927172 h 1292937"/>
              <a:gd name="csX145" fmla="*/ 372744 w 1500909"/>
              <a:gd name="csY145" fmla="*/ 920984 h 1292937"/>
              <a:gd name="csX146" fmla="*/ 372744 w 1500909"/>
              <a:gd name="csY146" fmla="*/ 891019 h 1292937"/>
              <a:gd name="csX147" fmla="*/ 571320 w 1500909"/>
              <a:gd name="csY147" fmla="*/ 692666 h 1292937"/>
              <a:gd name="csX148" fmla="*/ 558416 w 1500909"/>
              <a:gd name="csY148" fmla="*/ 646554 h 1292937"/>
              <a:gd name="csX149" fmla="*/ 626292 w 1500909"/>
              <a:gd name="csY149" fmla="*/ 560262 h 1292937"/>
              <a:gd name="csX150" fmla="*/ 626292 w 1500909"/>
              <a:gd name="csY150" fmla="*/ 403911 h 1292937"/>
              <a:gd name="csX151" fmla="*/ 647516 w 1500909"/>
              <a:gd name="csY151" fmla="*/ 382719 h 1292937"/>
              <a:gd name="csX152" fmla="*/ 668741 w 1500909"/>
              <a:gd name="csY152" fmla="*/ 403911 h 1292937"/>
              <a:gd name="csX153" fmla="*/ 668741 w 1500909"/>
              <a:gd name="csY153" fmla="*/ 560262 h 1292937"/>
              <a:gd name="csX154" fmla="*/ 736617 w 1500909"/>
              <a:gd name="csY154" fmla="*/ 646554 h 1292937"/>
              <a:gd name="csX155" fmla="*/ 694168 w 1500909"/>
              <a:gd name="csY155" fmla="*/ 646511 h 1292937"/>
              <a:gd name="csX156" fmla="*/ 647516 w 1500909"/>
              <a:gd name="csY156" fmla="*/ 600017 h 1292937"/>
              <a:gd name="csX157" fmla="*/ 600865 w 1500909"/>
              <a:gd name="csY157" fmla="*/ 646511 h 1292937"/>
              <a:gd name="csX158" fmla="*/ 614533 w 1500909"/>
              <a:gd name="csY158" fmla="*/ 679401 h 1292937"/>
              <a:gd name="csX159" fmla="*/ 614533 w 1500909"/>
              <a:gd name="csY159" fmla="*/ 679401 h 1292937"/>
              <a:gd name="csX160" fmla="*/ 614533 w 1500909"/>
              <a:gd name="csY160" fmla="*/ 679401 h 1292937"/>
              <a:gd name="csX161" fmla="*/ 647474 w 1500909"/>
              <a:gd name="csY161" fmla="*/ 693048 h 1292937"/>
              <a:gd name="csX162" fmla="*/ 694125 w 1500909"/>
              <a:gd name="csY162" fmla="*/ 646469 h 12929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Lst>
            <a:rect l="l" t="t" r="r" b="b"/>
            <a:pathLst>
              <a:path w="1500909" h="1292937">
                <a:moveTo>
                  <a:pt x="1306026" y="475919"/>
                </a:moveTo>
                <a:cubicBezTo>
                  <a:pt x="1306026" y="464222"/>
                  <a:pt x="1315535" y="454728"/>
                  <a:pt x="1327251" y="454728"/>
                </a:cubicBezTo>
                <a:lnTo>
                  <a:pt x="1479685" y="454728"/>
                </a:lnTo>
                <a:cubicBezTo>
                  <a:pt x="1491401" y="454728"/>
                  <a:pt x="1500910" y="464222"/>
                  <a:pt x="1500910" y="475919"/>
                </a:cubicBezTo>
                <a:cubicBezTo>
                  <a:pt x="1500910" y="487617"/>
                  <a:pt x="1491401" y="497111"/>
                  <a:pt x="1479685" y="497111"/>
                </a:cubicBezTo>
                <a:lnTo>
                  <a:pt x="1327251" y="497111"/>
                </a:lnTo>
                <a:cubicBezTo>
                  <a:pt x="1315535" y="497111"/>
                  <a:pt x="1306026" y="487617"/>
                  <a:pt x="1306026" y="475919"/>
                </a:cubicBezTo>
                <a:close/>
                <a:moveTo>
                  <a:pt x="1479685" y="796039"/>
                </a:moveTo>
                <a:lnTo>
                  <a:pt x="1327251" y="796039"/>
                </a:lnTo>
                <a:cubicBezTo>
                  <a:pt x="1315535" y="796039"/>
                  <a:pt x="1306026" y="805533"/>
                  <a:pt x="1306026" y="817230"/>
                </a:cubicBezTo>
                <a:cubicBezTo>
                  <a:pt x="1306026" y="828928"/>
                  <a:pt x="1315535" y="838422"/>
                  <a:pt x="1327251" y="838422"/>
                </a:cubicBezTo>
                <a:lnTo>
                  <a:pt x="1479685" y="838422"/>
                </a:lnTo>
                <a:cubicBezTo>
                  <a:pt x="1491401" y="838422"/>
                  <a:pt x="1500910" y="828928"/>
                  <a:pt x="1500910" y="817230"/>
                </a:cubicBezTo>
                <a:cubicBezTo>
                  <a:pt x="1500910" y="805533"/>
                  <a:pt x="1491401" y="796039"/>
                  <a:pt x="1479685" y="796039"/>
                </a:cubicBezTo>
                <a:close/>
                <a:moveTo>
                  <a:pt x="1500910" y="561279"/>
                </a:moveTo>
                <a:lnTo>
                  <a:pt x="1500910" y="731786"/>
                </a:lnTo>
                <a:cubicBezTo>
                  <a:pt x="1500910" y="743484"/>
                  <a:pt x="1491401" y="752978"/>
                  <a:pt x="1479685" y="752978"/>
                </a:cubicBezTo>
                <a:lnTo>
                  <a:pt x="1286203" y="752978"/>
                </a:lnTo>
                <a:cubicBezTo>
                  <a:pt x="1261922" y="899326"/>
                  <a:pt x="1187382" y="1033342"/>
                  <a:pt x="1074977" y="1132052"/>
                </a:cubicBezTo>
                <a:cubicBezTo>
                  <a:pt x="956842" y="1235805"/>
                  <a:pt x="805002" y="1292938"/>
                  <a:pt x="647474" y="1292938"/>
                </a:cubicBezTo>
                <a:cubicBezTo>
                  <a:pt x="474494" y="1292938"/>
                  <a:pt x="311915" y="1225718"/>
                  <a:pt x="189619" y="1103613"/>
                </a:cubicBezTo>
                <a:cubicBezTo>
                  <a:pt x="67324" y="981507"/>
                  <a:pt x="0" y="819180"/>
                  <a:pt x="0" y="646469"/>
                </a:cubicBezTo>
                <a:cubicBezTo>
                  <a:pt x="0" y="290027"/>
                  <a:pt x="290436" y="0"/>
                  <a:pt x="647474" y="0"/>
                </a:cubicBezTo>
                <a:cubicBezTo>
                  <a:pt x="805002" y="0"/>
                  <a:pt x="956799" y="57132"/>
                  <a:pt x="1074977" y="160929"/>
                </a:cubicBezTo>
                <a:cubicBezTo>
                  <a:pt x="1187382" y="259639"/>
                  <a:pt x="1261880" y="393696"/>
                  <a:pt x="1286203" y="540045"/>
                </a:cubicBezTo>
                <a:lnTo>
                  <a:pt x="1479685" y="540045"/>
                </a:lnTo>
                <a:cubicBezTo>
                  <a:pt x="1491401" y="540045"/>
                  <a:pt x="1500910" y="549539"/>
                  <a:pt x="1500910" y="561237"/>
                </a:cubicBezTo>
                <a:close/>
                <a:moveTo>
                  <a:pt x="1243117" y="753020"/>
                </a:moveTo>
                <a:lnTo>
                  <a:pt x="1206229" y="753020"/>
                </a:lnTo>
                <a:cubicBezTo>
                  <a:pt x="1182373" y="878304"/>
                  <a:pt x="1116365" y="992612"/>
                  <a:pt x="1018944" y="1076572"/>
                </a:cubicBezTo>
                <a:cubicBezTo>
                  <a:pt x="915836" y="1165450"/>
                  <a:pt x="783904" y="1214360"/>
                  <a:pt x="647516" y="1214360"/>
                </a:cubicBezTo>
                <a:cubicBezTo>
                  <a:pt x="634782" y="1214360"/>
                  <a:pt x="622132" y="1213894"/>
                  <a:pt x="609609" y="1213046"/>
                </a:cubicBezTo>
                <a:cubicBezTo>
                  <a:pt x="608590" y="1213215"/>
                  <a:pt x="607529" y="1213300"/>
                  <a:pt x="606468" y="1213300"/>
                </a:cubicBezTo>
                <a:cubicBezTo>
                  <a:pt x="604261" y="1213300"/>
                  <a:pt x="602138" y="1212961"/>
                  <a:pt x="600143" y="1212325"/>
                </a:cubicBezTo>
                <a:cubicBezTo>
                  <a:pt x="463203" y="1200967"/>
                  <a:pt x="339889" y="1140995"/>
                  <a:pt x="247605" y="1049744"/>
                </a:cubicBezTo>
                <a:cubicBezTo>
                  <a:pt x="246841" y="1049193"/>
                  <a:pt x="246119" y="1048557"/>
                  <a:pt x="245440" y="1047879"/>
                </a:cubicBezTo>
                <a:cubicBezTo>
                  <a:pt x="244761" y="1047201"/>
                  <a:pt x="244166" y="1046480"/>
                  <a:pt x="243572" y="1045718"/>
                </a:cubicBezTo>
                <a:cubicBezTo>
                  <a:pt x="149590" y="950949"/>
                  <a:pt x="88761" y="823376"/>
                  <a:pt x="79974" y="681944"/>
                </a:cubicBezTo>
                <a:cubicBezTo>
                  <a:pt x="79846" y="681054"/>
                  <a:pt x="79762" y="680121"/>
                  <a:pt x="79762" y="679189"/>
                </a:cubicBezTo>
                <a:cubicBezTo>
                  <a:pt x="79762" y="679104"/>
                  <a:pt x="79762" y="679062"/>
                  <a:pt x="79762" y="678977"/>
                </a:cubicBezTo>
                <a:cubicBezTo>
                  <a:pt x="79167" y="668211"/>
                  <a:pt x="78785" y="657361"/>
                  <a:pt x="78785" y="646427"/>
                </a:cubicBezTo>
                <a:cubicBezTo>
                  <a:pt x="78785" y="635492"/>
                  <a:pt x="79125" y="624684"/>
                  <a:pt x="79719" y="613919"/>
                </a:cubicBezTo>
                <a:cubicBezTo>
                  <a:pt x="79719" y="613876"/>
                  <a:pt x="79719" y="613834"/>
                  <a:pt x="79719" y="613749"/>
                </a:cubicBezTo>
                <a:cubicBezTo>
                  <a:pt x="79719" y="612817"/>
                  <a:pt x="79804" y="611927"/>
                  <a:pt x="79889" y="611079"/>
                </a:cubicBezTo>
                <a:cubicBezTo>
                  <a:pt x="88633" y="469562"/>
                  <a:pt x="149505" y="341947"/>
                  <a:pt x="243572" y="247136"/>
                </a:cubicBezTo>
                <a:cubicBezTo>
                  <a:pt x="244124" y="246415"/>
                  <a:pt x="244718" y="245737"/>
                  <a:pt x="245355" y="245101"/>
                </a:cubicBezTo>
                <a:cubicBezTo>
                  <a:pt x="245992" y="244466"/>
                  <a:pt x="246671" y="243872"/>
                  <a:pt x="247393" y="243321"/>
                </a:cubicBezTo>
                <a:cubicBezTo>
                  <a:pt x="350204" y="141602"/>
                  <a:pt x="491601" y="78663"/>
                  <a:pt x="647431" y="78663"/>
                </a:cubicBezTo>
                <a:cubicBezTo>
                  <a:pt x="783820" y="78663"/>
                  <a:pt x="915709" y="127615"/>
                  <a:pt x="1018859" y="216450"/>
                </a:cubicBezTo>
                <a:cubicBezTo>
                  <a:pt x="1116280" y="300411"/>
                  <a:pt x="1182330" y="414761"/>
                  <a:pt x="1206144" y="540003"/>
                </a:cubicBezTo>
                <a:lnTo>
                  <a:pt x="1243032" y="540003"/>
                </a:lnTo>
                <a:cubicBezTo>
                  <a:pt x="1192221" y="254637"/>
                  <a:pt x="940414" y="42341"/>
                  <a:pt x="647431" y="42341"/>
                </a:cubicBezTo>
                <a:cubicBezTo>
                  <a:pt x="313825" y="42341"/>
                  <a:pt x="42406" y="313338"/>
                  <a:pt x="42406" y="646427"/>
                </a:cubicBezTo>
                <a:cubicBezTo>
                  <a:pt x="42406" y="979515"/>
                  <a:pt x="313825" y="1250512"/>
                  <a:pt x="647431" y="1250512"/>
                </a:cubicBezTo>
                <a:cubicBezTo>
                  <a:pt x="940414" y="1250512"/>
                  <a:pt x="1192263" y="1038258"/>
                  <a:pt x="1243032" y="752935"/>
                </a:cubicBezTo>
                <a:close/>
                <a:moveTo>
                  <a:pt x="1083127" y="501688"/>
                </a:moveTo>
                <a:lnTo>
                  <a:pt x="1083127" y="540087"/>
                </a:lnTo>
                <a:lnTo>
                  <a:pt x="1163016" y="540087"/>
                </a:lnTo>
                <a:cubicBezTo>
                  <a:pt x="1143277" y="443581"/>
                  <a:pt x="1098069" y="357967"/>
                  <a:pt x="1035075" y="289646"/>
                </a:cubicBezTo>
                <a:lnTo>
                  <a:pt x="999418" y="325248"/>
                </a:lnTo>
                <a:cubicBezTo>
                  <a:pt x="995258" y="329401"/>
                  <a:pt x="989824" y="331478"/>
                  <a:pt x="984391" y="331478"/>
                </a:cubicBezTo>
                <a:cubicBezTo>
                  <a:pt x="978957" y="331478"/>
                  <a:pt x="973524" y="329401"/>
                  <a:pt x="969364" y="325248"/>
                </a:cubicBezTo>
                <a:cubicBezTo>
                  <a:pt x="961087" y="316983"/>
                  <a:pt x="961087" y="303548"/>
                  <a:pt x="969364" y="295283"/>
                </a:cubicBezTo>
                <a:lnTo>
                  <a:pt x="1005064" y="259639"/>
                </a:lnTo>
                <a:cubicBezTo>
                  <a:pt x="923434" y="184451"/>
                  <a:pt x="817906" y="135499"/>
                  <a:pt x="701596" y="123843"/>
                </a:cubicBezTo>
                <a:lnTo>
                  <a:pt x="701596" y="212297"/>
                </a:lnTo>
                <a:cubicBezTo>
                  <a:pt x="701596" y="223995"/>
                  <a:pt x="692088" y="233488"/>
                  <a:pt x="680372" y="233488"/>
                </a:cubicBezTo>
                <a:lnTo>
                  <a:pt x="614746" y="233488"/>
                </a:lnTo>
                <a:cubicBezTo>
                  <a:pt x="603030" y="233488"/>
                  <a:pt x="593521" y="223995"/>
                  <a:pt x="593521" y="212297"/>
                </a:cubicBezTo>
                <a:lnTo>
                  <a:pt x="593521" y="123843"/>
                </a:lnTo>
                <a:cubicBezTo>
                  <a:pt x="477381" y="135711"/>
                  <a:pt x="372320" y="185511"/>
                  <a:pt x="290945" y="260529"/>
                </a:cubicBezTo>
                <a:lnTo>
                  <a:pt x="325711" y="295240"/>
                </a:lnTo>
                <a:cubicBezTo>
                  <a:pt x="333988" y="303505"/>
                  <a:pt x="333988" y="316941"/>
                  <a:pt x="325711" y="325205"/>
                </a:cubicBezTo>
                <a:cubicBezTo>
                  <a:pt x="321551" y="329359"/>
                  <a:pt x="316117" y="331436"/>
                  <a:pt x="310684" y="331436"/>
                </a:cubicBezTo>
                <a:cubicBezTo>
                  <a:pt x="305250" y="331436"/>
                  <a:pt x="299817" y="329359"/>
                  <a:pt x="295657" y="325205"/>
                </a:cubicBezTo>
                <a:lnTo>
                  <a:pt x="260891" y="290494"/>
                </a:lnTo>
                <a:cubicBezTo>
                  <a:pt x="185799" y="371742"/>
                  <a:pt x="135964" y="476640"/>
                  <a:pt x="124078" y="592600"/>
                </a:cubicBezTo>
                <a:lnTo>
                  <a:pt x="204392" y="592600"/>
                </a:lnTo>
                <a:cubicBezTo>
                  <a:pt x="216108" y="592600"/>
                  <a:pt x="225616" y="602094"/>
                  <a:pt x="225616" y="613792"/>
                </a:cubicBezTo>
                <a:lnTo>
                  <a:pt x="225616" y="679231"/>
                </a:lnTo>
                <a:cubicBezTo>
                  <a:pt x="225616" y="690929"/>
                  <a:pt x="216108" y="700423"/>
                  <a:pt x="204392" y="700423"/>
                </a:cubicBezTo>
                <a:lnTo>
                  <a:pt x="124078" y="700423"/>
                </a:lnTo>
                <a:cubicBezTo>
                  <a:pt x="135964" y="816383"/>
                  <a:pt x="185799" y="921238"/>
                  <a:pt x="260891" y="1002529"/>
                </a:cubicBezTo>
                <a:lnTo>
                  <a:pt x="295657" y="967817"/>
                </a:lnTo>
                <a:cubicBezTo>
                  <a:pt x="303935" y="959553"/>
                  <a:pt x="317391" y="959553"/>
                  <a:pt x="325668" y="967817"/>
                </a:cubicBezTo>
                <a:cubicBezTo>
                  <a:pt x="333946" y="976082"/>
                  <a:pt x="333946" y="989518"/>
                  <a:pt x="325668" y="997782"/>
                </a:cubicBezTo>
                <a:lnTo>
                  <a:pt x="290903" y="1032494"/>
                </a:lnTo>
                <a:cubicBezTo>
                  <a:pt x="370324" y="1105732"/>
                  <a:pt x="472329" y="1154896"/>
                  <a:pt x="585201" y="1168247"/>
                </a:cubicBezTo>
                <a:lnTo>
                  <a:pt x="585201" y="1088991"/>
                </a:lnTo>
                <a:cubicBezTo>
                  <a:pt x="585201" y="1077293"/>
                  <a:pt x="594710" y="1067799"/>
                  <a:pt x="606425" y="1067799"/>
                </a:cubicBezTo>
                <a:lnTo>
                  <a:pt x="672052" y="1067799"/>
                </a:lnTo>
                <a:cubicBezTo>
                  <a:pt x="683768" y="1067799"/>
                  <a:pt x="693276" y="1077293"/>
                  <a:pt x="693276" y="1088991"/>
                </a:cubicBezTo>
                <a:lnTo>
                  <a:pt x="693276" y="1169985"/>
                </a:lnTo>
                <a:cubicBezTo>
                  <a:pt x="812897" y="1159855"/>
                  <a:pt x="921439" y="1110352"/>
                  <a:pt x="1005021" y="1033426"/>
                </a:cubicBezTo>
                <a:lnTo>
                  <a:pt x="969322" y="997782"/>
                </a:lnTo>
                <a:cubicBezTo>
                  <a:pt x="961044" y="989518"/>
                  <a:pt x="961044" y="976082"/>
                  <a:pt x="969322" y="967817"/>
                </a:cubicBezTo>
                <a:cubicBezTo>
                  <a:pt x="977599" y="959553"/>
                  <a:pt x="991055" y="959553"/>
                  <a:pt x="999333" y="967817"/>
                </a:cubicBezTo>
                <a:lnTo>
                  <a:pt x="1034990" y="1003419"/>
                </a:lnTo>
                <a:cubicBezTo>
                  <a:pt x="1098027" y="935098"/>
                  <a:pt x="1143235" y="849484"/>
                  <a:pt x="1162931" y="752978"/>
                </a:cubicBezTo>
                <a:lnTo>
                  <a:pt x="1083042" y="752978"/>
                </a:lnTo>
                <a:lnTo>
                  <a:pt x="1083042" y="791377"/>
                </a:lnTo>
                <a:cubicBezTo>
                  <a:pt x="1083042" y="804303"/>
                  <a:pt x="1075741" y="815662"/>
                  <a:pt x="1063940" y="821045"/>
                </a:cubicBezTo>
                <a:cubicBezTo>
                  <a:pt x="1063771" y="821130"/>
                  <a:pt x="1063601" y="821172"/>
                  <a:pt x="1063431" y="821257"/>
                </a:cubicBezTo>
                <a:cubicBezTo>
                  <a:pt x="1059186" y="823079"/>
                  <a:pt x="1054771" y="823969"/>
                  <a:pt x="1050399" y="823969"/>
                </a:cubicBezTo>
                <a:cubicBezTo>
                  <a:pt x="1042419" y="823969"/>
                  <a:pt x="1034608" y="821002"/>
                  <a:pt x="1028453" y="815281"/>
                </a:cubicBezTo>
                <a:lnTo>
                  <a:pt x="869567" y="670543"/>
                </a:lnTo>
                <a:cubicBezTo>
                  <a:pt x="862647" y="664143"/>
                  <a:pt x="858954" y="655624"/>
                  <a:pt x="858954" y="646469"/>
                </a:cubicBezTo>
                <a:cubicBezTo>
                  <a:pt x="858954" y="637314"/>
                  <a:pt x="862690" y="628838"/>
                  <a:pt x="869439" y="622607"/>
                </a:cubicBezTo>
                <a:lnTo>
                  <a:pt x="1028538" y="477572"/>
                </a:lnTo>
                <a:cubicBezTo>
                  <a:pt x="1038259" y="468884"/>
                  <a:pt x="1051588" y="466680"/>
                  <a:pt x="1063431" y="471766"/>
                </a:cubicBezTo>
                <a:cubicBezTo>
                  <a:pt x="1063601" y="471851"/>
                  <a:pt x="1063771" y="471893"/>
                  <a:pt x="1063940" y="471978"/>
                </a:cubicBezTo>
                <a:cubicBezTo>
                  <a:pt x="1075741" y="477361"/>
                  <a:pt x="1083042" y="488719"/>
                  <a:pt x="1083042" y="501646"/>
                </a:cubicBezTo>
                <a:close/>
                <a:moveTo>
                  <a:pt x="627650" y="1110225"/>
                </a:moveTo>
                <a:lnTo>
                  <a:pt x="627650" y="1171553"/>
                </a:lnTo>
                <a:cubicBezTo>
                  <a:pt x="634230" y="1171807"/>
                  <a:pt x="640852" y="1171977"/>
                  <a:pt x="647516" y="1171977"/>
                </a:cubicBezTo>
                <a:cubicBezTo>
                  <a:pt x="648620" y="1171977"/>
                  <a:pt x="649723" y="1171977"/>
                  <a:pt x="650827" y="1171977"/>
                </a:cubicBezTo>
                <a:lnTo>
                  <a:pt x="650827" y="1110267"/>
                </a:lnTo>
                <a:lnTo>
                  <a:pt x="627650" y="1110267"/>
                </a:lnTo>
                <a:close/>
                <a:moveTo>
                  <a:pt x="183167" y="658082"/>
                </a:moveTo>
                <a:lnTo>
                  <a:pt x="183167" y="635025"/>
                </a:lnTo>
                <a:lnTo>
                  <a:pt x="121489" y="635025"/>
                </a:lnTo>
                <a:cubicBezTo>
                  <a:pt x="121404" y="638840"/>
                  <a:pt x="121362" y="642655"/>
                  <a:pt x="121362" y="646511"/>
                </a:cubicBezTo>
                <a:cubicBezTo>
                  <a:pt x="121362" y="650368"/>
                  <a:pt x="121404" y="654225"/>
                  <a:pt x="121489" y="658082"/>
                </a:cubicBezTo>
                <a:lnTo>
                  <a:pt x="183167" y="658082"/>
                </a:lnTo>
                <a:close/>
                <a:moveTo>
                  <a:pt x="659105" y="191148"/>
                </a:moveTo>
                <a:lnTo>
                  <a:pt x="659105" y="121258"/>
                </a:lnTo>
                <a:cubicBezTo>
                  <a:pt x="655242" y="121173"/>
                  <a:pt x="651379" y="121131"/>
                  <a:pt x="647516" y="121131"/>
                </a:cubicBezTo>
                <a:cubicBezTo>
                  <a:pt x="643653" y="121131"/>
                  <a:pt x="639791" y="121216"/>
                  <a:pt x="635928" y="121258"/>
                </a:cubicBezTo>
                <a:lnTo>
                  <a:pt x="635928" y="191105"/>
                </a:lnTo>
                <a:lnTo>
                  <a:pt x="659105" y="191105"/>
                </a:lnTo>
                <a:close/>
                <a:moveTo>
                  <a:pt x="1458461" y="582513"/>
                </a:moveTo>
                <a:lnTo>
                  <a:pt x="1061903" y="582513"/>
                </a:lnTo>
                <a:cubicBezTo>
                  <a:pt x="1050187" y="582513"/>
                  <a:pt x="1040678" y="573019"/>
                  <a:pt x="1040678" y="561321"/>
                </a:cubicBezTo>
                <a:lnTo>
                  <a:pt x="1040678" y="524067"/>
                </a:lnTo>
                <a:lnTo>
                  <a:pt x="906242" y="646554"/>
                </a:lnTo>
                <a:lnTo>
                  <a:pt x="1040678" y="768998"/>
                </a:lnTo>
                <a:lnTo>
                  <a:pt x="1040678" y="731829"/>
                </a:lnTo>
                <a:cubicBezTo>
                  <a:pt x="1040678" y="720131"/>
                  <a:pt x="1050187" y="710637"/>
                  <a:pt x="1061903" y="710637"/>
                </a:cubicBezTo>
                <a:lnTo>
                  <a:pt x="1458461" y="710637"/>
                </a:lnTo>
                <a:lnTo>
                  <a:pt x="1458461" y="582513"/>
                </a:lnTo>
                <a:close/>
                <a:moveTo>
                  <a:pt x="736617" y="646511"/>
                </a:moveTo>
                <a:cubicBezTo>
                  <a:pt x="736617" y="695548"/>
                  <a:pt x="696629" y="735473"/>
                  <a:pt x="647516" y="735473"/>
                </a:cubicBezTo>
                <a:cubicBezTo>
                  <a:pt x="630621" y="735473"/>
                  <a:pt x="614831" y="730769"/>
                  <a:pt x="601374" y="722589"/>
                </a:cubicBezTo>
                <a:lnTo>
                  <a:pt x="402798" y="920942"/>
                </a:lnTo>
                <a:cubicBezTo>
                  <a:pt x="398638" y="925095"/>
                  <a:pt x="393205" y="927172"/>
                  <a:pt x="387771" y="927172"/>
                </a:cubicBezTo>
                <a:cubicBezTo>
                  <a:pt x="382338" y="927172"/>
                  <a:pt x="376904" y="925095"/>
                  <a:pt x="372744" y="920984"/>
                </a:cubicBezTo>
                <a:cubicBezTo>
                  <a:pt x="364467" y="912719"/>
                  <a:pt x="364467" y="899284"/>
                  <a:pt x="372744" y="891019"/>
                </a:cubicBezTo>
                <a:lnTo>
                  <a:pt x="571320" y="692666"/>
                </a:lnTo>
                <a:cubicBezTo>
                  <a:pt x="563128" y="679231"/>
                  <a:pt x="558416" y="663422"/>
                  <a:pt x="558416" y="646554"/>
                </a:cubicBezTo>
                <a:cubicBezTo>
                  <a:pt x="558416" y="604849"/>
                  <a:pt x="587366" y="569756"/>
                  <a:pt x="626292" y="560262"/>
                </a:cubicBezTo>
                <a:lnTo>
                  <a:pt x="626292" y="403911"/>
                </a:lnTo>
                <a:cubicBezTo>
                  <a:pt x="626292" y="392213"/>
                  <a:pt x="635800" y="382719"/>
                  <a:pt x="647516" y="382719"/>
                </a:cubicBezTo>
                <a:cubicBezTo>
                  <a:pt x="659232" y="382719"/>
                  <a:pt x="668741" y="392213"/>
                  <a:pt x="668741" y="403911"/>
                </a:cubicBezTo>
                <a:lnTo>
                  <a:pt x="668741" y="560262"/>
                </a:lnTo>
                <a:cubicBezTo>
                  <a:pt x="707666" y="569798"/>
                  <a:pt x="736617" y="604849"/>
                  <a:pt x="736617" y="646554"/>
                </a:cubicBezTo>
                <a:close/>
                <a:moveTo>
                  <a:pt x="694168" y="646511"/>
                </a:moveTo>
                <a:cubicBezTo>
                  <a:pt x="694168" y="620870"/>
                  <a:pt x="673240" y="600017"/>
                  <a:pt x="647516" y="600017"/>
                </a:cubicBezTo>
                <a:cubicBezTo>
                  <a:pt x="621792" y="600017"/>
                  <a:pt x="600865" y="620870"/>
                  <a:pt x="600865" y="646511"/>
                </a:cubicBezTo>
                <a:cubicBezTo>
                  <a:pt x="600865" y="659353"/>
                  <a:pt x="606086" y="670966"/>
                  <a:pt x="614533" y="679401"/>
                </a:cubicBezTo>
                <a:cubicBezTo>
                  <a:pt x="614533" y="679401"/>
                  <a:pt x="614533" y="679401"/>
                  <a:pt x="614533" y="679401"/>
                </a:cubicBezTo>
                <a:cubicBezTo>
                  <a:pt x="614533" y="679401"/>
                  <a:pt x="614533" y="679401"/>
                  <a:pt x="614533" y="679401"/>
                </a:cubicBezTo>
                <a:cubicBezTo>
                  <a:pt x="622981" y="687835"/>
                  <a:pt x="634654" y="693048"/>
                  <a:pt x="647474" y="693048"/>
                </a:cubicBezTo>
                <a:cubicBezTo>
                  <a:pt x="673198" y="693048"/>
                  <a:pt x="694125" y="672153"/>
                  <a:pt x="694125" y="646469"/>
                </a:cubicBezTo>
                <a:close/>
              </a:path>
            </a:pathLst>
          </a:custGeom>
          <a:solidFill>
            <a:srgbClr val="62A844"/>
          </a:solidFill>
          <a:ln w="4245" cap="flat">
            <a:noFill/>
            <a:prstDash val="solid"/>
            <a:miter/>
          </a:ln>
        </p:spPr>
        <p:txBody>
          <a:bodyPr/>
          <a:lstStyle/>
          <a:p>
            <a:endParaRPr lang="en-IE"/>
          </a:p>
        </p:txBody>
      </p:sp>
      <p:sp>
        <p:nvSpPr>
          <p:cNvPr id="74" name="Oval 73">
            <a:extLst>
              <a:ext uri="{FF2B5EF4-FFF2-40B4-BE49-F238E27FC236}">
                <a16:creationId xmlns:a16="http://schemas.microsoft.com/office/drawing/2014/main" id="{FB8AAC69-6985-D729-FA65-63F77715E93D}"/>
              </a:ext>
            </a:extLst>
          </p:cNvPr>
          <p:cNvSpPr/>
          <p:nvPr/>
        </p:nvSpPr>
        <p:spPr>
          <a:xfrm rot="18900000">
            <a:off x="3866114" y="2737093"/>
            <a:ext cx="1726879" cy="1726879"/>
          </a:xfrm>
          <a:prstGeom prst="ellipse">
            <a:avLst/>
          </a:prstGeom>
          <a:solidFill>
            <a:srgbClr val="0289AE"/>
          </a:solidFill>
          <a:ln w="1822" cap="flat">
            <a:noFill/>
            <a:prstDash val="solid"/>
            <a:miter/>
          </a:ln>
        </p:spPr>
        <p:txBody>
          <a:bodyPr/>
          <a:lstStyle/>
          <a:p>
            <a:endParaRPr lang="en-IE"/>
          </a:p>
        </p:txBody>
      </p:sp>
      <p:sp>
        <p:nvSpPr>
          <p:cNvPr id="75" name="Oval 74">
            <a:extLst>
              <a:ext uri="{FF2B5EF4-FFF2-40B4-BE49-F238E27FC236}">
                <a16:creationId xmlns:a16="http://schemas.microsoft.com/office/drawing/2014/main" id="{4B4AA225-72EE-8CC0-DD62-9090A2FC0801}"/>
              </a:ext>
            </a:extLst>
          </p:cNvPr>
          <p:cNvSpPr/>
          <p:nvPr/>
        </p:nvSpPr>
        <p:spPr>
          <a:xfrm rot="18900000">
            <a:off x="4019635" y="2890615"/>
            <a:ext cx="1419835" cy="1419835"/>
          </a:xfrm>
          <a:prstGeom prst="ellipse">
            <a:avLst/>
          </a:prstGeom>
          <a:solidFill>
            <a:srgbClr val="FFFFFF"/>
          </a:solidFill>
          <a:ln w="1822" cap="flat">
            <a:noFill/>
            <a:prstDash val="solid"/>
            <a:miter/>
          </a:ln>
        </p:spPr>
        <p:txBody>
          <a:bodyPr/>
          <a:lstStyle/>
          <a:p>
            <a:endParaRPr lang="en-IE"/>
          </a:p>
        </p:txBody>
      </p:sp>
      <p:grpSp>
        <p:nvGrpSpPr>
          <p:cNvPr id="6" name="Group 5">
            <a:extLst>
              <a:ext uri="{FF2B5EF4-FFF2-40B4-BE49-F238E27FC236}">
                <a16:creationId xmlns:a16="http://schemas.microsoft.com/office/drawing/2014/main" id="{D7EDFAD4-D5A0-C7E5-DCE6-5AAF1FF189FF}"/>
              </a:ext>
            </a:extLst>
          </p:cNvPr>
          <p:cNvGrpSpPr/>
          <p:nvPr/>
        </p:nvGrpSpPr>
        <p:grpSpPr>
          <a:xfrm>
            <a:off x="3743360" y="2614032"/>
            <a:ext cx="1972409" cy="1972689"/>
            <a:chOff x="3462819" y="1846181"/>
            <a:chExt cx="2598409" cy="2598778"/>
          </a:xfrm>
        </p:grpSpPr>
        <p:grpSp>
          <p:nvGrpSpPr>
            <p:cNvPr id="78" name="Graphic 26">
              <a:extLst>
                <a:ext uri="{FF2B5EF4-FFF2-40B4-BE49-F238E27FC236}">
                  <a16:creationId xmlns:a16="http://schemas.microsoft.com/office/drawing/2014/main" id="{81F806CA-3D1F-8825-C3A0-EA6449F506C2}"/>
                </a:ext>
              </a:extLst>
            </p:cNvPr>
            <p:cNvGrpSpPr/>
            <p:nvPr/>
          </p:nvGrpSpPr>
          <p:grpSpPr>
            <a:xfrm>
              <a:off x="3462819" y="1846181"/>
              <a:ext cx="2598409" cy="2598778"/>
              <a:chOff x="3512435" y="2838253"/>
              <a:chExt cx="2182827" cy="2183137"/>
            </a:xfrm>
            <a:solidFill>
              <a:srgbClr val="0289AE"/>
            </a:solidFill>
          </p:grpSpPr>
          <p:sp>
            <p:nvSpPr>
              <p:cNvPr id="79" name="Freeform 78">
                <a:extLst>
                  <a:ext uri="{FF2B5EF4-FFF2-40B4-BE49-F238E27FC236}">
                    <a16:creationId xmlns:a16="http://schemas.microsoft.com/office/drawing/2014/main" id="{CFBF5B2B-6AC6-A372-0D04-F93E899F0A07}"/>
                  </a:ext>
                </a:extLst>
              </p:cNvPr>
              <p:cNvSpPr/>
              <p:nvPr/>
            </p:nvSpPr>
            <p:spPr>
              <a:xfrm>
                <a:off x="3512435" y="2838271"/>
                <a:ext cx="1100675" cy="2183119"/>
              </a:xfrm>
              <a:custGeom>
                <a:avLst/>
                <a:gdLst>
                  <a:gd name="csX0" fmla="*/ 1100675 w 1100675"/>
                  <a:gd name="csY0" fmla="*/ 2174004 h 2183119"/>
                  <a:gd name="csX1" fmla="*/ 1091560 w 1100675"/>
                  <a:gd name="csY1" fmla="*/ 2183120 h 2183119"/>
                  <a:gd name="csX2" fmla="*/ 666673 w 1100675"/>
                  <a:gd name="csY2" fmla="*/ 2097340 h 2183119"/>
                  <a:gd name="csX3" fmla="*/ 319709 w 1100675"/>
                  <a:gd name="csY3" fmla="*/ 1863411 h 2183119"/>
                  <a:gd name="csX4" fmla="*/ 85779 w 1100675"/>
                  <a:gd name="csY4" fmla="*/ 1516446 h 2183119"/>
                  <a:gd name="csX5" fmla="*/ 0 w 1100675"/>
                  <a:gd name="csY5" fmla="*/ 1091560 h 2183119"/>
                  <a:gd name="csX6" fmla="*/ 85779 w 1100675"/>
                  <a:gd name="csY6" fmla="*/ 666673 h 2183119"/>
                  <a:gd name="csX7" fmla="*/ 319709 w 1100675"/>
                  <a:gd name="csY7" fmla="*/ 319709 h 2183119"/>
                  <a:gd name="csX8" fmla="*/ 666673 w 1100675"/>
                  <a:gd name="csY8" fmla="*/ 85780 h 2183119"/>
                  <a:gd name="csX9" fmla="*/ 1091560 w 1100675"/>
                  <a:gd name="csY9" fmla="*/ 0 h 2183119"/>
                  <a:gd name="csX10" fmla="*/ 1100675 w 1100675"/>
                  <a:gd name="csY10" fmla="*/ 9116 h 2183119"/>
                  <a:gd name="csX11" fmla="*/ 1091560 w 1100675"/>
                  <a:gd name="csY11" fmla="*/ 18232 h 2183119"/>
                  <a:gd name="csX12" fmla="*/ 18213 w 1100675"/>
                  <a:gd name="csY12" fmla="*/ 1091578 h 2183119"/>
                  <a:gd name="csX13" fmla="*/ 1091560 w 1100675"/>
                  <a:gd name="csY13" fmla="*/ 2164925 h 2183119"/>
                  <a:gd name="csX14" fmla="*/ 1100675 w 1100675"/>
                  <a:gd name="csY14" fmla="*/ 2174040 h 2183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00675" h="2183119">
                    <a:moveTo>
                      <a:pt x="1100675" y="2174004"/>
                    </a:moveTo>
                    <a:cubicBezTo>
                      <a:pt x="1100675" y="2179036"/>
                      <a:pt x="1096592" y="2183120"/>
                      <a:pt x="1091560" y="2183120"/>
                    </a:cubicBezTo>
                    <a:cubicBezTo>
                      <a:pt x="944194" y="2183120"/>
                      <a:pt x="801240" y="2154259"/>
                      <a:pt x="666673" y="2097340"/>
                    </a:cubicBezTo>
                    <a:cubicBezTo>
                      <a:pt x="536682" y="2042354"/>
                      <a:pt x="419946" y="1963648"/>
                      <a:pt x="319709" y="1863411"/>
                    </a:cubicBezTo>
                    <a:cubicBezTo>
                      <a:pt x="219471" y="1763174"/>
                      <a:pt x="140766" y="1646437"/>
                      <a:pt x="85779" y="1516446"/>
                    </a:cubicBezTo>
                    <a:cubicBezTo>
                      <a:pt x="28860" y="1381861"/>
                      <a:pt x="0" y="1238907"/>
                      <a:pt x="0" y="1091560"/>
                    </a:cubicBezTo>
                    <a:cubicBezTo>
                      <a:pt x="0" y="944212"/>
                      <a:pt x="28860" y="801240"/>
                      <a:pt x="85779" y="666673"/>
                    </a:cubicBezTo>
                    <a:cubicBezTo>
                      <a:pt x="140766" y="536682"/>
                      <a:pt x="219471" y="419946"/>
                      <a:pt x="319709" y="319709"/>
                    </a:cubicBezTo>
                    <a:cubicBezTo>
                      <a:pt x="419946" y="219471"/>
                      <a:pt x="536682" y="140766"/>
                      <a:pt x="666673" y="85780"/>
                    </a:cubicBezTo>
                    <a:cubicBezTo>
                      <a:pt x="801259" y="28861"/>
                      <a:pt x="944212" y="0"/>
                      <a:pt x="1091560" y="0"/>
                    </a:cubicBezTo>
                    <a:cubicBezTo>
                      <a:pt x="1096592" y="0"/>
                      <a:pt x="1100675" y="4084"/>
                      <a:pt x="1100675" y="9116"/>
                    </a:cubicBezTo>
                    <a:cubicBezTo>
                      <a:pt x="1100675" y="14148"/>
                      <a:pt x="1096592" y="18232"/>
                      <a:pt x="1091560" y="18232"/>
                    </a:cubicBezTo>
                    <a:cubicBezTo>
                      <a:pt x="499709" y="18232"/>
                      <a:pt x="18213" y="499727"/>
                      <a:pt x="18213" y="1091578"/>
                    </a:cubicBezTo>
                    <a:cubicBezTo>
                      <a:pt x="18213" y="1683429"/>
                      <a:pt x="499709" y="2164925"/>
                      <a:pt x="1091560" y="2164925"/>
                    </a:cubicBezTo>
                    <a:cubicBezTo>
                      <a:pt x="1096592" y="2164925"/>
                      <a:pt x="1100675" y="2169008"/>
                      <a:pt x="1100675" y="2174040"/>
                    </a:cubicBezTo>
                    <a:close/>
                  </a:path>
                </a:pathLst>
              </a:custGeom>
              <a:grpFill/>
              <a:ln w="1822" cap="flat">
                <a:noFill/>
                <a:prstDash val="solid"/>
                <a:miter/>
              </a:ln>
            </p:spPr>
            <p:txBody>
              <a:bodyPr/>
              <a:lstStyle/>
              <a:p>
                <a:endParaRPr lang="en-IE"/>
              </a:p>
            </p:txBody>
          </p:sp>
          <p:grpSp>
            <p:nvGrpSpPr>
              <p:cNvPr id="80" name="Graphic 26">
                <a:extLst>
                  <a:ext uri="{FF2B5EF4-FFF2-40B4-BE49-F238E27FC236}">
                    <a16:creationId xmlns:a16="http://schemas.microsoft.com/office/drawing/2014/main" id="{D0CAA97E-FDAC-BE9F-AA56-D5C011BF3733}"/>
                  </a:ext>
                </a:extLst>
              </p:cNvPr>
              <p:cNvGrpSpPr/>
              <p:nvPr/>
            </p:nvGrpSpPr>
            <p:grpSpPr>
              <a:xfrm>
                <a:off x="4594879" y="2838253"/>
                <a:ext cx="1100383" cy="2183137"/>
                <a:chOff x="4594879" y="2838253"/>
                <a:chExt cx="1100383" cy="2183137"/>
              </a:xfrm>
              <a:grpFill/>
            </p:grpSpPr>
            <p:sp>
              <p:nvSpPr>
                <p:cNvPr id="81" name="Freeform 80">
                  <a:extLst>
                    <a:ext uri="{FF2B5EF4-FFF2-40B4-BE49-F238E27FC236}">
                      <a16:creationId xmlns:a16="http://schemas.microsoft.com/office/drawing/2014/main" id="{64FF0FC1-077A-76EB-610D-F12C3EB754BC}"/>
                    </a:ext>
                  </a:extLst>
                </p:cNvPr>
                <p:cNvSpPr/>
                <p:nvPr/>
              </p:nvSpPr>
              <p:spPr>
                <a:xfrm>
                  <a:off x="4594879" y="2838253"/>
                  <a:ext cx="25524" cy="18249"/>
                </a:xfrm>
                <a:custGeom>
                  <a:avLst/>
                  <a:gdLst>
                    <a:gd name="csX0" fmla="*/ 25524 w 25524"/>
                    <a:gd name="csY0" fmla="*/ 9134 h 18249"/>
                    <a:gd name="csX1" fmla="*/ 25524 w 25524"/>
                    <a:gd name="csY1" fmla="*/ 9189 h 18249"/>
                    <a:gd name="csX2" fmla="*/ 16354 w 25524"/>
                    <a:gd name="csY2" fmla="*/ 18250 h 18249"/>
                    <a:gd name="csX3" fmla="*/ 9116 w 25524"/>
                    <a:gd name="csY3" fmla="*/ 18232 h 18249"/>
                    <a:gd name="csX4" fmla="*/ 0 w 25524"/>
                    <a:gd name="csY4" fmla="*/ 9116 h 18249"/>
                    <a:gd name="csX5" fmla="*/ 9116 w 25524"/>
                    <a:gd name="csY5" fmla="*/ 0 h 18249"/>
                    <a:gd name="csX6" fmla="*/ 16463 w 25524"/>
                    <a:gd name="csY6" fmla="*/ 18 h 18249"/>
                    <a:gd name="csX7" fmla="*/ 25524 w 25524"/>
                    <a:gd name="csY7" fmla="*/ 9134 h 182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524" h="18249">
                      <a:moveTo>
                        <a:pt x="25524" y="9134"/>
                      </a:moveTo>
                      <a:lnTo>
                        <a:pt x="25524" y="9189"/>
                      </a:lnTo>
                      <a:cubicBezTo>
                        <a:pt x="25488" y="14221"/>
                        <a:pt x="21386" y="18268"/>
                        <a:pt x="16354" y="18250"/>
                      </a:cubicBezTo>
                      <a:cubicBezTo>
                        <a:pt x="13947" y="18250"/>
                        <a:pt x="11541" y="18232"/>
                        <a:pt x="9116" y="18232"/>
                      </a:cubicBezTo>
                      <a:cubicBezTo>
                        <a:pt x="4084" y="18232"/>
                        <a:pt x="0" y="14148"/>
                        <a:pt x="0" y="9116"/>
                      </a:cubicBezTo>
                      <a:cubicBezTo>
                        <a:pt x="0" y="4084"/>
                        <a:pt x="4084" y="0"/>
                        <a:pt x="9116" y="0"/>
                      </a:cubicBezTo>
                      <a:cubicBezTo>
                        <a:pt x="11577" y="0"/>
                        <a:pt x="14020" y="0"/>
                        <a:pt x="16463" y="18"/>
                      </a:cubicBezTo>
                      <a:cubicBezTo>
                        <a:pt x="21477" y="55"/>
                        <a:pt x="25524" y="4120"/>
                        <a:pt x="25524" y="9134"/>
                      </a:cubicBezTo>
                      <a:close/>
                    </a:path>
                  </a:pathLst>
                </a:custGeom>
                <a:grpFill/>
                <a:ln w="1822" cap="flat">
                  <a:noFill/>
                  <a:prstDash val="solid"/>
                  <a:miter/>
                </a:ln>
              </p:spPr>
              <p:txBody>
                <a:bodyPr/>
                <a:lstStyle/>
                <a:p>
                  <a:endParaRPr lang="en-IE"/>
                </a:p>
              </p:txBody>
            </p:sp>
            <p:sp>
              <p:nvSpPr>
                <p:cNvPr id="82" name="Freeform 81">
                  <a:extLst>
                    <a:ext uri="{FF2B5EF4-FFF2-40B4-BE49-F238E27FC236}">
                      <a16:creationId xmlns:a16="http://schemas.microsoft.com/office/drawing/2014/main" id="{83DC7AA2-F562-1975-3B48-E46DD9DA7FB7}"/>
                    </a:ext>
                  </a:extLst>
                </p:cNvPr>
                <p:cNvSpPr/>
                <p:nvPr/>
              </p:nvSpPr>
              <p:spPr>
                <a:xfrm>
                  <a:off x="4656943" y="2840006"/>
                  <a:ext cx="1038319" cy="2179595"/>
                </a:xfrm>
                <a:custGeom>
                  <a:avLst/>
                  <a:gdLst>
                    <a:gd name="csX0" fmla="*/ 1038301 w 1038319"/>
                    <a:gd name="csY0" fmla="*/ 1116789 h 2179595"/>
                    <a:gd name="csX1" fmla="*/ 1038301 w 1038319"/>
                    <a:gd name="csY1" fmla="*/ 1117008 h 2179595"/>
                    <a:gd name="csX2" fmla="*/ 1037845 w 1038319"/>
                    <a:gd name="csY2" fmla="*/ 1131739 h 2179595"/>
                    <a:gd name="csX3" fmla="*/ 1028401 w 1038319"/>
                    <a:gd name="csY3" fmla="*/ 1140509 h 2179595"/>
                    <a:gd name="csX4" fmla="*/ 1019632 w 1038319"/>
                    <a:gd name="csY4" fmla="*/ 1131047 h 2179595"/>
                    <a:gd name="csX5" fmla="*/ 1020088 w 1038319"/>
                    <a:gd name="csY5" fmla="*/ 1116571 h 2179595"/>
                    <a:gd name="csX6" fmla="*/ 1029422 w 1038319"/>
                    <a:gd name="csY6" fmla="*/ 1107674 h 2179595"/>
                    <a:gd name="csX7" fmla="*/ 1038319 w 1038319"/>
                    <a:gd name="csY7" fmla="*/ 1116789 h 2179595"/>
                    <a:gd name="csX8" fmla="*/ 1038283 w 1038319"/>
                    <a:gd name="csY8" fmla="*/ 1062004 h 2179595"/>
                    <a:gd name="csX9" fmla="*/ 1029385 w 1038319"/>
                    <a:gd name="csY9" fmla="*/ 1071120 h 2179595"/>
                    <a:gd name="csX10" fmla="*/ 1020051 w 1038319"/>
                    <a:gd name="csY10" fmla="*/ 1062241 h 2179595"/>
                    <a:gd name="csX11" fmla="*/ 1019595 w 1038319"/>
                    <a:gd name="csY11" fmla="*/ 1047801 h 2179595"/>
                    <a:gd name="csX12" fmla="*/ 1028347 w 1038319"/>
                    <a:gd name="csY12" fmla="*/ 1038339 h 2179595"/>
                    <a:gd name="csX13" fmla="*/ 1037809 w 1038319"/>
                    <a:gd name="csY13" fmla="*/ 1047090 h 2179595"/>
                    <a:gd name="csX14" fmla="*/ 1038283 w 1038319"/>
                    <a:gd name="csY14" fmla="*/ 1061785 h 2179595"/>
                    <a:gd name="csX15" fmla="*/ 1038283 w 1038319"/>
                    <a:gd name="csY15" fmla="*/ 1062022 h 2179595"/>
                    <a:gd name="csX16" fmla="*/ 1034417 w 1038319"/>
                    <a:gd name="csY16" fmla="*/ 1186033 h 2179595"/>
                    <a:gd name="csX17" fmla="*/ 1034381 w 1038319"/>
                    <a:gd name="csY17" fmla="*/ 1186835 h 2179595"/>
                    <a:gd name="csX18" fmla="*/ 1032995 w 1038319"/>
                    <a:gd name="csY18" fmla="*/ 1201511 h 2179595"/>
                    <a:gd name="csX19" fmla="*/ 1023004 w 1038319"/>
                    <a:gd name="csY19" fmla="*/ 1209661 h 2179595"/>
                    <a:gd name="csX20" fmla="*/ 1014855 w 1038319"/>
                    <a:gd name="csY20" fmla="*/ 1199670 h 2179595"/>
                    <a:gd name="csX21" fmla="*/ 1016222 w 1038319"/>
                    <a:gd name="csY21" fmla="*/ 1185249 h 2179595"/>
                    <a:gd name="csX22" fmla="*/ 1026104 w 1038319"/>
                    <a:gd name="csY22" fmla="*/ 1176972 h 2179595"/>
                    <a:gd name="csX23" fmla="*/ 1034417 w 1038319"/>
                    <a:gd name="csY23" fmla="*/ 1186033 h 2179595"/>
                    <a:gd name="csX24" fmla="*/ 1034344 w 1038319"/>
                    <a:gd name="csY24" fmla="*/ 992797 h 2179595"/>
                    <a:gd name="csX25" fmla="*/ 1026031 w 1038319"/>
                    <a:gd name="csY25" fmla="*/ 1001858 h 2179595"/>
                    <a:gd name="csX26" fmla="*/ 1016149 w 1038319"/>
                    <a:gd name="csY26" fmla="*/ 993581 h 2179595"/>
                    <a:gd name="csX27" fmla="*/ 1014764 w 1038319"/>
                    <a:gd name="csY27" fmla="*/ 979159 h 2179595"/>
                    <a:gd name="csX28" fmla="*/ 1022895 w 1038319"/>
                    <a:gd name="csY28" fmla="*/ 969169 h 2179595"/>
                    <a:gd name="csX29" fmla="*/ 1032886 w 1038319"/>
                    <a:gd name="csY29" fmla="*/ 977318 h 2179595"/>
                    <a:gd name="csX30" fmla="*/ 1034290 w 1038319"/>
                    <a:gd name="csY30" fmla="*/ 991976 h 2179595"/>
                    <a:gd name="csX31" fmla="*/ 1034326 w 1038319"/>
                    <a:gd name="csY31" fmla="*/ 992797 h 2179595"/>
                    <a:gd name="csX32" fmla="*/ 1026122 w 1038319"/>
                    <a:gd name="csY32" fmla="*/ 1254912 h 2179595"/>
                    <a:gd name="csX33" fmla="*/ 1026013 w 1038319"/>
                    <a:gd name="csY33" fmla="*/ 1256297 h 2179595"/>
                    <a:gd name="csX34" fmla="*/ 1023679 w 1038319"/>
                    <a:gd name="csY34" fmla="*/ 1270846 h 2179595"/>
                    <a:gd name="csX35" fmla="*/ 1013178 w 1038319"/>
                    <a:gd name="csY35" fmla="*/ 1278339 h 2179595"/>
                    <a:gd name="csX36" fmla="*/ 1005684 w 1038319"/>
                    <a:gd name="csY36" fmla="*/ 1267838 h 2179595"/>
                    <a:gd name="csX37" fmla="*/ 1007982 w 1038319"/>
                    <a:gd name="csY37" fmla="*/ 1253544 h 2179595"/>
                    <a:gd name="csX38" fmla="*/ 1018374 w 1038319"/>
                    <a:gd name="csY38" fmla="*/ 1245905 h 2179595"/>
                    <a:gd name="csX39" fmla="*/ 1026122 w 1038319"/>
                    <a:gd name="csY39" fmla="*/ 1254912 h 2179595"/>
                    <a:gd name="csX40" fmla="*/ 1025995 w 1038319"/>
                    <a:gd name="csY40" fmla="*/ 923918 h 2179595"/>
                    <a:gd name="csX41" fmla="*/ 1018264 w 1038319"/>
                    <a:gd name="csY41" fmla="*/ 932924 h 2179595"/>
                    <a:gd name="csX42" fmla="*/ 1007873 w 1038319"/>
                    <a:gd name="csY42" fmla="*/ 925303 h 2179595"/>
                    <a:gd name="csX43" fmla="*/ 1005575 w 1038319"/>
                    <a:gd name="csY43" fmla="*/ 910992 h 2179595"/>
                    <a:gd name="csX44" fmla="*/ 1013050 w 1038319"/>
                    <a:gd name="csY44" fmla="*/ 900490 h 2179595"/>
                    <a:gd name="csX45" fmla="*/ 1023551 w 1038319"/>
                    <a:gd name="csY45" fmla="*/ 907965 h 2179595"/>
                    <a:gd name="csX46" fmla="*/ 1025885 w 1038319"/>
                    <a:gd name="csY46" fmla="*/ 922514 h 2179595"/>
                    <a:gd name="csX47" fmla="*/ 1025995 w 1038319"/>
                    <a:gd name="csY47" fmla="*/ 923918 h 2179595"/>
                    <a:gd name="csX48" fmla="*/ 1013415 w 1038319"/>
                    <a:gd name="csY48" fmla="*/ 1323134 h 2179595"/>
                    <a:gd name="csX49" fmla="*/ 1013196 w 1038319"/>
                    <a:gd name="csY49" fmla="*/ 1325103 h 2179595"/>
                    <a:gd name="csX50" fmla="*/ 1009933 w 1038319"/>
                    <a:gd name="csY50" fmla="*/ 1339470 h 2179595"/>
                    <a:gd name="csX51" fmla="*/ 998975 w 1038319"/>
                    <a:gd name="csY51" fmla="*/ 1346270 h 2179595"/>
                    <a:gd name="csX52" fmla="*/ 992175 w 1038319"/>
                    <a:gd name="csY52" fmla="*/ 1335313 h 2179595"/>
                    <a:gd name="csX53" fmla="*/ 995384 w 1038319"/>
                    <a:gd name="csY53" fmla="*/ 1321183 h 2179595"/>
                    <a:gd name="csX54" fmla="*/ 1006250 w 1038319"/>
                    <a:gd name="csY54" fmla="*/ 1314237 h 2179595"/>
                    <a:gd name="csX55" fmla="*/ 1013415 w 1038319"/>
                    <a:gd name="csY55" fmla="*/ 1323134 h 2179595"/>
                    <a:gd name="csX56" fmla="*/ 1013251 w 1038319"/>
                    <a:gd name="csY56" fmla="*/ 855714 h 2179595"/>
                    <a:gd name="csX57" fmla="*/ 1006104 w 1038319"/>
                    <a:gd name="csY57" fmla="*/ 864611 h 2179595"/>
                    <a:gd name="csX58" fmla="*/ 995238 w 1038319"/>
                    <a:gd name="csY58" fmla="*/ 857664 h 2179595"/>
                    <a:gd name="csX59" fmla="*/ 992029 w 1038319"/>
                    <a:gd name="csY59" fmla="*/ 843535 h 2179595"/>
                    <a:gd name="csX60" fmla="*/ 998811 w 1038319"/>
                    <a:gd name="csY60" fmla="*/ 832578 h 2179595"/>
                    <a:gd name="csX61" fmla="*/ 1009768 w 1038319"/>
                    <a:gd name="csY61" fmla="*/ 839360 h 2179595"/>
                    <a:gd name="csX62" fmla="*/ 1013032 w 1038319"/>
                    <a:gd name="csY62" fmla="*/ 853726 h 2179595"/>
                    <a:gd name="csX63" fmla="*/ 1013251 w 1038319"/>
                    <a:gd name="csY63" fmla="*/ 855695 h 2179595"/>
                    <a:gd name="csX64" fmla="*/ 996350 w 1038319"/>
                    <a:gd name="csY64" fmla="*/ 1390372 h 2179595"/>
                    <a:gd name="csX65" fmla="*/ 995986 w 1038319"/>
                    <a:gd name="csY65" fmla="*/ 1392906 h 2179595"/>
                    <a:gd name="csX66" fmla="*/ 991810 w 1038319"/>
                    <a:gd name="csY66" fmla="*/ 1407036 h 2179595"/>
                    <a:gd name="csX67" fmla="*/ 980434 w 1038319"/>
                    <a:gd name="csY67" fmla="*/ 1413107 h 2179595"/>
                    <a:gd name="csX68" fmla="*/ 974363 w 1038319"/>
                    <a:gd name="csY68" fmla="*/ 1401730 h 2179595"/>
                    <a:gd name="csX69" fmla="*/ 978465 w 1038319"/>
                    <a:gd name="csY69" fmla="*/ 1387838 h 2179595"/>
                    <a:gd name="csX70" fmla="*/ 989750 w 1038319"/>
                    <a:gd name="csY70" fmla="*/ 1381603 h 2179595"/>
                    <a:gd name="csX71" fmla="*/ 996350 w 1038319"/>
                    <a:gd name="csY71" fmla="*/ 1390354 h 2179595"/>
                    <a:gd name="csX72" fmla="*/ 996131 w 1038319"/>
                    <a:gd name="csY72" fmla="*/ 788476 h 2179595"/>
                    <a:gd name="csX73" fmla="*/ 989550 w 1038319"/>
                    <a:gd name="csY73" fmla="*/ 797227 h 2179595"/>
                    <a:gd name="csX74" fmla="*/ 978264 w 1038319"/>
                    <a:gd name="csY74" fmla="*/ 791010 h 2179595"/>
                    <a:gd name="csX75" fmla="*/ 974144 w 1038319"/>
                    <a:gd name="csY75" fmla="*/ 777117 h 2179595"/>
                    <a:gd name="csX76" fmla="*/ 980215 w 1038319"/>
                    <a:gd name="csY76" fmla="*/ 765741 h 2179595"/>
                    <a:gd name="csX77" fmla="*/ 991591 w 1038319"/>
                    <a:gd name="csY77" fmla="*/ 771812 h 2179595"/>
                    <a:gd name="csX78" fmla="*/ 995785 w 1038319"/>
                    <a:gd name="csY78" fmla="*/ 785941 h 2179595"/>
                    <a:gd name="csX79" fmla="*/ 996149 w 1038319"/>
                    <a:gd name="csY79" fmla="*/ 788476 h 2179595"/>
                    <a:gd name="csX80" fmla="*/ 974946 w 1038319"/>
                    <a:gd name="csY80" fmla="*/ 1456516 h 2179595"/>
                    <a:gd name="csX81" fmla="*/ 974399 w 1038319"/>
                    <a:gd name="csY81" fmla="*/ 1459597 h 2179595"/>
                    <a:gd name="csX82" fmla="*/ 969294 w 1038319"/>
                    <a:gd name="csY82" fmla="*/ 1473472 h 2179595"/>
                    <a:gd name="csX83" fmla="*/ 957553 w 1038319"/>
                    <a:gd name="csY83" fmla="*/ 1478795 h 2179595"/>
                    <a:gd name="csX84" fmla="*/ 952230 w 1038319"/>
                    <a:gd name="csY84" fmla="*/ 1467054 h 2179595"/>
                    <a:gd name="csX85" fmla="*/ 957244 w 1038319"/>
                    <a:gd name="csY85" fmla="*/ 1453417 h 2179595"/>
                    <a:gd name="csX86" fmla="*/ 968912 w 1038319"/>
                    <a:gd name="csY86" fmla="*/ 1447929 h 2179595"/>
                    <a:gd name="csX87" fmla="*/ 974946 w 1038319"/>
                    <a:gd name="csY87" fmla="*/ 1456516 h 2179595"/>
                    <a:gd name="csX88" fmla="*/ 974709 w 1038319"/>
                    <a:gd name="csY88" fmla="*/ 722477 h 2179595"/>
                    <a:gd name="csX89" fmla="*/ 968693 w 1038319"/>
                    <a:gd name="csY89" fmla="*/ 731046 h 2179595"/>
                    <a:gd name="csX90" fmla="*/ 957025 w 1038319"/>
                    <a:gd name="csY90" fmla="*/ 725559 h 2179595"/>
                    <a:gd name="csX91" fmla="*/ 952011 w 1038319"/>
                    <a:gd name="csY91" fmla="*/ 711958 h 2179595"/>
                    <a:gd name="csX92" fmla="*/ 957334 w 1038319"/>
                    <a:gd name="csY92" fmla="*/ 700217 h 2179595"/>
                    <a:gd name="csX93" fmla="*/ 969076 w 1038319"/>
                    <a:gd name="csY93" fmla="*/ 705540 h 2179595"/>
                    <a:gd name="csX94" fmla="*/ 974162 w 1038319"/>
                    <a:gd name="csY94" fmla="*/ 719360 h 2179595"/>
                    <a:gd name="csX95" fmla="*/ 974709 w 1038319"/>
                    <a:gd name="csY95" fmla="*/ 722459 h 2179595"/>
                    <a:gd name="csX96" fmla="*/ 949276 w 1038319"/>
                    <a:gd name="csY96" fmla="*/ 1521147 h 2179595"/>
                    <a:gd name="csX97" fmla="*/ 948511 w 1038319"/>
                    <a:gd name="csY97" fmla="*/ 1524775 h 2179595"/>
                    <a:gd name="csX98" fmla="*/ 942531 w 1038319"/>
                    <a:gd name="csY98" fmla="*/ 1538285 h 2179595"/>
                    <a:gd name="csX99" fmla="*/ 930479 w 1038319"/>
                    <a:gd name="csY99" fmla="*/ 1542843 h 2179595"/>
                    <a:gd name="csX100" fmla="*/ 925921 w 1038319"/>
                    <a:gd name="csY100" fmla="*/ 1530792 h 2179595"/>
                    <a:gd name="csX101" fmla="*/ 931810 w 1038319"/>
                    <a:gd name="csY101" fmla="*/ 1517501 h 2179595"/>
                    <a:gd name="csX102" fmla="*/ 943807 w 1038319"/>
                    <a:gd name="csY102" fmla="*/ 1512779 h 2179595"/>
                    <a:gd name="csX103" fmla="*/ 949294 w 1038319"/>
                    <a:gd name="csY103" fmla="*/ 1521147 h 2179595"/>
                    <a:gd name="csX104" fmla="*/ 949112 w 1038319"/>
                    <a:gd name="csY104" fmla="*/ 658120 h 2179595"/>
                    <a:gd name="csX105" fmla="*/ 943624 w 1038319"/>
                    <a:gd name="csY105" fmla="*/ 666488 h 2179595"/>
                    <a:gd name="csX106" fmla="*/ 931628 w 1038319"/>
                    <a:gd name="csY106" fmla="*/ 661766 h 2179595"/>
                    <a:gd name="csX107" fmla="*/ 925776 w 1038319"/>
                    <a:gd name="csY107" fmla="*/ 648567 h 2179595"/>
                    <a:gd name="csX108" fmla="*/ 930334 w 1038319"/>
                    <a:gd name="csY108" fmla="*/ 636516 h 2179595"/>
                    <a:gd name="csX109" fmla="*/ 942385 w 1038319"/>
                    <a:gd name="csY109" fmla="*/ 641074 h 2179595"/>
                    <a:gd name="csX110" fmla="*/ 948328 w 1038319"/>
                    <a:gd name="csY110" fmla="*/ 654492 h 2179595"/>
                    <a:gd name="csX111" fmla="*/ 949094 w 1038319"/>
                    <a:gd name="csY111" fmla="*/ 658120 h 2179595"/>
                    <a:gd name="csX112" fmla="*/ 919522 w 1038319"/>
                    <a:gd name="csY112" fmla="*/ 1583955 h 2179595"/>
                    <a:gd name="csX113" fmla="*/ 918520 w 1038319"/>
                    <a:gd name="csY113" fmla="*/ 1588112 h 2179595"/>
                    <a:gd name="csX114" fmla="*/ 911683 w 1038319"/>
                    <a:gd name="csY114" fmla="*/ 1601202 h 2179595"/>
                    <a:gd name="csX115" fmla="*/ 899358 w 1038319"/>
                    <a:gd name="csY115" fmla="*/ 1604976 h 2179595"/>
                    <a:gd name="csX116" fmla="*/ 895584 w 1038319"/>
                    <a:gd name="csY116" fmla="*/ 1592651 h 2179595"/>
                    <a:gd name="csX117" fmla="*/ 902312 w 1038319"/>
                    <a:gd name="csY117" fmla="*/ 1579780 h 2179595"/>
                    <a:gd name="csX118" fmla="*/ 914581 w 1038319"/>
                    <a:gd name="csY118" fmla="*/ 1575842 h 2179595"/>
                    <a:gd name="csX119" fmla="*/ 919522 w 1038319"/>
                    <a:gd name="csY119" fmla="*/ 1583955 h 2179595"/>
                    <a:gd name="csX120" fmla="*/ 919450 w 1038319"/>
                    <a:gd name="csY120" fmla="*/ 595549 h 2179595"/>
                    <a:gd name="csX121" fmla="*/ 914508 w 1038319"/>
                    <a:gd name="csY121" fmla="*/ 603662 h 2179595"/>
                    <a:gd name="csX122" fmla="*/ 902239 w 1038319"/>
                    <a:gd name="csY122" fmla="*/ 599724 h 2179595"/>
                    <a:gd name="csX123" fmla="*/ 895548 w 1038319"/>
                    <a:gd name="csY123" fmla="*/ 586926 h 2179595"/>
                    <a:gd name="csX124" fmla="*/ 899322 w 1038319"/>
                    <a:gd name="csY124" fmla="*/ 574601 h 2179595"/>
                    <a:gd name="csX125" fmla="*/ 911646 w 1038319"/>
                    <a:gd name="csY125" fmla="*/ 578375 h 2179595"/>
                    <a:gd name="csX126" fmla="*/ 918447 w 1038319"/>
                    <a:gd name="csY126" fmla="*/ 591393 h 2179595"/>
                    <a:gd name="csX127" fmla="*/ 919450 w 1038319"/>
                    <a:gd name="csY127" fmla="*/ 595549 h 2179595"/>
                    <a:gd name="csX128" fmla="*/ 885830 w 1038319"/>
                    <a:gd name="csY128" fmla="*/ 534984 h 2179595"/>
                    <a:gd name="csX129" fmla="*/ 881400 w 1038319"/>
                    <a:gd name="csY129" fmla="*/ 542824 h 2179595"/>
                    <a:gd name="csX130" fmla="*/ 868893 w 1038319"/>
                    <a:gd name="csY130" fmla="*/ 539670 h 2179595"/>
                    <a:gd name="csX131" fmla="*/ 861382 w 1038319"/>
                    <a:gd name="csY131" fmla="*/ 527309 h 2179595"/>
                    <a:gd name="csX132" fmla="*/ 864353 w 1038319"/>
                    <a:gd name="csY132" fmla="*/ 514765 h 2179595"/>
                    <a:gd name="csX133" fmla="*/ 876897 w 1038319"/>
                    <a:gd name="csY133" fmla="*/ 517737 h 2179595"/>
                    <a:gd name="csX134" fmla="*/ 884536 w 1038319"/>
                    <a:gd name="csY134" fmla="*/ 530299 h 2179595"/>
                    <a:gd name="csX135" fmla="*/ 885830 w 1038319"/>
                    <a:gd name="csY135" fmla="*/ 534966 h 2179595"/>
                    <a:gd name="csX136" fmla="*/ 885794 w 1038319"/>
                    <a:gd name="csY136" fmla="*/ 1644702 h 2179595"/>
                    <a:gd name="csX137" fmla="*/ 884499 w 1038319"/>
                    <a:gd name="csY137" fmla="*/ 1649370 h 2179595"/>
                    <a:gd name="csX138" fmla="*/ 876842 w 1038319"/>
                    <a:gd name="csY138" fmla="*/ 1661986 h 2179595"/>
                    <a:gd name="csX139" fmla="*/ 864299 w 1038319"/>
                    <a:gd name="csY139" fmla="*/ 1664958 h 2179595"/>
                    <a:gd name="csX140" fmla="*/ 861327 w 1038319"/>
                    <a:gd name="csY140" fmla="*/ 1652414 h 2179595"/>
                    <a:gd name="csX141" fmla="*/ 868857 w 1038319"/>
                    <a:gd name="csY141" fmla="*/ 1640017 h 2179595"/>
                    <a:gd name="csX142" fmla="*/ 881364 w 1038319"/>
                    <a:gd name="csY142" fmla="*/ 1636881 h 2179595"/>
                    <a:gd name="csX143" fmla="*/ 885794 w 1038319"/>
                    <a:gd name="csY143" fmla="*/ 1644720 h 2179595"/>
                    <a:gd name="csX144" fmla="*/ 848364 w 1038319"/>
                    <a:gd name="csY144" fmla="*/ 476680 h 2179595"/>
                    <a:gd name="csX145" fmla="*/ 844408 w 1038319"/>
                    <a:gd name="csY145" fmla="*/ 484191 h 2179595"/>
                    <a:gd name="csX146" fmla="*/ 831737 w 1038319"/>
                    <a:gd name="csY146" fmla="*/ 481857 h 2179595"/>
                    <a:gd name="csX147" fmla="*/ 823460 w 1038319"/>
                    <a:gd name="csY147" fmla="*/ 469988 h 2179595"/>
                    <a:gd name="csX148" fmla="*/ 825630 w 1038319"/>
                    <a:gd name="csY148" fmla="*/ 457281 h 2179595"/>
                    <a:gd name="csX149" fmla="*/ 838337 w 1038319"/>
                    <a:gd name="csY149" fmla="*/ 459451 h 2179595"/>
                    <a:gd name="csX150" fmla="*/ 846760 w 1038319"/>
                    <a:gd name="csY150" fmla="*/ 471502 h 2179595"/>
                    <a:gd name="csX151" fmla="*/ 848364 w 1038319"/>
                    <a:gd name="csY151" fmla="*/ 476661 h 2179595"/>
                    <a:gd name="csX152" fmla="*/ 848237 w 1038319"/>
                    <a:gd name="csY152" fmla="*/ 1703134 h 2179595"/>
                    <a:gd name="csX153" fmla="*/ 846632 w 1038319"/>
                    <a:gd name="csY153" fmla="*/ 1708294 h 2179595"/>
                    <a:gd name="csX154" fmla="*/ 838191 w 1038319"/>
                    <a:gd name="csY154" fmla="*/ 1720381 h 2179595"/>
                    <a:gd name="csX155" fmla="*/ 825484 w 1038319"/>
                    <a:gd name="csY155" fmla="*/ 1722551 h 2179595"/>
                    <a:gd name="csX156" fmla="*/ 823314 w 1038319"/>
                    <a:gd name="csY156" fmla="*/ 1709844 h 2179595"/>
                    <a:gd name="csX157" fmla="*/ 831628 w 1038319"/>
                    <a:gd name="csY157" fmla="*/ 1697957 h 2179595"/>
                    <a:gd name="csX158" fmla="*/ 844299 w 1038319"/>
                    <a:gd name="csY158" fmla="*/ 1695623 h 2179595"/>
                    <a:gd name="csX159" fmla="*/ 848237 w 1038319"/>
                    <a:gd name="csY159" fmla="*/ 1703134 h 2179595"/>
                    <a:gd name="csX160" fmla="*/ 807252 w 1038319"/>
                    <a:gd name="csY160" fmla="*/ 420873 h 2179595"/>
                    <a:gd name="csX161" fmla="*/ 803770 w 1038319"/>
                    <a:gd name="csY161" fmla="*/ 428038 h 2179595"/>
                    <a:gd name="csX162" fmla="*/ 790971 w 1038319"/>
                    <a:gd name="csY162" fmla="*/ 426524 h 2179595"/>
                    <a:gd name="csX163" fmla="*/ 781947 w 1038319"/>
                    <a:gd name="csY163" fmla="*/ 415203 h 2179595"/>
                    <a:gd name="csX164" fmla="*/ 783296 w 1038319"/>
                    <a:gd name="csY164" fmla="*/ 402386 h 2179595"/>
                    <a:gd name="csX165" fmla="*/ 796113 w 1038319"/>
                    <a:gd name="csY165" fmla="*/ 403735 h 2179595"/>
                    <a:gd name="csX166" fmla="*/ 805283 w 1038319"/>
                    <a:gd name="csY166" fmla="*/ 415239 h 2179595"/>
                    <a:gd name="csX167" fmla="*/ 807234 w 1038319"/>
                    <a:gd name="csY167" fmla="*/ 420873 h 2179595"/>
                    <a:gd name="csX168" fmla="*/ 807052 w 1038319"/>
                    <a:gd name="csY168" fmla="*/ 1759014 h 2179595"/>
                    <a:gd name="csX169" fmla="*/ 805101 w 1038319"/>
                    <a:gd name="csY169" fmla="*/ 1764648 h 2179595"/>
                    <a:gd name="csX170" fmla="*/ 795912 w 1038319"/>
                    <a:gd name="csY170" fmla="*/ 1776170 h 2179595"/>
                    <a:gd name="csX171" fmla="*/ 783096 w 1038319"/>
                    <a:gd name="csY171" fmla="*/ 1777519 h 2179595"/>
                    <a:gd name="csX172" fmla="*/ 781747 w 1038319"/>
                    <a:gd name="csY172" fmla="*/ 1764702 h 2179595"/>
                    <a:gd name="csX173" fmla="*/ 790789 w 1038319"/>
                    <a:gd name="csY173" fmla="*/ 1753362 h 2179595"/>
                    <a:gd name="csX174" fmla="*/ 803588 w 1038319"/>
                    <a:gd name="csY174" fmla="*/ 1751849 h 2179595"/>
                    <a:gd name="csX175" fmla="*/ 807070 w 1038319"/>
                    <a:gd name="csY175" fmla="*/ 1759014 h 2179595"/>
                    <a:gd name="csX176" fmla="*/ 762640 w 1038319"/>
                    <a:gd name="csY176" fmla="*/ 367764 h 2179595"/>
                    <a:gd name="csX177" fmla="*/ 759613 w 1038319"/>
                    <a:gd name="csY177" fmla="*/ 374565 h 2179595"/>
                    <a:gd name="csX178" fmla="*/ 746742 w 1038319"/>
                    <a:gd name="csY178" fmla="*/ 373853 h 2179595"/>
                    <a:gd name="csX179" fmla="*/ 737006 w 1038319"/>
                    <a:gd name="csY179" fmla="*/ 363133 h 2179595"/>
                    <a:gd name="csX180" fmla="*/ 737535 w 1038319"/>
                    <a:gd name="csY180" fmla="*/ 350262 h 2179595"/>
                    <a:gd name="csX181" fmla="*/ 750424 w 1038319"/>
                    <a:gd name="csY181" fmla="*/ 350791 h 2179595"/>
                    <a:gd name="csX182" fmla="*/ 760324 w 1038319"/>
                    <a:gd name="csY182" fmla="*/ 361693 h 2179595"/>
                    <a:gd name="csX183" fmla="*/ 762658 w 1038319"/>
                    <a:gd name="csY183" fmla="*/ 367782 h 2179595"/>
                    <a:gd name="csX184" fmla="*/ 762384 w 1038319"/>
                    <a:gd name="csY184" fmla="*/ 1812141 h 2179595"/>
                    <a:gd name="csX185" fmla="*/ 760051 w 1038319"/>
                    <a:gd name="csY185" fmla="*/ 1818230 h 2179595"/>
                    <a:gd name="csX186" fmla="*/ 750133 w 1038319"/>
                    <a:gd name="csY186" fmla="*/ 1829133 h 2179595"/>
                    <a:gd name="csX187" fmla="*/ 737243 w 1038319"/>
                    <a:gd name="csY187" fmla="*/ 1829662 h 2179595"/>
                    <a:gd name="csX188" fmla="*/ 736714 w 1038319"/>
                    <a:gd name="csY188" fmla="*/ 1816790 h 2179595"/>
                    <a:gd name="csX189" fmla="*/ 746468 w 1038319"/>
                    <a:gd name="csY189" fmla="*/ 1806070 h 2179595"/>
                    <a:gd name="csX190" fmla="*/ 759340 w 1038319"/>
                    <a:gd name="csY190" fmla="*/ 1805359 h 2179595"/>
                    <a:gd name="csX191" fmla="*/ 762366 w 1038319"/>
                    <a:gd name="csY191" fmla="*/ 1812141 h 2179595"/>
                    <a:gd name="csX192" fmla="*/ 714727 w 1038319"/>
                    <a:gd name="csY192" fmla="*/ 317609 h 2179595"/>
                    <a:gd name="csX193" fmla="*/ 712120 w 1038319"/>
                    <a:gd name="csY193" fmla="*/ 323990 h 2179595"/>
                    <a:gd name="csX194" fmla="*/ 699230 w 1038319"/>
                    <a:gd name="csY194" fmla="*/ 324100 h 2179595"/>
                    <a:gd name="csX195" fmla="*/ 688820 w 1038319"/>
                    <a:gd name="csY195" fmla="*/ 314018 h 2179595"/>
                    <a:gd name="csX196" fmla="*/ 688528 w 1038319"/>
                    <a:gd name="csY196" fmla="*/ 301128 h 2179595"/>
                    <a:gd name="csX197" fmla="*/ 701418 w 1038319"/>
                    <a:gd name="csY197" fmla="*/ 300836 h 2179595"/>
                    <a:gd name="csX198" fmla="*/ 711993 w 1038319"/>
                    <a:gd name="csY198" fmla="*/ 311082 h 2179595"/>
                    <a:gd name="csX199" fmla="*/ 714727 w 1038319"/>
                    <a:gd name="csY199" fmla="*/ 317591 h 2179595"/>
                    <a:gd name="csX200" fmla="*/ 714435 w 1038319"/>
                    <a:gd name="csY200" fmla="*/ 1862314 h 2179595"/>
                    <a:gd name="csX201" fmla="*/ 711701 w 1038319"/>
                    <a:gd name="csY201" fmla="*/ 1868823 h 2179595"/>
                    <a:gd name="csX202" fmla="*/ 701127 w 1038319"/>
                    <a:gd name="csY202" fmla="*/ 1879069 h 2179595"/>
                    <a:gd name="csX203" fmla="*/ 688237 w 1038319"/>
                    <a:gd name="csY203" fmla="*/ 1878777 h 2179595"/>
                    <a:gd name="csX204" fmla="*/ 688528 w 1038319"/>
                    <a:gd name="csY204" fmla="*/ 1865888 h 2179595"/>
                    <a:gd name="csX205" fmla="*/ 698939 w 1038319"/>
                    <a:gd name="csY205" fmla="*/ 1855805 h 2179595"/>
                    <a:gd name="csX206" fmla="*/ 711828 w 1038319"/>
                    <a:gd name="csY206" fmla="*/ 1855933 h 2179595"/>
                    <a:gd name="csX207" fmla="*/ 714435 w 1038319"/>
                    <a:gd name="csY207" fmla="*/ 1862314 h 2179595"/>
                    <a:gd name="csX208" fmla="*/ 663697 w 1038319"/>
                    <a:gd name="csY208" fmla="*/ 270572 h 2179595"/>
                    <a:gd name="csX209" fmla="*/ 661473 w 1038319"/>
                    <a:gd name="csY209" fmla="*/ 276533 h 2179595"/>
                    <a:gd name="csX210" fmla="*/ 648620 w 1038319"/>
                    <a:gd name="csY210" fmla="*/ 277463 h 2179595"/>
                    <a:gd name="csX211" fmla="*/ 637589 w 1038319"/>
                    <a:gd name="csY211" fmla="*/ 268056 h 2179595"/>
                    <a:gd name="csX212" fmla="*/ 636477 w 1038319"/>
                    <a:gd name="csY212" fmla="*/ 255221 h 2179595"/>
                    <a:gd name="csX213" fmla="*/ 649312 w 1038319"/>
                    <a:gd name="csY213" fmla="*/ 254109 h 2179595"/>
                    <a:gd name="csX214" fmla="*/ 660525 w 1038319"/>
                    <a:gd name="csY214" fmla="*/ 263662 h 2179595"/>
                    <a:gd name="csX215" fmla="*/ 663679 w 1038319"/>
                    <a:gd name="csY215" fmla="*/ 270572 h 2179595"/>
                    <a:gd name="csX216" fmla="*/ 663423 w 1038319"/>
                    <a:gd name="csY216" fmla="*/ 1909297 h 2179595"/>
                    <a:gd name="csX217" fmla="*/ 660269 w 1038319"/>
                    <a:gd name="csY217" fmla="*/ 1916207 h 2179595"/>
                    <a:gd name="csX218" fmla="*/ 649057 w 1038319"/>
                    <a:gd name="csY218" fmla="*/ 1925760 h 2179595"/>
                    <a:gd name="csX219" fmla="*/ 636222 w 1038319"/>
                    <a:gd name="csY219" fmla="*/ 1924648 h 2179595"/>
                    <a:gd name="csX220" fmla="*/ 637334 w 1038319"/>
                    <a:gd name="csY220" fmla="*/ 1911813 h 2179595"/>
                    <a:gd name="csX221" fmla="*/ 648346 w 1038319"/>
                    <a:gd name="csY221" fmla="*/ 1902424 h 2179595"/>
                    <a:gd name="csX222" fmla="*/ 661199 w 1038319"/>
                    <a:gd name="csY222" fmla="*/ 1903372 h 2179595"/>
                    <a:gd name="csX223" fmla="*/ 663423 w 1038319"/>
                    <a:gd name="csY223" fmla="*/ 1909334 h 2179595"/>
                    <a:gd name="csX224" fmla="*/ 609768 w 1038319"/>
                    <a:gd name="csY224" fmla="*/ 226889 h 2179595"/>
                    <a:gd name="csX225" fmla="*/ 607908 w 1038319"/>
                    <a:gd name="csY225" fmla="*/ 232395 h 2179595"/>
                    <a:gd name="csX226" fmla="*/ 595128 w 1038319"/>
                    <a:gd name="csY226" fmla="*/ 234145 h 2179595"/>
                    <a:gd name="csX227" fmla="*/ 583515 w 1038319"/>
                    <a:gd name="csY227" fmla="*/ 225467 h 2179595"/>
                    <a:gd name="csX228" fmla="*/ 581582 w 1038319"/>
                    <a:gd name="csY228" fmla="*/ 212723 h 2179595"/>
                    <a:gd name="csX229" fmla="*/ 594326 w 1038319"/>
                    <a:gd name="csY229" fmla="*/ 210791 h 2179595"/>
                    <a:gd name="csX230" fmla="*/ 606140 w 1038319"/>
                    <a:gd name="csY230" fmla="*/ 219615 h 2179595"/>
                    <a:gd name="csX231" fmla="*/ 609750 w 1038319"/>
                    <a:gd name="csY231" fmla="*/ 226889 h 2179595"/>
                    <a:gd name="csX232" fmla="*/ 609513 w 1038319"/>
                    <a:gd name="csY232" fmla="*/ 1952925 h 2179595"/>
                    <a:gd name="csX233" fmla="*/ 605903 w 1038319"/>
                    <a:gd name="csY233" fmla="*/ 1960199 h 2179595"/>
                    <a:gd name="csX234" fmla="*/ 594125 w 1038319"/>
                    <a:gd name="csY234" fmla="*/ 1969005 h 2179595"/>
                    <a:gd name="csX235" fmla="*/ 581381 w 1038319"/>
                    <a:gd name="csY235" fmla="*/ 1967073 h 2179595"/>
                    <a:gd name="csX236" fmla="*/ 583314 w 1038319"/>
                    <a:gd name="csY236" fmla="*/ 1954329 h 2179595"/>
                    <a:gd name="csX237" fmla="*/ 594910 w 1038319"/>
                    <a:gd name="csY237" fmla="*/ 1945669 h 2179595"/>
                    <a:gd name="csX238" fmla="*/ 607690 w 1038319"/>
                    <a:gd name="csY238" fmla="*/ 1947419 h 2179595"/>
                    <a:gd name="csX239" fmla="*/ 609549 w 1038319"/>
                    <a:gd name="csY239" fmla="*/ 1952925 h 2179595"/>
                    <a:gd name="csX240" fmla="*/ 553141 w 1038319"/>
                    <a:gd name="csY240" fmla="*/ 186707 h 2179595"/>
                    <a:gd name="csX241" fmla="*/ 551628 w 1038319"/>
                    <a:gd name="csY241" fmla="*/ 191738 h 2179595"/>
                    <a:gd name="csX242" fmla="*/ 538993 w 1038319"/>
                    <a:gd name="csY242" fmla="*/ 194309 h 2179595"/>
                    <a:gd name="csX243" fmla="*/ 526851 w 1038319"/>
                    <a:gd name="csY243" fmla="*/ 186378 h 2179595"/>
                    <a:gd name="csX244" fmla="*/ 524116 w 1038319"/>
                    <a:gd name="csY244" fmla="*/ 173780 h 2179595"/>
                    <a:gd name="csX245" fmla="*/ 536714 w 1038319"/>
                    <a:gd name="csY245" fmla="*/ 171046 h 2179595"/>
                    <a:gd name="csX246" fmla="*/ 549075 w 1038319"/>
                    <a:gd name="csY246" fmla="*/ 179104 h 2179595"/>
                    <a:gd name="csX247" fmla="*/ 553159 w 1038319"/>
                    <a:gd name="csY247" fmla="*/ 186707 h 2179595"/>
                    <a:gd name="csX248" fmla="*/ 552977 w 1038319"/>
                    <a:gd name="csY248" fmla="*/ 1993016 h 2179595"/>
                    <a:gd name="csX249" fmla="*/ 548893 w 1038319"/>
                    <a:gd name="csY249" fmla="*/ 2000619 h 2179595"/>
                    <a:gd name="csX250" fmla="*/ 536587 w 1038319"/>
                    <a:gd name="csY250" fmla="*/ 2008659 h 2179595"/>
                    <a:gd name="csX251" fmla="*/ 523989 w 1038319"/>
                    <a:gd name="csY251" fmla="*/ 2005924 h 2179595"/>
                    <a:gd name="csX252" fmla="*/ 526723 w 1038319"/>
                    <a:gd name="csY252" fmla="*/ 1993326 h 2179595"/>
                    <a:gd name="csX253" fmla="*/ 538829 w 1038319"/>
                    <a:gd name="csY253" fmla="*/ 1985432 h 2179595"/>
                    <a:gd name="csX254" fmla="*/ 551464 w 1038319"/>
                    <a:gd name="csY254" fmla="*/ 1988003 h 2179595"/>
                    <a:gd name="csX255" fmla="*/ 552977 w 1038319"/>
                    <a:gd name="csY255" fmla="*/ 1993016 h 2179595"/>
                    <a:gd name="csX256" fmla="*/ 494034 w 1038319"/>
                    <a:gd name="csY256" fmla="*/ 150243 h 2179595"/>
                    <a:gd name="csX257" fmla="*/ 492831 w 1038319"/>
                    <a:gd name="csY257" fmla="*/ 154765 h 2179595"/>
                    <a:gd name="csX258" fmla="*/ 480379 w 1038319"/>
                    <a:gd name="csY258" fmla="*/ 158138 h 2179595"/>
                    <a:gd name="csX259" fmla="*/ 467744 w 1038319"/>
                    <a:gd name="csY259" fmla="*/ 151009 h 2179595"/>
                    <a:gd name="csX260" fmla="*/ 464207 w 1038319"/>
                    <a:gd name="csY260" fmla="*/ 138612 h 2179595"/>
                    <a:gd name="csX261" fmla="*/ 476605 w 1038319"/>
                    <a:gd name="csY261" fmla="*/ 135075 h 2179595"/>
                    <a:gd name="csX262" fmla="*/ 489458 w 1038319"/>
                    <a:gd name="csY262" fmla="*/ 142331 h 2179595"/>
                    <a:gd name="csX263" fmla="*/ 494034 w 1038319"/>
                    <a:gd name="csY263" fmla="*/ 150243 h 2179595"/>
                    <a:gd name="csX264" fmla="*/ 493998 w 1038319"/>
                    <a:gd name="csY264" fmla="*/ 2029406 h 2179595"/>
                    <a:gd name="csX265" fmla="*/ 489422 w 1038319"/>
                    <a:gd name="csY265" fmla="*/ 2037319 h 2179595"/>
                    <a:gd name="csX266" fmla="*/ 476623 w 1038319"/>
                    <a:gd name="csY266" fmla="*/ 2044539 h 2179595"/>
                    <a:gd name="csX267" fmla="*/ 464225 w 1038319"/>
                    <a:gd name="csY267" fmla="*/ 2041002 h 2179595"/>
                    <a:gd name="csX268" fmla="*/ 467763 w 1038319"/>
                    <a:gd name="csY268" fmla="*/ 2028604 h 2179595"/>
                    <a:gd name="csX269" fmla="*/ 480342 w 1038319"/>
                    <a:gd name="csY269" fmla="*/ 2021494 h 2179595"/>
                    <a:gd name="csX270" fmla="*/ 492776 w 1038319"/>
                    <a:gd name="csY270" fmla="*/ 2024867 h 2179595"/>
                    <a:gd name="csX271" fmla="*/ 493979 w 1038319"/>
                    <a:gd name="csY271" fmla="*/ 2029388 h 2179595"/>
                    <a:gd name="csX272" fmla="*/ 432849 w 1038319"/>
                    <a:gd name="csY272" fmla="*/ 2061932 h 2179595"/>
                    <a:gd name="csX273" fmla="*/ 427744 w 1038319"/>
                    <a:gd name="csY273" fmla="*/ 2070118 h 2179595"/>
                    <a:gd name="csX274" fmla="*/ 414526 w 1038319"/>
                    <a:gd name="csY274" fmla="*/ 2076499 h 2179595"/>
                    <a:gd name="csX275" fmla="*/ 402384 w 1038319"/>
                    <a:gd name="csY275" fmla="*/ 2072177 h 2179595"/>
                    <a:gd name="csX276" fmla="*/ 406705 w 1038319"/>
                    <a:gd name="csY276" fmla="*/ 2060035 h 2179595"/>
                    <a:gd name="csX277" fmla="*/ 419704 w 1038319"/>
                    <a:gd name="csY277" fmla="*/ 2053764 h 2179595"/>
                    <a:gd name="csX278" fmla="*/ 431901 w 1038319"/>
                    <a:gd name="csY278" fmla="*/ 2057921 h 2179595"/>
                    <a:gd name="csX279" fmla="*/ 432831 w 1038319"/>
                    <a:gd name="csY279" fmla="*/ 2061932 h 2179595"/>
                    <a:gd name="csX280" fmla="*/ 432685 w 1038319"/>
                    <a:gd name="csY280" fmla="*/ 117627 h 2179595"/>
                    <a:gd name="csX281" fmla="*/ 431755 w 1038319"/>
                    <a:gd name="csY281" fmla="*/ 121638 h 2179595"/>
                    <a:gd name="csX282" fmla="*/ 419558 w 1038319"/>
                    <a:gd name="csY282" fmla="*/ 125795 h 2179595"/>
                    <a:gd name="csX283" fmla="*/ 406486 w 1038319"/>
                    <a:gd name="csY283" fmla="*/ 119487 h 2179595"/>
                    <a:gd name="csX284" fmla="*/ 402165 w 1038319"/>
                    <a:gd name="csY284" fmla="*/ 107345 h 2179595"/>
                    <a:gd name="csX285" fmla="*/ 414308 w 1038319"/>
                    <a:gd name="csY285" fmla="*/ 103006 h 2179595"/>
                    <a:gd name="csX286" fmla="*/ 427617 w 1038319"/>
                    <a:gd name="csY286" fmla="*/ 109423 h 2179595"/>
                    <a:gd name="csX287" fmla="*/ 432721 w 1038319"/>
                    <a:gd name="csY287" fmla="*/ 117609 h 2179595"/>
                    <a:gd name="csX288" fmla="*/ 369768 w 1038319"/>
                    <a:gd name="csY288" fmla="*/ 2090446 h 2179595"/>
                    <a:gd name="csX289" fmla="*/ 364134 w 1038319"/>
                    <a:gd name="csY289" fmla="*/ 2098869 h 2179595"/>
                    <a:gd name="csX290" fmla="*/ 350534 w 1038319"/>
                    <a:gd name="csY290" fmla="*/ 2104393 h 2179595"/>
                    <a:gd name="csX291" fmla="*/ 338683 w 1038319"/>
                    <a:gd name="csY291" fmla="*/ 2099288 h 2179595"/>
                    <a:gd name="csX292" fmla="*/ 343788 w 1038319"/>
                    <a:gd name="csY292" fmla="*/ 2087437 h 2179595"/>
                    <a:gd name="csX293" fmla="*/ 357152 w 1038319"/>
                    <a:gd name="csY293" fmla="*/ 2082005 h 2179595"/>
                    <a:gd name="csX294" fmla="*/ 369057 w 1038319"/>
                    <a:gd name="csY294" fmla="*/ 2086945 h 2179595"/>
                    <a:gd name="csX295" fmla="*/ 369750 w 1038319"/>
                    <a:gd name="csY295" fmla="*/ 2090427 h 2179595"/>
                    <a:gd name="csX296" fmla="*/ 369330 w 1038319"/>
                    <a:gd name="csY296" fmla="*/ 89004 h 2179595"/>
                    <a:gd name="csX297" fmla="*/ 368638 w 1038319"/>
                    <a:gd name="csY297" fmla="*/ 92486 h 2179595"/>
                    <a:gd name="csX298" fmla="*/ 356732 w 1038319"/>
                    <a:gd name="csY298" fmla="*/ 97427 h 2179595"/>
                    <a:gd name="csX299" fmla="*/ 343259 w 1038319"/>
                    <a:gd name="csY299" fmla="*/ 91975 h 2179595"/>
                    <a:gd name="csX300" fmla="*/ 338154 w 1038319"/>
                    <a:gd name="csY300" fmla="*/ 80143 h 2179595"/>
                    <a:gd name="csX301" fmla="*/ 349987 w 1038319"/>
                    <a:gd name="csY301" fmla="*/ 75038 h 2179595"/>
                    <a:gd name="csX302" fmla="*/ 363679 w 1038319"/>
                    <a:gd name="csY302" fmla="*/ 80599 h 2179595"/>
                    <a:gd name="csX303" fmla="*/ 369312 w 1038319"/>
                    <a:gd name="csY303" fmla="*/ 89022 h 2179595"/>
                    <a:gd name="csX304" fmla="*/ 304900 w 1038319"/>
                    <a:gd name="csY304" fmla="*/ 2114876 h 2179595"/>
                    <a:gd name="csX305" fmla="*/ 298719 w 1038319"/>
                    <a:gd name="csY305" fmla="*/ 2123500 h 2179595"/>
                    <a:gd name="csX306" fmla="*/ 284736 w 1038319"/>
                    <a:gd name="csY306" fmla="*/ 2128149 h 2179595"/>
                    <a:gd name="csX307" fmla="*/ 273250 w 1038319"/>
                    <a:gd name="csY307" fmla="*/ 2122296 h 2179595"/>
                    <a:gd name="csX308" fmla="*/ 279102 w 1038319"/>
                    <a:gd name="csY308" fmla="*/ 2110811 h 2179595"/>
                    <a:gd name="csX309" fmla="*/ 292849 w 1038319"/>
                    <a:gd name="csY309" fmla="*/ 2106234 h 2179595"/>
                    <a:gd name="csX310" fmla="*/ 304408 w 1038319"/>
                    <a:gd name="csY310" fmla="*/ 2111922 h 2179595"/>
                    <a:gd name="csX311" fmla="*/ 304900 w 1038319"/>
                    <a:gd name="csY311" fmla="*/ 2114858 h 2179595"/>
                    <a:gd name="csX312" fmla="*/ 304244 w 1038319"/>
                    <a:gd name="csY312" fmla="*/ 64537 h 2179595"/>
                    <a:gd name="csX313" fmla="*/ 303751 w 1038319"/>
                    <a:gd name="csY313" fmla="*/ 67472 h 2179595"/>
                    <a:gd name="csX314" fmla="*/ 292193 w 1038319"/>
                    <a:gd name="csY314" fmla="*/ 73179 h 2179595"/>
                    <a:gd name="csX315" fmla="*/ 278391 w 1038319"/>
                    <a:gd name="csY315" fmla="*/ 68603 h 2179595"/>
                    <a:gd name="csX316" fmla="*/ 272539 w 1038319"/>
                    <a:gd name="csY316" fmla="*/ 57117 h 2179595"/>
                    <a:gd name="csX317" fmla="*/ 284025 w 1038319"/>
                    <a:gd name="csY317" fmla="*/ 51264 h 2179595"/>
                    <a:gd name="csX318" fmla="*/ 298063 w 1038319"/>
                    <a:gd name="csY318" fmla="*/ 55932 h 2179595"/>
                    <a:gd name="csX319" fmla="*/ 304244 w 1038319"/>
                    <a:gd name="csY319" fmla="*/ 64555 h 2179595"/>
                    <a:gd name="csX320" fmla="*/ 238519 w 1038319"/>
                    <a:gd name="csY320" fmla="*/ 2135095 h 2179595"/>
                    <a:gd name="csX321" fmla="*/ 231773 w 1038319"/>
                    <a:gd name="csY321" fmla="*/ 2143882 h 2179595"/>
                    <a:gd name="csX322" fmla="*/ 217516 w 1038319"/>
                    <a:gd name="csY322" fmla="*/ 2147620 h 2179595"/>
                    <a:gd name="csX323" fmla="*/ 206431 w 1038319"/>
                    <a:gd name="csY323" fmla="*/ 2141038 h 2179595"/>
                    <a:gd name="csX324" fmla="*/ 213013 w 1038319"/>
                    <a:gd name="csY324" fmla="*/ 2129954 h 2179595"/>
                    <a:gd name="csX325" fmla="*/ 227033 w 1038319"/>
                    <a:gd name="csY325" fmla="*/ 2126271 h 2179595"/>
                    <a:gd name="csX326" fmla="*/ 238209 w 1038319"/>
                    <a:gd name="csY326" fmla="*/ 2132707 h 2179595"/>
                    <a:gd name="csX327" fmla="*/ 238519 w 1038319"/>
                    <a:gd name="csY327" fmla="*/ 2135076 h 2179595"/>
                    <a:gd name="csX328" fmla="*/ 237808 w 1038319"/>
                    <a:gd name="csY328" fmla="*/ 44355 h 2179595"/>
                    <a:gd name="csX329" fmla="*/ 237498 w 1038319"/>
                    <a:gd name="csY329" fmla="*/ 46725 h 2179595"/>
                    <a:gd name="csX330" fmla="*/ 226322 w 1038319"/>
                    <a:gd name="csY330" fmla="*/ 53160 h 2179595"/>
                    <a:gd name="csX331" fmla="*/ 212302 w 1038319"/>
                    <a:gd name="csY331" fmla="*/ 49496 h 2179595"/>
                    <a:gd name="csX332" fmla="*/ 205720 w 1038319"/>
                    <a:gd name="csY332" fmla="*/ 38411 h 2179595"/>
                    <a:gd name="csX333" fmla="*/ 216805 w 1038319"/>
                    <a:gd name="csY333" fmla="*/ 31830 h 2179595"/>
                    <a:gd name="csX334" fmla="*/ 231062 w 1038319"/>
                    <a:gd name="csY334" fmla="*/ 35549 h 2179595"/>
                    <a:gd name="csX335" fmla="*/ 237808 w 1038319"/>
                    <a:gd name="csY335" fmla="*/ 44355 h 2179595"/>
                    <a:gd name="csX336" fmla="*/ 170989 w 1038319"/>
                    <a:gd name="csY336" fmla="*/ 2150975 h 2179595"/>
                    <a:gd name="csX337" fmla="*/ 163679 w 1038319"/>
                    <a:gd name="csY337" fmla="*/ 2159908 h 2179595"/>
                    <a:gd name="csX338" fmla="*/ 149221 w 1038319"/>
                    <a:gd name="csY338" fmla="*/ 2162716 h 2179595"/>
                    <a:gd name="csX339" fmla="*/ 138592 w 1038319"/>
                    <a:gd name="csY339" fmla="*/ 2155441 h 2179595"/>
                    <a:gd name="csX340" fmla="*/ 145866 w 1038319"/>
                    <a:gd name="csY340" fmla="*/ 2144812 h 2179595"/>
                    <a:gd name="csX341" fmla="*/ 160087 w 1038319"/>
                    <a:gd name="csY341" fmla="*/ 2142041 h 2179595"/>
                    <a:gd name="csX342" fmla="*/ 170825 w 1038319"/>
                    <a:gd name="csY342" fmla="*/ 2149170 h 2179595"/>
                    <a:gd name="csX343" fmla="*/ 171008 w 1038319"/>
                    <a:gd name="csY343" fmla="*/ 2150975 h 2179595"/>
                    <a:gd name="csX344" fmla="*/ 170260 w 1038319"/>
                    <a:gd name="csY344" fmla="*/ 28511 h 2179595"/>
                    <a:gd name="csX345" fmla="*/ 170078 w 1038319"/>
                    <a:gd name="csY345" fmla="*/ 30316 h 2179595"/>
                    <a:gd name="csX346" fmla="*/ 159339 w 1038319"/>
                    <a:gd name="csY346" fmla="*/ 37463 h 2179595"/>
                    <a:gd name="csX347" fmla="*/ 145118 w 1038319"/>
                    <a:gd name="csY347" fmla="*/ 34710 h 2179595"/>
                    <a:gd name="csX348" fmla="*/ 137826 w 1038319"/>
                    <a:gd name="csY348" fmla="*/ 24081 h 2179595"/>
                    <a:gd name="csX349" fmla="*/ 148455 w 1038319"/>
                    <a:gd name="csY349" fmla="*/ 16789 h 2179595"/>
                    <a:gd name="csX350" fmla="*/ 162931 w 1038319"/>
                    <a:gd name="csY350" fmla="*/ 19596 h 2179595"/>
                    <a:gd name="csX351" fmla="*/ 170260 w 1038319"/>
                    <a:gd name="csY351" fmla="*/ 28530 h 2179595"/>
                    <a:gd name="csX352" fmla="*/ 102566 w 1038319"/>
                    <a:gd name="csY352" fmla="*/ 2162478 h 2179595"/>
                    <a:gd name="csX353" fmla="*/ 94672 w 1038319"/>
                    <a:gd name="csY353" fmla="*/ 2171503 h 2179595"/>
                    <a:gd name="csX354" fmla="*/ 80050 w 1038319"/>
                    <a:gd name="csY354" fmla="*/ 2173381 h 2179595"/>
                    <a:gd name="csX355" fmla="*/ 69895 w 1038319"/>
                    <a:gd name="csY355" fmla="*/ 2165432 h 2179595"/>
                    <a:gd name="csX356" fmla="*/ 77844 w 1038319"/>
                    <a:gd name="csY356" fmla="*/ 2155277 h 2179595"/>
                    <a:gd name="csX357" fmla="*/ 92210 w 1038319"/>
                    <a:gd name="csY357" fmla="*/ 2153436 h 2179595"/>
                    <a:gd name="csX358" fmla="*/ 102457 w 1038319"/>
                    <a:gd name="csY358" fmla="*/ 2161257 h 2179595"/>
                    <a:gd name="csX359" fmla="*/ 102548 w 1038319"/>
                    <a:gd name="csY359" fmla="*/ 2162497 h 2179595"/>
                    <a:gd name="csX360" fmla="*/ 101819 w 1038319"/>
                    <a:gd name="csY360" fmla="*/ 17062 h 2179595"/>
                    <a:gd name="csX361" fmla="*/ 101746 w 1038319"/>
                    <a:gd name="csY361" fmla="*/ 18283 h 2179595"/>
                    <a:gd name="csX362" fmla="*/ 91500 w 1038319"/>
                    <a:gd name="csY362" fmla="*/ 26105 h 2179595"/>
                    <a:gd name="csX363" fmla="*/ 77133 w 1038319"/>
                    <a:gd name="csY363" fmla="*/ 24263 h 2179595"/>
                    <a:gd name="csX364" fmla="*/ 69184 w 1038319"/>
                    <a:gd name="csY364" fmla="*/ 14127 h 2179595"/>
                    <a:gd name="csX365" fmla="*/ 79321 w 1038319"/>
                    <a:gd name="csY365" fmla="*/ 6178 h 2179595"/>
                    <a:gd name="csX366" fmla="*/ 93943 w 1038319"/>
                    <a:gd name="csY366" fmla="*/ 8037 h 2179595"/>
                    <a:gd name="csX367" fmla="*/ 101837 w 1038319"/>
                    <a:gd name="csY367" fmla="*/ 17062 h 2179595"/>
                    <a:gd name="csX368" fmla="*/ 33560 w 1038319"/>
                    <a:gd name="csY368" fmla="*/ 2169571 h 2179595"/>
                    <a:gd name="csX369" fmla="*/ 25082 w 1038319"/>
                    <a:gd name="csY369" fmla="*/ 2178650 h 2179595"/>
                    <a:gd name="csX370" fmla="*/ 10424 w 1038319"/>
                    <a:gd name="csY370" fmla="*/ 2179580 h 2179595"/>
                    <a:gd name="csX371" fmla="*/ 798 w 1038319"/>
                    <a:gd name="csY371" fmla="*/ 2170993 h 2179595"/>
                    <a:gd name="csX372" fmla="*/ 9385 w 1038319"/>
                    <a:gd name="csY372" fmla="*/ 2161367 h 2179595"/>
                    <a:gd name="csX373" fmla="*/ 23806 w 1038319"/>
                    <a:gd name="csY373" fmla="*/ 2160437 h 2179595"/>
                    <a:gd name="csX374" fmla="*/ 33541 w 1038319"/>
                    <a:gd name="csY374" fmla="*/ 2168896 h 2179595"/>
                    <a:gd name="csX375" fmla="*/ 33560 w 1038319"/>
                    <a:gd name="csY375" fmla="*/ 2169553 h 2179595"/>
                    <a:gd name="csX376" fmla="*/ 32812 w 1038319"/>
                    <a:gd name="csY376" fmla="*/ 10025 h 2179595"/>
                    <a:gd name="csX377" fmla="*/ 32794 w 1038319"/>
                    <a:gd name="csY377" fmla="*/ 10663 h 2179595"/>
                    <a:gd name="csX378" fmla="*/ 23058 w 1038319"/>
                    <a:gd name="csY378" fmla="*/ 19122 h 2179595"/>
                    <a:gd name="csX379" fmla="*/ 8601 w 1038319"/>
                    <a:gd name="csY379" fmla="*/ 18211 h 2179595"/>
                    <a:gd name="csX380" fmla="*/ 14 w 1038319"/>
                    <a:gd name="csY380" fmla="*/ 8603 h 2179595"/>
                    <a:gd name="csX381" fmla="*/ 9622 w 1038319"/>
                    <a:gd name="csY381" fmla="*/ 16 h 2179595"/>
                    <a:gd name="csX382" fmla="*/ 24316 w 1038319"/>
                    <a:gd name="csY382" fmla="*/ 945 h 2179595"/>
                    <a:gd name="csX383" fmla="*/ 32794 w 1038319"/>
                    <a:gd name="csY383" fmla="*/ 10025 h 217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1038319" h="2179595">
                      <a:moveTo>
                        <a:pt x="1038301" y="1116789"/>
                      </a:moveTo>
                      <a:cubicBezTo>
                        <a:pt x="1038301" y="1116789"/>
                        <a:pt x="1038301" y="1116935"/>
                        <a:pt x="1038301" y="1117008"/>
                      </a:cubicBezTo>
                      <a:cubicBezTo>
                        <a:pt x="1038173" y="1121931"/>
                        <a:pt x="1038027" y="1126835"/>
                        <a:pt x="1037845" y="1131739"/>
                      </a:cubicBezTo>
                      <a:cubicBezTo>
                        <a:pt x="1037663" y="1136771"/>
                        <a:pt x="1033433" y="1140691"/>
                        <a:pt x="1028401" y="1140509"/>
                      </a:cubicBezTo>
                      <a:cubicBezTo>
                        <a:pt x="1023369" y="1140326"/>
                        <a:pt x="1019358" y="1136097"/>
                        <a:pt x="1019632" y="1131047"/>
                      </a:cubicBezTo>
                      <a:cubicBezTo>
                        <a:pt x="1019814" y="1126233"/>
                        <a:pt x="1019960" y="1121402"/>
                        <a:pt x="1020088" y="1116571"/>
                      </a:cubicBezTo>
                      <a:cubicBezTo>
                        <a:pt x="1020215" y="1111539"/>
                        <a:pt x="1024390" y="1107564"/>
                        <a:pt x="1029422" y="1107674"/>
                      </a:cubicBezTo>
                      <a:cubicBezTo>
                        <a:pt x="1034381" y="1107801"/>
                        <a:pt x="1038319" y="1111849"/>
                        <a:pt x="1038319" y="1116789"/>
                      </a:cubicBezTo>
                      <a:close/>
                      <a:moveTo>
                        <a:pt x="1038283" y="1062004"/>
                      </a:moveTo>
                      <a:cubicBezTo>
                        <a:pt x="1038283" y="1066926"/>
                        <a:pt x="1034344" y="1070992"/>
                        <a:pt x="1029385" y="1071120"/>
                      </a:cubicBezTo>
                      <a:cubicBezTo>
                        <a:pt x="1024354" y="1071247"/>
                        <a:pt x="1020179" y="1067272"/>
                        <a:pt x="1020051" y="1062241"/>
                      </a:cubicBezTo>
                      <a:cubicBezTo>
                        <a:pt x="1019923" y="1057409"/>
                        <a:pt x="1019777" y="1052614"/>
                        <a:pt x="1019595" y="1047801"/>
                      </a:cubicBezTo>
                      <a:cubicBezTo>
                        <a:pt x="1019358" y="1042806"/>
                        <a:pt x="1023315" y="1038540"/>
                        <a:pt x="1028347" y="1038339"/>
                      </a:cubicBezTo>
                      <a:cubicBezTo>
                        <a:pt x="1033378" y="1038138"/>
                        <a:pt x="1037608" y="1042058"/>
                        <a:pt x="1037809" y="1047090"/>
                      </a:cubicBezTo>
                      <a:cubicBezTo>
                        <a:pt x="1037991" y="1051976"/>
                        <a:pt x="1038155" y="1056881"/>
                        <a:pt x="1038283" y="1061785"/>
                      </a:cubicBezTo>
                      <a:cubicBezTo>
                        <a:pt x="1038283" y="1061858"/>
                        <a:pt x="1038283" y="1061931"/>
                        <a:pt x="1038283" y="1062022"/>
                      </a:cubicBezTo>
                      <a:close/>
                      <a:moveTo>
                        <a:pt x="1034417" y="1186033"/>
                      </a:moveTo>
                      <a:cubicBezTo>
                        <a:pt x="1034417" y="1186306"/>
                        <a:pt x="1034417" y="1186562"/>
                        <a:pt x="1034381" y="1186835"/>
                      </a:cubicBezTo>
                      <a:cubicBezTo>
                        <a:pt x="1033943" y="1191739"/>
                        <a:pt x="1033488" y="1196625"/>
                        <a:pt x="1032995" y="1201511"/>
                      </a:cubicBezTo>
                      <a:cubicBezTo>
                        <a:pt x="1032485" y="1206525"/>
                        <a:pt x="1028018" y="1210171"/>
                        <a:pt x="1023004" y="1209661"/>
                      </a:cubicBezTo>
                      <a:cubicBezTo>
                        <a:pt x="1017991" y="1209151"/>
                        <a:pt x="1014344" y="1204666"/>
                        <a:pt x="1014855" y="1199670"/>
                      </a:cubicBezTo>
                      <a:cubicBezTo>
                        <a:pt x="1015347" y="1194875"/>
                        <a:pt x="1015803" y="1190062"/>
                        <a:pt x="1016222" y="1185249"/>
                      </a:cubicBezTo>
                      <a:cubicBezTo>
                        <a:pt x="1016660" y="1180235"/>
                        <a:pt x="1021090" y="1176534"/>
                        <a:pt x="1026104" y="1176972"/>
                      </a:cubicBezTo>
                      <a:cubicBezTo>
                        <a:pt x="1030844" y="1177391"/>
                        <a:pt x="1034417" y="1181366"/>
                        <a:pt x="1034417" y="1186033"/>
                      </a:cubicBezTo>
                      <a:close/>
                      <a:moveTo>
                        <a:pt x="1034344" y="992797"/>
                      </a:moveTo>
                      <a:cubicBezTo>
                        <a:pt x="1034344" y="997464"/>
                        <a:pt x="1030771" y="1001438"/>
                        <a:pt x="1026031" y="1001858"/>
                      </a:cubicBezTo>
                      <a:cubicBezTo>
                        <a:pt x="1021017" y="1002314"/>
                        <a:pt x="1016587" y="998594"/>
                        <a:pt x="1016149" y="993581"/>
                      </a:cubicBezTo>
                      <a:cubicBezTo>
                        <a:pt x="1015712" y="988767"/>
                        <a:pt x="1015256" y="983954"/>
                        <a:pt x="1014764" y="979159"/>
                      </a:cubicBezTo>
                      <a:cubicBezTo>
                        <a:pt x="1014271" y="974146"/>
                        <a:pt x="1017900" y="969679"/>
                        <a:pt x="1022895" y="969169"/>
                      </a:cubicBezTo>
                      <a:cubicBezTo>
                        <a:pt x="1027909" y="968658"/>
                        <a:pt x="1032376" y="972304"/>
                        <a:pt x="1032886" y="977318"/>
                      </a:cubicBezTo>
                      <a:cubicBezTo>
                        <a:pt x="1033378" y="982204"/>
                        <a:pt x="1033853" y="987090"/>
                        <a:pt x="1034290" y="991976"/>
                      </a:cubicBezTo>
                      <a:cubicBezTo>
                        <a:pt x="1034308" y="992250"/>
                        <a:pt x="1034326" y="992523"/>
                        <a:pt x="1034326" y="992797"/>
                      </a:cubicBezTo>
                      <a:close/>
                      <a:moveTo>
                        <a:pt x="1026122" y="1254912"/>
                      </a:moveTo>
                      <a:cubicBezTo>
                        <a:pt x="1026122" y="1255367"/>
                        <a:pt x="1026086" y="1255842"/>
                        <a:pt x="1026013" y="1256297"/>
                      </a:cubicBezTo>
                      <a:cubicBezTo>
                        <a:pt x="1025265" y="1261165"/>
                        <a:pt x="1024500" y="1266015"/>
                        <a:pt x="1023679" y="1270846"/>
                      </a:cubicBezTo>
                      <a:cubicBezTo>
                        <a:pt x="1022841" y="1275805"/>
                        <a:pt x="1018155" y="1279160"/>
                        <a:pt x="1013178" y="1278339"/>
                      </a:cubicBezTo>
                      <a:cubicBezTo>
                        <a:pt x="1008219" y="1277501"/>
                        <a:pt x="1004864" y="1272815"/>
                        <a:pt x="1005684" y="1267838"/>
                      </a:cubicBezTo>
                      <a:cubicBezTo>
                        <a:pt x="1006487" y="1263079"/>
                        <a:pt x="1007234" y="1258321"/>
                        <a:pt x="1007982" y="1253544"/>
                      </a:cubicBezTo>
                      <a:cubicBezTo>
                        <a:pt x="1008748" y="1248567"/>
                        <a:pt x="1013396" y="1245158"/>
                        <a:pt x="1018374" y="1245905"/>
                      </a:cubicBezTo>
                      <a:cubicBezTo>
                        <a:pt x="1022877" y="1246598"/>
                        <a:pt x="1026122" y="1250482"/>
                        <a:pt x="1026122" y="1254912"/>
                      </a:cubicBezTo>
                      <a:close/>
                      <a:moveTo>
                        <a:pt x="1025995" y="923918"/>
                      </a:moveTo>
                      <a:cubicBezTo>
                        <a:pt x="1025995" y="928348"/>
                        <a:pt x="1022768" y="932231"/>
                        <a:pt x="1018264" y="932924"/>
                      </a:cubicBezTo>
                      <a:cubicBezTo>
                        <a:pt x="1013287" y="933690"/>
                        <a:pt x="1008638" y="930281"/>
                        <a:pt x="1007873" y="925303"/>
                      </a:cubicBezTo>
                      <a:cubicBezTo>
                        <a:pt x="1007143" y="920527"/>
                        <a:pt x="1006377" y="915750"/>
                        <a:pt x="1005575" y="910992"/>
                      </a:cubicBezTo>
                      <a:cubicBezTo>
                        <a:pt x="1004736" y="906014"/>
                        <a:pt x="1008091" y="901329"/>
                        <a:pt x="1013050" y="900490"/>
                      </a:cubicBezTo>
                      <a:cubicBezTo>
                        <a:pt x="1018009" y="899652"/>
                        <a:pt x="1022713" y="903006"/>
                        <a:pt x="1023551" y="907965"/>
                      </a:cubicBezTo>
                      <a:cubicBezTo>
                        <a:pt x="1024372" y="912796"/>
                        <a:pt x="1025138" y="917646"/>
                        <a:pt x="1025885" y="922514"/>
                      </a:cubicBezTo>
                      <a:cubicBezTo>
                        <a:pt x="1025958" y="922988"/>
                        <a:pt x="1025995" y="923444"/>
                        <a:pt x="1025995" y="923918"/>
                      </a:cubicBezTo>
                      <a:close/>
                      <a:moveTo>
                        <a:pt x="1013415" y="1323134"/>
                      </a:moveTo>
                      <a:cubicBezTo>
                        <a:pt x="1013415" y="1323791"/>
                        <a:pt x="1013342" y="1324447"/>
                        <a:pt x="1013196" y="1325103"/>
                      </a:cubicBezTo>
                      <a:cubicBezTo>
                        <a:pt x="1012138" y="1329898"/>
                        <a:pt x="1011045" y="1334693"/>
                        <a:pt x="1009933" y="1339470"/>
                      </a:cubicBezTo>
                      <a:cubicBezTo>
                        <a:pt x="1008784" y="1344374"/>
                        <a:pt x="1003880" y="1347419"/>
                        <a:pt x="998975" y="1346270"/>
                      </a:cubicBezTo>
                      <a:cubicBezTo>
                        <a:pt x="994071" y="1345121"/>
                        <a:pt x="991026" y="1340217"/>
                        <a:pt x="992175" y="1335313"/>
                      </a:cubicBezTo>
                      <a:cubicBezTo>
                        <a:pt x="993269" y="1330609"/>
                        <a:pt x="994344" y="1325905"/>
                        <a:pt x="995384" y="1321183"/>
                      </a:cubicBezTo>
                      <a:cubicBezTo>
                        <a:pt x="996460" y="1316261"/>
                        <a:pt x="1001327" y="1313162"/>
                        <a:pt x="1006250" y="1314237"/>
                      </a:cubicBezTo>
                      <a:cubicBezTo>
                        <a:pt x="1010516" y="1315167"/>
                        <a:pt x="1013415" y="1318941"/>
                        <a:pt x="1013415" y="1323134"/>
                      </a:cubicBezTo>
                      <a:close/>
                      <a:moveTo>
                        <a:pt x="1013251" y="855714"/>
                      </a:moveTo>
                      <a:cubicBezTo>
                        <a:pt x="1013251" y="859888"/>
                        <a:pt x="1010352" y="863663"/>
                        <a:pt x="1006104" y="864611"/>
                      </a:cubicBezTo>
                      <a:cubicBezTo>
                        <a:pt x="1001181" y="865704"/>
                        <a:pt x="996314" y="862587"/>
                        <a:pt x="995238" y="857664"/>
                      </a:cubicBezTo>
                      <a:cubicBezTo>
                        <a:pt x="994199" y="852942"/>
                        <a:pt x="993123" y="848239"/>
                        <a:pt x="992029" y="843535"/>
                      </a:cubicBezTo>
                      <a:cubicBezTo>
                        <a:pt x="990881" y="838631"/>
                        <a:pt x="993925" y="833726"/>
                        <a:pt x="998811" y="832578"/>
                      </a:cubicBezTo>
                      <a:cubicBezTo>
                        <a:pt x="1003716" y="831429"/>
                        <a:pt x="1008620" y="834474"/>
                        <a:pt x="1009768" y="839360"/>
                      </a:cubicBezTo>
                      <a:cubicBezTo>
                        <a:pt x="1010899" y="844137"/>
                        <a:pt x="1011975" y="848932"/>
                        <a:pt x="1013032" y="853726"/>
                      </a:cubicBezTo>
                      <a:cubicBezTo>
                        <a:pt x="1013178" y="854383"/>
                        <a:pt x="1013251" y="855057"/>
                        <a:pt x="1013251" y="855695"/>
                      </a:cubicBezTo>
                      <a:close/>
                      <a:moveTo>
                        <a:pt x="996350" y="1390372"/>
                      </a:moveTo>
                      <a:cubicBezTo>
                        <a:pt x="996350" y="1391211"/>
                        <a:pt x="996241" y="1392068"/>
                        <a:pt x="995986" y="1392906"/>
                      </a:cubicBezTo>
                      <a:cubicBezTo>
                        <a:pt x="994618" y="1397628"/>
                        <a:pt x="993233" y="1402332"/>
                        <a:pt x="991810" y="1407036"/>
                      </a:cubicBezTo>
                      <a:cubicBezTo>
                        <a:pt x="990352" y="1411849"/>
                        <a:pt x="985265" y="1414584"/>
                        <a:pt x="980434" y="1413107"/>
                      </a:cubicBezTo>
                      <a:cubicBezTo>
                        <a:pt x="975621" y="1411648"/>
                        <a:pt x="972904" y="1406562"/>
                        <a:pt x="974363" y="1401730"/>
                      </a:cubicBezTo>
                      <a:cubicBezTo>
                        <a:pt x="975767" y="1397118"/>
                        <a:pt x="977134" y="1392487"/>
                        <a:pt x="978465" y="1387838"/>
                      </a:cubicBezTo>
                      <a:cubicBezTo>
                        <a:pt x="979869" y="1383007"/>
                        <a:pt x="984919" y="1380217"/>
                        <a:pt x="989750" y="1381603"/>
                      </a:cubicBezTo>
                      <a:cubicBezTo>
                        <a:pt x="993743" y="1382751"/>
                        <a:pt x="996350" y="1386398"/>
                        <a:pt x="996350" y="1390354"/>
                      </a:cubicBezTo>
                      <a:close/>
                      <a:moveTo>
                        <a:pt x="996131" y="788476"/>
                      </a:moveTo>
                      <a:cubicBezTo>
                        <a:pt x="996131" y="792432"/>
                        <a:pt x="993542" y="796078"/>
                        <a:pt x="989550" y="797227"/>
                      </a:cubicBezTo>
                      <a:cubicBezTo>
                        <a:pt x="984718" y="798630"/>
                        <a:pt x="979668" y="795841"/>
                        <a:pt x="978264" y="791010"/>
                      </a:cubicBezTo>
                      <a:cubicBezTo>
                        <a:pt x="976915" y="786361"/>
                        <a:pt x="975548" y="781730"/>
                        <a:pt x="974144" y="777117"/>
                      </a:cubicBezTo>
                      <a:cubicBezTo>
                        <a:pt x="972686" y="772286"/>
                        <a:pt x="975402" y="767199"/>
                        <a:pt x="980215" y="765741"/>
                      </a:cubicBezTo>
                      <a:cubicBezTo>
                        <a:pt x="985028" y="764282"/>
                        <a:pt x="990115" y="766999"/>
                        <a:pt x="991591" y="771812"/>
                      </a:cubicBezTo>
                      <a:cubicBezTo>
                        <a:pt x="993014" y="776516"/>
                        <a:pt x="994417" y="781219"/>
                        <a:pt x="995785" y="785941"/>
                      </a:cubicBezTo>
                      <a:cubicBezTo>
                        <a:pt x="996022" y="786780"/>
                        <a:pt x="996149" y="787637"/>
                        <a:pt x="996149" y="788476"/>
                      </a:cubicBezTo>
                      <a:close/>
                      <a:moveTo>
                        <a:pt x="974946" y="1456516"/>
                      </a:moveTo>
                      <a:cubicBezTo>
                        <a:pt x="974946" y="1457537"/>
                        <a:pt x="974782" y="1458576"/>
                        <a:pt x="974399" y="1459597"/>
                      </a:cubicBezTo>
                      <a:cubicBezTo>
                        <a:pt x="972722" y="1464247"/>
                        <a:pt x="971026" y="1468859"/>
                        <a:pt x="969294" y="1473472"/>
                      </a:cubicBezTo>
                      <a:cubicBezTo>
                        <a:pt x="967526" y="1478194"/>
                        <a:pt x="962275" y="1480564"/>
                        <a:pt x="957553" y="1478795"/>
                      </a:cubicBezTo>
                      <a:cubicBezTo>
                        <a:pt x="952831" y="1477027"/>
                        <a:pt x="950443" y="1471776"/>
                        <a:pt x="952230" y="1467054"/>
                      </a:cubicBezTo>
                      <a:cubicBezTo>
                        <a:pt x="953925" y="1462514"/>
                        <a:pt x="955602" y="1457975"/>
                        <a:pt x="957244" y="1453417"/>
                      </a:cubicBezTo>
                      <a:cubicBezTo>
                        <a:pt x="958957" y="1448677"/>
                        <a:pt x="964171" y="1446216"/>
                        <a:pt x="968912" y="1447929"/>
                      </a:cubicBezTo>
                      <a:cubicBezTo>
                        <a:pt x="972631" y="1449260"/>
                        <a:pt x="974946" y="1452779"/>
                        <a:pt x="974946" y="1456516"/>
                      </a:cubicBezTo>
                      <a:close/>
                      <a:moveTo>
                        <a:pt x="974709" y="722477"/>
                      </a:moveTo>
                      <a:cubicBezTo>
                        <a:pt x="974709" y="726215"/>
                        <a:pt x="972394" y="729715"/>
                        <a:pt x="968693" y="731046"/>
                      </a:cubicBezTo>
                      <a:cubicBezTo>
                        <a:pt x="963953" y="732760"/>
                        <a:pt x="958738" y="730299"/>
                        <a:pt x="957025" y="725559"/>
                      </a:cubicBezTo>
                      <a:cubicBezTo>
                        <a:pt x="955384" y="721019"/>
                        <a:pt x="953706" y="716479"/>
                        <a:pt x="952011" y="711958"/>
                      </a:cubicBezTo>
                      <a:cubicBezTo>
                        <a:pt x="950224" y="707236"/>
                        <a:pt x="952631" y="701985"/>
                        <a:pt x="957334" y="700217"/>
                      </a:cubicBezTo>
                      <a:cubicBezTo>
                        <a:pt x="962038" y="698448"/>
                        <a:pt x="967307" y="700836"/>
                        <a:pt x="969076" y="705540"/>
                      </a:cubicBezTo>
                      <a:cubicBezTo>
                        <a:pt x="970808" y="710135"/>
                        <a:pt x="972503" y="714747"/>
                        <a:pt x="974162" y="719360"/>
                      </a:cubicBezTo>
                      <a:cubicBezTo>
                        <a:pt x="974527" y="720381"/>
                        <a:pt x="974709" y="721420"/>
                        <a:pt x="974709" y="722459"/>
                      </a:cubicBezTo>
                      <a:close/>
                      <a:moveTo>
                        <a:pt x="949276" y="1521147"/>
                      </a:moveTo>
                      <a:cubicBezTo>
                        <a:pt x="949276" y="1522369"/>
                        <a:pt x="949039" y="1523590"/>
                        <a:pt x="948511" y="1524775"/>
                      </a:cubicBezTo>
                      <a:cubicBezTo>
                        <a:pt x="946541" y="1529297"/>
                        <a:pt x="944554" y="1533800"/>
                        <a:pt x="942531" y="1538285"/>
                      </a:cubicBezTo>
                      <a:cubicBezTo>
                        <a:pt x="940452" y="1542879"/>
                        <a:pt x="935055" y="1544921"/>
                        <a:pt x="930479" y="1542843"/>
                      </a:cubicBezTo>
                      <a:cubicBezTo>
                        <a:pt x="925885" y="1540764"/>
                        <a:pt x="923843" y="1535368"/>
                        <a:pt x="925921" y="1530792"/>
                      </a:cubicBezTo>
                      <a:cubicBezTo>
                        <a:pt x="927909" y="1526380"/>
                        <a:pt x="929878" y="1521949"/>
                        <a:pt x="931810" y="1517501"/>
                      </a:cubicBezTo>
                      <a:cubicBezTo>
                        <a:pt x="933816" y="1512888"/>
                        <a:pt x="939194" y="1510773"/>
                        <a:pt x="943807" y="1512779"/>
                      </a:cubicBezTo>
                      <a:cubicBezTo>
                        <a:pt x="947234" y="1514274"/>
                        <a:pt x="949294" y="1517628"/>
                        <a:pt x="949294" y="1521147"/>
                      </a:cubicBezTo>
                      <a:close/>
                      <a:moveTo>
                        <a:pt x="949112" y="658120"/>
                      </a:moveTo>
                      <a:cubicBezTo>
                        <a:pt x="949112" y="661639"/>
                        <a:pt x="947070" y="664993"/>
                        <a:pt x="943624" y="666488"/>
                      </a:cubicBezTo>
                      <a:cubicBezTo>
                        <a:pt x="939012" y="668494"/>
                        <a:pt x="933633" y="666379"/>
                        <a:pt x="931628" y="661766"/>
                      </a:cubicBezTo>
                      <a:cubicBezTo>
                        <a:pt x="929714" y="657354"/>
                        <a:pt x="927763" y="652960"/>
                        <a:pt x="925776" y="648567"/>
                      </a:cubicBezTo>
                      <a:cubicBezTo>
                        <a:pt x="923697" y="643991"/>
                        <a:pt x="925739" y="638576"/>
                        <a:pt x="930334" y="636516"/>
                      </a:cubicBezTo>
                      <a:cubicBezTo>
                        <a:pt x="934928" y="634437"/>
                        <a:pt x="940325" y="636479"/>
                        <a:pt x="942385" y="641074"/>
                      </a:cubicBezTo>
                      <a:cubicBezTo>
                        <a:pt x="944390" y="645522"/>
                        <a:pt x="946377" y="650007"/>
                        <a:pt x="948328" y="654492"/>
                      </a:cubicBezTo>
                      <a:cubicBezTo>
                        <a:pt x="948839" y="655677"/>
                        <a:pt x="949094" y="656917"/>
                        <a:pt x="949094" y="658120"/>
                      </a:cubicBezTo>
                      <a:close/>
                      <a:moveTo>
                        <a:pt x="919522" y="1583955"/>
                      </a:moveTo>
                      <a:cubicBezTo>
                        <a:pt x="919522" y="1585359"/>
                        <a:pt x="919194" y="1586781"/>
                        <a:pt x="918520" y="1588112"/>
                      </a:cubicBezTo>
                      <a:cubicBezTo>
                        <a:pt x="916259" y="1592487"/>
                        <a:pt x="913980" y="1596844"/>
                        <a:pt x="911683" y="1601202"/>
                      </a:cubicBezTo>
                      <a:cubicBezTo>
                        <a:pt x="909331" y="1605650"/>
                        <a:pt x="903807" y="1607346"/>
                        <a:pt x="899358" y="1604976"/>
                      </a:cubicBezTo>
                      <a:cubicBezTo>
                        <a:pt x="894909" y="1602606"/>
                        <a:pt x="893214" y="1597100"/>
                        <a:pt x="895584" y="1592651"/>
                      </a:cubicBezTo>
                      <a:cubicBezTo>
                        <a:pt x="897845" y="1588385"/>
                        <a:pt x="900087" y="1584082"/>
                        <a:pt x="902312" y="1579780"/>
                      </a:cubicBezTo>
                      <a:cubicBezTo>
                        <a:pt x="904609" y="1575295"/>
                        <a:pt x="910115" y="1573544"/>
                        <a:pt x="914581" y="1575842"/>
                      </a:cubicBezTo>
                      <a:cubicBezTo>
                        <a:pt x="917717" y="1577464"/>
                        <a:pt x="919522" y="1580655"/>
                        <a:pt x="919522" y="1583955"/>
                      </a:cubicBezTo>
                      <a:close/>
                      <a:moveTo>
                        <a:pt x="919450" y="595549"/>
                      </a:moveTo>
                      <a:cubicBezTo>
                        <a:pt x="919450" y="598849"/>
                        <a:pt x="917644" y="602040"/>
                        <a:pt x="914508" y="603662"/>
                      </a:cubicBezTo>
                      <a:cubicBezTo>
                        <a:pt x="910024" y="605960"/>
                        <a:pt x="904536" y="604209"/>
                        <a:pt x="902239" y="599724"/>
                      </a:cubicBezTo>
                      <a:cubicBezTo>
                        <a:pt x="900033" y="595440"/>
                        <a:pt x="897808" y="591174"/>
                        <a:pt x="895548" y="586926"/>
                      </a:cubicBezTo>
                      <a:cubicBezTo>
                        <a:pt x="893178" y="582477"/>
                        <a:pt x="894873" y="576953"/>
                        <a:pt x="899322" y="574601"/>
                      </a:cubicBezTo>
                      <a:cubicBezTo>
                        <a:pt x="903770" y="572231"/>
                        <a:pt x="909294" y="573927"/>
                        <a:pt x="911646" y="578375"/>
                      </a:cubicBezTo>
                      <a:cubicBezTo>
                        <a:pt x="913944" y="582696"/>
                        <a:pt x="916204" y="587035"/>
                        <a:pt x="918447" y="591393"/>
                      </a:cubicBezTo>
                      <a:cubicBezTo>
                        <a:pt x="919139" y="592723"/>
                        <a:pt x="919450" y="594146"/>
                        <a:pt x="919450" y="595549"/>
                      </a:cubicBezTo>
                      <a:close/>
                      <a:moveTo>
                        <a:pt x="885830" y="534984"/>
                      </a:moveTo>
                      <a:cubicBezTo>
                        <a:pt x="885830" y="538083"/>
                        <a:pt x="884244" y="541110"/>
                        <a:pt x="881400" y="542824"/>
                      </a:cubicBezTo>
                      <a:cubicBezTo>
                        <a:pt x="877079" y="545412"/>
                        <a:pt x="871482" y="543991"/>
                        <a:pt x="868893" y="539670"/>
                      </a:cubicBezTo>
                      <a:cubicBezTo>
                        <a:pt x="866414" y="535531"/>
                        <a:pt x="863916" y="531411"/>
                        <a:pt x="861382" y="527309"/>
                      </a:cubicBezTo>
                      <a:cubicBezTo>
                        <a:pt x="858738" y="523024"/>
                        <a:pt x="860069" y="517409"/>
                        <a:pt x="864353" y="514765"/>
                      </a:cubicBezTo>
                      <a:cubicBezTo>
                        <a:pt x="868638" y="512122"/>
                        <a:pt x="874253" y="513453"/>
                        <a:pt x="876897" y="517737"/>
                      </a:cubicBezTo>
                      <a:cubicBezTo>
                        <a:pt x="879467" y="521912"/>
                        <a:pt x="882020" y="526087"/>
                        <a:pt x="884536" y="530299"/>
                      </a:cubicBezTo>
                      <a:cubicBezTo>
                        <a:pt x="885411" y="531757"/>
                        <a:pt x="885830" y="533380"/>
                        <a:pt x="885830" y="534966"/>
                      </a:cubicBezTo>
                      <a:close/>
                      <a:moveTo>
                        <a:pt x="885794" y="1644702"/>
                      </a:moveTo>
                      <a:cubicBezTo>
                        <a:pt x="885794" y="1646289"/>
                        <a:pt x="885374" y="1647911"/>
                        <a:pt x="884499" y="1649370"/>
                      </a:cubicBezTo>
                      <a:cubicBezTo>
                        <a:pt x="881965" y="1653599"/>
                        <a:pt x="879413" y="1657793"/>
                        <a:pt x="876842" y="1661986"/>
                      </a:cubicBezTo>
                      <a:cubicBezTo>
                        <a:pt x="874199" y="1666270"/>
                        <a:pt x="868583" y="1667601"/>
                        <a:pt x="864299" y="1664958"/>
                      </a:cubicBezTo>
                      <a:cubicBezTo>
                        <a:pt x="860014" y="1662314"/>
                        <a:pt x="858684" y="1656699"/>
                        <a:pt x="861327" y="1652414"/>
                      </a:cubicBezTo>
                      <a:cubicBezTo>
                        <a:pt x="863861" y="1648294"/>
                        <a:pt x="866377" y="1644174"/>
                        <a:pt x="868857" y="1640017"/>
                      </a:cubicBezTo>
                      <a:cubicBezTo>
                        <a:pt x="871446" y="1635696"/>
                        <a:pt x="877043" y="1634292"/>
                        <a:pt x="881364" y="1636881"/>
                      </a:cubicBezTo>
                      <a:cubicBezTo>
                        <a:pt x="884226" y="1638595"/>
                        <a:pt x="885794" y="1641621"/>
                        <a:pt x="885794" y="1644720"/>
                      </a:cubicBezTo>
                      <a:close/>
                      <a:moveTo>
                        <a:pt x="848364" y="476680"/>
                      </a:moveTo>
                      <a:cubicBezTo>
                        <a:pt x="848364" y="479578"/>
                        <a:pt x="846979" y="482422"/>
                        <a:pt x="844408" y="484191"/>
                      </a:cubicBezTo>
                      <a:cubicBezTo>
                        <a:pt x="840270" y="487053"/>
                        <a:pt x="834582" y="485996"/>
                        <a:pt x="831737" y="481857"/>
                      </a:cubicBezTo>
                      <a:cubicBezTo>
                        <a:pt x="829003" y="477883"/>
                        <a:pt x="826250" y="473927"/>
                        <a:pt x="823460" y="469988"/>
                      </a:cubicBezTo>
                      <a:cubicBezTo>
                        <a:pt x="820543" y="465886"/>
                        <a:pt x="821527" y="460198"/>
                        <a:pt x="825630" y="457281"/>
                      </a:cubicBezTo>
                      <a:cubicBezTo>
                        <a:pt x="829732" y="454364"/>
                        <a:pt x="835420" y="455349"/>
                        <a:pt x="838337" y="459451"/>
                      </a:cubicBezTo>
                      <a:cubicBezTo>
                        <a:pt x="841163" y="463443"/>
                        <a:pt x="843971" y="467472"/>
                        <a:pt x="846760" y="471502"/>
                      </a:cubicBezTo>
                      <a:cubicBezTo>
                        <a:pt x="847854" y="473088"/>
                        <a:pt x="848364" y="474875"/>
                        <a:pt x="848364" y="476661"/>
                      </a:cubicBezTo>
                      <a:close/>
                      <a:moveTo>
                        <a:pt x="848237" y="1703134"/>
                      </a:moveTo>
                      <a:cubicBezTo>
                        <a:pt x="848237" y="1704921"/>
                        <a:pt x="847708" y="1706726"/>
                        <a:pt x="846632" y="1708294"/>
                      </a:cubicBezTo>
                      <a:cubicBezTo>
                        <a:pt x="843843" y="1712341"/>
                        <a:pt x="841036" y="1716371"/>
                        <a:pt x="838191" y="1720381"/>
                      </a:cubicBezTo>
                      <a:cubicBezTo>
                        <a:pt x="835274" y="1724484"/>
                        <a:pt x="829586" y="1725468"/>
                        <a:pt x="825484" y="1722551"/>
                      </a:cubicBezTo>
                      <a:cubicBezTo>
                        <a:pt x="821382" y="1719634"/>
                        <a:pt x="820416" y="1713946"/>
                        <a:pt x="823314" y="1709844"/>
                      </a:cubicBezTo>
                      <a:cubicBezTo>
                        <a:pt x="826104" y="1705906"/>
                        <a:pt x="828875" y="1701931"/>
                        <a:pt x="831628" y="1697957"/>
                      </a:cubicBezTo>
                      <a:cubicBezTo>
                        <a:pt x="834490" y="1693818"/>
                        <a:pt x="840160" y="1692761"/>
                        <a:pt x="844299" y="1695623"/>
                      </a:cubicBezTo>
                      <a:cubicBezTo>
                        <a:pt x="846870" y="1697392"/>
                        <a:pt x="848237" y="1700236"/>
                        <a:pt x="848237" y="1703134"/>
                      </a:cubicBezTo>
                      <a:close/>
                      <a:moveTo>
                        <a:pt x="807252" y="420873"/>
                      </a:moveTo>
                      <a:cubicBezTo>
                        <a:pt x="807252" y="423571"/>
                        <a:pt x="806067" y="426251"/>
                        <a:pt x="803770" y="428038"/>
                      </a:cubicBezTo>
                      <a:cubicBezTo>
                        <a:pt x="799814" y="431155"/>
                        <a:pt x="794089" y="430463"/>
                        <a:pt x="790971" y="426524"/>
                      </a:cubicBezTo>
                      <a:cubicBezTo>
                        <a:pt x="787982" y="422732"/>
                        <a:pt x="784974" y="418958"/>
                        <a:pt x="781947" y="415203"/>
                      </a:cubicBezTo>
                      <a:cubicBezTo>
                        <a:pt x="778775" y="411283"/>
                        <a:pt x="779395" y="405558"/>
                        <a:pt x="783296" y="402386"/>
                      </a:cubicBezTo>
                      <a:cubicBezTo>
                        <a:pt x="787216" y="399214"/>
                        <a:pt x="792941" y="399833"/>
                        <a:pt x="796113" y="403735"/>
                      </a:cubicBezTo>
                      <a:cubicBezTo>
                        <a:pt x="799194" y="407545"/>
                        <a:pt x="802257" y="411374"/>
                        <a:pt x="805283" y="415239"/>
                      </a:cubicBezTo>
                      <a:cubicBezTo>
                        <a:pt x="806596" y="416916"/>
                        <a:pt x="807234" y="418904"/>
                        <a:pt x="807234" y="420873"/>
                      </a:cubicBezTo>
                      <a:close/>
                      <a:moveTo>
                        <a:pt x="807052" y="1759014"/>
                      </a:moveTo>
                      <a:cubicBezTo>
                        <a:pt x="807052" y="1760983"/>
                        <a:pt x="806414" y="1762971"/>
                        <a:pt x="805101" y="1764648"/>
                      </a:cubicBezTo>
                      <a:cubicBezTo>
                        <a:pt x="802056" y="1768513"/>
                        <a:pt x="798994" y="1772341"/>
                        <a:pt x="795912" y="1776170"/>
                      </a:cubicBezTo>
                      <a:cubicBezTo>
                        <a:pt x="792740" y="1780090"/>
                        <a:pt x="786997" y="1780692"/>
                        <a:pt x="783096" y="1777519"/>
                      </a:cubicBezTo>
                      <a:cubicBezTo>
                        <a:pt x="779176" y="1774347"/>
                        <a:pt x="778574" y="1768604"/>
                        <a:pt x="781747" y="1764702"/>
                      </a:cubicBezTo>
                      <a:cubicBezTo>
                        <a:pt x="784791" y="1760947"/>
                        <a:pt x="787799" y="1757173"/>
                        <a:pt x="790789" y="1753362"/>
                      </a:cubicBezTo>
                      <a:cubicBezTo>
                        <a:pt x="793907" y="1749406"/>
                        <a:pt x="799631" y="1748732"/>
                        <a:pt x="803588" y="1751849"/>
                      </a:cubicBezTo>
                      <a:cubicBezTo>
                        <a:pt x="805867" y="1753654"/>
                        <a:pt x="807070" y="1756316"/>
                        <a:pt x="807070" y="1759014"/>
                      </a:cubicBezTo>
                      <a:close/>
                      <a:moveTo>
                        <a:pt x="762640" y="367764"/>
                      </a:moveTo>
                      <a:cubicBezTo>
                        <a:pt x="762640" y="370262"/>
                        <a:pt x="761619" y="372760"/>
                        <a:pt x="759613" y="374565"/>
                      </a:cubicBezTo>
                      <a:cubicBezTo>
                        <a:pt x="755857" y="377919"/>
                        <a:pt x="750096" y="377609"/>
                        <a:pt x="746742" y="373853"/>
                      </a:cubicBezTo>
                      <a:cubicBezTo>
                        <a:pt x="743515" y="370262"/>
                        <a:pt x="740270" y="366689"/>
                        <a:pt x="737006" y="363133"/>
                      </a:cubicBezTo>
                      <a:cubicBezTo>
                        <a:pt x="733597" y="359432"/>
                        <a:pt x="733834" y="353653"/>
                        <a:pt x="737535" y="350262"/>
                      </a:cubicBezTo>
                      <a:cubicBezTo>
                        <a:pt x="741236" y="346853"/>
                        <a:pt x="747015" y="347090"/>
                        <a:pt x="750424" y="350791"/>
                      </a:cubicBezTo>
                      <a:cubicBezTo>
                        <a:pt x="753743" y="354401"/>
                        <a:pt x="757043" y="358029"/>
                        <a:pt x="760324" y="361693"/>
                      </a:cubicBezTo>
                      <a:cubicBezTo>
                        <a:pt x="761892" y="363425"/>
                        <a:pt x="762658" y="365613"/>
                        <a:pt x="762658" y="367782"/>
                      </a:cubicBezTo>
                      <a:close/>
                      <a:moveTo>
                        <a:pt x="762384" y="1812141"/>
                      </a:moveTo>
                      <a:cubicBezTo>
                        <a:pt x="762384" y="1814310"/>
                        <a:pt x="761619" y="1816480"/>
                        <a:pt x="760051" y="1818230"/>
                      </a:cubicBezTo>
                      <a:cubicBezTo>
                        <a:pt x="756769" y="1821895"/>
                        <a:pt x="753469" y="1825523"/>
                        <a:pt x="750133" y="1829133"/>
                      </a:cubicBezTo>
                      <a:cubicBezTo>
                        <a:pt x="746723" y="1832834"/>
                        <a:pt x="740962" y="1833071"/>
                        <a:pt x="737243" y="1829662"/>
                      </a:cubicBezTo>
                      <a:cubicBezTo>
                        <a:pt x="733542" y="1826252"/>
                        <a:pt x="733305" y="1820491"/>
                        <a:pt x="736714" y="1816790"/>
                      </a:cubicBezTo>
                      <a:cubicBezTo>
                        <a:pt x="739978" y="1813235"/>
                        <a:pt x="743241" y="1809661"/>
                        <a:pt x="746468" y="1806070"/>
                      </a:cubicBezTo>
                      <a:cubicBezTo>
                        <a:pt x="749823" y="1802314"/>
                        <a:pt x="755584" y="1802004"/>
                        <a:pt x="759340" y="1805359"/>
                      </a:cubicBezTo>
                      <a:cubicBezTo>
                        <a:pt x="761345" y="1807164"/>
                        <a:pt x="762366" y="1809643"/>
                        <a:pt x="762366" y="1812141"/>
                      </a:cubicBezTo>
                      <a:close/>
                      <a:moveTo>
                        <a:pt x="714727" y="317609"/>
                      </a:moveTo>
                      <a:cubicBezTo>
                        <a:pt x="714727" y="319925"/>
                        <a:pt x="713852" y="322222"/>
                        <a:pt x="712120" y="323990"/>
                      </a:cubicBezTo>
                      <a:cubicBezTo>
                        <a:pt x="708583" y="327582"/>
                        <a:pt x="702822" y="327637"/>
                        <a:pt x="699230" y="324100"/>
                      </a:cubicBezTo>
                      <a:cubicBezTo>
                        <a:pt x="695784" y="320708"/>
                        <a:pt x="692321" y="317354"/>
                        <a:pt x="688820" y="314018"/>
                      </a:cubicBezTo>
                      <a:cubicBezTo>
                        <a:pt x="685192" y="310535"/>
                        <a:pt x="685046" y="304774"/>
                        <a:pt x="688528" y="301128"/>
                      </a:cubicBezTo>
                      <a:cubicBezTo>
                        <a:pt x="692011" y="297481"/>
                        <a:pt x="697772" y="297354"/>
                        <a:pt x="701418" y="300836"/>
                      </a:cubicBezTo>
                      <a:cubicBezTo>
                        <a:pt x="704973" y="304227"/>
                        <a:pt x="708492" y="307655"/>
                        <a:pt x="711993" y="311082"/>
                      </a:cubicBezTo>
                      <a:cubicBezTo>
                        <a:pt x="713816" y="312869"/>
                        <a:pt x="714727" y="315221"/>
                        <a:pt x="714727" y="317591"/>
                      </a:cubicBezTo>
                      <a:close/>
                      <a:moveTo>
                        <a:pt x="714435" y="1862314"/>
                      </a:moveTo>
                      <a:cubicBezTo>
                        <a:pt x="714435" y="1864684"/>
                        <a:pt x="713524" y="1867036"/>
                        <a:pt x="711701" y="1868823"/>
                      </a:cubicBezTo>
                      <a:cubicBezTo>
                        <a:pt x="708200" y="1872269"/>
                        <a:pt x="704663" y="1875678"/>
                        <a:pt x="701127" y="1879069"/>
                      </a:cubicBezTo>
                      <a:cubicBezTo>
                        <a:pt x="697480" y="1882551"/>
                        <a:pt x="691719" y="1882424"/>
                        <a:pt x="688237" y="1878777"/>
                      </a:cubicBezTo>
                      <a:cubicBezTo>
                        <a:pt x="684754" y="1875131"/>
                        <a:pt x="684882" y="1869370"/>
                        <a:pt x="688528" y="1865888"/>
                      </a:cubicBezTo>
                      <a:cubicBezTo>
                        <a:pt x="692029" y="1862551"/>
                        <a:pt x="695493" y="1859197"/>
                        <a:pt x="698939" y="1855805"/>
                      </a:cubicBezTo>
                      <a:cubicBezTo>
                        <a:pt x="702530" y="1852287"/>
                        <a:pt x="708310" y="1852323"/>
                        <a:pt x="711828" y="1855933"/>
                      </a:cubicBezTo>
                      <a:cubicBezTo>
                        <a:pt x="713578" y="1857702"/>
                        <a:pt x="714435" y="1860017"/>
                        <a:pt x="714435" y="1862314"/>
                      </a:cubicBezTo>
                      <a:close/>
                      <a:moveTo>
                        <a:pt x="663697" y="270572"/>
                      </a:moveTo>
                      <a:cubicBezTo>
                        <a:pt x="663697" y="272687"/>
                        <a:pt x="662968" y="274802"/>
                        <a:pt x="661473" y="276533"/>
                      </a:cubicBezTo>
                      <a:cubicBezTo>
                        <a:pt x="658173" y="280344"/>
                        <a:pt x="652430" y="280763"/>
                        <a:pt x="648620" y="277463"/>
                      </a:cubicBezTo>
                      <a:cubicBezTo>
                        <a:pt x="644973" y="274309"/>
                        <a:pt x="641291" y="271173"/>
                        <a:pt x="637589" y="268056"/>
                      </a:cubicBezTo>
                      <a:cubicBezTo>
                        <a:pt x="633742" y="264811"/>
                        <a:pt x="633232" y="259068"/>
                        <a:pt x="636477" y="255221"/>
                      </a:cubicBezTo>
                      <a:cubicBezTo>
                        <a:pt x="639722" y="251374"/>
                        <a:pt x="645466" y="250863"/>
                        <a:pt x="649312" y="254109"/>
                      </a:cubicBezTo>
                      <a:cubicBezTo>
                        <a:pt x="653068" y="257263"/>
                        <a:pt x="656806" y="260453"/>
                        <a:pt x="660525" y="263662"/>
                      </a:cubicBezTo>
                      <a:cubicBezTo>
                        <a:pt x="662603" y="265467"/>
                        <a:pt x="663679" y="268001"/>
                        <a:pt x="663679" y="270572"/>
                      </a:cubicBezTo>
                      <a:close/>
                      <a:moveTo>
                        <a:pt x="663423" y="1909297"/>
                      </a:moveTo>
                      <a:cubicBezTo>
                        <a:pt x="663423" y="1911849"/>
                        <a:pt x="662348" y="1914402"/>
                        <a:pt x="660269" y="1916207"/>
                      </a:cubicBezTo>
                      <a:cubicBezTo>
                        <a:pt x="656550" y="1919416"/>
                        <a:pt x="652831" y="1922588"/>
                        <a:pt x="649057" y="1925760"/>
                      </a:cubicBezTo>
                      <a:cubicBezTo>
                        <a:pt x="645210" y="1929005"/>
                        <a:pt x="639449" y="1928495"/>
                        <a:pt x="636222" y="1924648"/>
                      </a:cubicBezTo>
                      <a:cubicBezTo>
                        <a:pt x="632977" y="1920801"/>
                        <a:pt x="633487" y="1915040"/>
                        <a:pt x="637334" y="1911813"/>
                      </a:cubicBezTo>
                      <a:cubicBezTo>
                        <a:pt x="641035" y="1908713"/>
                        <a:pt x="644700" y="1905578"/>
                        <a:pt x="648346" y="1902424"/>
                      </a:cubicBezTo>
                      <a:cubicBezTo>
                        <a:pt x="652156" y="1899124"/>
                        <a:pt x="657918" y="1899561"/>
                        <a:pt x="661199" y="1903372"/>
                      </a:cubicBezTo>
                      <a:cubicBezTo>
                        <a:pt x="662694" y="1905085"/>
                        <a:pt x="663423" y="1907218"/>
                        <a:pt x="663423" y="1909334"/>
                      </a:cubicBezTo>
                      <a:close/>
                      <a:moveTo>
                        <a:pt x="609768" y="226889"/>
                      </a:moveTo>
                      <a:cubicBezTo>
                        <a:pt x="609768" y="228803"/>
                        <a:pt x="609166" y="230736"/>
                        <a:pt x="607908" y="232395"/>
                      </a:cubicBezTo>
                      <a:cubicBezTo>
                        <a:pt x="604864" y="236406"/>
                        <a:pt x="599139" y="237190"/>
                        <a:pt x="595128" y="234145"/>
                      </a:cubicBezTo>
                      <a:cubicBezTo>
                        <a:pt x="591282" y="231228"/>
                        <a:pt x="587416" y="228329"/>
                        <a:pt x="583515" y="225467"/>
                      </a:cubicBezTo>
                      <a:cubicBezTo>
                        <a:pt x="579467" y="222477"/>
                        <a:pt x="578592" y="216770"/>
                        <a:pt x="581582" y="212723"/>
                      </a:cubicBezTo>
                      <a:cubicBezTo>
                        <a:pt x="584572" y="208676"/>
                        <a:pt x="590279" y="207801"/>
                        <a:pt x="594326" y="210791"/>
                      </a:cubicBezTo>
                      <a:cubicBezTo>
                        <a:pt x="598282" y="213708"/>
                        <a:pt x="602220" y="216661"/>
                        <a:pt x="606140" y="219615"/>
                      </a:cubicBezTo>
                      <a:cubicBezTo>
                        <a:pt x="608510" y="221401"/>
                        <a:pt x="609750" y="224136"/>
                        <a:pt x="609750" y="226889"/>
                      </a:cubicBezTo>
                      <a:close/>
                      <a:moveTo>
                        <a:pt x="609513" y="1952925"/>
                      </a:moveTo>
                      <a:cubicBezTo>
                        <a:pt x="609513" y="1955678"/>
                        <a:pt x="608273" y="1958394"/>
                        <a:pt x="605903" y="1960199"/>
                      </a:cubicBezTo>
                      <a:cubicBezTo>
                        <a:pt x="602001" y="1963153"/>
                        <a:pt x="598064" y="1966106"/>
                        <a:pt x="594125" y="1969005"/>
                      </a:cubicBezTo>
                      <a:cubicBezTo>
                        <a:pt x="590078" y="1971995"/>
                        <a:pt x="584372" y="1971138"/>
                        <a:pt x="581381" y="1967073"/>
                      </a:cubicBezTo>
                      <a:cubicBezTo>
                        <a:pt x="578392" y="1963025"/>
                        <a:pt x="579249" y="1957319"/>
                        <a:pt x="583314" y="1954329"/>
                      </a:cubicBezTo>
                      <a:cubicBezTo>
                        <a:pt x="587197" y="1951466"/>
                        <a:pt x="591063" y="1948586"/>
                        <a:pt x="594910" y="1945669"/>
                      </a:cubicBezTo>
                      <a:cubicBezTo>
                        <a:pt x="598920" y="1942624"/>
                        <a:pt x="604645" y="1943408"/>
                        <a:pt x="607690" y="1947419"/>
                      </a:cubicBezTo>
                      <a:cubicBezTo>
                        <a:pt x="608930" y="1949060"/>
                        <a:pt x="609549" y="1950992"/>
                        <a:pt x="609549" y="1952925"/>
                      </a:cubicBezTo>
                      <a:close/>
                      <a:moveTo>
                        <a:pt x="553141" y="186707"/>
                      </a:moveTo>
                      <a:cubicBezTo>
                        <a:pt x="553141" y="188439"/>
                        <a:pt x="552649" y="190189"/>
                        <a:pt x="551628" y="191738"/>
                      </a:cubicBezTo>
                      <a:cubicBezTo>
                        <a:pt x="548857" y="195932"/>
                        <a:pt x="543186" y="197080"/>
                        <a:pt x="538993" y="194309"/>
                      </a:cubicBezTo>
                      <a:cubicBezTo>
                        <a:pt x="534964" y="191647"/>
                        <a:pt x="530917" y="189004"/>
                        <a:pt x="526851" y="186378"/>
                      </a:cubicBezTo>
                      <a:cubicBezTo>
                        <a:pt x="522621" y="183662"/>
                        <a:pt x="521400" y="178010"/>
                        <a:pt x="524116" y="173780"/>
                      </a:cubicBezTo>
                      <a:cubicBezTo>
                        <a:pt x="526833" y="169551"/>
                        <a:pt x="532485" y="168329"/>
                        <a:pt x="536714" y="171046"/>
                      </a:cubicBezTo>
                      <a:cubicBezTo>
                        <a:pt x="540853" y="173707"/>
                        <a:pt x="544973" y="176388"/>
                        <a:pt x="549075" y="179104"/>
                      </a:cubicBezTo>
                      <a:cubicBezTo>
                        <a:pt x="551719" y="180854"/>
                        <a:pt x="553159" y="183753"/>
                        <a:pt x="553159" y="186707"/>
                      </a:cubicBezTo>
                      <a:close/>
                      <a:moveTo>
                        <a:pt x="552977" y="1993016"/>
                      </a:moveTo>
                      <a:cubicBezTo>
                        <a:pt x="552977" y="1995970"/>
                        <a:pt x="551537" y="1998868"/>
                        <a:pt x="548893" y="2000619"/>
                      </a:cubicBezTo>
                      <a:cubicBezTo>
                        <a:pt x="544809" y="2003317"/>
                        <a:pt x="540707" y="2005997"/>
                        <a:pt x="536587" y="2008659"/>
                      </a:cubicBezTo>
                      <a:cubicBezTo>
                        <a:pt x="532357" y="2011375"/>
                        <a:pt x="526705" y="2010154"/>
                        <a:pt x="523989" y="2005924"/>
                      </a:cubicBezTo>
                      <a:cubicBezTo>
                        <a:pt x="521254" y="2001694"/>
                        <a:pt x="522493" y="1996043"/>
                        <a:pt x="526723" y="1993326"/>
                      </a:cubicBezTo>
                      <a:cubicBezTo>
                        <a:pt x="530771" y="1990719"/>
                        <a:pt x="534818" y="1988076"/>
                        <a:pt x="538829" y="1985432"/>
                      </a:cubicBezTo>
                      <a:cubicBezTo>
                        <a:pt x="543022" y="1982661"/>
                        <a:pt x="548692" y="1983809"/>
                        <a:pt x="551464" y="1988003"/>
                      </a:cubicBezTo>
                      <a:cubicBezTo>
                        <a:pt x="552485" y="1989552"/>
                        <a:pt x="552977" y="1991303"/>
                        <a:pt x="552977" y="1993016"/>
                      </a:cubicBezTo>
                      <a:close/>
                      <a:moveTo>
                        <a:pt x="494034" y="150243"/>
                      </a:moveTo>
                      <a:cubicBezTo>
                        <a:pt x="494034" y="151775"/>
                        <a:pt x="493651" y="153343"/>
                        <a:pt x="492831" y="154765"/>
                      </a:cubicBezTo>
                      <a:cubicBezTo>
                        <a:pt x="490333" y="159140"/>
                        <a:pt x="484754" y="160636"/>
                        <a:pt x="480379" y="158138"/>
                      </a:cubicBezTo>
                      <a:cubicBezTo>
                        <a:pt x="476185" y="155731"/>
                        <a:pt x="471974" y="153361"/>
                        <a:pt x="467744" y="151009"/>
                      </a:cubicBezTo>
                      <a:cubicBezTo>
                        <a:pt x="463350" y="148566"/>
                        <a:pt x="461764" y="143006"/>
                        <a:pt x="464207" y="138612"/>
                      </a:cubicBezTo>
                      <a:cubicBezTo>
                        <a:pt x="466650" y="134218"/>
                        <a:pt x="472211" y="132632"/>
                        <a:pt x="476605" y="135075"/>
                      </a:cubicBezTo>
                      <a:cubicBezTo>
                        <a:pt x="480908" y="137463"/>
                        <a:pt x="485192" y="139888"/>
                        <a:pt x="489458" y="142331"/>
                      </a:cubicBezTo>
                      <a:cubicBezTo>
                        <a:pt x="492393" y="144008"/>
                        <a:pt x="494034" y="147089"/>
                        <a:pt x="494034" y="150243"/>
                      </a:cubicBezTo>
                      <a:close/>
                      <a:moveTo>
                        <a:pt x="493998" y="2029406"/>
                      </a:moveTo>
                      <a:cubicBezTo>
                        <a:pt x="493998" y="2032560"/>
                        <a:pt x="492357" y="2035642"/>
                        <a:pt x="489422" y="2037319"/>
                      </a:cubicBezTo>
                      <a:cubicBezTo>
                        <a:pt x="485173" y="2039762"/>
                        <a:pt x="480908" y="2042168"/>
                        <a:pt x="476623" y="2044539"/>
                      </a:cubicBezTo>
                      <a:cubicBezTo>
                        <a:pt x="472229" y="2046982"/>
                        <a:pt x="466669" y="2045395"/>
                        <a:pt x="464225" y="2041002"/>
                      </a:cubicBezTo>
                      <a:cubicBezTo>
                        <a:pt x="461783" y="2036608"/>
                        <a:pt x="463369" y="2031047"/>
                        <a:pt x="467763" y="2028604"/>
                      </a:cubicBezTo>
                      <a:cubicBezTo>
                        <a:pt x="471974" y="2026271"/>
                        <a:pt x="476167" y="2023900"/>
                        <a:pt x="480342" y="2021494"/>
                      </a:cubicBezTo>
                      <a:cubicBezTo>
                        <a:pt x="484718" y="2018996"/>
                        <a:pt x="490278" y="2020491"/>
                        <a:pt x="492776" y="2024867"/>
                      </a:cubicBezTo>
                      <a:cubicBezTo>
                        <a:pt x="493597" y="2026289"/>
                        <a:pt x="493979" y="2027857"/>
                        <a:pt x="493979" y="2029388"/>
                      </a:cubicBezTo>
                      <a:close/>
                      <a:moveTo>
                        <a:pt x="432849" y="2061932"/>
                      </a:moveTo>
                      <a:cubicBezTo>
                        <a:pt x="432849" y="2065305"/>
                        <a:pt x="430971" y="2068531"/>
                        <a:pt x="427744" y="2070118"/>
                      </a:cubicBezTo>
                      <a:cubicBezTo>
                        <a:pt x="423350" y="2072269"/>
                        <a:pt x="418939" y="2074402"/>
                        <a:pt x="414526" y="2076499"/>
                      </a:cubicBezTo>
                      <a:cubicBezTo>
                        <a:pt x="409987" y="2078650"/>
                        <a:pt x="404535" y="2076718"/>
                        <a:pt x="402384" y="2072177"/>
                      </a:cubicBezTo>
                      <a:cubicBezTo>
                        <a:pt x="400215" y="2067620"/>
                        <a:pt x="402165" y="2062187"/>
                        <a:pt x="406705" y="2060035"/>
                      </a:cubicBezTo>
                      <a:cubicBezTo>
                        <a:pt x="411062" y="2057975"/>
                        <a:pt x="415383" y="2055879"/>
                        <a:pt x="419704" y="2053764"/>
                      </a:cubicBezTo>
                      <a:cubicBezTo>
                        <a:pt x="424226" y="2051540"/>
                        <a:pt x="429677" y="2053399"/>
                        <a:pt x="431901" y="2057921"/>
                      </a:cubicBezTo>
                      <a:cubicBezTo>
                        <a:pt x="432539" y="2059215"/>
                        <a:pt x="432831" y="2060582"/>
                        <a:pt x="432831" y="2061932"/>
                      </a:cubicBezTo>
                      <a:close/>
                      <a:moveTo>
                        <a:pt x="432685" y="117627"/>
                      </a:moveTo>
                      <a:cubicBezTo>
                        <a:pt x="432685" y="118976"/>
                        <a:pt x="432393" y="120344"/>
                        <a:pt x="431755" y="121638"/>
                      </a:cubicBezTo>
                      <a:cubicBezTo>
                        <a:pt x="429531" y="126160"/>
                        <a:pt x="424080" y="128019"/>
                        <a:pt x="419558" y="125795"/>
                      </a:cubicBezTo>
                      <a:cubicBezTo>
                        <a:pt x="415219" y="123662"/>
                        <a:pt x="410862" y="121565"/>
                        <a:pt x="406486" y="119487"/>
                      </a:cubicBezTo>
                      <a:cubicBezTo>
                        <a:pt x="401928" y="117336"/>
                        <a:pt x="399996" y="111884"/>
                        <a:pt x="402165" y="107345"/>
                      </a:cubicBezTo>
                      <a:cubicBezTo>
                        <a:pt x="404317" y="102787"/>
                        <a:pt x="409768" y="100854"/>
                        <a:pt x="414308" y="103006"/>
                      </a:cubicBezTo>
                      <a:cubicBezTo>
                        <a:pt x="418756" y="105120"/>
                        <a:pt x="423186" y="107253"/>
                        <a:pt x="427617" y="109423"/>
                      </a:cubicBezTo>
                      <a:cubicBezTo>
                        <a:pt x="430844" y="111009"/>
                        <a:pt x="432721" y="114236"/>
                        <a:pt x="432721" y="117609"/>
                      </a:cubicBezTo>
                      <a:close/>
                      <a:moveTo>
                        <a:pt x="369768" y="2090446"/>
                      </a:moveTo>
                      <a:cubicBezTo>
                        <a:pt x="369768" y="2094019"/>
                        <a:pt x="367653" y="2097410"/>
                        <a:pt x="364134" y="2098869"/>
                      </a:cubicBezTo>
                      <a:cubicBezTo>
                        <a:pt x="359613" y="2100728"/>
                        <a:pt x="355092" y="2102570"/>
                        <a:pt x="350534" y="2104393"/>
                      </a:cubicBezTo>
                      <a:cubicBezTo>
                        <a:pt x="345848" y="2106253"/>
                        <a:pt x="340561" y="2103974"/>
                        <a:pt x="338683" y="2099288"/>
                      </a:cubicBezTo>
                      <a:cubicBezTo>
                        <a:pt x="336824" y="2094621"/>
                        <a:pt x="339103" y="2089315"/>
                        <a:pt x="343788" y="2087437"/>
                      </a:cubicBezTo>
                      <a:cubicBezTo>
                        <a:pt x="348255" y="2085651"/>
                        <a:pt x="352721" y="2083846"/>
                        <a:pt x="357152" y="2082005"/>
                      </a:cubicBezTo>
                      <a:cubicBezTo>
                        <a:pt x="361801" y="2080072"/>
                        <a:pt x="367142" y="2082296"/>
                        <a:pt x="369057" y="2086945"/>
                      </a:cubicBezTo>
                      <a:cubicBezTo>
                        <a:pt x="369531" y="2088076"/>
                        <a:pt x="369750" y="2089261"/>
                        <a:pt x="369750" y="2090427"/>
                      </a:cubicBezTo>
                      <a:close/>
                      <a:moveTo>
                        <a:pt x="369330" y="89004"/>
                      </a:moveTo>
                      <a:cubicBezTo>
                        <a:pt x="369330" y="90171"/>
                        <a:pt x="369112" y="91337"/>
                        <a:pt x="368638" y="92486"/>
                      </a:cubicBezTo>
                      <a:cubicBezTo>
                        <a:pt x="366723" y="97135"/>
                        <a:pt x="361381" y="99359"/>
                        <a:pt x="356732" y="97427"/>
                      </a:cubicBezTo>
                      <a:cubicBezTo>
                        <a:pt x="352266" y="95585"/>
                        <a:pt x="347762" y="93762"/>
                        <a:pt x="343259" y="91975"/>
                      </a:cubicBezTo>
                      <a:cubicBezTo>
                        <a:pt x="338574" y="90116"/>
                        <a:pt x="336295" y="84811"/>
                        <a:pt x="338154" y="80143"/>
                      </a:cubicBezTo>
                      <a:cubicBezTo>
                        <a:pt x="340014" y="75458"/>
                        <a:pt x="345319" y="73179"/>
                        <a:pt x="349987" y="75038"/>
                      </a:cubicBezTo>
                      <a:cubicBezTo>
                        <a:pt x="354563" y="76861"/>
                        <a:pt x="359139" y="78703"/>
                        <a:pt x="363679" y="80599"/>
                      </a:cubicBezTo>
                      <a:cubicBezTo>
                        <a:pt x="367197" y="82058"/>
                        <a:pt x="369312" y="85449"/>
                        <a:pt x="369312" y="89022"/>
                      </a:cubicBezTo>
                      <a:close/>
                      <a:moveTo>
                        <a:pt x="304900" y="2114876"/>
                      </a:moveTo>
                      <a:cubicBezTo>
                        <a:pt x="304900" y="2118668"/>
                        <a:pt x="302512" y="2122223"/>
                        <a:pt x="298719" y="2123500"/>
                      </a:cubicBezTo>
                      <a:cubicBezTo>
                        <a:pt x="294071" y="2125086"/>
                        <a:pt x="289422" y="2126635"/>
                        <a:pt x="284736" y="2128149"/>
                      </a:cubicBezTo>
                      <a:cubicBezTo>
                        <a:pt x="279941" y="2129698"/>
                        <a:pt x="274800" y="2127091"/>
                        <a:pt x="273250" y="2122296"/>
                      </a:cubicBezTo>
                      <a:cubicBezTo>
                        <a:pt x="271682" y="2117520"/>
                        <a:pt x="274307" y="2112360"/>
                        <a:pt x="279102" y="2110811"/>
                      </a:cubicBezTo>
                      <a:cubicBezTo>
                        <a:pt x="283697" y="2109315"/>
                        <a:pt x="288291" y="2107784"/>
                        <a:pt x="292849" y="2106234"/>
                      </a:cubicBezTo>
                      <a:cubicBezTo>
                        <a:pt x="297607" y="2104612"/>
                        <a:pt x="302785" y="2107164"/>
                        <a:pt x="304408" y="2111922"/>
                      </a:cubicBezTo>
                      <a:cubicBezTo>
                        <a:pt x="304736" y="2112889"/>
                        <a:pt x="304900" y="2113892"/>
                        <a:pt x="304900" y="2114858"/>
                      </a:cubicBezTo>
                      <a:close/>
                      <a:moveTo>
                        <a:pt x="304244" y="64537"/>
                      </a:moveTo>
                      <a:cubicBezTo>
                        <a:pt x="304244" y="65503"/>
                        <a:pt x="304080" y="66488"/>
                        <a:pt x="303751" y="67472"/>
                      </a:cubicBezTo>
                      <a:cubicBezTo>
                        <a:pt x="302129" y="72249"/>
                        <a:pt x="296951" y="74801"/>
                        <a:pt x="292193" y="73179"/>
                      </a:cubicBezTo>
                      <a:cubicBezTo>
                        <a:pt x="287598" y="71629"/>
                        <a:pt x="283004" y="70098"/>
                        <a:pt x="278391" y="68603"/>
                      </a:cubicBezTo>
                      <a:cubicBezTo>
                        <a:pt x="273597" y="67053"/>
                        <a:pt x="270989" y="61912"/>
                        <a:pt x="272539" y="57117"/>
                      </a:cubicBezTo>
                      <a:cubicBezTo>
                        <a:pt x="274088" y="52322"/>
                        <a:pt x="279230" y="49697"/>
                        <a:pt x="284025" y="51264"/>
                      </a:cubicBezTo>
                      <a:cubicBezTo>
                        <a:pt x="288710" y="52778"/>
                        <a:pt x="293396" y="54345"/>
                        <a:pt x="298063" y="55932"/>
                      </a:cubicBezTo>
                      <a:cubicBezTo>
                        <a:pt x="301856" y="57226"/>
                        <a:pt x="304244" y="60763"/>
                        <a:pt x="304244" y="64555"/>
                      </a:cubicBezTo>
                      <a:close/>
                      <a:moveTo>
                        <a:pt x="238519" y="2135095"/>
                      </a:moveTo>
                      <a:cubicBezTo>
                        <a:pt x="238519" y="2139124"/>
                        <a:pt x="235839" y="2142789"/>
                        <a:pt x="231773" y="2143882"/>
                      </a:cubicBezTo>
                      <a:cubicBezTo>
                        <a:pt x="227033" y="2145158"/>
                        <a:pt x="222293" y="2146399"/>
                        <a:pt x="217516" y="2147620"/>
                      </a:cubicBezTo>
                      <a:cubicBezTo>
                        <a:pt x="212630" y="2148860"/>
                        <a:pt x="207671" y="2145925"/>
                        <a:pt x="206431" y="2141038"/>
                      </a:cubicBezTo>
                      <a:cubicBezTo>
                        <a:pt x="205192" y="2136152"/>
                        <a:pt x="208127" y="2131193"/>
                        <a:pt x="213013" y="2129954"/>
                      </a:cubicBezTo>
                      <a:cubicBezTo>
                        <a:pt x="217698" y="2128768"/>
                        <a:pt x="222366" y="2127529"/>
                        <a:pt x="227033" y="2126271"/>
                      </a:cubicBezTo>
                      <a:cubicBezTo>
                        <a:pt x="231901" y="2124958"/>
                        <a:pt x="236896" y="2127839"/>
                        <a:pt x="238209" y="2132707"/>
                      </a:cubicBezTo>
                      <a:cubicBezTo>
                        <a:pt x="238428" y="2133509"/>
                        <a:pt x="238519" y="2134293"/>
                        <a:pt x="238519" y="2135076"/>
                      </a:cubicBezTo>
                      <a:close/>
                      <a:moveTo>
                        <a:pt x="237808" y="44355"/>
                      </a:moveTo>
                      <a:cubicBezTo>
                        <a:pt x="237808" y="45139"/>
                        <a:pt x="237698" y="45941"/>
                        <a:pt x="237498" y="46725"/>
                      </a:cubicBezTo>
                      <a:cubicBezTo>
                        <a:pt x="236185" y="51592"/>
                        <a:pt x="231190" y="54473"/>
                        <a:pt x="226322" y="53160"/>
                      </a:cubicBezTo>
                      <a:cubicBezTo>
                        <a:pt x="221655" y="51902"/>
                        <a:pt x="216988" y="50681"/>
                        <a:pt x="212302" y="49496"/>
                      </a:cubicBezTo>
                      <a:cubicBezTo>
                        <a:pt x="207416" y="48256"/>
                        <a:pt x="204462" y="43297"/>
                        <a:pt x="205720" y="38411"/>
                      </a:cubicBezTo>
                      <a:cubicBezTo>
                        <a:pt x="206960" y="33525"/>
                        <a:pt x="211919" y="30590"/>
                        <a:pt x="216805" y="31830"/>
                      </a:cubicBezTo>
                      <a:cubicBezTo>
                        <a:pt x="221564" y="33033"/>
                        <a:pt x="226322" y="34291"/>
                        <a:pt x="231062" y="35549"/>
                      </a:cubicBezTo>
                      <a:cubicBezTo>
                        <a:pt x="235128" y="36643"/>
                        <a:pt x="237808" y="40326"/>
                        <a:pt x="237808" y="44355"/>
                      </a:cubicBezTo>
                      <a:close/>
                      <a:moveTo>
                        <a:pt x="170989" y="2150975"/>
                      </a:moveTo>
                      <a:cubicBezTo>
                        <a:pt x="170989" y="2155222"/>
                        <a:pt x="167999" y="2159033"/>
                        <a:pt x="163679" y="2159908"/>
                      </a:cubicBezTo>
                      <a:cubicBezTo>
                        <a:pt x="158865" y="2160874"/>
                        <a:pt x="154052" y="2161822"/>
                        <a:pt x="149221" y="2162716"/>
                      </a:cubicBezTo>
                      <a:cubicBezTo>
                        <a:pt x="144280" y="2163646"/>
                        <a:pt x="139503" y="2160382"/>
                        <a:pt x="138592" y="2155441"/>
                      </a:cubicBezTo>
                      <a:cubicBezTo>
                        <a:pt x="137662" y="2150482"/>
                        <a:pt x="140926" y="2145724"/>
                        <a:pt x="145866" y="2144812"/>
                      </a:cubicBezTo>
                      <a:cubicBezTo>
                        <a:pt x="150624" y="2143919"/>
                        <a:pt x="155365" y="2143007"/>
                        <a:pt x="160087" y="2142041"/>
                      </a:cubicBezTo>
                      <a:cubicBezTo>
                        <a:pt x="165028" y="2141056"/>
                        <a:pt x="169822" y="2144247"/>
                        <a:pt x="170825" y="2149170"/>
                      </a:cubicBezTo>
                      <a:cubicBezTo>
                        <a:pt x="170953" y="2149771"/>
                        <a:pt x="171008" y="2150391"/>
                        <a:pt x="171008" y="2150975"/>
                      </a:cubicBezTo>
                      <a:close/>
                      <a:moveTo>
                        <a:pt x="170260" y="28511"/>
                      </a:moveTo>
                      <a:cubicBezTo>
                        <a:pt x="170260" y="29113"/>
                        <a:pt x="170205" y="29715"/>
                        <a:pt x="170078" y="30316"/>
                      </a:cubicBezTo>
                      <a:cubicBezTo>
                        <a:pt x="169093" y="35257"/>
                        <a:pt x="164280" y="38448"/>
                        <a:pt x="159339" y="37463"/>
                      </a:cubicBezTo>
                      <a:cubicBezTo>
                        <a:pt x="154617" y="36515"/>
                        <a:pt x="149877" y="35603"/>
                        <a:pt x="145118" y="34710"/>
                      </a:cubicBezTo>
                      <a:cubicBezTo>
                        <a:pt x="140178" y="33780"/>
                        <a:pt x="136896" y="29022"/>
                        <a:pt x="137826" y="24081"/>
                      </a:cubicBezTo>
                      <a:cubicBezTo>
                        <a:pt x="138756" y="19140"/>
                        <a:pt x="143514" y="15877"/>
                        <a:pt x="148455" y="16789"/>
                      </a:cubicBezTo>
                      <a:cubicBezTo>
                        <a:pt x="153286" y="17682"/>
                        <a:pt x="158118" y="18630"/>
                        <a:pt x="162931" y="19596"/>
                      </a:cubicBezTo>
                      <a:cubicBezTo>
                        <a:pt x="167270" y="20471"/>
                        <a:pt x="170260" y="24263"/>
                        <a:pt x="170260" y="28530"/>
                      </a:cubicBezTo>
                      <a:close/>
                      <a:moveTo>
                        <a:pt x="102566" y="2162478"/>
                      </a:moveTo>
                      <a:cubicBezTo>
                        <a:pt x="102566" y="2166964"/>
                        <a:pt x="99248" y="2170883"/>
                        <a:pt x="94672" y="2171503"/>
                      </a:cubicBezTo>
                      <a:cubicBezTo>
                        <a:pt x="89804" y="2172160"/>
                        <a:pt x="84936" y="2172780"/>
                        <a:pt x="80050" y="2173381"/>
                      </a:cubicBezTo>
                      <a:cubicBezTo>
                        <a:pt x="75055" y="2173983"/>
                        <a:pt x="70515" y="2170428"/>
                        <a:pt x="69895" y="2165432"/>
                      </a:cubicBezTo>
                      <a:cubicBezTo>
                        <a:pt x="69275" y="2160437"/>
                        <a:pt x="72849" y="2155897"/>
                        <a:pt x="77844" y="2155277"/>
                      </a:cubicBezTo>
                      <a:cubicBezTo>
                        <a:pt x="82639" y="2154694"/>
                        <a:pt x="87434" y="2154074"/>
                        <a:pt x="92210" y="2153436"/>
                      </a:cubicBezTo>
                      <a:cubicBezTo>
                        <a:pt x="97206" y="2152761"/>
                        <a:pt x="101782" y="2156262"/>
                        <a:pt x="102457" y="2161257"/>
                      </a:cubicBezTo>
                      <a:cubicBezTo>
                        <a:pt x="102512" y="2161676"/>
                        <a:pt x="102548" y="2162077"/>
                        <a:pt x="102548" y="2162497"/>
                      </a:cubicBezTo>
                      <a:close/>
                      <a:moveTo>
                        <a:pt x="101819" y="17062"/>
                      </a:moveTo>
                      <a:cubicBezTo>
                        <a:pt x="101819" y="17463"/>
                        <a:pt x="101800" y="17882"/>
                        <a:pt x="101746" y="18283"/>
                      </a:cubicBezTo>
                      <a:cubicBezTo>
                        <a:pt x="101071" y="23279"/>
                        <a:pt x="96477" y="26779"/>
                        <a:pt x="91500" y="26105"/>
                      </a:cubicBezTo>
                      <a:cubicBezTo>
                        <a:pt x="86723" y="25467"/>
                        <a:pt x="81928" y="24847"/>
                        <a:pt x="77133" y="24263"/>
                      </a:cubicBezTo>
                      <a:cubicBezTo>
                        <a:pt x="72138" y="23662"/>
                        <a:pt x="68564" y="19122"/>
                        <a:pt x="69184" y="14127"/>
                      </a:cubicBezTo>
                      <a:cubicBezTo>
                        <a:pt x="69786" y="9131"/>
                        <a:pt x="74326" y="5558"/>
                        <a:pt x="79321" y="6178"/>
                      </a:cubicBezTo>
                      <a:cubicBezTo>
                        <a:pt x="84207" y="6761"/>
                        <a:pt x="89075" y="7381"/>
                        <a:pt x="93943" y="8037"/>
                      </a:cubicBezTo>
                      <a:cubicBezTo>
                        <a:pt x="98519" y="8657"/>
                        <a:pt x="101837" y="12559"/>
                        <a:pt x="101837" y="17062"/>
                      </a:cubicBezTo>
                      <a:close/>
                      <a:moveTo>
                        <a:pt x="33560" y="2169571"/>
                      </a:moveTo>
                      <a:cubicBezTo>
                        <a:pt x="33560" y="2174311"/>
                        <a:pt x="29895" y="2178322"/>
                        <a:pt x="25082" y="2178650"/>
                      </a:cubicBezTo>
                      <a:cubicBezTo>
                        <a:pt x="20196" y="2178996"/>
                        <a:pt x="15310" y="2179306"/>
                        <a:pt x="10424" y="2179580"/>
                      </a:cubicBezTo>
                      <a:cubicBezTo>
                        <a:pt x="5392" y="2179871"/>
                        <a:pt x="1089" y="2176025"/>
                        <a:pt x="798" y="2170993"/>
                      </a:cubicBezTo>
                      <a:cubicBezTo>
                        <a:pt x="506" y="2165961"/>
                        <a:pt x="4353" y="2161658"/>
                        <a:pt x="9385" y="2161367"/>
                      </a:cubicBezTo>
                      <a:cubicBezTo>
                        <a:pt x="14198" y="2161093"/>
                        <a:pt x="19011" y="2160783"/>
                        <a:pt x="23806" y="2160437"/>
                      </a:cubicBezTo>
                      <a:cubicBezTo>
                        <a:pt x="28820" y="2160090"/>
                        <a:pt x="33195" y="2163864"/>
                        <a:pt x="33541" y="2168896"/>
                      </a:cubicBezTo>
                      <a:cubicBezTo>
                        <a:pt x="33541" y="2169115"/>
                        <a:pt x="33560" y="2169334"/>
                        <a:pt x="33560" y="2169553"/>
                      </a:cubicBezTo>
                      <a:close/>
                      <a:moveTo>
                        <a:pt x="32812" y="10025"/>
                      </a:moveTo>
                      <a:cubicBezTo>
                        <a:pt x="32812" y="10243"/>
                        <a:pt x="32812" y="10444"/>
                        <a:pt x="32794" y="10663"/>
                      </a:cubicBezTo>
                      <a:cubicBezTo>
                        <a:pt x="32448" y="15676"/>
                        <a:pt x="28090" y="19468"/>
                        <a:pt x="23058" y="19122"/>
                      </a:cubicBezTo>
                      <a:cubicBezTo>
                        <a:pt x="18245" y="18794"/>
                        <a:pt x="13432" y="18484"/>
                        <a:pt x="8601" y="18211"/>
                      </a:cubicBezTo>
                      <a:cubicBezTo>
                        <a:pt x="3569" y="17919"/>
                        <a:pt x="-260" y="13616"/>
                        <a:pt x="14" y="8603"/>
                      </a:cubicBezTo>
                      <a:cubicBezTo>
                        <a:pt x="305" y="3571"/>
                        <a:pt x="4608" y="-276"/>
                        <a:pt x="9622" y="16"/>
                      </a:cubicBezTo>
                      <a:cubicBezTo>
                        <a:pt x="14526" y="289"/>
                        <a:pt x="19430" y="599"/>
                        <a:pt x="24316" y="945"/>
                      </a:cubicBezTo>
                      <a:cubicBezTo>
                        <a:pt x="29130" y="1273"/>
                        <a:pt x="32794" y="5284"/>
                        <a:pt x="32794" y="10025"/>
                      </a:cubicBezTo>
                      <a:close/>
                    </a:path>
                  </a:pathLst>
                </a:custGeom>
                <a:grpFill/>
                <a:ln w="1822" cap="flat">
                  <a:noFill/>
                  <a:prstDash val="solid"/>
                  <a:miter/>
                </a:ln>
              </p:spPr>
              <p:txBody>
                <a:bodyPr/>
                <a:lstStyle/>
                <a:p>
                  <a:endParaRPr lang="en-IE"/>
                </a:p>
              </p:txBody>
            </p:sp>
            <p:sp>
              <p:nvSpPr>
                <p:cNvPr id="83" name="Freeform 82">
                  <a:extLst>
                    <a:ext uri="{FF2B5EF4-FFF2-40B4-BE49-F238E27FC236}">
                      <a16:creationId xmlns:a16="http://schemas.microsoft.com/office/drawing/2014/main" id="{2FD0148D-6360-7467-3D50-39BB5219BC0B}"/>
                    </a:ext>
                  </a:extLst>
                </p:cNvPr>
                <p:cNvSpPr/>
                <p:nvPr/>
              </p:nvSpPr>
              <p:spPr>
                <a:xfrm>
                  <a:off x="4594879" y="5003141"/>
                  <a:ext cx="25524" cy="18250"/>
                </a:xfrm>
                <a:custGeom>
                  <a:avLst/>
                  <a:gdLst>
                    <a:gd name="csX0" fmla="*/ 25524 w 25524"/>
                    <a:gd name="csY0" fmla="*/ 9116 h 18250"/>
                    <a:gd name="csX1" fmla="*/ 16463 w 25524"/>
                    <a:gd name="csY1" fmla="*/ 18232 h 18250"/>
                    <a:gd name="csX2" fmla="*/ 9116 w 25524"/>
                    <a:gd name="csY2" fmla="*/ 18250 h 18250"/>
                    <a:gd name="csX3" fmla="*/ 0 w 25524"/>
                    <a:gd name="csY3" fmla="*/ 9134 h 18250"/>
                    <a:gd name="csX4" fmla="*/ 9116 w 25524"/>
                    <a:gd name="csY4" fmla="*/ 18 h 18250"/>
                    <a:gd name="csX5" fmla="*/ 16354 w 25524"/>
                    <a:gd name="csY5" fmla="*/ 0 h 18250"/>
                    <a:gd name="csX6" fmla="*/ 25524 w 25524"/>
                    <a:gd name="csY6" fmla="*/ 9061 h 18250"/>
                    <a:gd name="csX7" fmla="*/ 25524 w 25524"/>
                    <a:gd name="csY7" fmla="*/ 9116 h 18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524" h="18250">
                      <a:moveTo>
                        <a:pt x="25524" y="9116"/>
                      </a:moveTo>
                      <a:cubicBezTo>
                        <a:pt x="25524" y="14130"/>
                        <a:pt x="21477" y="18195"/>
                        <a:pt x="16463" y="18232"/>
                      </a:cubicBezTo>
                      <a:cubicBezTo>
                        <a:pt x="14020" y="18232"/>
                        <a:pt x="11559" y="18250"/>
                        <a:pt x="9116" y="18250"/>
                      </a:cubicBezTo>
                      <a:cubicBezTo>
                        <a:pt x="4084" y="18250"/>
                        <a:pt x="0" y="14166"/>
                        <a:pt x="0" y="9134"/>
                      </a:cubicBezTo>
                      <a:cubicBezTo>
                        <a:pt x="0" y="4102"/>
                        <a:pt x="4084" y="18"/>
                        <a:pt x="9116" y="18"/>
                      </a:cubicBezTo>
                      <a:cubicBezTo>
                        <a:pt x="11522" y="18"/>
                        <a:pt x="13947" y="18"/>
                        <a:pt x="16354" y="0"/>
                      </a:cubicBezTo>
                      <a:cubicBezTo>
                        <a:pt x="21386" y="-36"/>
                        <a:pt x="25488" y="4029"/>
                        <a:pt x="25524" y="9061"/>
                      </a:cubicBezTo>
                      <a:lnTo>
                        <a:pt x="25524" y="9116"/>
                      </a:lnTo>
                      <a:close/>
                    </a:path>
                  </a:pathLst>
                </a:custGeom>
                <a:grpFill/>
                <a:ln w="1822" cap="flat">
                  <a:noFill/>
                  <a:prstDash val="solid"/>
                  <a:miter/>
                </a:ln>
              </p:spPr>
              <p:txBody>
                <a:bodyPr/>
                <a:lstStyle/>
                <a:p>
                  <a:endParaRPr lang="en-IE"/>
                </a:p>
              </p:txBody>
            </p:sp>
          </p:grpSp>
        </p:grpSp>
        <p:sp>
          <p:nvSpPr>
            <p:cNvPr id="123" name="Freeform 122">
              <a:extLst>
                <a:ext uri="{FF2B5EF4-FFF2-40B4-BE49-F238E27FC236}">
                  <a16:creationId xmlns:a16="http://schemas.microsoft.com/office/drawing/2014/main" id="{45B91E3F-1E6B-6628-040A-0DBF31FD9D7A}"/>
                </a:ext>
              </a:extLst>
            </p:cNvPr>
            <p:cNvSpPr/>
            <p:nvPr/>
          </p:nvSpPr>
          <p:spPr>
            <a:xfrm>
              <a:off x="4215272" y="2609796"/>
              <a:ext cx="1117939" cy="1116205"/>
            </a:xfrm>
            <a:custGeom>
              <a:avLst/>
              <a:gdLst>
                <a:gd name="csX0" fmla="*/ 1281024 w 1500824"/>
                <a:gd name="csY0" fmla="*/ 219417 h 1498495"/>
                <a:gd name="csX1" fmla="*/ 750370 w 1500824"/>
                <a:gd name="csY1" fmla="*/ 0 h 1498495"/>
                <a:gd name="csX2" fmla="*/ 219758 w 1500824"/>
                <a:gd name="csY2" fmla="*/ 219417 h 1498495"/>
                <a:gd name="csX3" fmla="*/ 0 w 1500824"/>
                <a:gd name="csY3" fmla="*/ 749206 h 1498495"/>
                <a:gd name="csX4" fmla="*/ 219758 w 1500824"/>
                <a:gd name="csY4" fmla="*/ 1279036 h 1498495"/>
                <a:gd name="csX5" fmla="*/ 750370 w 1500824"/>
                <a:gd name="csY5" fmla="*/ 1498496 h 1498495"/>
                <a:gd name="csX6" fmla="*/ 1281024 w 1500824"/>
                <a:gd name="csY6" fmla="*/ 1279036 h 1498495"/>
                <a:gd name="csX7" fmla="*/ 1500825 w 1500824"/>
                <a:gd name="csY7" fmla="*/ 749206 h 1498495"/>
                <a:gd name="csX8" fmla="*/ 1281024 w 1500824"/>
                <a:gd name="csY8" fmla="*/ 219417 h 1498495"/>
                <a:gd name="csX9" fmla="*/ 750370 w 1500824"/>
                <a:gd name="csY9" fmla="*/ 1456113 h 1498495"/>
                <a:gd name="csX10" fmla="*/ 42449 w 1500824"/>
                <a:gd name="csY10" fmla="*/ 749206 h 1498495"/>
                <a:gd name="csX11" fmla="*/ 750370 w 1500824"/>
                <a:gd name="csY11" fmla="*/ 42383 h 1498495"/>
                <a:gd name="csX12" fmla="*/ 1458376 w 1500824"/>
                <a:gd name="csY12" fmla="*/ 749206 h 1498495"/>
                <a:gd name="csX13" fmla="*/ 750370 w 1500824"/>
                <a:gd name="csY13" fmla="*/ 1456113 h 1498495"/>
                <a:gd name="csX14" fmla="*/ 811242 w 1500824"/>
                <a:gd name="csY14" fmla="*/ 644774 h 1498495"/>
                <a:gd name="csX15" fmla="*/ 811242 w 1500824"/>
                <a:gd name="csY15" fmla="*/ 482319 h 1498495"/>
                <a:gd name="csX16" fmla="*/ 843757 w 1500824"/>
                <a:gd name="csY16" fmla="*/ 482319 h 1498495"/>
                <a:gd name="csX17" fmla="*/ 862308 w 1500824"/>
                <a:gd name="csY17" fmla="*/ 471427 h 1498495"/>
                <a:gd name="csX18" fmla="*/ 861798 w 1500824"/>
                <a:gd name="csY18" fmla="*/ 449939 h 1498495"/>
                <a:gd name="csX19" fmla="*/ 768453 w 1500824"/>
                <a:gd name="csY19" fmla="*/ 299436 h 1498495"/>
                <a:gd name="csX20" fmla="*/ 750412 w 1500824"/>
                <a:gd name="csY20" fmla="*/ 289392 h 1498495"/>
                <a:gd name="csX21" fmla="*/ 732372 w 1500824"/>
                <a:gd name="csY21" fmla="*/ 299436 h 1498495"/>
                <a:gd name="csX22" fmla="*/ 639026 w 1500824"/>
                <a:gd name="csY22" fmla="*/ 449939 h 1498495"/>
                <a:gd name="csX23" fmla="*/ 638517 w 1500824"/>
                <a:gd name="csY23" fmla="*/ 471427 h 1498495"/>
                <a:gd name="csX24" fmla="*/ 657067 w 1500824"/>
                <a:gd name="csY24" fmla="*/ 482319 h 1498495"/>
                <a:gd name="csX25" fmla="*/ 689668 w 1500824"/>
                <a:gd name="csY25" fmla="*/ 482319 h 1498495"/>
                <a:gd name="csX26" fmla="*/ 689668 w 1500824"/>
                <a:gd name="csY26" fmla="*/ 644731 h 1498495"/>
                <a:gd name="csX27" fmla="*/ 629390 w 1500824"/>
                <a:gd name="csY27" fmla="*/ 749206 h 1498495"/>
                <a:gd name="csX28" fmla="*/ 649554 w 1500824"/>
                <a:gd name="csY28" fmla="*/ 815959 h 1498495"/>
                <a:gd name="csX29" fmla="*/ 564146 w 1500824"/>
                <a:gd name="csY29" fmla="*/ 963706 h 1498495"/>
                <a:gd name="csX30" fmla="*/ 535918 w 1500824"/>
                <a:gd name="csY30" fmla="*/ 947473 h 1498495"/>
                <a:gd name="csX31" fmla="*/ 514396 w 1500824"/>
                <a:gd name="csY31" fmla="*/ 947643 h 1498495"/>
                <a:gd name="csX32" fmla="*/ 504081 w 1500824"/>
                <a:gd name="csY32" fmla="*/ 966503 h 1498495"/>
                <a:gd name="csX33" fmla="*/ 509599 w 1500824"/>
                <a:gd name="csY33" fmla="*/ 1143410 h 1498495"/>
                <a:gd name="csX34" fmla="*/ 520212 w 1500824"/>
                <a:gd name="csY34" fmla="*/ 1161127 h 1498495"/>
                <a:gd name="csX35" fmla="*/ 530824 w 1500824"/>
                <a:gd name="csY35" fmla="*/ 1163966 h 1498495"/>
                <a:gd name="csX36" fmla="*/ 540842 w 1500824"/>
                <a:gd name="csY36" fmla="*/ 1161466 h 1498495"/>
                <a:gd name="csX37" fmla="*/ 697096 w 1500824"/>
                <a:gd name="csY37" fmla="*/ 1077801 h 1498495"/>
                <a:gd name="csX38" fmla="*/ 708303 w 1500824"/>
                <a:gd name="csY38" fmla="*/ 1059450 h 1498495"/>
                <a:gd name="csX39" fmla="*/ 697691 w 1500824"/>
                <a:gd name="csY39" fmla="*/ 1040759 h 1498495"/>
                <a:gd name="csX40" fmla="*/ 669462 w 1500824"/>
                <a:gd name="csY40" fmla="*/ 1024441 h 1498495"/>
                <a:gd name="csX41" fmla="*/ 758902 w 1500824"/>
                <a:gd name="csY41" fmla="*/ 869870 h 1498495"/>
                <a:gd name="csX42" fmla="*/ 871604 w 1500824"/>
                <a:gd name="csY42" fmla="*/ 749248 h 1498495"/>
                <a:gd name="csX43" fmla="*/ 811327 w 1500824"/>
                <a:gd name="csY43" fmla="*/ 644816 h 1498495"/>
                <a:gd name="csX44" fmla="*/ 750370 w 1500824"/>
                <a:gd name="csY44" fmla="*/ 350889 h 1498495"/>
                <a:gd name="csX45" fmla="*/ 805596 w 1500824"/>
                <a:gd name="csY45" fmla="*/ 439936 h 1498495"/>
                <a:gd name="csX46" fmla="*/ 789975 w 1500824"/>
                <a:gd name="csY46" fmla="*/ 439936 h 1498495"/>
                <a:gd name="csX47" fmla="*/ 768750 w 1500824"/>
                <a:gd name="csY47" fmla="*/ 461128 h 1498495"/>
                <a:gd name="csX48" fmla="*/ 768750 w 1500824"/>
                <a:gd name="csY48" fmla="*/ 629728 h 1498495"/>
                <a:gd name="csX49" fmla="*/ 750370 w 1500824"/>
                <a:gd name="csY49" fmla="*/ 628329 h 1498495"/>
                <a:gd name="csX50" fmla="*/ 732074 w 1500824"/>
                <a:gd name="csY50" fmla="*/ 629728 h 1498495"/>
                <a:gd name="csX51" fmla="*/ 732074 w 1500824"/>
                <a:gd name="csY51" fmla="*/ 461128 h 1498495"/>
                <a:gd name="csX52" fmla="*/ 710850 w 1500824"/>
                <a:gd name="csY52" fmla="*/ 439936 h 1498495"/>
                <a:gd name="csX53" fmla="*/ 695144 w 1500824"/>
                <a:gd name="csY53" fmla="*/ 439936 h 1498495"/>
                <a:gd name="csX54" fmla="*/ 750370 w 1500824"/>
                <a:gd name="csY54" fmla="*/ 350889 h 1498495"/>
                <a:gd name="csX55" fmla="*/ 622004 w 1500824"/>
                <a:gd name="csY55" fmla="*/ 1021517 h 1498495"/>
                <a:gd name="csX56" fmla="*/ 629772 w 1500824"/>
                <a:gd name="csY56" fmla="*/ 1050464 h 1498495"/>
                <a:gd name="csX57" fmla="*/ 643399 w 1500824"/>
                <a:gd name="csY57" fmla="*/ 1058348 h 1498495"/>
                <a:gd name="csX58" fmla="*/ 550945 w 1500824"/>
                <a:gd name="csY58" fmla="*/ 1107893 h 1498495"/>
                <a:gd name="csX59" fmla="*/ 547676 w 1500824"/>
                <a:gd name="csY59" fmla="*/ 1003207 h 1498495"/>
                <a:gd name="csX60" fmla="*/ 561260 w 1500824"/>
                <a:gd name="csY60" fmla="*/ 1011048 h 1498495"/>
                <a:gd name="csX61" fmla="*/ 590252 w 1500824"/>
                <a:gd name="csY61" fmla="*/ 1003292 h 1498495"/>
                <a:gd name="csX62" fmla="*/ 680202 w 1500824"/>
                <a:gd name="csY62" fmla="*/ 847704 h 1498495"/>
                <a:gd name="csX63" fmla="*/ 713015 w 1500824"/>
                <a:gd name="csY63" fmla="*/ 864276 h 1498495"/>
                <a:gd name="csX64" fmla="*/ 622004 w 1500824"/>
                <a:gd name="csY64" fmla="*/ 1021559 h 1498495"/>
                <a:gd name="csX65" fmla="*/ 750370 w 1500824"/>
                <a:gd name="csY65" fmla="*/ 827784 h 1498495"/>
                <a:gd name="csX66" fmla="*/ 671797 w 1500824"/>
                <a:gd name="csY66" fmla="*/ 749248 h 1498495"/>
                <a:gd name="csX67" fmla="*/ 719000 w 1500824"/>
                <a:gd name="csY67" fmla="*/ 677324 h 1498495"/>
                <a:gd name="csX68" fmla="*/ 719467 w 1500824"/>
                <a:gd name="csY68" fmla="*/ 677112 h 1498495"/>
                <a:gd name="csX69" fmla="*/ 750370 w 1500824"/>
                <a:gd name="csY69" fmla="*/ 670754 h 1498495"/>
                <a:gd name="csX70" fmla="*/ 829028 w 1500824"/>
                <a:gd name="csY70" fmla="*/ 749206 h 1498495"/>
                <a:gd name="csX71" fmla="*/ 750370 w 1500824"/>
                <a:gd name="csY71" fmla="*/ 827741 h 1498495"/>
                <a:gd name="csX72" fmla="*/ 1407649 w 1500824"/>
                <a:gd name="csY72" fmla="*/ 705297 h 1498495"/>
                <a:gd name="csX73" fmla="*/ 1407989 w 1500824"/>
                <a:gd name="csY73" fmla="*/ 701482 h 1498495"/>
                <a:gd name="csX74" fmla="*/ 1406843 w 1500824"/>
                <a:gd name="csY74" fmla="*/ 694659 h 1498495"/>
                <a:gd name="csX75" fmla="*/ 1216162 w 1500824"/>
                <a:gd name="csY75" fmla="*/ 284178 h 1498495"/>
                <a:gd name="csX76" fmla="*/ 791078 w 1500824"/>
                <a:gd name="csY76" fmla="*/ 92861 h 1498495"/>
                <a:gd name="csX77" fmla="*/ 788574 w 1500824"/>
                <a:gd name="csY77" fmla="*/ 92692 h 1498495"/>
                <a:gd name="csX78" fmla="*/ 788531 w 1500824"/>
                <a:gd name="csY78" fmla="*/ 92692 h 1498495"/>
                <a:gd name="csX79" fmla="*/ 750327 w 1500824"/>
                <a:gd name="csY79" fmla="*/ 91590 h 1498495"/>
                <a:gd name="csX80" fmla="*/ 712166 w 1500824"/>
                <a:gd name="csY80" fmla="*/ 92692 h 1498495"/>
                <a:gd name="csX81" fmla="*/ 712166 w 1500824"/>
                <a:gd name="csY81" fmla="*/ 92692 h 1498495"/>
                <a:gd name="csX82" fmla="*/ 709746 w 1500824"/>
                <a:gd name="csY82" fmla="*/ 92861 h 1498495"/>
                <a:gd name="csX83" fmla="*/ 284620 w 1500824"/>
                <a:gd name="csY83" fmla="*/ 284178 h 1498495"/>
                <a:gd name="csX84" fmla="*/ 91690 w 1500824"/>
                <a:gd name="csY84" fmla="*/ 749206 h 1498495"/>
                <a:gd name="csX85" fmla="*/ 282922 w 1500824"/>
                <a:gd name="csY85" fmla="*/ 1212113 h 1498495"/>
                <a:gd name="csX86" fmla="*/ 284747 w 1500824"/>
                <a:gd name="csY86" fmla="*/ 1214190 h 1498495"/>
                <a:gd name="csX87" fmla="*/ 286828 w 1500824"/>
                <a:gd name="csY87" fmla="*/ 1216013 h 1498495"/>
                <a:gd name="csX88" fmla="*/ 420414 w 1500824"/>
                <a:gd name="csY88" fmla="*/ 1318283 h 1498495"/>
                <a:gd name="csX89" fmla="*/ 421051 w 1500824"/>
                <a:gd name="csY89" fmla="*/ 1318707 h 1498495"/>
                <a:gd name="csX90" fmla="*/ 421433 w 1500824"/>
                <a:gd name="csY90" fmla="*/ 1318876 h 1498495"/>
                <a:gd name="csX91" fmla="*/ 750370 w 1500824"/>
                <a:gd name="csY91" fmla="*/ 1406948 h 1498495"/>
                <a:gd name="csX92" fmla="*/ 1216162 w 1500824"/>
                <a:gd name="csY92" fmla="*/ 1214317 h 1498495"/>
                <a:gd name="csX93" fmla="*/ 1409093 w 1500824"/>
                <a:gd name="csY93" fmla="*/ 749248 h 1498495"/>
                <a:gd name="csX94" fmla="*/ 1407607 w 1500824"/>
                <a:gd name="csY94" fmla="*/ 705339 h 1498495"/>
                <a:gd name="csX95" fmla="*/ 733433 w 1500824"/>
                <a:gd name="csY95" fmla="*/ 134185 h 1498495"/>
                <a:gd name="csX96" fmla="*/ 750370 w 1500824"/>
                <a:gd name="csY96" fmla="*/ 133930 h 1498495"/>
                <a:gd name="csX97" fmla="*/ 767392 w 1500824"/>
                <a:gd name="csY97" fmla="*/ 134185 h 1498495"/>
                <a:gd name="csX98" fmla="*/ 767392 w 1500824"/>
                <a:gd name="csY98" fmla="*/ 212805 h 1498495"/>
                <a:gd name="csX99" fmla="*/ 733475 w 1500824"/>
                <a:gd name="csY99" fmla="*/ 212805 h 1498495"/>
                <a:gd name="csX100" fmla="*/ 733475 w 1500824"/>
                <a:gd name="csY100" fmla="*/ 134185 h 1498495"/>
                <a:gd name="csX101" fmla="*/ 134181 w 1500824"/>
                <a:gd name="csY101" fmla="*/ 749206 h 1498495"/>
                <a:gd name="csX102" fmla="*/ 134436 w 1500824"/>
                <a:gd name="csY102" fmla="*/ 732295 h 1498495"/>
                <a:gd name="csX103" fmla="*/ 222814 w 1500824"/>
                <a:gd name="csY103" fmla="*/ 732295 h 1498495"/>
                <a:gd name="csX104" fmla="*/ 222814 w 1500824"/>
                <a:gd name="csY104" fmla="*/ 766159 h 1498495"/>
                <a:gd name="csX105" fmla="*/ 134436 w 1500824"/>
                <a:gd name="csY105" fmla="*/ 766159 h 1498495"/>
                <a:gd name="csX106" fmla="*/ 134181 w 1500824"/>
                <a:gd name="csY106" fmla="*/ 749163 h 1498495"/>
                <a:gd name="csX107" fmla="*/ 777028 w 1500824"/>
                <a:gd name="csY107" fmla="*/ 1363930 h 1498495"/>
                <a:gd name="csX108" fmla="*/ 750370 w 1500824"/>
                <a:gd name="csY108" fmla="*/ 1364523 h 1498495"/>
                <a:gd name="csX109" fmla="*/ 743111 w 1500824"/>
                <a:gd name="csY109" fmla="*/ 1364438 h 1498495"/>
                <a:gd name="csX110" fmla="*/ 743111 w 1500824"/>
                <a:gd name="csY110" fmla="*/ 1276027 h 1498495"/>
                <a:gd name="csX111" fmla="*/ 777028 w 1500824"/>
                <a:gd name="csY111" fmla="*/ 1276027 h 1498495"/>
                <a:gd name="csX112" fmla="*/ 777028 w 1500824"/>
                <a:gd name="csY112" fmla="*/ 1363887 h 1498495"/>
                <a:gd name="csX113" fmla="*/ 1350853 w 1500824"/>
                <a:gd name="csY113" fmla="*/ 887968 h 1498495"/>
                <a:gd name="csX114" fmla="*/ 1291679 w 1500824"/>
                <a:gd name="csY114" fmla="*/ 872116 h 1498495"/>
                <a:gd name="csX115" fmla="*/ 1265658 w 1500824"/>
                <a:gd name="csY115" fmla="*/ 887078 h 1498495"/>
                <a:gd name="csX116" fmla="*/ 1280642 w 1500824"/>
                <a:gd name="csY116" fmla="*/ 913058 h 1498495"/>
                <a:gd name="csX117" fmla="*/ 1339816 w 1500824"/>
                <a:gd name="csY117" fmla="*/ 928910 h 1498495"/>
                <a:gd name="csX118" fmla="*/ 1294268 w 1500824"/>
                <a:gd name="csY118" fmla="*/ 1038258 h 1498495"/>
                <a:gd name="csX119" fmla="*/ 1241377 w 1500824"/>
                <a:gd name="csY119" fmla="*/ 1007742 h 1498495"/>
                <a:gd name="csX120" fmla="*/ 1212384 w 1500824"/>
                <a:gd name="csY120" fmla="*/ 1015498 h 1498495"/>
                <a:gd name="csX121" fmla="*/ 1220152 w 1500824"/>
                <a:gd name="csY121" fmla="*/ 1044446 h 1498495"/>
                <a:gd name="csX122" fmla="*/ 1272959 w 1500824"/>
                <a:gd name="csY122" fmla="*/ 1074919 h 1498495"/>
                <a:gd name="csX123" fmla="*/ 1200626 w 1500824"/>
                <a:gd name="csY123" fmla="*/ 1168840 h 1498495"/>
                <a:gd name="csX124" fmla="*/ 1157540 w 1500824"/>
                <a:gd name="csY124" fmla="*/ 1125822 h 1498495"/>
                <a:gd name="csX125" fmla="*/ 1127529 w 1500824"/>
                <a:gd name="csY125" fmla="*/ 1125822 h 1498495"/>
                <a:gd name="csX126" fmla="*/ 1127529 w 1500824"/>
                <a:gd name="csY126" fmla="*/ 1155786 h 1498495"/>
                <a:gd name="csX127" fmla="*/ 1170614 w 1500824"/>
                <a:gd name="csY127" fmla="*/ 1198805 h 1498495"/>
                <a:gd name="csX128" fmla="*/ 1076632 w 1500824"/>
                <a:gd name="csY128" fmla="*/ 1270984 h 1498495"/>
                <a:gd name="csX129" fmla="*/ 1046154 w 1500824"/>
                <a:gd name="csY129" fmla="*/ 1218301 h 1498495"/>
                <a:gd name="csX130" fmla="*/ 1017161 w 1500824"/>
                <a:gd name="csY130" fmla="*/ 1210545 h 1498495"/>
                <a:gd name="csX131" fmla="*/ 1009393 w 1500824"/>
                <a:gd name="csY131" fmla="*/ 1239493 h 1498495"/>
                <a:gd name="csX132" fmla="*/ 1039914 w 1500824"/>
                <a:gd name="csY132" fmla="*/ 1292260 h 1498495"/>
                <a:gd name="csX133" fmla="*/ 930311 w 1500824"/>
                <a:gd name="csY133" fmla="*/ 1337737 h 1498495"/>
                <a:gd name="csX134" fmla="*/ 914435 w 1500824"/>
                <a:gd name="csY134" fmla="*/ 1278655 h 1498495"/>
                <a:gd name="csX135" fmla="*/ 888414 w 1500824"/>
                <a:gd name="csY135" fmla="*/ 1263694 h 1498495"/>
                <a:gd name="csX136" fmla="*/ 873429 w 1500824"/>
                <a:gd name="csY136" fmla="*/ 1289674 h 1498495"/>
                <a:gd name="csX137" fmla="*/ 889305 w 1500824"/>
                <a:gd name="csY137" fmla="*/ 1348756 h 1498495"/>
                <a:gd name="csX138" fmla="*/ 819434 w 1500824"/>
                <a:gd name="csY138" fmla="*/ 1360624 h 1498495"/>
                <a:gd name="csX139" fmla="*/ 819434 w 1500824"/>
                <a:gd name="csY139" fmla="*/ 1254835 h 1498495"/>
                <a:gd name="csX140" fmla="*/ 798210 w 1500824"/>
                <a:gd name="csY140" fmla="*/ 1233644 h 1498495"/>
                <a:gd name="csX141" fmla="*/ 721802 w 1500824"/>
                <a:gd name="csY141" fmla="*/ 1233644 h 1498495"/>
                <a:gd name="csX142" fmla="*/ 700577 w 1500824"/>
                <a:gd name="csY142" fmla="*/ 1254835 h 1498495"/>
                <a:gd name="csX143" fmla="*/ 700577 w 1500824"/>
                <a:gd name="csY143" fmla="*/ 1362531 h 1498495"/>
                <a:gd name="csX144" fmla="*/ 611435 w 1500824"/>
                <a:gd name="csY144" fmla="*/ 1348799 h 1498495"/>
                <a:gd name="csX145" fmla="*/ 627353 w 1500824"/>
                <a:gd name="csY145" fmla="*/ 1289674 h 1498495"/>
                <a:gd name="csX146" fmla="*/ 612368 w 1500824"/>
                <a:gd name="csY146" fmla="*/ 1263694 h 1498495"/>
                <a:gd name="csX147" fmla="*/ 586347 w 1500824"/>
                <a:gd name="csY147" fmla="*/ 1278655 h 1498495"/>
                <a:gd name="csX148" fmla="*/ 570471 w 1500824"/>
                <a:gd name="csY148" fmla="*/ 1337737 h 1498495"/>
                <a:gd name="csX149" fmla="*/ 460868 w 1500824"/>
                <a:gd name="csY149" fmla="*/ 1292260 h 1498495"/>
                <a:gd name="csX150" fmla="*/ 491389 w 1500824"/>
                <a:gd name="csY150" fmla="*/ 1239493 h 1498495"/>
                <a:gd name="csX151" fmla="*/ 483621 w 1500824"/>
                <a:gd name="csY151" fmla="*/ 1210545 h 1498495"/>
                <a:gd name="csX152" fmla="*/ 454628 w 1500824"/>
                <a:gd name="csY152" fmla="*/ 1218301 h 1498495"/>
                <a:gd name="csX153" fmla="*/ 424107 w 1500824"/>
                <a:gd name="csY153" fmla="*/ 1271026 h 1498495"/>
                <a:gd name="csX154" fmla="*/ 330125 w 1500824"/>
                <a:gd name="csY154" fmla="*/ 1198847 h 1498495"/>
                <a:gd name="csX155" fmla="*/ 373211 w 1500824"/>
                <a:gd name="csY155" fmla="*/ 1155829 h 1498495"/>
                <a:gd name="csX156" fmla="*/ 373211 w 1500824"/>
                <a:gd name="csY156" fmla="*/ 1125864 h 1498495"/>
                <a:gd name="csX157" fmla="*/ 343200 w 1500824"/>
                <a:gd name="csY157" fmla="*/ 1125864 h 1498495"/>
                <a:gd name="csX158" fmla="*/ 300114 w 1500824"/>
                <a:gd name="csY158" fmla="*/ 1168883 h 1498495"/>
                <a:gd name="csX159" fmla="*/ 227781 w 1500824"/>
                <a:gd name="csY159" fmla="*/ 1074962 h 1498495"/>
                <a:gd name="csX160" fmla="*/ 280630 w 1500824"/>
                <a:gd name="csY160" fmla="*/ 1044488 h 1498495"/>
                <a:gd name="csX161" fmla="*/ 288398 w 1500824"/>
                <a:gd name="csY161" fmla="*/ 1015541 h 1498495"/>
                <a:gd name="csX162" fmla="*/ 259405 w 1500824"/>
                <a:gd name="csY162" fmla="*/ 1007785 h 1498495"/>
                <a:gd name="csX163" fmla="*/ 206514 w 1500824"/>
                <a:gd name="csY163" fmla="*/ 1038300 h 1498495"/>
                <a:gd name="csX164" fmla="*/ 160966 w 1500824"/>
                <a:gd name="csY164" fmla="*/ 928910 h 1498495"/>
                <a:gd name="csX165" fmla="*/ 220140 w 1500824"/>
                <a:gd name="csY165" fmla="*/ 913058 h 1498495"/>
                <a:gd name="csX166" fmla="*/ 235125 w 1500824"/>
                <a:gd name="csY166" fmla="*/ 887078 h 1498495"/>
                <a:gd name="csX167" fmla="*/ 209103 w 1500824"/>
                <a:gd name="csY167" fmla="*/ 872116 h 1498495"/>
                <a:gd name="csX168" fmla="*/ 149930 w 1500824"/>
                <a:gd name="csY168" fmla="*/ 887968 h 1498495"/>
                <a:gd name="csX169" fmla="*/ 137025 w 1500824"/>
                <a:gd name="csY169" fmla="*/ 808627 h 1498495"/>
                <a:gd name="csX170" fmla="*/ 243996 w 1500824"/>
                <a:gd name="csY170" fmla="*/ 808627 h 1498495"/>
                <a:gd name="csX171" fmla="*/ 265221 w 1500824"/>
                <a:gd name="csY171" fmla="*/ 787435 h 1498495"/>
                <a:gd name="csX172" fmla="*/ 265221 w 1500824"/>
                <a:gd name="csY172" fmla="*/ 711145 h 1498495"/>
                <a:gd name="csX173" fmla="*/ 243996 w 1500824"/>
                <a:gd name="csY173" fmla="*/ 689954 h 1498495"/>
                <a:gd name="csX174" fmla="*/ 137025 w 1500824"/>
                <a:gd name="csY174" fmla="*/ 689954 h 1498495"/>
                <a:gd name="csX175" fmla="*/ 149930 w 1500824"/>
                <a:gd name="csY175" fmla="*/ 610613 h 1498495"/>
                <a:gd name="csX176" fmla="*/ 209146 w 1500824"/>
                <a:gd name="csY176" fmla="*/ 626464 h 1498495"/>
                <a:gd name="csX177" fmla="*/ 214664 w 1500824"/>
                <a:gd name="csY177" fmla="*/ 627185 h 1498495"/>
                <a:gd name="csX178" fmla="*/ 235167 w 1500824"/>
                <a:gd name="csY178" fmla="*/ 611461 h 1498495"/>
                <a:gd name="csX179" fmla="*/ 220183 w 1500824"/>
                <a:gd name="csY179" fmla="*/ 585480 h 1498495"/>
                <a:gd name="csX180" fmla="*/ 161009 w 1500824"/>
                <a:gd name="csY180" fmla="*/ 569628 h 1498495"/>
                <a:gd name="csX181" fmla="*/ 206557 w 1500824"/>
                <a:gd name="csY181" fmla="*/ 460195 h 1498495"/>
                <a:gd name="csX182" fmla="*/ 259448 w 1500824"/>
                <a:gd name="csY182" fmla="*/ 490669 h 1498495"/>
                <a:gd name="csX183" fmla="*/ 270060 w 1500824"/>
                <a:gd name="csY183" fmla="*/ 493508 h 1498495"/>
                <a:gd name="csX184" fmla="*/ 288483 w 1500824"/>
                <a:gd name="csY184" fmla="*/ 482913 h 1498495"/>
                <a:gd name="csX185" fmla="*/ 280715 w 1500824"/>
                <a:gd name="csY185" fmla="*/ 453965 h 1498495"/>
                <a:gd name="csX186" fmla="*/ 227908 w 1500824"/>
                <a:gd name="csY186" fmla="*/ 423492 h 1498495"/>
                <a:gd name="csX187" fmla="*/ 300199 w 1500824"/>
                <a:gd name="csY187" fmla="*/ 329655 h 1498495"/>
                <a:gd name="csX188" fmla="*/ 343285 w 1500824"/>
                <a:gd name="csY188" fmla="*/ 372674 h 1498495"/>
                <a:gd name="csX189" fmla="*/ 358311 w 1500824"/>
                <a:gd name="csY189" fmla="*/ 378905 h 1498495"/>
                <a:gd name="csX190" fmla="*/ 373338 w 1500824"/>
                <a:gd name="csY190" fmla="*/ 372674 h 1498495"/>
                <a:gd name="csX191" fmla="*/ 373338 w 1500824"/>
                <a:gd name="csY191" fmla="*/ 342709 h 1498495"/>
                <a:gd name="csX192" fmla="*/ 330253 w 1500824"/>
                <a:gd name="csY192" fmla="*/ 299691 h 1498495"/>
                <a:gd name="csX193" fmla="*/ 424235 w 1500824"/>
                <a:gd name="csY193" fmla="*/ 227512 h 1498495"/>
                <a:gd name="csX194" fmla="*/ 454755 w 1500824"/>
                <a:gd name="csY194" fmla="*/ 280237 h 1498495"/>
                <a:gd name="csX195" fmla="*/ 473178 w 1500824"/>
                <a:gd name="csY195" fmla="*/ 290833 h 1498495"/>
                <a:gd name="csX196" fmla="*/ 483791 w 1500824"/>
                <a:gd name="csY196" fmla="*/ 287993 h 1498495"/>
                <a:gd name="csX197" fmla="*/ 491559 w 1500824"/>
                <a:gd name="csY197" fmla="*/ 259045 h 1498495"/>
                <a:gd name="csX198" fmla="*/ 461038 w 1500824"/>
                <a:gd name="csY198" fmla="*/ 206236 h 1498495"/>
                <a:gd name="csX199" fmla="*/ 570641 w 1500824"/>
                <a:gd name="csY199" fmla="*/ 160759 h 1498495"/>
                <a:gd name="csX200" fmla="*/ 586517 w 1500824"/>
                <a:gd name="csY200" fmla="*/ 219841 h 1498495"/>
                <a:gd name="csX201" fmla="*/ 607020 w 1500824"/>
                <a:gd name="csY201" fmla="*/ 235565 h 1498495"/>
                <a:gd name="csX202" fmla="*/ 612538 w 1500824"/>
                <a:gd name="csY202" fmla="*/ 234845 h 1498495"/>
                <a:gd name="csX203" fmla="*/ 627523 w 1500824"/>
                <a:gd name="csY203" fmla="*/ 208864 h 1498495"/>
                <a:gd name="csX204" fmla="*/ 611647 w 1500824"/>
                <a:gd name="csY204" fmla="*/ 149739 h 1498495"/>
                <a:gd name="csX205" fmla="*/ 691111 w 1500824"/>
                <a:gd name="csY205" fmla="*/ 136855 h 1498495"/>
                <a:gd name="csX206" fmla="*/ 691111 w 1500824"/>
                <a:gd name="csY206" fmla="*/ 234039 h 1498495"/>
                <a:gd name="csX207" fmla="*/ 712336 w 1500824"/>
                <a:gd name="csY207" fmla="*/ 255231 h 1498495"/>
                <a:gd name="csX208" fmla="*/ 788744 w 1500824"/>
                <a:gd name="csY208" fmla="*/ 255231 h 1498495"/>
                <a:gd name="csX209" fmla="*/ 809968 w 1500824"/>
                <a:gd name="csY209" fmla="*/ 234039 h 1498495"/>
                <a:gd name="csX210" fmla="*/ 809968 w 1500824"/>
                <a:gd name="csY210" fmla="*/ 136855 h 1498495"/>
                <a:gd name="csX211" fmla="*/ 889433 w 1500824"/>
                <a:gd name="csY211" fmla="*/ 149739 h 1498495"/>
                <a:gd name="csX212" fmla="*/ 873557 w 1500824"/>
                <a:gd name="csY212" fmla="*/ 208821 h 1498495"/>
                <a:gd name="csX213" fmla="*/ 888541 w 1500824"/>
                <a:gd name="csY213" fmla="*/ 234802 h 1498495"/>
                <a:gd name="csX214" fmla="*/ 894059 w 1500824"/>
                <a:gd name="csY214" fmla="*/ 235523 h 1498495"/>
                <a:gd name="csX215" fmla="*/ 914562 w 1500824"/>
                <a:gd name="csY215" fmla="*/ 219799 h 1498495"/>
                <a:gd name="csX216" fmla="*/ 930438 w 1500824"/>
                <a:gd name="csY216" fmla="*/ 160717 h 1498495"/>
                <a:gd name="csX217" fmla="*/ 1040041 w 1500824"/>
                <a:gd name="csY217" fmla="*/ 206194 h 1498495"/>
                <a:gd name="csX218" fmla="*/ 1009521 w 1500824"/>
                <a:gd name="csY218" fmla="*/ 258961 h 1498495"/>
                <a:gd name="csX219" fmla="*/ 1017289 w 1500824"/>
                <a:gd name="csY219" fmla="*/ 287908 h 1498495"/>
                <a:gd name="csX220" fmla="*/ 1027901 w 1500824"/>
                <a:gd name="csY220" fmla="*/ 290748 h 1498495"/>
                <a:gd name="csX221" fmla="*/ 1046324 w 1500824"/>
                <a:gd name="csY221" fmla="*/ 280152 h 1498495"/>
                <a:gd name="csX222" fmla="*/ 1076802 w 1500824"/>
                <a:gd name="csY222" fmla="*/ 227428 h 1498495"/>
                <a:gd name="csX223" fmla="*/ 1170784 w 1500824"/>
                <a:gd name="csY223" fmla="*/ 299606 h 1498495"/>
                <a:gd name="csX224" fmla="*/ 1127698 w 1500824"/>
                <a:gd name="csY224" fmla="*/ 342625 h 1498495"/>
                <a:gd name="csX225" fmla="*/ 1127698 w 1500824"/>
                <a:gd name="csY225" fmla="*/ 372590 h 1498495"/>
                <a:gd name="csX226" fmla="*/ 1142725 w 1500824"/>
                <a:gd name="csY226" fmla="*/ 378820 h 1498495"/>
                <a:gd name="csX227" fmla="*/ 1157752 w 1500824"/>
                <a:gd name="csY227" fmla="*/ 372590 h 1498495"/>
                <a:gd name="csX228" fmla="*/ 1200838 w 1500824"/>
                <a:gd name="csY228" fmla="*/ 329571 h 1498495"/>
                <a:gd name="csX229" fmla="*/ 1273129 w 1500824"/>
                <a:gd name="csY229" fmla="*/ 423407 h 1498495"/>
                <a:gd name="csX230" fmla="*/ 1220322 w 1500824"/>
                <a:gd name="csY230" fmla="*/ 453838 h 1498495"/>
                <a:gd name="csX231" fmla="*/ 1212554 w 1500824"/>
                <a:gd name="csY231" fmla="*/ 482786 h 1498495"/>
                <a:gd name="csX232" fmla="*/ 1230977 w 1500824"/>
                <a:gd name="csY232" fmla="*/ 493381 h 1498495"/>
                <a:gd name="csX233" fmla="*/ 1241589 w 1500824"/>
                <a:gd name="csY233" fmla="*/ 490542 h 1498495"/>
                <a:gd name="csX234" fmla="*/ 1294438 w 1500824"/>
                <a:gd name="csY234" fmla="*/ 460068 h 1498495"/>
                <a:gd name="csX235" fmla="*/ 1339986 w 1500824"/>
                <a:gd name="csY235" fmla="*/ 569501 h 1498495"/>
                <a:gd name="csX236" fmla="*/ 1280812 w 1500824"/>
                <a:gd name="csY236" fmla="*/ 585353 h 1498495"/>
                <a:gd name="csX237" fmla="*/ 1265827 w 1500824"/>
                <a:gd name="csY237" fmla="*/ 611333 h 1498495"/>
                <a:gd name="csX238" fmla="*/ 1286330 w 1500824"/>
                <a:gd name="csY238" fmla="*/ 627057 h 1498495"/>
                <a:gd name="csX239" fmla="*/ 1291848 w 1500824"/>
                <a:gd name="csY239" fmla="*/ 626337 h 1498495"/>
                <a:gd name="csX240" fmla="*/ 1351022 w 1500824"/>
                <a:gd name="csY240" fmla="*/ 610443 h 1498495"/>
                <a:gd name="csX241" fmla="*/ 1362908 w 1500824"/>
                <a:gd name="csY241" fmla="*/ 680206 h 1498495"/>
                <a:gd name="csX242" fmla="*/ 1266591 w 1500824"/>
                <a:gd name="csY242" fmla="*/ 680206 h 1498495"/>
                <a:gd name="csX243" fmla="*/ 1245367 w 1500824"/>
                <a:gd name="csY243" fmla="*/ 701397 h 1498495"/>
                <a:gd name="csX244" fmla="*/ 1245367 w 1500824"/>
                <a:gd name="csY244" fmla="*/ 777687 h 1498495"/>
                <a:gd name="csX245" fmla="*/ 1266591 w 1500824"/>
                <a:gd name="csY245" fmla="*/ 798878 h 1498495"/>
                <a:gd name="csX246" fmla="*/ 1364776 w 1500824"/>
                <a:gd name="csY246" fmla="*/ 798878 h 1498495"/>
                <a:gd name="csX247" fmla="*/ 1350980 w 1500824"/>
                <a:gd name="csY247" fmla="*/ 887883 h 1498495"/>
                <a:gd name="csX248" fmla="*/ 1366559 w 1500824"/>
                <a:gd name="csY248" fmla="*/ 756580 h 1498495"/>
                <a:gd name="csX249" fmla="*/ 1287689 w 1500824"/>
                <a:gd name="csY249" fmla="*/ 756580 h 1498495"/>
                <a:gd name="csX250" fmla="*/ 1287689 w 1500824"/>
                <a:gd name="csY250" fmla="*/ 722716 h 1498495"/>
                <a:gd name="csX251" fmla="*/ 1366049 w 1500824"/>
                <a:gd name="csY251" fmla="*/ 722716 h 1498495"/>
                <a:gd name="csX252" fmla="*/ 1366644 w 1500824"/>
                <a:gd name="csY252" fmla="*/ 749248 h 1498495"/>
                <a:gd name="csX253" fmla="*/ 1366559 w 1500824"/>
                <a:gd name="csY253" fmla="*/ 756580 h 14984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Lst>
              <a:rect l="l" t="t" r="r" b="b"/>
              <a:pathLst>
                <a:path w="1500824" h="1498495">
                  <a:moveTo>
                    <a:pt x="1281024" y="219417"/>
                  </a:moveTo>
                  <a:cubicBezTo>
                    <a:pt x="1139287" y="77900"/>
                    <a:pt x="950814" y="0"/>
                    <a:pt x="750370" y="0"/>
                  </a:cubicBezTo>
                  <a:cubicBezTo>
                    <a:pt x="549926" y="0"/>
                    <a:pt x="361453" y="77942"/>
                    <a:pt x="219758" y="219417"/>
                  </a:cubicBezTo>
                  <a:cubicBezTo>
                    <a:pt x="78021" y="360934"/>
                    <a:pt x="0" y="549073"/>
                    <a:pt x="0" y="749206"/>
                  </a:cubicBezTo>
                  <a:cubicBezTo>
                    <a:pt x="0" y="949338"/>
                    <a:pt x="78064" y="1137519"/>
                    <a:pt x="219758" y="1279036"/>
                  </a:cubicBezTo>
                  <a:cubicBezTo>
                    <a:pt x="361495" y="1420553"/>
                    <a:pt x="549926" y="1498496"/>
                    <a:pt x="750370" y="1498496"/>
                  </a:cubicBezTo>
                  <a:cubicBezTo>
                    <a:pt x="950814" y="1498496"/>
                    <a:pt x="1139287" y="1420553"/>
                    <a:pt x="1281024" y="1279036"/>
                  </a:cubicBezTo>
                  <a:cubicBezTo>
                    <a:pt x="1422761" y="1137519"/>
                    <a:pt x="1500825" y="949338"/>
                    <a:pt x="1500825" y="749206"/>
                  </a:cubicBezTo>
                  <a:cubicBezTo>
                    <a:pt x="1500825" y="549073"/>
                    <a:pt x="1422761" y="360934"/>
                    <a:pt x="1281024" y="219417"/>
                  </a:cubicBezTo>
                  <a:close/>
                  <a:moveTo>
                    <a:pt x="750370" y="1456113"/>
                  </a:moveTo>
                  <a:cubicBezTo>
                    <a:pt x="360009" y="1456113"/>
                    <a:pt x="42449" y="1139003"/>
                    <a:pt x="42449" y="749206"/>
                  </a:cubicBezTo>
                  <a:cubicBezTo>
                    <a:pt x="42449" y="359408"/>
                    <a:pt x="360009" y="42383"/>
                    <a:pt x="750370" y="42383"/>
                  </a:cubicBezTo>
                  <a:cubicBezTo>
                    <a:pt x="1140730" y="42383"/>
                    <a:pt x="1458376" y="359451"/>
                    <a:pt x="1458376" y="749206"/>
                  </a:cubicBezTo>
                  <a:cubicBezTo>
                    <a:pt x="1458376" y="1138960"/>
                    <a:pt x="1140773" y="1456113"/>
                    <a:pt x="750370" y="1456113"/>
                  </a:cubicBezTo>
                  <a:close/>
                  <a:moveTo>
                    <a:pt x="811242" y="644774"/>
                  </a:moveTo>
                  <a:lnTo>
                    <a:pt x="811242" y="482319"/>
                  </a:lnTo>
                  <a:lnTo>
                    <a:pt x="843757" y="482319"/>
                  </a:lnTo>
                  <a:cubicBezTo>
                    <a:pt x="851441" y="482319"/>
                    <a:pt x="858572" y="478166"/>
                    <a:pt x="862308" y="471427"/>
                  </a:cubicBezTo>
                  <a:cubicBezTo>
                    <a:pt x="866043" y="464688"/>
                    <a:pt x="865873" y="456508"/>
                    <a:pt x="861798" y="449939"/>
                  </a:cubicBezTo>
                  <a:lnTo>
                    <a:pt x="768453" y="299436"/>
                  </a:lnTo>
                  <a:cubicBezTo>
                    <a:pt x="764590" y="293206"/>
                    <a:pt x="757756" y="289392"/>
                    <a:pt x="750412" y="289392"/>
                  </a:cubicBezTo>
                  <a:cubicBezTo>
                    <a:pt x="743069" y="289392"/>
                    <a:pt x="736234" y="293206"/>
                    <a:pt x="732372" y="299436"/>
                  </a:cubicBezTo>
                  <a:lnTo>
                    <a:pt x="639026" y="449939"/>
                  </a:lnTo>
                  <a:cubicBezTo>
                    <a:pt x="634951" y="456466"/>
                    <a:pt x="634781" y="464688"/>
                    <a:pt x="638517" y="471427"/>
                  </a:cubicBezTo>
                  <a:cubicBezTo>
                    <a:pt x="642252" y="478166"/>
                    <a:pt x="649341" y="482319"/>
                    <a:pt x="657067" y="482319"/>
                  </a:cubicBezTo>
                  <a:lnTo>
                    <a:pt x="689668" y="482319"/>
                  </a:lnTo>
                  <a:lnTo>
                    <a:pt x="689668" y="644731"/>
                  </a:lnTo>
                  <a:cubicBezTo>
                    <a:pt x="653671" y="665711"/>
                    <a:pt x="629390" y="704661"/>
                    <a:pt x="629390" y="749206"/>
                  </a:cubicBezTo>
                  <a:cubicBezTo>
                    <a:pt x="629390" y="773872"/>
                    <a:pt x="636819" y="796802"/>
                    <a:pt x="649554" y="815959"/>
                  </a:cubicBezTo>
                  <a:lnTo>
                    <a:pt x="564146" y="963706"/>
                  </a:lnTo>
                  <a:lnTo>
                    <a:pt x="535918" y="947473"/>
                  </a:lnTo>
                  <a:cubicBezTo>
                    <a:pt x="529253" y="943617"/>
                    <a:pt x="521018" y="943701"/>
                    <a:pt x="514396" y="947643"/>
                  </a:cubicBezTo>
                  <a:cubicBezTo>
                    <a:pt x="507774" y="951585"/>
                    <a:pt x="503826" y="958790"/>
                    <a:pt x="504081" y="966503"/>
                  </a:cubicBezTo>
                  <a:lnTo>
                    <a:pt x="509599" y="1143410"/>
                  </a:lnTo>
                  <a:cubicBezTo>
                    <a:pt x="509812" y="1150743"/>
                    <a:pt x="513844" y="1157439"/>
                    <a:pt x="520212" y="1161127"/>
                  </a:cubicBezTo>
                  <a:cubicBezTo>
                    <a:pt x="523480" y="1163034"/>
                    <a:pt x="527173" y="1163966"/>
                    <a:pt x="530824" y="1163966"/>
                  </a:cubicBezTo>
                  <a:cubicBezTo>
                    <a:pt x="534262" y="1163966"/>
                    <a:pt x="537743" y="1163119"/>
                    <a:pt x="540842" y="1161466"/>
                  </a:cubicBezTo>
                  <a:lnTo>
                    <a:pt x="697096" y="1077801"/>
                  </a:lnTo>
                  <a:cubicBezTo>
                    <a:pt x="703888" y="1074157"/>
                    <a:pt x="708176" y="1067163"/>
                    <a:pt x="708303" y="1059450"/>
                  </a:cubicBezTo>
                  <a:cubicBezTo>
                    <a:pt x="708430" y="1051778"/>
                    <a:pt x="704355" y="1044616"/>
                    <a:pt x="697691" y="1040759"/>
                  </a:cubicBezTo>
                  <a:lnTo>
                    <a:pt x="669462" y="1024441"/>
                  </a:lnTo>
                  <a:lnTo>
                    <a:pt x="758902" y="869870"/>
                  </a:lnTo>
                  <a:cubicBezTo>
                    <a:pt x="821769" y="865547"/>
                    <a:pt x="871604" y="813119"/>
                    <a:pt x="871604" y="749248"/>
                  </a:cubicBezTo>
                  <a:cubicBezTo>
                    <a:pt x="871604" y="704703"/>
                    <a:pt x="847323" y="665753"/>
                    <a:pt x="811327" y="644816"/>
                  </a:cubicBezTo>
                  <a:close/>
                  <a:moveTo>
                    <a:pt x="750370" y="350889"/>
                  </a:moveTo>
                  <a:lnTo>
                    <a:pt x="805596" y="439936"/>
                  </a:lnTo>
                  <a:lnTo>
                    <a:pt x="789975" y="439936"/>
                  </a:lnTo>
                  <a:cubicBezTo>
                    <a:pt x="778259" y="439936"/>
                    <a:pt x="768750" y="449430"/>
                    <a:pt x="768750" y="461128"/>
                  </a:cubicBezTo>
                  <a:lnTo>
                    <a:pt x="768750" y="629728"/>
                  </a:lnTo>
                  <a:cubicBezTo>
                    <a:pt x="762765" y="628795"/>
                    <a:pt x="756610" y="628329"/>
                    <a:pt x="750370" y="628329"/>
                  </a:cubicBezTo>
                  <a:cubicBezTo>
                    <a:pt x="744130" y="628329"/>
                    <a:pt x="738017" y="628795"/>
                    <a:pt x="732074" y="629728"/>
                  </a:cubicBezTo>
                  <a:lnTo>
                    <a:pt x="732074" y="461128"/>
                  </a:lnTo>
                  <a:cubicBezTo>
                    <a:pt x="732074" y="449430"/>
                    <a:pt x="722566" y="439936"/>
                    <a:pt x="710850" y="439936"/>
                  </a:cubicBezTo>
                  <a:lnTo>
                    <a:pt x="695144" y="439936"/>
                  </a:lnTo>
                  <a:lnTo>
                    <a:pt x="750370" y="350889"/>
                  </a:lnTo>
                  <a:close/>
                  <a:moveTo>
                    <a:pt x="622004" y="1021517"/>
                  </a:moveTo>
                  <a:cubicBezTo>
                    <a:pt x="616146" y="1031646"/>
                    <a:pt x="619627" y="1044616"/>
                    <a:pt x="629772" y="1050464"/>
                  </a:cubicBezTo>
                  <a:lnTo>
                    <a:pt x="643399" y="1058348"/>
                  </a:lnTo>
                  <a:lnTo>
                    <a:pt x="550945" y="1107893"/>
                  </a:lnTo>
                  <a:lnTo>
                    <a:pt x="547676" y="1003207"/>
                  </a:lnTo>
                  <a:lnTo>
                    <a:pt x="561260" y="1011048"/>
                  </a:lnTo>
                  <a:cubicBezTo>
                    <a:pt x="571405" y="1016897"/>
                    <a:pt x="584395" y="1013422"/>
                    <a:pt x="590252" y="1003292"/>
                  </a:cubicBezTo>
                  <a:lnTo>
                    <a:pt x="680202" y="847704"/>
                  </a:lnTo>
                  <a:cubicBezTo>
                    <a:pt x="690135" y="854782"/>
                    <a:pt x="701172" y="860419"/>
                    <a:pt x="713015" y="864276"/>
                  </a:cubicBezTo>
                  <a:lnTo>
                    <a:pt x="622004" y="1021559"/>
                  </a:lnTo>
                  <a:close/>
                  <a:moveTo>
                    <a:pt x="750370" y="827784"/>
                  </a:moveTo>
                  <a:cubicBezTo>
                    <a:pt x="707029" y="827784"/>
                    <a:pt x="671797" y="792563"/>
                    <a:pt x="671797" y="749248"/>
                  </a:cubicBezTo>
                  <a:cubicBezTo>
                    <a:pt x="671797" y="717121"/>
                    <a:pt x="691238" y="689445"/>
                    <a:pt x="719000" y="677324"/>
                  </a:cubicBezTo>
                  <a:cubicBezTo>
                    <a:pt x="719170" y="677239"/>
                    <a:pt x="719297" y="677197"/>
                    <a:pt x="719467" y="677112"/>
                  </a:cubicBezTo>
                  <a:cubicBezTo>
                    <a:pt x="728976" y="673043"/>
                    <a:pt x="739418" y="670754"/>
                    <a:pt x="750370" y="670754"/>
                  </a:cubicBezTo>
                  <a:cubicBezTo>
                    <a:pt x="793753" y="670754"/>
                    <a:pt x="829028" y="705975"/>
                    <a:pt x="829028" y="749206"/>
                  </a:cubicBezTo>
                  <a:cubicBezTo>
                    <a:pt x="829028" y="792436"/>
                    <a:pt x="793753" y="827741"/>
                    <a:pt x="750370" y="827741"/>
                  </a:cubicBezTo>
                  <a:close/>
                  <a:moveTo>
                    <a:pt x="1407649" y="705297"/>
                  </a:moveTo>
                  <a:cubicBezTo>
                    <a:pt x="1407861" y="704068"/>
                    <a:pt x="1407989" y="702796"/>
                    <a:pt x="1407989" y="701482"/>
                  </a:cubicBezTo>
                  <a:cubicBezTo>
                    <a:pt x="1407989" y="699109"/>
                    <a:pt x="1407564" y="696820"/>
                    <a:pt x="1406843" y="694659"/>
                  </a:cubicBezTo>
                  <a:cubicBezTo>
                    <a:pt x="1394150" y="539536"/>
                    <a:pt x="1327633" y="395434"/>
                    <a:pt x="1216162" y="284178"/>
                  </a:cubicBezTo>
                  <a:cubicBezTo>
                    <a:pt x="1101380" y="169617"/>
                    <a:pt x="951705" y="102567"/>
                    <a:pt x="791078" y="92861"/>
                  </a:cubicBezTo>
                  <a:cubicBezTo>
                    <a:pt x="790272" y="92777"/>
                    <a:pt x="789423" y="92692"/>
                    <a:pt x="788574" y="92692"/>
                  </a:cubicBezTo>
                  <a:cubicBezTo>
                    <a:pt x="788574" y="92692"/>
                    <a:pt x="788574" y="92692"/>
                    <a:pt x="788531" y="92692"/>
                  </a:cubicBezTo>
                  <a:cubicBezTo>
                    <a:pt x="775882" y="91971"/>
                    <a:pt x="763147" y="91590"/>
                    <a:pt x="750327" y="91590"/>
                  </a:cubicBezTo>
                  <a:cubicBezTo>
                    <a:pt x="737508" y="91590"/>
                    <a:pt x="724858" y="92014"/>
                    <a:pt x="712166" y="92692"/>
                  </a:cubicBezTo>
                  <a:lnTo>
                    <a:pt x="712166" y="92692"/>
                  </a:lnTo>
                  <a:cubicBezTo>
                    <a:pt x="711359" y="92692"/>
                    <a:pt x="710510" y="92734"/>
                    <a:pt x="709746" y="92861"/>
                  </a:cubicBezTo>
                  <a:cubicBezTo>
                    <a:pt x="549077" y="102567"/>
                    <a:pt x="399402" y="169575"/>
                    <a:pt x="284620" y="284178"/>
                  </a:cubicBezTo>
                  <a:cubicBezTo>
                    <a:pt x="160202" y="408403"/>
                    <a:pt x="91690" y="573528"/>
                    <a:pt x="91690" y="749206"/>
                  </a:cubicBezTo>
                  <a:cubicBezTo>
                    <a:pt x="91690" y="924883"/>
                    <a:pt x="164787" y="1093187"/>
                    <a:pt x="282922" y="1212113"/>
                  </a:cubicBezTo>
                  <a:cubicBezTo>
                    <a:pt x="283474" y="1212834"/>
                    <a:pt x="284068" y="1213554"/>
                    <a:pt x="284747" y="1214190"/>
                  </a:cubicBezTo>
                  <a:cubicBezTo>
                    <a:pt x="285427" y="1214868"/>
                    <a:pt x="286106" y="1215462"/>
                    <a:pt x="286828" y="1216013"/>
                  </a:cubicBezTo>
                  <a:cubicBezTo>
                    <a:pt x="326687" y="1255514"/>
                    <a:pt x="371556" y="1289929"/>
                    <a:pt x="420414" y="1318283"/>
                  </a:cubicBezTo>
                  <a:cubicBezTo>
                    <a:pt x="420626" y="1318410"/>
                    <a:pt x="420839" y="1318580"/>
                    <a:pt x="421051" y="1318707"/>
                  </a:cubicBezTo>
                  <a:cubicBezTo>
                    <a:pt x="421178" y="1318792"/>
                    <a:pt x="421306" y="1318834"/>
                    <a:pt x="421433" y="1318876"/>
                  </a:cubicBezTo>
                  <a:cubicBezTo>
                    <a:pt x="518302" y="1374864"/>
                    <a:pt x="630621" y="1406948"/>
                    <a:pt x="750370" y="1406948"/>
                  </a:cubicBezTo>
                  <a:cubicBezTo>
                    <a:pt x="926321" y="1406948"/>
                    <a:pt x="1091744" y="1338542"/>
                    <a:pt x="1216162" y="1214317"/>
                  </a:cubicBezTo>
                  <a:cubicBezTo>
                    <a:pt x="1340580" y="1090093"/>
                    <a:pt x="1409093" y="924926"/>
                    <a:pt x="1409093" y="749248"/>
                  </a:cubicBezTo>
                  <a:cubicBezTo>
                    <a:pt x="1409093" y="734541"/>
                    <a:pt x="1408583" y="719876"/>
                    <a:pt x="1407607" y="705339"/>
                  </a:cubicBezTo>
                  <a:close/>
                  <a:moveTo>
                    <a:pt x="733433" y="134185"/>
                  </a:moveTo>
                  <a:cubicBezTo>
                    <a:pt x="739036" y="134015"/>
                    <a:pt x="744682" y="133930"/>
                    <a:pt x="750370" y="133930"/>
                  </a:cubicBezTo>
                  <a:cubicBezTo>
                    <a:pt x="756058" y="133930"/>
                    <a:pt x="761746" y="134015"/>
                    <a:pt x="767392" y="134185"/>
                  </a:cubicBezTo>
                  <a:lnTo>
                    <a:pt x="767392" y="212805"/>
                  </a:lnTo>
                  <a:lnTo>
                    <a:pt x="733475" y="212805"/>
                  </a:lnTo>
                  <a:lnTo>
                    <a:pt x="733475" y="134185"/>
                  </a:lnTo>
                  <a:close/>
                  <a:moveTo>
                    <a:pt x="134181" y="749206"/>
                  </a:moveTo>
                  <a:cubicBezTo>
                    <a:pt x="134181" y="743569"/>
                    <a:pt x="134266" y="737932"/>
                    <a:pt x="134436" y="732295"/>
                  </a:cubicBezTo>
                  <a:lnTo>
                    <a:pt x="222814" y="732295"/>
                  </a:lnTo>
                  <a:lnTo>
                    <a:pt x="222814" y="766159"/>
                  </a:lnTo>
                  <a:lnTo>
                    <a:pt x="134436" y="766159"/>
                  </a:lnTo>
                  <a:cubicBezTo>
                    <a:pt x="134266" y="760522"/>
                    <a:pt x="134181" y="754842"/>
                    <a:pt x="134181" y="749163"/>
                  </a:cubicBezTo>
                  <a:close/>
                  <a:moveTo>
                    <a:pt x="777028" y="1363930"/>
                  </a:moveTo>
                  <a:cubicBezTo>
                    <a:pt x="768198" y="1364311"/>
                    <a:pt x="759284" y="1364523"/>
                    <a:pt x="750370" y="1364523"/>
                  </a:cubicBezTo>
                  <a:cubicBezTo>
                    <a:pt x="747950" y="1364523"/>
                    <a:pt x="745531" y="1364438"/>
                    <a:pt x="743111" y="1364438"/>
                  </a:cubicBezTo>
                  <a:lnTo>
                    <a:pt x="743111" y="1276027"/>
                  </a:lnTo>
                  <a:lnTo>
                    <a:pt x="777028" y="1276027"/>
                  </a:lnTo>
                  <a:lnTo>
                    <a:pt x="777028" y="1363887"/>
                  </a:lnTo>
                  <a:close/>
                  <a:moveTo>
                    <a:pt x="1350853" y="887968"/>
                  </a:moveTo>
                  <a:lnTo>
                    <a:pt x="1291679" y="872116"/>
                  </a:lnTo>
                  <a:cubicBezTo>
                    <a:pt x="1280387" y="869107"/>
                    <a:pt x="1268714" y="875804"/>
                    <a:pt x="1265658" y="887078"/>
                  </a:cubicBezTo>
                  <a:cubicBezTo>
                    <a:pt x="1262601" y="898352"/>
                    <a:pt x="1269308" y="910007"/>
                    <a:pt x="1280642" y="913058"/>
                  </a:cubicBezTo>
                  <a:lnTo>
                    <a:pt x="1339816" y="928910"/>
                  </a:lnTo>
                  <a:cubicBezTo>
                    <a:pt x="1328142" y="967054"/>
                    <a:pt x="1312818" y="1003631"/>
                    <a:pt x="1294268" y="1038258"/>
                  </a:cubicBezTo>
                  <a:lnTo>
                    <a:pt x="1241377" y="1007742"/>
                  </a:lnTo>
                  <a:cubicBezTo>
                    <a:pt x="1231231" y="1001893"/>
                    <a:pt x="1218242" y="1005369"/>
                    <a:pt x="1212384" y="1015498"/>
                  </a:cubicBezTo>
                  <a:cubicBezTo>
                    <a:pt x="1206526" y="1025628"/>
                    <a:pt x="1210007" y="1038597"/>
                    <a:pt x="1220152" y="1044446"/>
                  </a:cubicBezTo>
                  <a:lnTo>
                    <a:pt x="1272959" y="1074919"/>
                  </a:lnTo>
                  <a:cubicBezTo>
                    <a:pt x="1251862" y="1108529"/>
                    <a:pt x="1227623" y="1139977"/>
                    <a:pt x="1200626" y="1168840"/>
                  </a:cubicBezTo>
                  <a:lnTo>
                    <a:pt x="1157540" y="1125822"/>
                  </a:lnTo>
                  <a:cubicBezTo>
                    <a:pt x="1149262" y="1117557"/>
                    <a:pt x="1135806" y="1117557"/>
                    <a:pt x="1127529" y="1125822"/>
                  </a:cubicBezTo>
                  <a:cubicBezTo>
                    <a:pt x="1119251" y="1134086"/>
                    <a:pt x="1119251" y="1147522"/>
                    <a:pt x="1127529" y="1155786"/>
                  </a:cubicBezTo>
                  <a:lnTo>
                    <a:pt x="1170614" y="1198805"/>
                  </a:lnTo>
                  <a:cubicBezTo>
                    <a:pt x="1141749" y="1225718"/>
                    <a:pt x="1110252" y="1249919"/>
                    <a:pt x="1076632" y="1270984"/>
                  </a:cubicBezTo>
                  <a:lnTo>
                    <a:pt x="1046154" y="1218301"/>
                  </a:lnTo>
                  <a:cubicBezTo>
                    <a:pt x="1040296" y="1208172"/>
                    <a:pt x="1027307" y="1204696"/>
                    <a:pt x="1017161" y="1210545"/>
                  </a:cubicBezTo>
                  <a:cubicBezTo>
                    <a:pt x="1007016" y="1216394"/>
                    <a:pt x="1003535" y="1229363"/>
                    <a:pt x="1009393" y="1239493"/>
                  </a:cubicBezTo>
                  <a:lnTo>
                    <a:pt x="1039914" y="1292260"/>
                  </a:lnTo>
                  <a:cubicBezTo>
                    <a:pt x="1005233" y="1310781"/>
                    <a:pt x="968557" y="1326082"/>
                    <a:pt x="930311" y="1337737"/>
                  </a:cubicBezTo>
                  <a:lnTo>
                    <a:pt x="914435" y="1278655"/>
                  </a:lnTo>
                  <a:cubicBezTo>
                    <a:pt x="911379" y="1267339"/>
                    <a:pt x="899748" y="1260642"/>
                    <a:pt x="888414" y="1263694"/>
                  </a:cubicBezTo>
                  <a:cubicBezTo>
                    <a:pt x="877080" y="1266745"/>
                    <a:pt x="870373" y="1278358"/>
                    <a:pt x="873429" y="1289674"/>
                  </a:cubicBezTo>
                  <a:lnTo>
                    <a:pt x="889305" y="1348756"/>
                  </a:lnTo>
                  <a:cubicBezTo>
                    <a:pt x="866468" y="1354012"/>
                    <a:pt x="843163" y="1357996"/>
                    <a:pt x="819434" y="1360624"/>
                  </a:cubicBezTo>
                  <a:lnTo>
                    <a:pt x="819434" y="1254835"/>
                  </a:lnTo>
                  <a:cubicBezTo>
                    <a:pt x="819434" y="1243138"/>
                    <a:pt x="809926" y="1233644"/>
                    <a:pt x="798210" y="1233644"/>
                  </a:cubicBezTo>
                  <a:lnTo>
                    <a:pt x="721802" y="1233644"/>
                  </a:lnTo>
                  <a:cubicBezTo>
                    <a:pt x="710086" y="1233644"/>
                    <a:pt x="700577" y="1243138"/>
                    <a:pt x="700577" y="1254835"/>
                  </a:cubicBezTo>
                  <a:lnTo>
                    <a:pt x="700577" y="1362531"/>
                  </a:lnTo>
                  <a:cubicBezTo>
                    <a:pt x="670184" y="1360115"/>
                    <a:pt x="640427" y="1355495"/>
                    <a:pt x="611435" y="1348799"/>
                  </a:cubicBezTo>
                  <a:lnTo>
                    <a:pt x="627353" y="1289674"/>
                  </a:lnTo>
                  <a:cubicBezTo>
                    <a:pt x="630409" y="1278358"/>
                    <a:pt x="623702" y="1266745"/>
                    <a:pt x="612368" y="1263694"/>
                  </a:cubicBezTo>
                  <a:cubicBezTo>
                    <a:pt x="601034" y="1260642"/>
                    <a:pt x="589404" y="1267381"/>
                    <a:pt x="586347" y="1278655"/>
                  </a:cubicBezTo>
                  <a:lnTo>
                    <a:pt x="570471" y="1337737"/>
                  </a:lnTo>
                  <a:cubicBezTo>
                    <a:pt x="532225" y="1326039"/>
                    <a:pt x="495591" y="1310739"/>
                    <a:pt x="460868" y="1292260"/>
                  </a:cubicBezTo>
                  <a:lnTo>
                    <a:pt x="491389" y="1239493"/>
                  </a:lnTo>
                  <a:cubicBezTo>
                    <a:pt x="497247" y="1229363"/>
                    <a:pt x="493766" y="1216394"/>
                    <a:pt x="483621" y="1210545"/>
                  </a:cubicBezTo>
                  <a:cubicBezTo>
                    <a:pt x="473475" y="1204696"/>
                    <a:pt x="460486" y="1208172"/>
                    <a:pt x="454628" y="1218301"/>
                  </a:cubicBezTo>
                  <a:lnTo>
                    <a:pt x="424107" y="1271026"/>
                  </a:lnTo>
                  <a:cubicBezTo>
                    <a:pt x="390445" y="1249961"/>
                    <a:pt x="358991" y="1225761"/>
                    <a:pt x="330125" y="1198847"/>
                  </a:cubicBezTo>
                  <a:lnTo>
                    <a:pt x="373211" y="1155829"/>
                  </a:lnTo>
                  <a:cubicBezTo>
                    <a:pt x="381489" y="1147564"/>
                    <a:pt x="381489" y="1134129"/>
                    <a:pt x="373211" y="1125864"/>
                  </a:cubicBezTo>
                  <a:cubicBezTo>
                    <a:pt x="364934" y="1117599"/>
                    <a:pt x="351477" y="1117599"/>
                    <a:pt x="343200" y="1125864"/>
                  </a:cubicBezTo>
                  <a:lnTo>
                    <a:pt x="300114" y="1168883"/>
                  </a:lnTo>
                  <a:cubicBezTo>
                    <a:pt x="273116" y="1140020"/>
                    <a:pt x="248878" y="1108572"/>
                    <a:pt x="227781" y="1074962"/>
                  </a:cubicBezTo>
                  <a:lnTo>
                    <a:pt x="280630" y="1044488"/>
                  </a:lnTo>
                  <a:cubicBezTo>
                    <a:pt x="290775" y="1038640"/>
                    <a:pt x="294256" y="1025670"/>
                    <a:pt x="288398" y="1015541"/>
                  </a:cubicBezTo>
                  <a:cubicBezTo>
                    <a:pt x="282540" y="1005411"/>
                    <a:pt x="269551" y="1001936"/>
                    <a:pt x="259405" y="1007785"/>
                  </a:cubicBezTo>
                  <a:lnTo>
                    <a:pt x="206514" y="1038300"/>
                  </a:lnTo>
                  <a:cubicBezTo>
                    <a:pt x="187964" y="1003673"/>
                    <a:pt x="172682" y="967097"/>
                    <a:pt x="160966" y="928910"/>
                  </a:cubicBezTo>
                  <a:lnTo>
                    <a:pt x="220140" y="913058"/>
                  </a:lnTo>
                  <a:cubicBezTo>
                    <a:pt x="231474" y="910007"/>
                    <a:pt x="238181" y="898394"/>
                    <a:pt x="235125" y="887078"/>
                  </a:cubicBezTo>
                  <a:cubicBezTo>
                    <a:pt x="232068" y="875761"/>
                    <a:pt x="220480" y="869065"/>
                    <a:pt x="209103" y="872116"/>
                  </a:cubicBezTo>
                  <a:lnTo>
                    <a:pt x="149930" y="887968"/>
                  </a:lnTo>
                  <a:cubicBezTo>
                    <a:pt x="143944" y="862114"/>
                    <a:pt x="139615" y="835582"/>
                    <a:pt x="137025" y="808627"/>
                  </a:cubicBezTo>
                  <a:lnTo>
                    <a:pt x="243996" y="808627"/>
                  </a:lnTo>
                  <a:cubicBezTo>
                    <a:pt x="255712" y="808627"/>
                    <a:pt x="265221" y="799133"/>
                    <a:pt x="265221" y="787435"/>
                  </a:cubicBezTo>
                  <a:lnTo>
                    <a:pt x="265221" y="711145"/>
                  </a:lnTo>
                  <a:cubicBezTo>
                    <a:pt x="265221" y="699448"/>
                    <a:pt x="255712" y="689954"/>
                    <a:pt x="243996" y="689954"/>
                  </a:cubicBezTo>
                  <a:lnTo>
                    <a:pt x="137025" y="689954"/>
                  </a:lnTo>
                  <a:cubicBezTo>
                    <a:pt x="139615" y="662956"/>
                    <a:pt x="143944" y="636467"/>
                    <a:pt x="149930" y="610613"/>
                  </a:cubicBezTo>
                  <a:lnTo>
                    <a:pt x="209146" y="626464"/>
                  </a:lnTo>
                  <a:cubicBezTo>
                    <a:pt x="210971" y="626973"/>
                    <a:pt x="212839" y="627185"/>
                    <a:pt x="214664" y="627185"/>
                  </a:cubicBezTo>
                  <a:cubicBezTo>
                    <a:pt x="224045" y="627185"/>
                    <a:pt x="232620" y="620954"/>
                    <a:pt x="235167" y="611461"/>
                  </a:cubicBezTo>
                  <a:cubicBezTo>
                    <a:pt x="238223" y="600144"/>
                    <a:pt x="231474" y="588531"/>
                    <a:pt x="220183" y="585480"/>
                  </a:cubicBezTo>
                  <a:lnTo>
                    <a:pt x="161009" y="569628"/>
                  </a:lnTo>
                  <a:cubicBezTo>
                    <a:pt x="172682" y="531441"/>
                    <a:pt x="188049" y="494822"/>
                    <a:pt x="206557" y="460195"/>
                  </a:cubicBezTo>
                  <a:lnTo>
                    <a:pt x="259448" y="490669"/>
                  </a:lnTo>
                  <a:cubicBezTo>
                    <a:pt x="262801" y="492618"/>
                    <a:pt x="266452" y="493508"/>
                    <a:pt x="270060" y="493508"/>
                  </a:cubicBezTo>
                  <a:cubicBezTo>
                    <a:pt x="277404" y="493508"/>
                    <a:pt x="284535" y="489694"/>
                    <a:pt x="288483" y="482913"/>
                  </a:cubicBezTo>
                  <a:cubicBezTo>
                    <a:pt x="294341" y="472783"/>
                    <a:pt x="290860" y="459814"/>
                    <a:pt x="280715" y="453965"/>
                  </a:cubicBezTo>
                  <a:lnTo>
                    <a:pt x="227908" y="423492"/>
                  </a:lnTo>
                  <a:cubicBezTo>
                    <a:pt x="249005" y="389882"/>
                    <a:pt x="273201" y="358476"/>
                    <a:pt x="300199" y="329655"/>
                  </a:cubicBezTo>
                  <a:lnTo>
                    <a:pt x="343285" y="372674"/>
                  </a:lnTo>
                  <a:cubicBezTo>
                    <a:pt x="347445" y="376828"/>
                    <a:pt x="352878" y="378905"/>
                    <a:pt x="358311" y="378905"/>
                  </a:cubicBezTo>
                  <a:cubicBezTo>
                    <a:pt x="363745" y="378905"/>
                    <a:pt x="369178" y="376828"/>
                    <a:pt x="373338" y="372674"/>
                  </a:cubicBezTo>
                  <a:cubicBezTo>
                    <a:pt x="381616" y="364410"/>
                    <a:pt x="381616" y="350974"/>
                    <a:pt x="373338" y="342709"/>
                  </a:cubicBezTo>
                  <a:lnTo>
                    <a:pt x="330253" y="299691"/>
                  </a:lnTo>
                  <a:cubicBezTo>
                    <a:pt x="359118" y="272777"/>
                    <a:pt x="390615" y="248577"/>
                    <a:pt x="424235" y="227512"/>
                  </a:cubicBezTo>
                  <a:lnTo>
                    <a:pt x="454755" y="280237"/>
                  </a:lnTo>
                  <a:cubicBezTo>
                    <a:pt x="458703" y="287018"/>
                    <a:pt x="465835" y="290833"/>
                    <a:pt x="473178" y="290833"/>
                  </a:cubicBezTo>
                  <a:cubicBezTo>
                    <a:pt x="476786" y="290833"/>
                    <a:pt x="480437" y="289900"/>
                    <a:pt x="483791" y="287993"/>
                  </a:cubicBezTo>
                  <a:cubicBezTo>
                    <a:pt x="493936" y="282144"/>
                    <a:pt x="497417" y="269175"/>
                    <a:pt x="491559" y="259045"/>
                  </a:cubicBezTo>
                  <a:lnTo>
                    <a:pt x="461038" y="206236"/>
                  </a:lnTo>
                  <a:cubicBezTo>
                    <a:pt x="495761" y="187715"/>
                    <a:pt x="532395" y="172414"/>
                    <a:pt x="570641" y="160759"/>
                  </a:cubicBezTo>
                  <a:lnTo>
                    <a:pt x="586517" y="219841"/>
                  </a:lnTo>
                  <a:cubicBezTo>
                    <a:pt x="589064" y="229292"/>
                    <a:pt x="597639" y="235565"/>
                    <a:pt x="607020" y="235565"/>
                  </a:cubicBezTo>
                  <a:cubicBezTo>
                    <a:pt x="608845" y="235565"/>
                    <a:pt x="610670" y="235311"/>
                    <a:pt x="612538" y="234845"/>
                  </a:cubicBezTo>
                  <a:cubicBezTo>
                    <a:pt x="623872" y="231793"/>
                    <a:pt x="630579" y="220180"/>
                    <a:pt x="627523" y="208864"/>
                  </a:cubicBezTo>
                  <a:lnTo>
                    <a:pt x="611647" y="149739"/>
                  </a:lnTo>
                  <a:cubicBezTo>
                    <a:pt x="637541" y="143763"/>
                    <a:pt x="664114" y="139440"/>
                    <a:pt x="691111" y="136855"/>
                  </a:cubicBezTo>
                  <a:lnTo>
                    <a:pt x="691111" y="234039"/>
                  </a:lnTo>
                  <a:cubicBezTo>
                    <a:pt x="691111" y="245737"/>
                    <a:pt x="700620" y="255231"/>
                    <a:pt x="712336" y="255231"/>
                  </a:cubicBezTo>
                  <a:lnTo>
                    <a:pt x="788744" y="255231"/>
                  </a:lnTo>
                  <a:cubicBezTo>
                    <a:pt x="800460" y="255231"/>
                    <a:pt x="809968" y="245737"/>
                    <a:pt x="809968" y="234039"/>
                  </a:cubicBezTo>
                  <a:lnTo>
                    <a:pt x="809968" y="136855"/>
                  </a:lnTo>
                  <a:cubicBezTo>
                    <a:pt x="837008" y="139440"/>
                    <a:pt x="863539" y="143763"/>
                    <a:pt x="889433" y="149739"/>
                  </a:cubicBezTo>
                  <a:lnTo>
                    <a:pt x="873557" y="208821"/>
                  </a:lnTo>
                  <a:cubicBezTo>
                    <a:pt x="870500" y="220138"/>
                    <a:pt x="877250" y="231751"/>
                    <a:pt x="888541" y="234802"/>
                  </a:cubicBezTo>
                  <a:cubicBezTo>
                    <a:pt x="890366" y="235311"/>
                    <a:pt x="892234" y="235523"/>
                    <a:pt x="894059" y="235523"/>
                  </a:cubicBezTo>
                  <a:cubicBezTo>
                    <a:pt x="903441" y="235523"/>
                    <a:pt x="912015" y="229292"/>
                    <a:pt x="914562" y="219799"/>
                  </a:cubicBezTo>
                  <a:lnTo>
                    <a:pt x="930438" y="160717"/>
                  </a:lnTo>
                  <a:cubicBezTo>
                    <a:pt x="968685" y="172414"/>
                    <a:pt x="1005361" y="187715"/>
                    <a:pt x="1040041" y="206194"/>
                  </a:cubicBezTo>
                  <a:lnTo>
                    <a:pt x="1009521" y="258961"/>
                  </a:lnTo>
                  <a:cubicBezTo>
                    <a:pt x="1003663" y="269090"/>
                    <a:pt x="1007144" y="282059"/>
                    <a:pt x="1017289" y="287908"/>
                  </a:cubicBezTo>
                  <a:cubicBezTo>
                    <a:pt x="1020642" y="289815"/>
                    <a:pt x="1024293" y="290748"/>
                    <a:pt x="1027901" y="290748"/>
                  </a:cubicBezTo>
                  <a:cubicBezTo>
                    <a:pt x="1035245" y="290748"/>
                    <a:pt x="1042376" y="286933"/>
                    <a:pt x="1046324" y="280152"/>
                  </a:cubicBezTo>
                  <a:lnTo>
                    <a:pt x="1076802" y="227428"/>
                  </a:lnTo>
                  <a:cubicBezTo>
                    <a:pt x="1110464" y="248492"/>
                    <a:pt x="1141919" y="272650"/>
                    <a:pt x="1170784" y="299606"/>
                  </a:cubicBezTo>
                  <a:lnTo>
                    <a:pt x="1127698" y="342625"/>
                  </a:lnTo>
                  <a:cubicBezTo>
                    <a:pt x="1119421" y="350889"/>
                    <a:pt x="1119421" y="364325"/>
                    <a:pt x="1127698" y="372590"/>
                  </a:cubicBezTo>
                  <a:cubicBezTo>
                    <a:pt x="1131859" y="376743"/>
                    <a:pt x="1137292" y="378820"/>
                    <a:pt x="1142725" y="378820"/>
                  </a:cubicBezTo>
                  <a:cubicBezTo>
                    <a:pt x="1148159" y="378820"/>
                    <a:pt x="1153592" y="376743"/>
                    <a:pt x="1157752" y="372590"/>
                  </a:cubicBezTo>
                  <a:lnTo>
                    <a:pt x="1200838" y="329571"/>
                  </a:lnTo>
                  <a:cubicBezTo>
                    <a:pt x="1227836" y="358391"/>
                    <a:pt x="1252031" y="389839"/>
                    <a:pt x="1273129" y="423407"/>
                  </a:cubicBezTo>
                  <a:lnTo>
                    <a:pt x="1220322" y="453838"/>
                  </a:lnTo>
                  <a:cubicBezTo>
                    <a:pt x="1210177" y="459687"/>
                    <a:pt x="1206696" y="472656"/>
                    <a:pt x="1212554" y="482786"/>
                  </a:cubicBezTo>
                  <a:cubicBezTo>
                    <a:pt x="1216502" y="489567"/>
                    <a:pt x="1223633" y="493381"/>
                    <a:pt x="1230977" y="493381"/>
                  </a:cubicBezTo>
                  <a:cubicBezTo>
                    <a:pt x="1234585" y="493381"/>
                    <a:pt x="1238236" y="492449"/>
                    <a:pt x="1241589" y="490542"/>
                  </a:cubicBezTo>
                  <a:lnTo>
                    <a:pt x="1294438" y="460068"/>
                  </a:lnTo>
                  <a:cubicBezTo>
                    <a:pt x="1312988" y="494695"/>
                    <a:pt x="1328312" y="531314"/>
                    <a:pt x="1339986" y="569501"/>
                  </a:cubicBezTo>
                  <a:lnTo>
                    <a:pt x="1280812" y="585353"/>
                  </a:lnTo>
                  <a:cubicBezTo>
                    <a:pt x="1269478" y="588404"/>
                    <a:pt x="1262771" y="600017"/>
                    <a:pt x="1265827" y="611333"/>
                  </a:cubicBezTo>
                  <a:cubicBezTo>
                    <a:pt x="1268374" y="620785"/>
                    <a:pt x="1276949" y="627057"/>
                    <a:pt x="1286330" y="627057"/>
                  </a:cubicBezTo>
                  <a:cubicBezTo>
                    <a:pt x="1288155" y="627057"/>
                    <a:pt x="1290023" y="626803"/>
                    <a:pt x="1291848" y="626337"/>
                  </a:cubicBezTo>
                  <a:lnTo>
                    <a:pt x="1351022" y="610443"/>
                  </a:lnTo>
                  <a:cubicBezTo>
                    <a:pt x="1356286" y="633245"/>
                    <a:pt x="1360276" y="656514"/>
                    <a:pt x="1362908" y="680206"/>
                  </a:cubicBezTo>
                  <a:lnTo>
                    <a:pt x="1266591" y="680206"/>
                  </a:lnTo>
                  <a:cubicBezTo>
                    <a:pt x="1254875" y="680206"/>
                    <a:pt x="1245367" y="689700"/>
                    <a:pt x="1245367" y="701397"/>
                  </a:cubicBezTo>
                  <a:lnTo>
                    <a:pt x="1245367" y="777687"/>
                  </a:lnTo>
                  <a:cubicBezTo>
                    <a:pt x="1245367" y="789385"/>
                    <a:pt x="1254875" y="798878"/>
                    <a:pt x="1266591" y="798878"/>
                  </a:cubicBezTo>
                  <a:lnTo>
                    <a:pt x="1364776" y="798878"/>
                  </a:lnTo>
                  <a:cubicBezTo>
                    <a:pt x="1362314" y="829225"/>
                    <a:pt x="1357687" y="858935"/>
                    <a:pt x="1350980" y="887883"/>
                  </a:cubicBezTo>
                  <a:close/>
                  <a:moveTo>
                    <a:pt x="1366559" y="756580"/>
                  </a:moveTo>
                  <a:lnTo>
                    <a:pt x="1287689" y="756580"/>
                  </a:lnTo>
                  <a:lnTo>
                    <a:pt x="1287689" y="722716"/>
                  </a:lnTo>
                  <a:lnTo>
                    <a:pt x="1366049" y="722716"/>
                  </a:lnTo>
                  <a:cubicBezTo>
                    <a:pt x="1366431" y="731532"/>
                    <a:pt x="1366644" y="740347"/>
                    <a:pt x="1366644" y="749248"/>
                  </a:cubicBezTo>
                  <a:cubicBezTo>
                    <a:pt x="1366644" y="751706"/>
                    <a:pt x="1366559" y="754164"/>
                    <a:pt x="1366559" y="756580"/>
                  </a:cubicBezTo>
                  <a:close/>
                </a:path>
              </a:pathLst>
            </a:custGeom>
            <a:solidFill>
              <a:srgbClr val="0289AE"/>
            </a:solidFill>
            <a:ln w="4245" cap="flat">
              <a:noFill/>
              <a:prstDash val="solid"/>
              <a:miter/>
            </a:ln>
          </p:spPr>
          <p:txBody>
            <a:bodyPr/>
            <a:lstStyle/>
            <a:p>
              <a:endParaRPr lang="en-IE"/>
            </a:p>
          </p:txBody>
        </p:sp>
      </p:grpSp>
      <p:sp>
        <p:nvSpPr>
          <p:cNvPr id="17" name="TextBox 16">
            <a:extLst>
              <a:ext uri="{FF2B5EF4-FFF2-40B4-BE49-F238E27FC236}">
                <a16:creationId xmlns:a16="http://schemas.microsoft.com/office/drawing/2014/main" id="{B7F86CCE-5B39-4176-6FF1-006B2AD2F796}"/>
              </a:ext>
            </a:extLst>
          </p:cNvPr>
          <p:cNvSpPr txBox="1"/>
          <p:nvPr/>
        </p:nvSpPr>
        <p:spPr>
          <a:xfrm>
            <a:off x="6304702" y="4849099"/>
            <a:ext cx="1279557" cy="461665"/>
          </a:xfrm>
          <a:prstGeom prst="rect">
            <a:avLst/>
          </a:prstGeom>
          <a:noFill/>
        </p:spPr>
        <p:txBody>
          <a:bodyPr wrap="square" rtlCol="0">
            <a:spAutoFit/>
          </a:bodyPr>
          <a:lstStyle/>
          <a:p>
            <a:r>
              <a:rPr lang="en-IE" sz="2400" b="1" dirty="0">
                <a:solidFill>
                  <a:srgbClr val="3D8241"/>
                </a:solidFill>
              </a:rPr>
              <a:t>GELECEK</a:t>
            </a:r>
          </a:p>
        </p:txBody>
      </p:sp>
      <p:sp>
        <p:nvSpPr>
          <p:cNvPr id="18" name="TextBox 17">
            <a:extLst>
              <a:ext uri="{FF2B5EF4-FFF2-40B4-BE49-F238E27FC236}">
                <a16:creationId xmlns:a16="http://schemas.microsoft.com/office/drawing/2014/main" id="{E2338D57-B81F-4C7D-78FA-33FC50F77CA2}"/>
              </a:ext>
            </a:extLst>
          </p:cNvPr>
          <p:cNvSpPr txBox="1"/>
          <p:nvPr/>
        </p:nvSpPr>
        <p:spPr>
          <a:xfrm>
            <a:off x="6304702" y="626952"/>
            <a:ext cx="2293033" cy="461665"/>
          </a:xfrm>
          <a:prstGeom prst="rect">
            <a:avLst/>
          </a:prstGeom>
          <a:noFill/>
        </p:spPr>
        <p:txBody>
          <a:bodyPr wrap="square" rtlCol="0">
            <a:spAutoFit/>
          </a:bodyPr>
          <a:lstStyle/>
          <a:p>
            <a:r>
              <a:rPr lang="en-IE" sz="2400" b="1" dirty="0">
                <a:solidFill>
                  <a:srgbClr val="62A844"/>
                </a:solidFill>
              </a:rPr>
              <a:t>GEÇMİŞ</a:t>
            </a:r>
          </a:p>
        </p:txBody>
      </p:sp>
      <p:sp>
        <p:nvSpPr>
          <p:cNvPr id="19" name="TextBox 18">
            <a:extLst>
              <a:ext uri="{FF2B5EF4-FFF2-40B4-BE49-F238E27FC236}">
                <a16:creationId xmlns:a16="http://schemas.microsoft.com/office/drawing/2014/main" id="{DC897822-13A0-D6D0-5265-FE032CEF8F66}"/>
              </a:ext>
            </a:extLst>
          </p:cNvPr>
          <p:cNvSpPr txBox="1"/>
          <p:nvPr/>
        </p:nvSpPr>
        <p:spPr>
          <a:xfrm>
            <a:off x="6304702" y="2691165"/>
            <a:ext cx="1376126" cy="461665"/>
          </a:xfrm>
          <a:prstGeom prst="rect">
            <a:avLst/>
          </a:prstGeom>
          <a:noFill/>
        </p:spPr>
        <p:txBody>
          <a:bodyPr wrap="square" rtlCol="0">
            <a:spAutoFit/>
          </a:bodyPr>
          <a:lstStyle/>
          <a:p>
            <a:r>
              <a:rPr lang="en-IE" sz="2400" b="1" dirty="0">
                <a:solidFill>
                  <a:srgbClr val="0289AE"/>
                </a:solidFill>
              </a:rPr>
              <a:t>ŞİMDİ</a:t>
            </a:r>
          </a:p>
        </p:txBody>
      </p:sp>
      <p:grpSp>
        <p:nvGrpSpPr>
          <p:cNvPr id="25" name="Group 24">
            <a:extLst>
              <a:ext uri="{FF2B5EF4-FFF2-40B4-BE49-F238E27FC236}">
                <a16:creationId xmlns:a16="http://schemas.microsoft.com/office/drawing/2014/main" id="{B7735A53-B7CA-386A-DE79-EB6242357DCC}"/>
              </a:ext>
            </a:extLst>
          </p:cNvPr>
          <p:cNvGrpSpPr/>
          <p:nvPr/>
        </p:nvGrpSpPr>
        <p:grpSpPr>
          <a:xfrm>
            <a:off x="5402383" y="791896"/>
            <a:ext cx="881568" cy="203530"/>
            <a:chOff x="4803190" y="791896"/>
            <a:chExt cx="881568" cy="203530"/>
          </a:xfrm>
        </p:grpSpPr>
        <p:grpSp>
          <p:nvGrpSpPr>
            <p:cNvPr id="140" name="Graphic 26">
              <a:extLst>
                <a:ext uri="{FF2B5EF4-FFF2-40B4-BE49-F238E27FC236}">
                  <a16:creationId xmlns:a16="http://schemas.microsoft.com/office/drawing/2014/main" id="{EE96DCD0-3CB1-C8AF-E079-E7EB4C307D1B}"/>
                </a:ext>
              </a:extLst>
            </p:cNvPr>
            <p:cNvGrpSpPr/>
            <p:nvPr/>
          </p:nvGrpSpPr>
          <p:grpSpPr>
            <a:xfrm>
              <a:off x="4803190" y="791896"/>
              <a:ext cx="203530" cy="203530"/>
              <a:chOff x="3057229" y="3839999"/>
              <a:chExt cx="225243" cy="225243"/>
            </a:xfrm>
          </p:grpSpPr>
          <p:sp>
            <p:nvSpPr>
              <p:cNvPr id="141" name="Oval 140">
                <a:extLst>
                  <a:ext uri="{FF2B5EF4-FFF2-40B4-BE49-F238E27FC236}">
                    <a16:creationId xmlns:a16="http://schemas.microsoft.com/office/drawing/2014/main" id="{F80ACFEE-80C3-E49E-13C4-D44A5574A487}"/>
                  </a:ext>
                </a:extLst>
              </p:cNvPr>
              <p:cNvSpPr/>
              <p:nvPr/>
            </p:nvSpPr>
            <p:spPr>
              <a:xfrm rot="-2700000">
                <a:off x="3090215" y="3872985"/>
                <a:ext cx="159270" cy="159270"/>
              </a:xfrm>
              <a:prstGeom prst="ellipse">
                <a:avLst/>
              </a:prstGeom>
              <a:solidFill>
                <a:srgbClr val="FFFFFF"/>
              </a:solidFill>
              <a:ln w="1822" cap="flat">
                <a:solidFill>
                  <a:srgbClr val="62A844"/>
                </a:solidFill>
                <a:prstDash val="solid"/>
                <a:miter/>
              </a:ln>
            </p:spPr>
            <p:txBody>
              <a:bodyPr/>
              <a:lstStyle/>
              <a:p>
                <a:endParaRPr lang="en-IE"/>
              </a:p>
            </p:txBody>
          </p:sp>
          <p:sp>
            <p:nvSpPr>
              <p:cNvPr id="142" name="Oval 141">
                <a:extLst>
                  <a:ext uri="{FF2B5EF4-FFF2-40B4-BE49-F238E27FC236}">
                    <a16:creationId xmlns:a16="http://schemas.microsoft.com/office/drawing/2014/main" id="{15752FDA-F0D8-F858-E786-0185D60164D7}"/>
                  </a:ext>
                </a:extLst>
              </p:cNvPr>
              <p:cNvSpPr/>
              <p:nvPr/>
            </p:nvSpPr>
            <p:spPr>
              <a:xfrm rot="-5277432">
                <a:off x="3135961" y="3918724"/>
                <a:ext cx="67784" cy="67784"/>
              </a:xfrm>
              <a:prstGeom prst="ellipse">
                <a:avLst/>
              </a:prstGeom>
              <a:solidFill>
                <a:srgbClr val="62A844"/>
              </a:solidFill>
              <a:ln w="1822" cap="flat">
                <a:noFill/>
                <a:prstDash val="solid"/>
                <a:miter/>
              </a:ln>
            </p:spPr>
            <p:txBody>
              <a:bodyPr/>
              <a:lstStyle/>
              <a:p>
                <a:endParaRPr lang="en-IE"/>
              </a:p>
            </p:txBody>
          </p:sp>
          <p:sp>
            <p:nvSpPr>
              <p:cNvPr id="143" name="Freeform 142">
                <a:extLst>
                  <a:ext uri="{FF2B5EF4-FFF2-40B4-BE49-F238E27FC236}">
                    <a16:creationId xmlns:a16="http://schemas.microsoft.com/office/drawing/2014/main" id="{C1DFD76C-EA58-1869-2039-04F7ED24E35B}"/>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62A844"/>
              </a:solidFill>
              <a:ln w="1822" cap="flat">
                <a:noFill/>
                <a:prstDash val="solid"/>
                <a:miter/>
              </a:ln>
            </p:spPr>
            <p:txBody>
              <a:bodyPr/>
              <a:lstStyle/>
              <a:p>
                <a:endParaRPr lang="en-IE"/>
              </a:p>
            </p:txBody>
          </p:sp>
        </p:grpSp>
        <p:cxnSp>
          <p:nvCxnSpPr>
            <p:cNvPr id="24" name="Straight Connector 23">
              <a:extLst>
                <a:ext uri="{FF2B5EF4-FFF2-40B4-BE49-F238E27FC236}">
                  <a16:creationId xmlns:a16="http://schemas.microsoft.com/office/drawing/2014/main" id="{162AC8A5-015F-0446-29BE-E7186AA30B94}"/>
                </a:ext>
              </a:extLst>
            </p:cNvPr>
            <p:cNvCxnSpPr>
              <a:cxnSpLocks/>
            </p:cNvCxnSpPr>
            <p:nvPr/>
          </p:nvCxnSpPr>
          <p:spPr>
            <a:xfrm flipH="1" flipV="1">
              <a:off x="4985969" y="880127"/>
              <a:ext cx="698789" cy="1"/>
            </a:xfrm>
            <a:prstGeom prst="line">
              <a:avLst/>
            </a:prstGeom>
            <a:ln w="2857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B45201C9-873A-A30E-7E39-1C5BF77DE630}"/>
              </a:ext>
            </a:extLst>
          </p:cNvPr>
          <p:cNvGrpSpPr/>
          <p:nvPr/>
        </p:nvGrpSpPr>
        <p:grpSpPr>
          <a:xfrm>
            <a:off x="5400508" y="2843810"/>
            <a:ext cx="881568" cy="203530"/>
            <a:chOff x="4803190" y="791896"/>
            <a:chExt cx="881568" cy="203530"/>
          </a:xfrm>
        </p:grpSpPr>
        <p:grpSp>
          <p:nvGrpSpPr>
            <p:cNvPr id="27" name="Graphic 26">
              <a:extLst>
                <a:ext uri="{FF2B5EF4-FFF2-40B4-BE49-F238E27FC236}">
                  <a16:creationId xmlns:a16="http://schemas.microsoft.com/office/drawing/2014/main" id="{43E0D97B-4D00-6B44-2469-4D40201FA7A8}"/>
                </a:ext>
              </a:extLst>
            </p:cNvPr>
            <p:cNvGrpSpPr/>
            <p:nvPr/>
          </p:nvGrpSpPr>
          <p:grpSpPr>
            <a:xfrm>
              <a:off x="4803190" y="791896"/>
              <a:ext cx="203530" cy="203530"/>
              <a:chOff x="3057229" y="3839999"/>
              <a:chExt cx="225243" cy="225243"/>
            </a:xfrm>
          </p:grpSpPr>
          <p:sp>
            <p:nvSpPr>
              <p:cNvPr id="29" name="Oval 28">
                <a:extLst>
                  <a:ext uri="{FF2B5EF4-FFF2-40B4-BE49-F238E27FC236}">
                    <a16:creationId xmlns:a16="http://schemas.microsoft.com/office/drawing/2014/main" id="{E3E0C728-63FB-40C4-E299-DC05CC083055}"/>
                  </a:ext>
                </a:extLst>
              </p:cNvPr>
              <p:cNvSpPr/>
              <p:nvPr/>
            </p:nvSpPr>
            <p:spPr>
              <a:xfrm rot="-2700000">
                <a:off x="3090215" y="3872985"/>
                <a:ext cx="159270" cy="159270"/>
              </a:xfrm>
              <a:prstGeom prst="ellipse">
                <a:avLst/>
              </a:prstGeom>
              <a:solidFill>
                <a:srgbClr val="FFFFFF"/>
              </a:solidFill>
              <a:ln w="1822" cap="flat">
                <a:solidFill>
                  <a:srgbClr val="62A844"/>
                </a:solidFill>
                <a:prstDash val="solid"/>
                <a:miter/>
              </a:ln>
            </p:spPr>
            <p:txBody>
              <a:bodyPr/>
              <a:lstStyle/>
              <a:p>
                <a:endParaRPr lang="en-IE"/>
              </a:p>
            </p:txBody>
          </p:sp>
          <p:sp>
            <p:nvSpPr>
              <p:cNvPr id="30" name="Oval 29">
                <a:extLst>
                  <a:ext uri="{FF2B5EF4-FFF2-40B4-BE49-F238E27FC236}">
                    <a16:creationId xmlns:a16="http://schemas.microsoft.com/office/drawing/2014/main" id="{F4160D81-8F86-E425-D60B-E524F652024B}"/>
                  </a:ext>
                </a:extLst>
              </p:cNvPr>
              <p:cNvSpPr/>
              <p:nvPr/>
            </p:nvSpPr>
            <p:spPr>
              <a:xfrm rot="-5277432">
                <a:off x="3135961" y="3918724"/>
                <a:ext cx="67784" cy="67784"/>
              </a:xfrm>
              <a:prstGeom prst="ellipse">
                <a:avLst/>
              </a:prstGeom>
              <a:solidFill>
                <a:srgbClr val="0289AE"/>
              </a:solidFill>
              <a:ln w="1822" cap="flat">
                <a:noFill/>
                <a:prstDash val="solid"/>
                <a:miter/>
              </a:ln>
            </p:spPr>
            <p:txBody>
              <a:bodyPr/>
              <a:lstStyle/>
              <a:p>
                <a:endParaRPr lang="en-IE"/>
              </a:p>
            </p:txBody>
          </p:sp>
          <p:sp>
            <p:nvSpPr>
              <p:cNvPr id="31" name="Freeform 30">
                <a:extLst>
                  <a:ext uri="{FF2B5EF4-FFF2-40B4-BE49-F238E27FC236}">
                    <a16:creationId xmlns:a16="http://schemas.microsoft.com/office/drawing/2014/main" id="{9592A11B-D256-38F9-9BCC-E9F89AE5069B}"/>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0289AE"/>
              </a:solidFill>
              <a:ln w="1822" cap="flat">
                <a:noFill/>
                <a:prstDash val="solid"/>
                <a:miter/>
              </a:ln>
            </p:spPr>
            <p:txBody>
              <a:bodyPr/>
              <a:lstStyle/>
              <a:p>
                <a:endParaRPr lang="en-IE"/>
              </a:p>
            </p:txBody>
          </p:sp>
        </p:grpSp>
        <p:cxnSp>
          <p:nvCxnSpPr>
            <p:cNvPr id="28" name="Straight Connector 27">
              <a:extLst>
                <a:ext uri="{FF2B5EF4-FFF2-40B4-BE49-F238E27FC236}">
                  <a16:creationId xmlns:a16="http://schemas.microsoft.com/office/drawing/2014/main" id="{976E1FF2-6996-13FD-DA47-C12C49C2A1F0}"/>
                </a:ext>
              </a:extLst>
            </p:cNvPr>
            <p:cNvCxnSpPr>
              <a:cxnSpLocks/>
            </p:cNvCxnSpPr>
            <p:nvPr/>
          </p:nvCxnSpPr>
          <p:spPr>
            <a:xfrm flipH="1" flipV="1">
              <a:off x="4985969" y="880127"/>
              <a:ext cx="698789" cy="1"/>
            </a:xfrm>
            <a:prstGeom prst="line">
              <a:avLst/>
            </a:prstGeom>
            <a:ln w="28575">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F4A64367-A4A8-4CC8-21EA-407101A28C49}"/>
              </a:ext>
            </a:extLst>
          </p:cNvPr>
          <p:cNvGrpSpPr/>
          <p:nvPr/>
        </p:nvGrpSpPr>
        <p:grpSpPr>
          <a:xfrm>
            <a:off x="5400507" y="4989976"/>
            <a:ext cx="881568" cy="203530"/>
            <a:chOff x="4803190" y="791896"/>
            <a:chExt cx="881568" cy="203530"/>
          </a:xfrm>
        </p:grpSpPr>
        <p:grpSp>
          <p:nvGrpSpPr>
            <p:cNvPr id="33" name="Graphic 26">
              <a:extLst>
                <a:ext uri="{FF2B5EF4-FFF2-40B4-BE49-F238E27FC236}">
                  <a16:creationId xmlns:a16="http://schemas.microsoft.com/office/drawing/2014/main" id="{41A21A7D-C1CF-A160-2393-BC3DC51499ED}"/>
                </a:ext>
              </a:extLst>
            </p:cNvPr>
            <p:cNvGrpSpPr/>
            <p:nvPr/>
          </p:nvGrpSpPr>
          <p:grpSpPr>
            <a:xfrm>
              <a:off x="4803190" y="791896"/>
              <a:ext cx="203530" cy="203530"/>
              <a:chOff x="3057229" y="3839999"/>
              <a:chExt cx="225243" cy="225243"/>
            </a:xfrm>
          </p:grpSpPr>
          <p:sp>
            <p:nvSpPr>
              <p:cNvPr id="35" name="Oval 34">
                <a:extLst>
                  <a:ext uri="{FF2B5EF4-FFF2-40B4-BE49-F238E27FC236}">
                    <a16:creationId xmlns:a16="http://schemas.microsoft.com/office/drawing/2014/main" id="{B95322FA-97E1-A2B3-2DD8-939E4C0E1225}"/>
                  </a:ext>
                </a:extLst>
              </p:cNvPr>
              <p:cNvSpPr/>
              <p:nvPr/>
            </p:nvSpPr>
            <p:spPr>
              <a:xfrm rot="-2700000">
                <a:off x="3090215" y="3872985"/>
                <a:ext cx="159270" cy="159270"/>
              </a:xfrm>
              <a:prstGeom prst="ellipse">
                <a:avLst/>
              </a:prstGeom>
              <a:solidFill>
                <a:srgbClr val="FFFFFF"/>
              </a:solidFill>
              <a:ln w="1822" cap="flat">
                <a:solidFill>
                  <a:srgbClr val="62A844"/>
                </a:solidFill>
                <a:prstDash val="solid"/>
                <a:miter/>
              </a:ln>
            </p:spPr>
            <p:txBody>
              <a:bodyPr/>
              <a:lstStyle/>
              <a:p>
                <a:endParaRPr lang="en-IE"/>
              </a:p>
            </p:txBody>
          </p:sp>
          <p:sp>
            <p:nvSpPr>
              <p:cNvPr id="36" name="Oval 35">
                <a:extLst>
                  <a:ext uri="{FF2B5EF4-FFF2-40B4-BE49-F238E27FC236}">
                    <a16:creationId xmlns:a16="http://schemas.microsoft.com/office/drawing/2014/main" id="{25DF1909-27FB-35A5-88A5-F442AE2FA2E2}"/>
                  </a:ext>
                </a:extLst>
              </p:cNvPr>
              <p:cNvSpPr/>
              <p:nvPr/>
            </p:nvSpPr>
            <p:spPr>
              <a:xfrm rot="-5277432">
                <a:off x="3135961" y="3918724"/>
                <a:ext cx="67784" cy="67784"/>
              </a:xfrm>
              <a:prstGeom prst="ellipse">
                <a:avLst/>
              </a:prstGeom>
              <a:solidFill>
                <a:srgbClr val="3D8241"/>
              </a:solidFill>
              <a:ln w="1822" cap="flat">
                <a:noFill/>
                <a:prstDash val="solid"/>
                <a:miter/>
              </a:ln>
            </p:spPr>
            <p:txBody>
              <a:bodyPr/>
              <a:lstStyle/>
              <a:p>
                <a:endParaRPr lang="en-IE"/>
              </a:p>
            </p:txBody>
          </p:sp>
          <p:sp>
            <p:nvSpPr>
              <p:cNvPr id="37" name="Freeform 36">
                <a:extLst>
                  <a:ext uri="{FF2B5EF4-FFF2-40B4-BE49-F238E27FC236}">
                    <a16:creationId xmlns:a16="http://schemas.microsoft.com/office/drawing/2014/main" id="{9BB22077-76B4-9884-CB22-24AA0DF0CEEA}"/>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3D8241"/>
              </a:solidFill>
              <a:ln w="1822" cap="flat">
                <a:noFill/>
                <a:prstDash val="solid"/>
                <a:miter/>
              </a:ln>
            </p:spPr>
            <p:txBody>
              <a:bodyPr/>
              <a:lstStyle/>
              <a:p>
                <a:endParaRPr lang="en-IE"/>
              </a:p>
            </p:txBody>
          </p:sp>
        </p:grpSp>
        <p:cxnSp>
          <p:nvCxnSpPr>
            <p:cNvPr id="34" name="Straight Connector 33">
              <a:extLst>
                <a:ext uri="{FF2B5EF4-FFF2-40B4-BE49-F238E27FC236}">
                  <a16:creationId xmlns:a16="http://schemas.microsoft.com/office/drawing/2014/main" id="{AD0F67F3-5005-E176-CDA3-0C4319F0F475}"/>
                </a:ext>
              </a:extLst>
            </p:cNvPr>
            <p:cNvCxnSpPr>
              <a:cxnSpLocks/>
            </p:cNvCxnSpPr>
            <p:nvPr/>
          </p:nvCxnSpPr>
          <p:spPr>
            <a:xfrm flipH="1" flipV="1">
              <a:off x="4985969" y="880127"/>
              <a:ext cx="698789" cy="1"/>
            </a:xfrm>
            <a:prstGeom prst="line">
              <a:avLst/>
            </a:prstGeom>
            <a:ln w="28575">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pic>
        <p:nvPicPr>
          <p:cNvPr id="39" name="Graphic 38">
            <a:extLst>
              <a:ext uri="{FF2B5EF4-FFF2-40B4-BE49-F238E27FC236}">
                <a16:creationId xmlns:a16="http://schemas.microsoft.com/office/drawing/2014/main" id="{E1E34ABA-BED4-8395-7F48-AF267818D239}"/>
              </a:ext>
            </a:extLst>
          </p:cNvPr>
          <p:cNvPicPr>
            <a:picLocks noChangeAspect="1"/>
          </p:cNvPicPr>
          <p:nvPr/>
        </p:nvPicPr>
        <p:blipFill>
          <a:blip>
            <a:extLst>
              <a:ext uri="{96DAC541-7B7A-43D3-8B79-37D633B846F1}">
                <asvg:svgBlip xmlns:asvg="http://schemas.microsoft.com/office/drawing/2016/SVG/main" r:embed="rId3"/>
              </a:ext>
            </a:extLst>
          </a:blip>
          <a:srcRect l="36833" t="42548" r="45091" b="39693"/>
          <a:stretch>
            <a:fillRect/>
          </a:stretch>
        </p:blipFill>
        <p:spPr>
          <a:xfrm rot="10800000">
            <a:off x="-2" y="2130420"/>
            <a:ext cx="3394282" cy="4721730"/>
          </a:xfrm>
          <a:prstGeom prst="rect">
            <a:avLst/>
          </a:prstGeom>
        </p:spPr>
      </p:pic>
      <p:sp>
        <p:nvSpPr>
          <p:cNvPr id="40" name="Freeform 39">
            <a:extLst>
              <a:ext uri="{FF2B5EF4-FFF2-40B4-BE49-F238E27FC236}">
                <a16:creationId xmlns:a16="http://schemas.microsoft.com/office/drawing/2014/main" id="{0AB1B597-E686-B4CC-A2F1-7BE3AA4FAD11}"/>
              </a:ext>
            </a:extLst>
          </p:cNvPr>
          <p:cNvSpPr/>
          <p:nvPr/>
        </p:nvSpPr>
        <p:spPr>
          <a:xfrm>
            <a:off x="1707404" y="1708460"/>
            <a:ext cx="1351966" cy="768605"/>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2160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46159-4686-DF9F-E8BC-EDA2E216ED5D}"/>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CCAE8EAA-378C-F9B0-1866-CD97F8E2425E}"/>
              </a:ext>
            </a:extLst>
          </p:cNvPr>
          <p:cNvCxnSpPr>
            <a:cxnSpLocks/>
          </p:cNvCxnSpPr>
          <p:nvPr/>
        </p:nvCxnSpPr>
        <p:spPr>
          <a:xfrm>
            <a:off x="0" y="1509491"/>
            <a:ext cx="662488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9" name="think-cell data - do not delete" hidden="1">
            <a:extLst>
              <a:ext uri="{FF2B5EF4-FFF2-40B4-BE49-F238E27FC236}">
                <a16:creationId xmlns:a16="http://schemas.microsoft.com/office/drawing/2014/main" id="{4D85FF4D-E37C-03D0-AB81-A8DD273055FC}"/>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4D85FF4D-E37C-03D0-AB81-A8DD273055F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D2FBC47D-D75B-739F-2814-BCBDF9384ACF}"/>
              </a:ext>
            </a:extLst>
          </p:cNvPr>
          <p:cNvSpPr txBox="1"/>
          <p:nvPr/>
        </p:nvSpPr>
        <p:spPr>
          <a:xfrm>
            <a:off x="454694" y="1730535"/>
            <a:ext cx="5435578" cy="2954655"/>
          </a:xfrm>
          <a:prstGeom prst="rect">
            <a:avLst/>
          </a:prstGeom>
          <a:noFill/>
        </p:spPr>
        <p:txBody>
          <a:bodyPr wrap="square" lIns="91440" tIns="45720" rIns="91440" bIns="45720" rtlCol="0" anchor="t">
            <a:spAutoFit/>
          </a:bodyPr>
          <a:lstStyle/>
          <a:p>
            <a:r>
              <a:rPr lang="en-US" sz="2000" b="1" dirty="0">
                <a:solidFill>
                  <a:srgbClr val="0289AE"/>
                </a:solidFill>
              </a:rPr>
              <a:t>Avrupa’nın politika yönü net: Konaklama sektörünün geleceği yeşil, dijital ve hesap verebilir.</a:t>
            </a:r>
          </a:p>
          <a:p>
            <a:endParaRPr lang="en-US" sz="2000" b="1" dirty="0">
              <a:solidFill>
                <a:srgbClr val="0289AE"/>
              </a:solidFill>
            </a:endParaRPr>
          </a:p>
          <a:p>
            <a:pPr marL="342900" indent="-342900">
              <a:buClr>
                <a:srgbClr val="62A844"/>
              </a:buClr>
              <a:buFont typeface="Arial" panose="020B0604020202020204" pitchFamily="34" charset="0"/>
              <a:buChar char="•"/>
            </a:pPr>
            <a:r>
              <a:rPr lang="en-US" dirty="0">
                <a:solidFill>
                  <a:srgbClr val="262626"/>
                </a:solidFill>
                <a:hlinkClick r:id="rId6">
                  <a:extLst>
                    <a:ext uri="{A12FA001-AC4F-418D-AE19-62706E023703}">
                      <ahyp:hlinkClr xmlns:ahyp="http://schemas.microsoft.com/office/drawing/2018/hyperlinkcolor" val="tx"/>
                    </a:ext>
                  </a:extLst>
                </a:hlinkClick>
              </a:rPr>
              <a:t>Avrupa Yeşil Anlaşması </a:t>
            </a:r>
            <a:r>
              <a:rPr lang="en-US" dirty="0">
                <a:solidFill>
                  <a:srgbClr val="262626"/>
                </a:solidFill>
              </a:rPr>
              <a:t>– 2050'ye kadar iklim nötrlüğü</a:t>
            </a:r>
          </a:p>
          <a:p>
            <a:pPr marL="342900" indent="-342900">
              <a:buClr>
                <a:srgbClr val="62A844"/>
              </a:buClr>
              <a:buFont typeface="Arial" panose="020B0604020202020204" pitchFamily="34" charset="0"/>
              <a:buChar char="•"/>
            </a:pPr>
            <a:r>
              <a:rPr lang="en-US" dirty="0">
                <a:solidFill>
                  <a:srgbClr val="262626"/>
                </a:solidFill>
                <a:hlinkClick r:id="rId7">
                  <a:extLst>
                    <a:ext uri="{A12FA001-AC4F-418D-AE19-62706E023703}">
                      <ahyp:hlinkClr xmlns:ahyp="http://schemas.microsoft.com/office/drawing/2018/hyperlinkcolor" val="tx"/>
                    </a:ext>
                  </a:extLst>
                </a:hlinkClick>
              </a:rPr>
              <a:t>Yeşil İddialar Direktifi </a:t>
            </a:r>
            <a:r>
              <a:rPr lang="en-US" dirty="0">
                <a:solidFill>
                  <a:srgbClr val="262626"/>
                </a:solidFill>
              </a:rPr>
              <a:t>– asılsız sürdürülebilirlik iddialarını önler</a:t>
            </a:r>
          </a:p>
          <a:p>
            <a:pPr marL="342900" indent="-342900">
              <a:buClr>
                <a:srgbClr val="62A844"/>
              </a:buClr>
              <a:buFont typeface="Arial" panose="020B0604020202020204" pitchFamily="34" charset="0"/>
              <a:buChar char="•"/>
            </a:pPr>
            <a:r>
              <a:rPr lang="en-US" dirty="0">
                <a:solidFill>
                  <a:srgbClr val="262626"/>
                </a:solidFill>
                <a:hlinkClick r:id="rId8">
                  <a:extLst>
                    <a:ext uri="{A12FA001-AC4F-418D-AE19-62706E023703}">
                      <ahyp:hlinkClr xmlns:ahyp="http://schemas.microsoft.com/office/drawing/2018/hyperlinkcolor" val="tx"/>
                    </a:ext>
                  </a:extLst>
                </a:hlinkClick>
              </a:rPr>
              <a:t>Kurumsal Sürdürülebilirlik Raporlama Direktifi </a:t>
            </a:r>
            <a:r>
              <a:rPr lang="en-US" dirty="0">
                <a:solidFill>
                  <a:srgbClr val="262626"/>
                </a:solidFill>
              </a:rPr>
              <a:t>(CSRD) – şeffaf ESG raporlamasını teşvik eder</a:t>
            </a:r>
          </a:p>
          <a:p>
            <a:pPr marL="342900" indent="-342900">
              <a:buClr>
                <a:srgbClr val="62A844"/>
              </a:buClr>
              <a:buFont typeface="Arial" panose="020B0604020202020204" pitchFamily="34" charset="0"/>
              <a:buChar char="•"/>
            </a:pPr>
            <a:r>
              <a:rPr lang="en-US" dirty="0">
                <a:solidFill>
                  <a:srgbClr val="262626"/>
                </a:solidFill>
                <a:hlinkClick r:id="rId9">
                  <a:extLst>
                    <a:ext uri="{A12FA001-AC4F-418D-AE19-62706E023703}">
                      <ahyp:hlinkClr xmlns:ahyp="http://schemas.microsoft.com/office/drawing/2018/hyperlinkcolor" val="tx"/>
                    </a:ext>
                  </a:extLst>
                </a:hlinkClick>
              </a:rPr>
              <a:t>Dijital On Yıl / Dijital Pusula 2030 </a:t>
            </a:r>
            <a:r>
              <a:rPr lang="en-US" dirty="0">
                <a:solidFill>
                  <a:srgbClr val="262626"/>
                </a:solidFill>
              </a:rPr>
              <a:t>– dijital becerileri, dijital iş araçlarını ve veri hazırlığını </a:t>
            </a:r>
            <a:r>
              <a:rPr lang="en-US" dirty="0" err="1">
                <a:solidFill>
                  <a:srgbClr val="262626"/>
                </a:solidFill>
              </a:rPr>
              <a:t>vurgular</a:t>
            </a:r>
          </a:p>
        </p:txBody>
      </p:sp>
      <p:sp>
        <p:nvSpPr>
          <p:cNvPr id="7" name="Text Placeholder 11">
            <a:extLst>
              <a:ext uri="{FF2B5EF4-FFF2-40B4-BE49-F238E27FC236}">
                <a16:creationId xmlns:a16="http://schemas.microsoft.com/office/drawing/2014/main" id="{95ABA2E3-9998-0F96-475F-811E460C1604}"/>
              </a:ext>
            </a:extLst>
          </p:cNvPr>
          <p:cNvSpPr txBox="1">
            <a:spLocks/>
          </p:cNvSpPr>
          <p:nvPr/>
        </p:nvSpPr>
        <p:spPr>
          <a:xfrm>
            <a:off x="454694" y="394053"/>
            <a:ext cx="591921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AB bağlamı ve stratejik önemi hakkında bilgi edinin</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sp>
        <p:nvSpPr>
          <p:cNvPr id="17" name="Rounded Rectangle 16">
            <a:extLst>
              <a:ext uri="{FF2B5EF4-FFF2-40B4-BE49-F238E27FC236}">
                <a16:creationId xmlns:a16="http://schemas.microsoft.com/office/drawing/2014/main" id="{E103C12D-DE85-175B-830D-FF2B9FC2D25F}"/>
              </a:ext>
            </a:extLst>
          </p:cNvPr>
          <p:cNvSpPr/>
          <p:nvPr/>
        </p:nvSpPr>
        <p:spPr>
          <a:xfrm>
            <a:off x="545905" y="5812556"/>
            <a:ext cx="4418226" cy="457199"/>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688F75A7-8DF3-75D2-CB06-B27A6707E93C}"/>
              </a:ext>
            </a:extLst>
          </p:cNvPr>
          <p:cNvSpPr txBox="1"/>
          <p:nvPr/>
        </p:nvSpPr>
        <p:spPr>
          <a:xfrm>
            <a:off x="683534" y="5933434"/>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9" name="TextBox 18">
            <a:extLst>
              <a:ext uri="{FF2B5EF4-FFF2-40B4-BE49-F238E27FC236}">
                <a16:creationId xmlns:a16="http://schemas.microsoft.com/office/drawing/2014/main" id="{66BFB6BC-88DB-3089-BD59-02A88B7E2CAF}"/>
              </a:ext>
            </a:extLst>
          </p:cNvPr>
          <p:cNvSpPr txBox="1"/>
          <p:nvPr/>
        </p:nvSpPr>
        <p:spPr>
          <a:xfrm>
            <a:off x="1439535" y="5933434"/>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789D796B-1420-4F20-C8FD-D1583A9DFFAF}"/>
              </a:ext>
            </a:extLst>
          </p:cNvPr>
          <p:cNvSpPr txBox="1"/>
          <p:nvPr/>
        </p:nvSpPr>
        <p:spPr>
          <a:xfrm>
            <a:off x="2033534" y="5933434"/>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Sürdürülebilirlik için Dijital Pazarlama</a:t>
            </a:r>
          </a:p>
        </p:txBody>
      </p:sp>
      <p:pic>
        <p:nvPicPr>
          <p:cNvPr id="2" name="Picture 1">
            <a:extLst>
              <a:ext uri="{FF2B5EF4-FFF2-40B4-BE49-F238E27FC236}">
                <a16:creationId xmlns:a16="http://schemas.microsoft.com/office/drawing/2014/main" id="{39E498B5-43BF-C759-2E78-9403906EF283}"/>
              </a:ext>
            </a:extLst>
          </p:cNvPr>
          <p:cNvPicPr>
            <a:picLocks noChangeAspect="1"/>
          </p:cNvPicPr>
          <p:nvPr/>
        </p:nvPicPr>
        <p:blipFill>
          <a:blip r:embed="rId10"/>
          <a:stretch>
            <a:fillRect/>
          </a:stretch>
        </p:blipFill>
        <p:spPr>
          <a:xfrm>
            <a:off x="5186515" y="5788739"/>
            <a:ext cx="1638300" cy="457200"/>
          </a:xfrm>
          <a:prstGeom prst="rect">
            <a:avLst/>
          </a:prstGeom>
        </p:spPr>
      </p:pic>
      <p:sp>
        <p:nvSpPr>
          <p:cNvPr id="5" name="Rectangle 4">
            <a:extLst>
              <a:ext uri="{FF2B5EF4-FFF2-40B4-BE49-F238E27FC236}">
                <a16:creationId xmlns:a16="http://schemas.microsoft.com/office/drawing/2014/main" id="{30477C23-01F2-DAC8-C813-AF4F2BCDBAAB}"/>
              </a:ext>
            </a:extLst>
          </p:cNvPr>
          <p:cNvSpPr/>
          <p:nvPr/>
        </p:nvSpPr>
        <p:spPr>
          <a:xfrm>
            <a:off x="7177473" y="0"/>
            <a:ext cx="4085740" cy="6857999"/>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3907C414-77AA-E760-80DD-C308C2F22050}"/>
              </a:ext>
            </a:extLst>
          </p:cNvPr>
          <p:cNvPicPr>
            <a:picLocks noChangeAspect="1"/>
          </p:cNvPicPr>
          <p:nvPr/>
        </p:nvPicPr>
        <p:blipFill>
          <a:blip>
            <a:extLst>
              <a:ext uri="{96DAC541-7B7A-43D3-8B79-37D633B846F1}">
                <asvg:svgBlip xmlns:asvg="http://schemas.microsoft.com/office/drawing/2016/SVG/main" r:embed="rId11"/>
              </a:ext>
            </a:extLst>
          </a:blip>
          <a:srcRect l="32264" t="48938" r="39869" b="38542"/>
          <a:stretch>
            <a:fillRect/>
          </a:stretch>
        </p:blipFill>
        <p:spPr>
          <a:xfrm>
            <a:off x="6005665" y="0"/>
            <a:ext cx="6186335" cy="3935392"/>
          </a:xfrm>
          <a:prstGeom prst="rect">
            <a:avLst/>
          </a:prstGeom>
        </p:spPr>
      </p:pic>
      <p:sp>
        <p:nvSpPr>
          <p:cNvPr id="9" name="Speech Bubble: Rectangle with Corners Rounded 3">
            <a:extLst>
              <a:ext uri="{FF2B5EF4-FFF2-40B4-BE49-F238E27FC236}">
                <a16:creationId xmlns:a16="http://schemas.microsoft.com/office/drawing/2014/main" id="{4941A403-647D-20EC-7070-1B0EEAAE6228}"/>
              </a:ext>
            </a:extLst>
          </p:cNvPr>
          <p:cNvSpPr/>
          <p:nvPr/>
        </p:nvSpPr>
        <p:spPr>
          <a:xfrm>
            <a:off x="7467789" y="1565064"/>
            <a:ext cx="3505108" cy="3316613"/>
          </a:xfrm>
          <a:prstGeom prst="wedgeRoundRectCallout">
            <a:avLst>
              <a:gd name="adj1" fmla="val 45876"/>
              <a:gd name="adj2" fmla="val 75936"/>
              <a:gd name="adj3" fmla="val 16667"/>
            </a:avLst>
          </a:prstGeom>
          <a:solidFill>
            <a:schemeClr val="bg1"/>
          </a:solidFill>
          <a:ln>
            <a:solidFill>
              <a:srgbClr val="62A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i="1" dirty="0">
                <a:solidFill>
                  <a:srgbClr val="262626"/>
                </a:solidFill>
              </a:rPr>
              <a:t>Bu politikalar, misafirlerin beklentilerini ve işletmelerin rekabet şeklini belirler. Liderler, AB hedeflerini ekiplerine uygun basit, günlük uygulamalara dönüştürür.</a:t>
            </a:r>
            <a:endParaRPr lang="en-IE" sz="2200" i="1" dirty="0">
              <a:solidFill>
                <a:srgbClr val="262626"/>
              </a:solidFill>
            </a:endParaRPr>
          </a:p>
        </p:txBody>
      </p:sp>
    </p:spTree>
    <p:extLst>
      <p:ext uri="{BB962C8B-B14F-4D97-AF65-F5344CB8AC3E}">
        <p14:creationId xmlns:p14="http://schemas.microsoft.com/office/powerpoint/2010/main" val="561913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3322F-6226-93A3-3620-B0FD23B2630B}"/>
            </a:ext>
          </a:extLst>
        </p:cNvPr>
        <p:cNvGrpSpPr/>
        <p:nvPr/>
      </p:nvGrpSpPr>
      <p:grpSpPr>
        <a:xfrm>
          <a:off x="0" y="0"/>
          <a:ext cx="0" cy="0"/>
          <a:chOff x="0" y="0"/>
          <a:chExt cx="0" cy="0"/>
        </a:xfrm>
      </p:grpSpPr>
      <p:grpSp>
        <p:nvGrpSpPr>
          <p:cNvPr id="94" name="Group 93">
            <a:extLst>
              <a:ext uri="{FF2B5EF4-FFF2-40B4-BE49-F238E27FC236}">
                <a16:creationId xmlns:a16="http://schemas.microsoft.com/office/drawing/2014/main" id="{47E37DEC-452E-C055-AD8E-F9E77F9BE009}"/>
              </a:ext>
            </a:extLst>
          </p:cNvPr>
          <p:cNvGrpSpPr/>
          <p:nvPr/>
        </p:nvGrpSpPr>
        <p:grpSpPr>
          <a:xfrm>
            <a:off x="5618107" y="4633501"/>
            <a:ext cx="1972690" cy="1972393"/>
            <a:chOff x="4795550" y="4731473"/>
            <a:chExt cx="1972690" cy="1972393"/>
          </a:xfrm>
        </p:grpSpPr>
        <p:sp>
          <p:nvSpPr>
            <p:cNvPr id="73" name="Oval 72">
              <a:extLst>
                <a:ext uri="{FF2B5EF4-FFF2-40B4-BE49-F238E27FC236}">
                  <a16:creationId xmlns:a16="http://schemas.microsoft.com/office/drawing/2014/main" id="{37136AAA-31D7-7643-09BC-6C7696651FFE}"/>
                </a:ext>
              </a:extLst>
            </p:cNvPr>
            <p:cNvSpPr/>
            <p:nvPr/>
          </p:nvSpPr>
          <p:spPr>
            <a:xfrm>
              <a:off x="5100699" y="5025748"/>
              <a:ext cx="1345373" cy="1345373"/>
            </a:xfrm>
            <a:prstGeom prst="ellipse">
              <a:avLst/>
            </a:prstGeom>
            <a:solidFill>
              <a:srgbClr val="FFFFFF"/>
            </a:solidFill>
            <a:ln w="1822" cap="flat">
              <a:solidFill>
                <a:srgbClr val="262626"/>
              </a:solidFill>
              <a:prstDash val="solid"/>
              <a:miter/>
            </a:ln>
          </p:spPr>
          <p:txBody>
            <a:bodyPr/>
            <a:lstStyle/>
            <a:p>
              <a:endParaRPr lang="en-IE"/>
            </a:p>
          </p:txBody>
        </p:sp>
        <p:grpSp>
          <p:nvGrpSpPr>
            <p:cNvPr id="76" name="Graphic 26">
              <a:extLst>
                <a:ext uri="{FF2B5EF4-FFF2-40B4-BE49-F238E27FC236}">
                  <a16:creationId xmlns:a16="http://schemas.microsoft.com/office/drawing/2014/main" id="{2E92EEBC-127B-43F2-F0FD-0096C5D39D20}"/>
                </a:ext>
              </a:extLst>
            </p:cNvPr>
            <p:cNvGrpSpPr/>
            <p:nvPr/>
          </p:nvGrpSpPr>
          <p:grpSpPr>
            <a:xfrm>
              <a:off x="4795550" y="4731473"/>
              <a:ext cx="1972690" cy="1972393"/>
              <a:chOff x="1000491" y="2838436"/>
              <a:chExt cx="2183137" cy="2182809"/>
            </a:xfrm>
            <a:solidFill>
              <a:srgbClr val="3D8241"/>
            </a:solidFill>
          </p:grpSpPr>
          <p:sp>
            <p:nvSpPr>
              <p:cNvPr id="77" name="Freeform 76">
                <a:extLst>
                  <a:ext uri="{FF2B5EF4-FFF2-40B4-BE49-F238E27FC236}">
                    <a16:creationId xmlns:a16="http://schemas.microsoft.com/office/drawing/2014/main" id="{EF767356-91E9-3F98-7F3A-93056EC63561}"/>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3D8241"/>
                </a:solidFill>
                <a:prstDash val="solid"/>
                <a:miter/>
              </a:ln>
            </p:spPr>
            <p:txBody>
              <a:bodyPr/>
              <a:lstStyle/>
              <a:p>
                <a:endParaRPr lang="en-IE"/>
              </a:p>
            </p:txBody>
          </p:sp>
          <p:grpSp>
            <p:nvGrpSpPr>
              <p:cNvPr id="84" name="Graphic 26">
                <a:extLst>
                  <a:ext uri="{FF2B5EF4-FFF2-40B4-BE49-F238E27FC236}">
                    <a16:creationId xmlns:a16="http://schemas.microsoft.com/office/drawing/2014/main" id="{86EC4B91-3EA2-D130-89D8-D689E1955979}"/>
                  </a:ext>
                </a:extLst>
              </p:cNvPr>
              <p:cNvGrpSpPr/>
              <p:nvPr/>
            </p:nvGrpSpPr>
            <p:grpSpPr>
              <a:xfrm>
                <a:off x="1000491" y="3920861"/>
                <a:ext cx="2183137" cy="1100383"/>
                <a:chOff x="1000491" y="3920861"/>
                <a:chExt cx="2183137" cy="1100383"/>
              </a:xfrm>
              <a:grpFill/>
            </p:grpSpPr>
            <p:sp>
              <p:nvSpPr>
                <p:cNvPr id="85" name="Freeform 84">
                  <a:extLst>
                    <a:ext uri="{FF2B5EF4-FFF2-40B4-BE49-F238E27FC236}">
                      <a16:creationId xmlns:a16="http://schemas.microsoft.com/office/drawing/2014/main" id="{6C05C481-9FE1-CA5C-1349-64CCF0C4FAEB}"/>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solidFill>
                    <a:srgbClr val="3D8241"/>
                  </a:solidFill>
                  <a:prstDash val="solid"/>
                  <a:miter/>
                </a:ln>
              </p:spPr>
              <p:txBody>
                <a:bodyPr/>
                <a:lstStyle/>
                <a:p>
                  <a:endParaRPr lang="en-IE"/>
                </a:p>
              </p:txBody>
            </p:sp>
            <p:sp>
              <p:nvSpPr>
                <p:cNvPr id="86" name="Freeform 85">
                  <a:extLst>
                    <a:ext uri="{FF2B5EF4-FFF2-40B4-BE49-F238E27FC236}">
                      <a16:creationId xmlns:a16="http://schemas.microsoft.com/office/drawing/2014/main" id="{2398EDD0-1BA5-97C3-192E-FCC23537A6A2}"/>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3D8241"/>
                  </a:solidFill>
                  <a:prstDash val="solid"/>
                  <a:miter/>
                </a:ln>
              </p:spPr>
              <p:txBody>
                <a:bodyPr/>
                <a:lstStyle/>
                <a:p>
                  <a:endParaRPr lang="en-IE"/>
                </a:p>
              </p:txBody>
            </p:sp>
            <p:sp>
              <p:nvSpPr>
                <p:cNvPr id="87" name="Freeform 86">
                  <a:extLst>
                    <a:ext uri="{FF2B5EF4-FFF2-40B4-BE49-F238E27FC236}">
                      <a16:creationId xmlns:a16="http://schemas.microsoft.com/office/drawing/2014/main" id="{DCAF2E42-A348-F458-5FCC-7D11C48E5B72}"/>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solidFill>
                    <a:srgbClr val="3D8241"/>
                  </a:solidFill>
                  <a:prstDash val="solid"/>
                  <a:miter/>
                </a:ln>
              </p:spPr>
              <p:txBody>
                <a:bodyPr/>
                <a:lstStyle/>
                <a:p>
                  <a:endParaRPr lang="en-IE"/>
                </a:p>
              </p:txBody>
            </p:sp>
          </p:grpSp>
        </p:grpSp>
        <p:grpSp>
          <p:nvGrpSpPr>
            <p:cNvPr id="88" name="Group 87">
              <a:extLst>
                <a:ext uri="{FF2B5EF4-FFF2-40B4-BE49-F238E27FC236}">
                  <a16:creationId xmlns:a16="http://schemas.microsoft.com/office/drawing/2014/main" id="{790F0961-9B2E-D642-4B52-90524849129C}"/>
                </a:ext>
              </a:extLst>
            </p:cNvPr>
            <p:cNvGrpSpPr/>
            <p:nvPr/>
          </p:nvGrpSpPr>
          <p:grpSpPr>
            <a:xfrm>
              <a:off x="4869829" y="4994394"/>
              <a:ext cx="1757144" cy="1437705"/>
              <a:chOff x="3857412" y="262719"/>
              <a:chExt cx="936759" cy="766462"/>
            </a:xfrm>
          </p:grpSpPr>
          <p:sp>
            <p:nvSpPr>
              <p:cNvPr id="89" name="Arc 88">
                <a:extLst>
                  <a:ext uri="{FF2B5EF4-FFF2-40B4-BE49-F238E27FC236}">
                    <a16:creationId xmlns:a16="http://schemas.microsoft.com/office/drawing/2014/main" id="{B33AF1F8-140D-5A43-39F4-CF4DD2AB6031}"/>
                  </a:ext>
                </a:extLst>
              </p:cNvPr>
              <p:cNvSpPr/>
              <p:nvPr/>
            </p:nvSpPr>
            <p:spPr>
              <a:xfrm>
                <a:off x="3950811" y="262719"/>
                <a:ext cx="766462" cy="766462"/>
              </a:xfrm>
              <a:prstGeom prst="arc">
                <a:avLst>
                  <a:gd name="adj1" fmla="val 15992729"/>
                  <a:gd name="adj2" fmla="val 11097054"/>
                </a:avLst>
              </a:prstGeom>
              <a:ln w="184150">
                <a:solidFill>
                  <a:srgbClr val="3D824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0" name="TextBox 89">
                <a:extLst>
                  <a:ext uri="{FF2B5EF4-FFF2-40B4-BE49-F238E27FC236}">
                    <a16:creationId xmlns:a16="http://schemas.microsoft.com/office/drawing/2014/main" id="{BEC7F461-E5A5-B17E-1429-5BB8017853C6}"/>
                  </a:ext>
                </a:extLst>
              </p:cNvPr>
              <p:cNvSpPr txBox="1"/>
              <p:nvPr/>
            </p:nvSpPr>
            <p:spPr>
              <a:xfrm>
                <a:off x="3857412" y="672835"/>
                <a:ext cx="936759" cy="243454"/>
              </a:xfrm>
              <a:prstGeom prst="rect">
                <a:avLst/>
              </a:prstGeom>
              <a:noFill/>
              <a:ln>
                <a:noFill/>
              </a:ln>
            </p:spPr>
            <p:txBody>
              <a:bodyPr wrap="square">
                <a:spAutoFit/>
              </a:bodyPr>
              <a:lstStyle/>
              <a:p>
                <a:pPr algn="ctr">
                  <a:lnSpc>
                    <a:spcPts val="1540"/>
                  </a:lnSpc>
                </a:pPr>
                <a:r>
                  <a:rPr lang="en-US" sz="3200" b="1" spc="-300" dirty="0">
                    <a:solidFill>
                      <a:srgbClr val="3D8241"/>
                    </a:solidFill>
                    <a:latin typeface="Calibri" panose="020F0502020204030204" pitchFamily="34" charset="0"/>
                    <a:cs typeface="Calibri" panose="020F0502020204030204" pitchFamily="34" charset="0"/>
                  </a:rPr>
                  <a:t>%</a:t>
                </a:r>
                <a:r>
                  <a:rPr lang="en-US" sz="6500" b="1" spc="-300" dirty="0">
                    <a:solidFill>
                      <a:srgbClr val="3D8241"/>
                    </a:solidFill>
                    <a:latin typeface="Calibri" panose="020F0502020204030204" pitchFamily="34" charset="0"/>
                    <a:cs typeface="Calibri" panose="020F0502020204030204" pitchFamily="34" charset="0"/>
                  </a:rPr>
                  <a:t>76</a:t>
                </a:r>
              </a:p>
            </p:txBody>
          </p:sp>
        </p:grpSp>
      </p:grpSp>
      <p:grpSp>
        <p:nvGrpSpPr>
          <p:cNvPr id="93" name="Group 92">
            <a:extLst>
              <a:ext uri="{FF2B5EF4-FFF2-40B4-BE49-F238E27FC236}">
                <a16:creationId xmlns:a16="http://schemas.microsoft.com/office/drawing/2014/main" id="{BC534B73-AE2D-63B4-C4B9-5CB69F7DFAB6}"/>
              </a:ext>
            </a:extLst>
          </p:cNvPr>
          <p:cNvGrpSpPr/>
          <p:nvPr/>
        </p:nvGrpSpPr>
        <p:grpSpPr>
          <a:xfrm>
            <a:off x="5618107" y="2540919"/>
            <a:ext cx="1972690" cy="1972393"/>
            <a:chOff x="4784323" y="2638891"/>
            <a:chExt cx="1972690" cy="1972393"/>
          </a:xfrm>
        </p:grpSpPr>
        <p:sp>
          <p:nvSpPr>
            <p:cNvPr id="44" name="Oval 43">
              <a:extLst>
                <a:ext uri="{FF2B5EF4-FFF2-40B4-BE49-F238E27FC236}">
                  <a16:creationId xmlns:a16="http://schemas.microsoft.com/office/drawing/2014/main" id="{96771F98-21E0-9AA9-CD4E-C800E2075C37}"/>
                </a:ext>
              </a:extLst>
            </p:cNvPr>
            <p:cNvSpPr/>
            <p:nvPr/>
          </p:nvSpPr>
          <p:spPr>
            <a:xfrm>
              <a:off x="5079312" y="2933166"/>
              <a:ext cx="1345373" cy="1345373"/>
            </a:xfrm>
            <a:prstGeom prst="ellipse">
              <a:avLst/>
            </a:prstGeom>
            <a:solidFill>
              <a:srgbClr val="FFFFFF"/>
            </a:solidFill>
            <a:ln w="1822" cap="flat">
              <a:solidFill>
                <a:srgbClr val="262626"/>
              </a:solidFill>
              <a:prstDash val="solid"/>
              <a:miter/>
            </a:ln>
          </p:spPr>
          <p:txBody>
            <a:bodyPr/>
            <a:lstStyle/>
            <a:p>
              <a:endParaRPr lang="en-US" dirty="0"/>
            </a:p>
          </p:txBody>
        </p:sp>
        <p:grpSp>
          <p:nvGrpSpPr>
            <p:cNvPr id="45" name="Graphic 26">
              <a:extLst>
                <a:ext uri="{FF2B5EF4-FFF2-40B4-BE49-F238E27FC236}">
                  <a16:creationId xmlns:a16="http://schemas.microsoft.com/office/drawing/2014/main" id="{AB492DD4-DD1A-9B3C-364D-69DAF23A8D8D}"/>
                </a:ext>
              </a:extLst>
            </p:cNvPr>
            <p:cNvGrpSpPr/>
            <p:nvPr/>
          </p:nvGrpSpPr>
          <p:grpSpPr>
            <a:xfrm>
              <a:off x="4784323" y="2638891"/>
              <a:ext cx="1972690" cy="1972393"/>
              <a:chOff x="1000491" y="2838436"/>
              <a:chExt cx="2183137" cy="2182809"/>
            </a:xfrm>
            <a:solidFill>
              <a:srgbClr val="0289AE"/>
            </a:solidFill>
          </p:grpSpPr>
          <p:sp>
            <p:nvSpPr>
              <p:cNvPr id="46" name="Freeform 45">
                <a:extLst>
                  <a:ext uri="{FF2B5EF4-FFF2-40B4-BE49-F238E27FC236}">
                    <a16:creationId xmlns:a16="http://schemas.microsoft.com/office/drawing/2014/main" id="{AF6E9CDB-E58A-2691-7B25-19801497FD9E}"/>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0289AE"/>
                </a:solidFill>
                <a:prstDash val="solid"/>
                <a:miter/>
              </a:ln>
            </p:spPr>
            <p:txBody>
              <a:bodyPr/>
              <a:lstStyle/>
              <a:p>
                <a:endParaRPr lang="en-IE"/>
              </a:p>
            </p:txBody>
          </p:sp>
          <p:grpSp>
            <p:nvGrpSpPr>
              <p:cNvPr id="47" name="Graphic 26">
                <a:extLst>
                  <a:ext uri="{FF2B5EF4-FFF2-40B4-BE49-F238E27FC236}">
                    <a16:creationId xmlns:a16="http://schemas.microsoft.com/office/drawing/2014/main" id="{B2733970-539B-5135-BE7E-D0EAF9185CB8}"/>
                  </a:ext>
                </a:extLst>
              </p:cNvPr>
              <p:cNvGrpSpPr/>
              <p:nvPr/>
            </p:nvGrpSpPr>
            <p:grpSpPr>
              <a:xfrm>
                <a:off x="1000491" y="3920861"/>
                <a:ext cx="2183137" cy="1100383"/>
                <a:chOff x="1000491" y="3920861"/>
                <a:chExt cx="2183137" cy="1100383"/>
              </a:xfrm>
              <a:grpFill/>
            </p:grpSpPr>
            <p:sp>
              <p:nvSpPr>
                <p:cNvPr id="48" name="Freeform 47">
                  <a:extLst>
                    <a:ext uri="{FF2B5EF4-FFF2-40B4-BE49-F238E27FC236}">
                      <a16:creationId xmlns:a16="http://schemas.microsoft.com/office/drawing/2014/main" id="{00A371C9-455E-7387-BA63-B8CABA22A9CB}"/>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solidFill>
                    <a:srgbClr val="0289AE"/>
                  </a:solidFill>
                  <a:prstDash val="solid"/>
                  <a:miter/>
                </a:ln>
              </p:spPr>
              <p:txBody>
                <a:bodyPr/>
                <a:lstStyle/>
                <a:p>
                  <a:endParaRPr lang="en-IE"/>
                </a:p>
              </p:txBody>
            </p:sp>
            <p:sp>
              <p:nvSpPr>
                <p:cNvPr id="49" name="Freeform 48">
                  <a:extLst>
                    <a:ext uri="{FF2B5EF4-FFF2-40B4-BE49-F238E27FC236}">
                      <a16:creationId xmlns:a16="http://schemas.microsoft.com/office/drawing/2014/main" id="{9D2E32CC-56CF-03D9-02C4-F1207A0247B1}"/>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0289AE"/>
                  </a:solidFill>
                  <a:prstDash val="solid"/>
                  <a:miter/>
                </a:ln>
              </p:spPr>
              <p:txBody>
                <a:bodyPr/>
                <a:lstStyle/>
                <a:p>
                  <a:endParaRPr lang="en-IE"/>
                </a:p>
              </p:txBody>
            </p:sp>
            <p:sp>
              <p:nvSpPr>
                <p:cNvPr id="50" name="Freeform 49">
                  <a:extLst>
                    <a:ext uri="{FF2B5EF4-FFF2-40B4-BE49-F238E27FC236}">
                      <a16:creationId xmlns:a16="http://schemas.microsoft.com/office/drawing/2014/main" id="{C48266A7-54DF-BEDA-00E6-075340BF7553}"/>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solidFill>
                    <a:srgbClr val="0289AE"/>
                  </a:solidFill>
                  <a:prstDash val="solid"/>
                  <a:miter/>
                </a:ln>
              </p:spPr>
              <p:txBody>
                <a:bodyPr/>
                <a:lstStyle/>
                <a:p>
                  <a:endParaRPr lang="en-IE"/>
                </a:p>
              </p:txBody>
            </p:sp>
          </p:grpSp>
        </p:grpSp>
        <p:grpSp>
          <p:nvGrpSpPr>
            <p:cNvPr id="51" name="Group 50">
              <a:extLst>
                <a:ext uri="{FF2B5EF4-FFF2-40B4-BE49-F238E27FC236}">
                  <a16:creationId xmlns:a16="http://schemas.microsoft.com/office/drawing/2014/main" id="{493D2DEC-193B-8B7A-A77A-410ABA8DF26E}"/>
                </a:ext>
              </a:extLst>
            </p:cNvPr>
            <p:cNvGrpSpPr/>
            <p:nvPr/>
          </p:nvGrpSpPr>
          <p:grpSpPr>
            <a:xfrm>
              <a:off x="4848442" y="2901812"/>
              <a:ext cx="1757144" cy="1437705"/>
              <a:chOff x="3857412" y="262719"/>
              <a:chExt cx="936759" cy="766462"/>
            </a:xfrm>
          </p:grpSpPr>
          <p:sp>
            <p:nvSpPr>
              <p:cNvPr id="52" name="Arc 51">
                <a:extLst>
                  <a:ext uri="{FF2B5EF4-FFF2-40B4-BE49-F238E27FC236}">
                    <a16:creationId xmlns:a16="http://schemas.microsoft.com/office/drawing/2014/main" id="{D4100ED2-939F-8F83-C9C9-7AAF21F496AC}"/>
                  </a:ext>
                </a:extLst>
              </p:cNvPr>
              <p:cNvSpPr/>
              <p:nvPr/>
            </p:nvSpPr>
            <p:spPr>
              <a:xfrm>
                <a:off x="3950811" y="262719"/>
                <a:ext cx="766462" cy="766462"/>
              </a:xfrm>
              <a:prstGeom prst="arc">
                <a:avLst>
                  <a:gd name="adj1" fmla="val 15992729"/>
                  <a:gd name="adj2" fmla="val 1390265"/>
                </a:avLst>
              </a:prstGeom>
              <a:ln w="184150">
                <a:solidFill>
                  <a:srgbClr val="0289A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TextBox 52">
                <a:extLst>
                  <a:ext uri="{FF2B5EF4-FFF2-40B4-BE49-F238E27FC236}">
                    <a16:creationId xmlns:a16="http://schemas.microsoft.com/office/drawing/2014/main" id="{3B55FA8A-F916-8E1A-2A51-23EED9D76E70}"/>
                  </a:ext>
                </a:extLst>
              </p:cNvPr>
              <p:cNvSpPr txBox="1"/>
              <p:nvPr/>
            </p:nvSpPr>
            <p:spPr>
              <a:xfrm>
                <a:off x="3857412" y="672835"/>
                <a:ext cx="936759" cy="243454"/>
              </a:xfrm>
              <a:prstGeom prst="rect">
                <a:avLst/>
              </a:prstGeom>
              <a:noFill/>
            </p:spPr>
            <p:txBody>
              <a:bodyPr wrap="square">
                <a:spAutoFit/>
              </a:bodyPr>
              <a:lstStyle/>
              <a:p>
                <a:pPr algn="ctr">
                  <a:lnSpc>
                    <a:spcPts val="1540"/>
                  </a:lnSpc>
                </a:pPr>
                <a:r>
                  <a:rPr lang="en-US" sz="3200" b="1" spc="-300" dirty="0">
                    <a:solidFill>
                      <a:srgbClr val="0289AE"/>
                    </a:solidFill>
                    <a:latin typeface="Calibri" panose="020F0502020204030204" pitchFamily="34" charset="0"/>
                    <a:cs typeface="Calibri" panose="020F0502020204030204" pitchFamily="34" charset="0"/>
                  </a:rPr>
                  <a:t>%</a:t>
                </a:r>
                <a:r>
                  <a:rPr lang="en-US" sz="6500" b="1" spc="-300" dirty="0">
                    <a:solidFill>
                      <a:srgbClr val="0289AE"/>
                    </a:solidFill>
                    <a:latin typeface="Calibri" panose="020F0502020204030204" pitchFamily="34" charset="0"/>
                    <a:cs typeface="Calibri" panose="020F0502020204030204" pitchFamily="34" charset="0"/>
                  </a:rPr>
                  <a:t>30</a:t>
                </a:r>
              </a:p>
            </p:txBody>
          </p:sp>
        </p:grpSp>
      </p:grpSp>
      <p:grpSp>
        <p:nvGrpSpPr>
          <p:cNvPr id="96" name="Group 95">
            <a:extLst>
              <a:ext uri="{FF2B5EF4-FFF2-40B4-BE49-F238E27FC236}">
                <a16:creationId xmlns:a16="http://schemas.microsoft.com/office/drawing/2014/main" id="{991D6E8D-94CD-78B7-C2D4-1BFA84578BC8}"/>
              </a:ext>
            </a:extLst>
          </p:cNvPr>
          <p:cNvGrpSpPr/>
          <p:nvPr/>
        </p:nvGrpSpPr>
        <p:grpSpPr>
          <a:xfrm>
            <a:off x="5618107" y="458602"/>
            <a:ext cx="1972690" cy="1972393"/>
            <a:chOff x="4802139" y="556574"/>
            <a:chExt cx="1972690" cy="1972393"/>
          </a:xfrm>
        </p:grpSpPr>
        <p:sp>
          <p:nvSpPr>
            <p:cNvPr id="62" name="Oval 61">
              <a:extLst>
                <a:ext uri="{FF2B5EF4-FFF2-40B4-BE49-F238E27FC236}">
                  <a16:creationId xmlns:a16="http://schemas.microsoft.com/office/drawing/2014/main" id="{27B38965-47A7-21A4-D4E1-C964C3E11F4C}"/>
                </a:ext>
              </a:extLst>
            </p:cNvPr>
            <p:cNvSpPr/>
            <p:nvPr/>
          </p:nvSpPr>
          <p:spPr>
            <a:xfrm>
              <a:off x="5107288" y="850849"/>
              <a:ext cx="1345373" cy="1345373"/>
            </a:xfrm>
            <a:prstGeom prst="ellipse">
              <a:avLst/>
            </a:prstGeom>
            <a:solidFill>
              <a:srgbClr val="FFFFFF"/>
            </a:solidFill>
            <a:ln w="1822" cap="flat">
              <a:solidFill>
                <a:srgbClr val="262626"/>
              </a:solidFill>
              <a:prstDash val="solid"/>
              <a:miter/>
            </a:ln>
          </p:spPr>
          <p:txBody>
            <a:bodyPr/>
            <a:lstStyle/>
            <a:p>
              <a:endParaRPr lang="en-IE"/>
            </a:p>
          </p:txBody>
        </p:sp>
        <p:grpSp>
          <p:nvGrpSpPr>
            <p:cNvPr id="64" name="Graphic 26">
              <a:extLst>
                <a:ext uri="{FF2B5EF4-FFF2-40B4-BE49-F238E27FC236}">
                  <a16:creationId xmlns:a16="http://schemas.microsoft.com/office/drawing/2014/main" id="{58EED003-24DE-6B97-9144-6808752F035E}"/>
                </a:ext>
              </a:extLst>
            </p:cNvPr>
            <p:cNvGrpSpPr/>
            <p:nvPr/>
          </p:nvGrpSpPr>
          <p:grpSpPr>
            <a:xfrm>
              <a:off x="4802139" y="556574"/>
              <a:ext cx="1972690" cy="1972393"/>
              <a:chOff x="1000491" y="2838436"/>
              <a:chExt cx="2183137" cy="2182809"/>
            </a:xfrm>
            <a:solidFill>
              <a:srgbClr val="62A844"/>
            </a:solidFill>
          </p:grpSpPr>
          <p:sp>
            <p:nvSpPr>
              <p:cNvPr id="65" name="Freeform 64">
                <a:extLst>
                  <a:ext uri="{FF2B5EF4-FFF2-40B4-BE49-F238E27FC236}">
                    <a16:creationId xmlns:a16="http://schemas.microsoft.com/office/drawing/2014/main" id="{3ADFC449-F2D9-8721-8849-25485B96ACDD}"/>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66" name="Graphic 26">
                <a:extLst>
                  <a:ext uri="{FF2B5EF4-FFF2-40B4-BE49-F238E27FC236}">
                    <a16:creationId xmlns:a16="http://schemas.microsoft.com/office/drawing/2014/main" id="{86AB61E6-14D8-B806-CB2F-F8612897AFF6}"/>
                  </a:ext>
                </a:extLst>
              </p:cNvPr>
              <p:cNvGrpSpPr/>
              <p:nvPr/>
            </p:nvGrpSpPr>
            <p:grpSpPr>
              <a:xfrm>
                <a:off x="1000491" y="3920861"/>
                <a:ext cx="2183137" cy="1100383"/>
                <a:chOff x="1000491" y="3920861"/>
                <a:chExt cx="2183137" cy="1100383"/>
              </a:xfrm>
              <a:grpFill/>
            </p:grpSpPr>
            <p:sp>
              <p:nvSpPr>
                <p:cNvPr id="67" name="Freeform 66">
                  <a:extLst>
                    <a:ext uri="{FF2B5EF4-FFF2-40B4-BE49-F238E27FC236}">
                      <a16:creationId xmlns:a16="http://schemas.microsoft.com/office/drawing/2014/main" id="{2FD70F0D-C504-A149-5C6D-5D134544FCA0}"/>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68" name="Freeform 67">
                  <a:extLst>
                    <a:ext uri="{FF2B5EF4-FFF2-40B4-BE49-F238E27FC236}">
                      <a16:creationId xmlns:a16="http://schemas.microsoft.com/office/drawing/2014/main" id="{C5F04575-1300-D54A-83BA-394AC1804EE1}"/>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69" name="Freeform 68">
                  <a:extLst>
                    <a:ext uri="{FF2B5EF4-FFF2-40B4-BE49-F238E27FC236}">
                      <a16:creationId xmlns:a16="http://schemas.microsoft.com/office/drawing/2014/main" id="{980EF83B-B4FD-7F6B-04E4-B3F914C8B304}"/>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nvGrpSpPr>
            <p:cNvPr id="2" name="Group 1">
              <a:extLst>
                <a:ext uri="{FF2B5EF4-FFF2-40B4-BE49-F238E27FC236}">
                  <a16:creationId xmlns:a16="http://schemas.microsoft.com/office/drawing/2014/main" id="{327F5911-F58D-4B20-CCB3-1317C9AF84F5}"/>
                </a:ext>
              </a:extLst>
            </p:cNvPr>
            <p:cNvGrpSpPr/>
            <p:nvPr/>
          </p:nvGrpSpPr>
          <p:grpSpPr>
            <a:xfrm>
              <a:off x="4876418" y="819495"/>
              <a:ext cx="1757144" cy="1437705"/>
              <a:chOff x="3857412" y="262719"/>
              <a:chExt cx="936759" cy="766462"/>
            </a:xfrm>
          </p:grpSpPr>
          <p:sp>
            <p:nvSpPr>
              <p:cNvPr id="4" name="Arc 3">
                <a:extLst>
                  <a:ext uri="{FF2B5EF4-FFF2-40B4-BE49-F238E27FC236}">
                    <a16:creationId xmlns:a16="http://schemas.microsoft.com/office/drawing/2014/main" id="{0746E8AB-419A-70C9-D427-3F94F669EDDA}"/>
                  </a:ext>
                </a:extLst>
              </p:cNvPr>
              <p:cNvSpPr/>
              <p:nvPr/>
            </p:nvSpPr>
            <p:spPr>
              <a:xfrm>
                <a:off x="3950811" y="262719"/>
                <a:ext cx="766462" cy="766462"/>
              </a:xfrm>
              <a:prstGeom prst="arc">
                <a:avLst>
                  <a:gd name="adj1" fmla="val 15992729"/>
                  <a:gd name="adj2" fmla="val 348264"/>
                </a:avLst>
              </a:prstGeom>
              <a:ln w="184150">
                <a:solidFill>
                  <a:srgbClr val="62A84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extBox 4">
                <a:extLst>
                  <a:ext uri="{FF2B5EF4-FFF2-40B4-BE49-F238E27FC236}">
                    <a16:creationId xmlns:a16="http://schemas.microsoft.com/office/drawing/2014/main" id="{2BAA5631-EA14-8DF7-8CAC-CFF78580ED1A}"/>
                  </a:ext>
                </a:extLst>
              </p:cNvPr>
              <p:cNvSpPr txBox="1"/>
              <p:nvPr/>
            </p:nvSpPr>
            <p:spPr>
              <a:xfrm>
                <a:off x="3857412" y="672835"/>
                <a:ext cx="936759" cy="243454"/>
              </a:xfrm>
              <a:prstGeom prst="rect">
                <a:avLst/>
              </a:prstGeom>
              <a:noFill/>
            </p:spPr>
            <p:txBody>
              <a:bodyPr wrap="square">
                <a:spAutoFit/>
              </a:bodyPr>
              <a:lstStyle/>
              <a:p>
                <a:pPr algn="ctr">
                  <a:lnSpc>
                    <a:spcPts val="1540"/>
                  </a:lnSpc>
                </a:pPr>
                <a:r>
                  <a:rPr lang="en-US" sz="3200" b="1" spc="-300" dirty="0">
                    <a:solidFill>
                      <a:srgbClr val="62A844"/>
                    </a:solidFill>
                    <a:latin typeface="Calibri" panose="020F0502020204030204" pitchFamily="34" charset="0"/>
                    <a:cs typeface="Calibri" panose="020F0502020204030204" pitchFamily="34" charset="0"/>
                  </a:rPr>
                  <a:t>%</a:t>
                </a:r>
                <a:r>
                  <a:rPr lang="en-US" sz="6500" b="1" spc="-300" dirty="0">
                    <a:solidFill>
                      <a:srgbClr val="62A844"/>
                    </a:solidFill>
                    <a:latin typeface="Calibri" panose="020F0502020204030204" pitchFamily="34" charset="0"/>
                    <a:cs typeface="Calibri" panose="020F0502020204030204" pitchFamily="34" charset="0"/>
                  </a:rPr>
                  <a:t>27</a:t>
                </a:r>
              </a:p>
            </p:txBody>
          </p:sp>
        </p:grpSp>
      </p:grpSp>
      <p:sp>
        <p:nvSpPr>
          <p:cNvPr id="133" name="Text Placeholder 11">
            <a:extLst>
              <a:ext uri="{FF2B5EF4-FFF2-40B4-BE49-F238E27FC236}">
                <a16:creationId xmlns:a16="http://schemas.microsoft.com/office/drawing/2014/main" id="{BB6B995B-4C61-AA6A-4233-ADC5E6AED505}"/>
              </a:ext>
            </a:extLst>
          </p:cNvPr>
          <p:cNvSpPr txBox="1">
            <a:spLocks/>
          </p:cNvSpPr>
          <p:nvPr/>
        </p:nvSpPr>
        <p:spPr>
          <a:xfrm>
            <a:off x="417541" y="335146"/>
            <a:ext cx="4368268" cy="66119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Rekabetçi Dönüşüm: Liderler Liderlik Yapmazsa Ne Olur?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34" name="Straight Connector 133">
            <a:extLst>
              <a:ext uri="{FF2B5EF4-FFF2-40B4-BE49-F238E27FC236}">
                <a16:creationId xmlns:a16="http://schemas.microsoft.com/office/drawing/2014/main" id="{91A31331-DA88-C5A0-9222-D26D36BFCAAC}"/>
              </a:ext>
            </a:extLst>
          </p:cNvPr>
          <p:cNvCxnSpPr>
            <a:cxnSpLocks/>
          </p:cNvCxnSpPr>
          <p:nvPr/>
        </p:nvCxnSpPr>
        <p:spPr>
          <a:xfrm>
            <a:off x="0" y="1889707"/>
            <a:ext cx="520995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26C945DB-BB69-7E5C-637B-5AAAEAA9E3B3}"/>
              </a:ext>
            </a:extLst>
          </p:cNvPr>
          <p:cNvGrpSpPr/>
          <p:nvPr/>
        </p:nvGrpSpPr>
        <p:grpSpPr>
          <a:xfrm>
            <a:off x="7244146" y="693924"/>
            <a:ext cx="881568" cy="203530"/>
            <a:chOff x="4803190" y="791896"/>
            <a:chExt cx="881568" cy="203530"/>
          </a:xfrm>
        </p:grpSpPr>
        <p:grpSp>
          <p:nvGrpSpPr>
            <p:cNvPr id="140" name="Graphic 26">
              <a:extLst>
                <a:ext uri="{FF2B5EF4-FFF2-40B4-BE49-F238E27FC236}">
                  <a16:creationId xmlns:a16="http://schemas.microsoft.com/office/drawing/2014/main" id="{9A42AAD4-B5BC-6D9D-2F5D-927EE75AEF62}"/>
                </a:ext>
              </a:extLst>
            </p:cNvPr>
            <p:cNvGrpSpPr/>
            <p:nvPr/>
          </p:nvGrpSpPr>
          <p:grpSpPr>
            <a:xfrm>
              <a:off x="4803190" y="791896"/>
              <a:ext cx="203530" cy="203530"/>
              <a:chOff x="3057229" y="3839999"/>
              <a:chExt cx="225243" cy="225243"/>
            </a:xfrm>
          </p:grpSpPr>
          <p:sp>
            <p:nvSpPr>
              <p:cNvPr id="141" name="Oval 140">
                <a:extLst>
                  <a:ext uri="{FF2B5EF4-FFF2-40B4-BE49-F238E27FC236}">
                    <a16:creationId xmlns:a16="http://schemas.microsoft.com/office/drawing/2014/main" id="{600B3E3E-3222-7B4E-276F-B88899C06DB3}"/>
                  </a:ext>
                </a:extLst>
              </p:cNvPr>
              <p:cNvSpPr/>
              <p:nvPr/>
            </p:nvSpPr>
            <p:spPr>
              <a:xfrm rot="-2700000">
                <a:off x="3090215" y="3872985"/>
                <a:ext cx="159270" cy="159270"/>
              </a:xfrm>
              <a:prstGeom prst="ellipse">
                <a:avLst/>
              </a:prstGeom>
              <a:solidFill>
                <a:srgbClr val="FFFFFF"/>
              </a:solidFill>
              <a:ln w="1822" cap="flat">
                <a:solidFill>
                  <a:srgbClr val="62A844"/>
                </a:solidFill>
                <a:prstDash val="solid"/>
                <a:miter/>
              </a:ln>
            </p:spPr>
            <p:txBody>
              <a:bodyPr/>
              <a:lstStyle/>
              <a:p>
                <a:endParaRPr lang="en-IE"/>
              </a:p>
            </p:txBody>
          </p:sp>
          <p:sp>
            <p:nvSpPr>
              <p:cNvPr id="142" name="Oval 141">
                <a:extLst>
                  <a:ext uri="{FF2B5EF4-FFF2-40B4-BE49-F238E27FC236}">
                    <a16:creationId xmlns:a16="http://schemas.microsoft.com/office/drawing/2014/main" id="{0524ECDE-3E92-A216-4CD8-8646EBC18EE7}"/>
                  </a:ext>
                </a:extLst>
              </p:cNvPr>
              <p:cNvSpPr/>
              <p:nvPr/>
            </p:nvSpPr>
            <p:spPr>
              <a:xfrm rot="-5277432">
                <a:off x="3135961" y="3918724"/>
                <a:ext cx="67784" cy="67784"/>
              </a:xfrm>
              <a:prstGeom prst="ellipse">
                <a:avLst/>
              </a:prstGeom>
              <a:solidFill>
                <a:srgbClr val="62A844"/>
              </a:solidFill>
              <a:ln w="1822" cap="flat">
                <a:noFill/>
                <a:prstDash val="solid"/>
                <a:miter/>
              </a:ln>
            </p:spPr>
            <p:txBody>
              <a:bodyPr/>
              <a:lstStyle/>
              <a:p>
                <a:endParaRPr lang="en-IE"/>
              </a:p>
            </p:txBody>
          </p:sp>
          <p:sp>
            <p:nvSpPr>
              <p:cNvPr id="143" name="Freeform 142">
                <a:extLst>
                  <a:ext uri="{FF2B5EF4-FFF2-40B4-BE49-F238E27FC236}">
                    <a16:creationId xmlns:a16="http://schemas.microsoft.com/office/drawing/2014/main" id="{42CBC062-A33B-87B8-CD1A-B449D69775CB}"/>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62A844"/>
              </a:solidFill>
              <a:ln w="1822" cap="flat">
                <a:noFill/>
                <a:prstDash val="solid"/>
                <a:miter/>
              </a:ln>
            </p:spPr>
            <p:txBody>
              <a:bodyPr/>
              <a:lstStyle/>
              <a:p>
                <a:endParaRPr lang="en-IE"/>
              </a:p>
            </p:txBody>
          </p:sp>
        </p:grpSp>
        <p:cxnSp>
          <p:nvCxnSpPr>
            <p:cNvPr id="24" name="Straight Connector 23">
              <a:extLst>
                <a:ext uri="{FF2B5EF4-FFF2-40B4-BE49-F238E27FC236}">
                  <a16:creationId xmlns:a16="http://schemas.microsoft.com/office/drawing/2014/main" id="{91243F6D-7E7C-04AC-1757-4E7B638ABB07}"/>
                </a:ext>
              </a:extLst>
            </p:cNvPr>
            <p:cNvCxnSpPr>
              <a:cxnSpLocks/>
            </p:cNvCxnSpPr>
            <p:nvPr/>
          </p:nvCxnSpPr>
          <p:spPr>
            <a:xfrm flipH="1" flipV="1">
              <a:off x="4985969" y="880127"/>
              <a:ext cx="698789" cy="1"/>
            </a:xfrm>
            <a:prstGeom prst="line">
              <a:avLst/>
            </a:prstGeom>
            <a:ln w="2857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5485EB0D-3D1D-9F06-BE40-331AAC0C0512}"/>
              </a:ext>
            </a:extLst>
          </p:cNvPr>
          <p:cNvGrpSpPr/>
          <p:nvPr/>
        </p:nvGrpSpPr>
        <p:grpSpPr>
          <a:xfrm>
            <a:off x="7242271" y="2745838"/>
            <a:ext cx="881568" cy="203530"/>
            <a:chOff x="4803190" y="791896"/>
            <a:chExt cx="881568" cy="203530"/>
          </a:xfrm>
        </p:grpSpPr>
        <p:grpSp>
          <p:nvGrpSpPr>
            <p:cNvPr id="27" name="Graphic 26">
              <a:extLst>
                <a:ext uri="{FF2B5EF4-FFF2-40B4-BE49-F238E27FC236}">
                  <a16:creationId xmlns:a16="http://schemas.microsoft.com/office/drawing/2014/main" id="{8F6A78C5-21CB-AF7C-D2CA-1FC55668DC26}"/>
                </a:ext>
              </a:extLst>
            </p:cNvPr>
            <p:cNvGrpSpPr/>
            <p:nvPr/>
          </p:nvGrpSpPr>
          <p:grpSpPr>
            <a:xfrm>
              <a:off x="4803190" y="791896"/>
              <a:ext cx="203530" cy="203530"/>
              <a:chOff x="3057229" y="3839999"/>
              <a:chExt cx="225243" cy="225243"/>
            </a:xfrm>
          </p:grpSpPr>
          <p:sp>
            <p:nvSpPr>
              <p:cNvPr id="29" name="Oval 28">
                <a:extLst>
                  <a:ext uri="{FF2B5EF4-FFF2-40B4-BE49-F238E27FC236}">
                    <a16:creationId xmlns:a16="http://schemas.microsoft.com/office/drawing/2014/main" id="{2FBE93AE-5A4B-4427-F120-E7A244742355}"/>
                  </a:ext>
                </a:extLst>
              </p:cNvPr>
              <p:cNvSpPr/>
              <p:nvPr/>
            </p:nvSpPr>
            <p:spPr>
              <a:xfrm rot="-2700000">
                <a:off x="3090215" y="3872985"/>
                <a:ext cx="159270" cy="159270"/>
              </a:xfrm>
              <a:prstGeom prst="ellipse">
                <a:avLst/>
              </a:prstGeom>
              <a:solidFill>
                <a:srgbClr val="FFFFFF"/>
              </a:solidFill>
              <a:ln w="1822" cap="flat">
                <a:solidFill>
                  <a:srgbClr val="62A844"/>
                </a:solidFill>
                <a:prstDash val="solid"/>
                <a:miter/>
              </a:ln>
            </p:spPr>
            <p:txBody>
              <a:bodyPr/>
              <a:lstStyle/>
              <a:p>
                <a:endParaRPr lang="en-IE"/>
              </a:p>
            </p:txBody>
          </p:sp>
          <p:sp>
            <p:nvSpPr>
              <p:cNvPr id="30" name="Oval 29">
                <a:extLst>
                  <a:ext uri="{FF2B5EF4-FFF2-40B4-BE49-F238E27FC236}">
                    <a16:creationId xmlns:a16="http://schemas.microsoft.com/office/drawing/2014/main" id="{67604107-F15B-7B58-9546-A1C2F1430698}"/>
                  </a:ext>
                </a:extLst>
              </p:cNvPr>
              <p:cNvSpPr/>
              <p:nvPr/>
            </p:nvSpPr>
            <p:spPr>
              <a:xfrm rot="-5277432">
                <a:off x="3135961" y="3918724"/>
                <a:ext cx="67784" cy="67784"/>
              </a:xfrm>
              <a:prstGeom prst="ellipse">
                <a:avLst/>
              </a:prstGeom>
              <a:solidFill>
                <a:srgbClr val="0289AE"/>
              </a:solidFill>
              <a:ln w="1822" cap="flat">
                <a:noFill/>
                <a:prstDash val="solid"/>
                <a:miter/>
              </a:ln>
            </p:spPr>
            <p:txBody>
              <a:bodyPr/>
              <a:lstStyle/>
              <a:p>
                <a:endParaRPr lang="en-IE"/>
              </a:p>
            </p:txBody>
          </p:sp>
          <p:sp>
            <p:nvSpPr>
              <p:cNvPr id="31" name="Freeform 30">
                <a:extLst>
                  <a:ext uri="{FF2B5EF4-FFF2-40B4-BE49-F238E27FC236}">
                    <a16:creationId xmlns:a16="http://schemas.microsoft.com/office/drawing/2014/main" id="{C76B41D8-AA59-5959-676E-246177EE7C50}"/>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0289AE"/>
              </a:solidFill>
              <a:ln w="1822" cap="flat">
                <a:noFill/>
                <a:prstDash val="solid"/>
                <a:miter/>
              </a:ln>
            </p:spPr>
            <p:txBody>
              <a:bodyPr/>
              <a:lstStyle/>
              <a:p>
                <a:endParaRPr lang="en-IE"/>
              </a:p>
            </p:txBody>
          </p:sp>
        </p:grpSp>
        <p:cxnSp>
          <p:nvCxnSpPr>
            <p:cNvPr id="28" name="Straight Connector 27">
              <a:extLst>
                <a:ext uri="{FF2B5EF4-FFF2-40B4-BE49-F238E27FC236}">
                  <a16:creationId xmlns:a16="http://schemas.microsoft.com/office/drawing/2014/main" id="{AA5CDA4D-4E76-03EF-BF3E-0A3571C9C153}"/>
                </a:ext>
              </a:extLst>
            </p:cNvPr>
            <p:cNvCxnSpPr>
              <a:cxnSpLocks/>
            </p:cNvCxnSpPr>
            <p:nvPr/>
          </p:nvCxnSpPr>
          <p:spPr>
            <a:xfrm flipH="1" flipV="1">
              <a:off x="4985969" y="880127"/>
              <a:ext cx="698789" cy="1"/>
            </a:xfrm>
            <a:prstGeom prst="line">
              <a:avLst/>
            </a:prstGeom>
            <a:ln w="28575">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C11A7DC7-83FE-71C5-4755-0771E8CB84E7}"/>
              </a:ext>
            </a:extLst>
          </p:cNvPr>
          <p:cNvGrpSpPr/>
          <p:nvPr/>
        </p:nvGrpSpPr>
        <p:grpSpPr>
          <a:xfrm>
            <a:off x="7242270" y="4892004"/>
            <a:ext cx="881568" cy="203530"/>
            <a:chOff x="4803190" y="791896"/>
            <a:chExt cx="881568" cy="203530"/>
          </a:xfrm>
        </p:grpSpPr>
        <p:grpSp>
          <p:nvGrpSpPr>
            <p:cNvPr id="33" name="Graphic 26">
              <a:extLst>
                <a:ext uri="{FF2B5EF4-FFF2-40B4-BE49-F238E27FC236}">
                  <a16:creationId xmlns:a16="http://schemas.microsoft.com/office/drawing/2014/main" id="{EA476A53-25B0-E37C-C464-3AFB6CDFB6B2}"/>
                </a:ext>
              </a:extLst>
            </p:cNvPr>
            <p:cNvGrpSpPr/>
            <p:nvPr/>
          </p:nvGrpSpPr>
          <p:grpSpPr>
            <a:xfrm>
              <a:off x="4803190" y="791896"/>
              <a:ext cx="203530" cy="203530"/>
              <a:chOff x="3057229" y="3839999"/>
              <a:chExt cx="225243" cy="225243"/>
            </a:xfrm>
          </p:grpSpPr>
          <p:sp>
            <p:nvSpPr>
              <p:cNvPr id="35" name="Oval 34">
                <a:extLst>
                  <a:ext uri="{FF2B5EF4-FFF2-40B4-BE49-F238E27FC236}">
                    <a16:creationId xmlns:a16="http://schemas.microsoft.com/office/drawing/2014/main" id="{B0F6B72C-523A-18B2-989D-26CCCF0AC965}"/>
                  </a:ext>
                </a:extLst>
              </p:cNvPr>
              <p:cNvSpPr/>
              <p:nvPr/>
            </p:nvSpPr>
            <p:spPr>
              <a:xfrm rot="-2700000">
                <a:off x="3090215" y="3872985"/>
                <a:ext cx="159270" cy="159270"/>
              </a:xfrm>
              <a:prstGeom prst="ellipse">
                <a:avLst/>
              </a:prstGeom>
              <a:solidFill>
                <a:srgbClr val="FFFFFF"/>
              </a:solidFill>
              <a:ln w="1822" cap="flat">
                <a:solidFill>
                  <a:srgbClr val="62A844"/>
                </a:solidFill>
                <a:prstDash val="solid"/>
                <a:miter/>
              </a:ln>
            </p:spPr>
            <p:txBody>
              <a:bodyPr/>
              <a:lstStyle/>
              <a:p>
                <a:endParaRPr lang="en-IE"/>
              </a:p>
            </p:txBody>
          </p:sp>
          <p:sp>
            <p:nvSpPr>
              <p:cNvPr id="36" name="Oval 35">
                <a:extLst>
                  <a:ext uri="{FF2B5EF4-FFF2-40B4-BE49-F238E27FC236}">
                    <a16:creationId xmlns:a16="http://schemas.microsoft.com/office/drawing/2014/main" id="{F7A5F558-7E79-DB21-0C8C-06EA0FB81980}"/>
                  </a:ext>
                </a:extLst>
              </p:cNvPr>
              <p:cNvSpPr/>
              <p:nvPr/>
            </p:nvSpPr>
            <p:spPr>
              <a:xfrm rot="-5277432">
                <a:off x="3135961" y="3918724"/>
                <a:ext cx="67784" cy="67784"/>
              </a:xfrm>
              <a:prstGeom prst="ellipse">
                <a:avLst/>
              </a:prstGeom>
              <a:solidFill>
                <a:srgbClr val="3D8241"/>
              </a:solidFill>
              <a:ln w="1822" cap="flat">
                <a:noFill/>
                <a:prstDash val="solid"/>
                <a:miter/>
              </a:ln>
            </p:spPr>
            <p:txBody>
              <a:bodyPr/>
              <a:lstStyle/>
              <a:p>
                <a:endParaRPr lang="en-IE"/>
              </a:p>
            </p:txBody>
          </p:sp>
          <p:sp>
            <p:nvSpPr>
              <p:cNvPr id="37" name="Freeform 36">
                <a:extLst>
                  <a:ext uri="{FF2B5EF4-FFF2-40B4-BE49-F238E27FC236}">
                    <a16:creationId xmlns:a16="http://schemas.microsoft.com/office/drawing/2014/main" id="{316AE95B-7F8C-E42D-DB10-C9A022C0FB32}"/>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3D8241"/>
              </a:solidFill>
              <a:ln w="1822" cap="flat">
                <a:noFill/>
                <a:prstDash val="solid"/>
                <a:miter/>
              </a:ln>
            </p:spPr>
            <p:txBody>
              <a:bodyPr/>
              <a:lstStyle/>
              <a:p>
                <a:endParaRPr lang="en-IE"/>
              </a:p>
            </p:txBody>
          </p:sp>
        </p:grpSp>
        <p:cxnSp>
          <p:nvCxnSpPr>
            <p:cNvPr id="34" name="Straight Connector 33">
              <a:extLst>
                <a:ext uri="{FF2B5EF4-FFF2-40B4-BE49-F238E27FC236}">
                  <a16:creationId xmlns:a16="http://schemas.microsoft.com/office/drawing/2014/main" id="{ACB9C857-7FDB-64C9-E56A-AFD483D7F5FB}"/>
                </a:ext>
              </a:extLst>
            </p:cNvPr>
            <p:cNvCxnSpPr>
              <a:cxnSpLocks/>
            </p:cNvCxnSpPr>
            <p:nvPr/>
          </p:nvCxnSpPr>
          <p:spPr>
            <a:xfrm flipH="1" flipV="1">
              <a:off x="4985969" y="880127"/>
              <a:ext cx="698789" cy="1"/>
            </a:xfrm>
            <a:prstGeom prst="line">
              <a:avLst/>
            </a:prstGeom>
            <a:ln w="28575">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pic>
        <p:nvPicPr>
          <p:cNvPr id="39" name="Graphic 38">
            <a:extLst>
              <a:ext uri="{FF2B5EF4-FFF2-40B4-BE49-F238E27FC236}">
                <a16:creationId xmlns:a16="http://schemas.microsoft.com/office/drawing/2014/main" id="{28893DCF-F2A4-A96C-7DF1-D4DECD274AE3}"/>
              </a:ext>
            </a:extLst>
          </p:cNvPr>
          <p:cNvPicPr>
            <a:picLocks noChangeAspect="1"/>
          </p:cNvPicPr>
          <p:nvPr/>
        </p:nvPicPr>
        <p:blipFill>
          <a:blip>
            <a:extLst>
              <a:ext uri="{96DAC541-7B7A-43D3-8B79-37D633B846F1}">
                <asvg:svgBlip xmlns:asvg="http://schemas.microsoft.com/office/drawing/2016/SVG/main" r:embed="rId3"/>
              </a:ext>
            </a:extLst>
          </a:blip>
          <a:srcRect l="29973" t="50779" r="40108" b="35264"/>
          <a:stretch>
            <a:fillRect/>
          </a:stretch>
        </p:blipFill>
        <p:spPr>
          <a:xfrm rot="10800000">
            <a:off x="-3" y="3141180"/>
            <a:ext cx="5618093" cy="3710969"/>
          </a:xfrm>
          <a:prstGeom prst="rect">
            <a:avLst/>
          </a:prstGeom>
        </p:spPr>
      </p:pic>
      <p:sp>
        <p:nvSpPr>
          <p:cNvPr id="100" name="TextBox 99">
            <a:extLst>
              <a:ext uri="{FF2B5EF4-FFF2-40B4-BE49-F238E27FC236}">
                <a16:creationId xmlns:a16="http://schemas.microsoft.com/office/drawing/2014/main" id="{25EE7892-EB24-1506-D82C-EF827B57026F}"/>
              </a:ext>
            </a:extLst>
          </p:cNvPr>
          <p:cNvSpPr txBox="1"/>
          <p:nvPr/>
        </p:nvSpPr>
        <p:spPr>
          <a:xfrm>
            <a:off x="5696736" y="3184714"/>
            <a:ext cx="408782" cy="646331"/>
          </a:xfrm>
          <a:prstGeom prst="rect">
            <a:avLst/>
          </a:prstGeom>
          <a:noFill/>
        </p:spPr>
        <p:txBody>
          <a:bodyPr wrap="square">
            <a:spAutoFit/>
          </a:bodyPr>
          <a:lstStyle/>
          <a:p>
            <a:r>
              <a:rPr lang="en-IE" sz="3600" b="1" dirty="0">
                <a:solidFill>
                  <a:srgbClr val="0289AE"/>
                </a:solidFill>
              </a:rPr>
              <a:t>&gt;</a:t>
            </a:r>
            <a:endParaRPr lang="en-US" sz="3600" b="1" dirty="0">
              <a:solidFill>
                <a:srgbClr val="0289AE"/>
              </a:solidFill>
            </a:endParaRPr>
          </a:p>
        </p:txBody>
      </p:sp>
      <p:sp>
        <p:nvSpPr>
          <p:cNvPr id="101" name="Text Placeholder 1">
            <a:extLst>
              <a:ext uri="{FF2B5EF4-FFF2-40B4-BE49-F238E27FC236}">
                <a16:creationId xmlns:a16="http://schemas.microsoft.com/office/drawing/2014/main" id="{50E4AD23-FF63-4329-40E8-074A2CCBDB3C}"/>
              </a:ext>
            </a:extLst>
          </p:cNvPr>
          <p:cNvSpPr txBox="1">
            <a:spLocks/>
          </p:cNvSpPr>
          <p:nvPr/>
        </p:nvSpPr>
        <p:spPr>
          <a:xfrm>
            <a:off x="406788" y="1962150"/>
            <a:ext cx="4638920" cy="48958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9525">
              <a:lnSpc>
                <a:spcPts val="2060"/>
              </a:lnSpc>
              <a:spcBef>
                <a:spcPts val="0"/>
              </a:spcBef>
              <a:buFont typeface="Arial" panose="020B0604020202020204" pitchFamily="34" charset="0"/>
              <a:buNone/>
            </a:pPr>
            <a:r>
              <a:rPr lang="en-US" sz="2000" b="1" dirty="0">
                <a:solidFill>
                  <a:srgbClr val="0289AE"/>
                </a:solidFill>
              </a:rPr>
              <a:t>Dijital ve yeşil dönüşümde geri kalan konaklama sektöründeki KOBİ'ler şunlarla karşı karşıya kalır:</a:t>
            </a:r>
          </a:p>
          <a:p>
            <a:pPr marL="9525" indent="-9525">
              <a:lnSpc>
                <a:spcPct val="100000"/>
              </a:lnSpc>
              <a:spcBef>
                <a:spcPts val="0"/>
              </a:spcBef>
              <a:buFont typeface="Arial" panose="020B0604020202020204" pitchFamily="34" charset="0"/>
              <a:buNone/>
            </a:pPr>
            <a:endParaRPr lang="en-US" sz="800" dirty="0">
              <a:solidFill>
                <a:srgbClr val="262626"/>
              </a:solidFill>
            </a:endParaRPr>
          </a:p>
          <a:p>
            <a:pPr marL="342900" indent="-342900">
              <a:lnSpc>
                <a:spcPts val="2060"/>
              </a:lnSpc>
              <a:spcBef>
                <a:spcPts val="0"/>
              </a:spcBef>
              <a:buClr>
                <a:srgbClr val="62A844"/>
              </a:buClr>
            </a:pPr>
            <a:r>
              <a:rPr lang="en-US" sz="1800" dirty="0">
                <a:solidFill>
                  <a:srgbClr val="262626"/>
                </a:solidFill>
              </a:rPr>
              <a:t>Daha yüksek işletme maliyetleri</a:t>
            </a:r>
          </a:p>
          <a:p>
            <a:pPr marL="342900" indent="-342900">
              <a:lnSpc>
                <a:spcPts val="2060"/>
              </a:lnSpc>
              <a:spcBef>
                <a:spcPts val="0"/>
              </a:spcBef>
              <a:buClr>
                <a:srgbClr val="62A844"/>
              </a:buClr>
            </a:pPr>
            <a:r>
              <a:rPr lang="en-US" sz="1800" dirty="0">
                <a:solidFill>
                  <a:srgbClr val="262626"/>
                </a:solidFill>
              </a:rPr>
              <a:t>Yasal uyum riskleri</a:t>
            </a:r>
          </a:p>
          <a:p>
            <a:pPr marL="342900" indent="-342900">
              <a:lnSpc>
                <a:spcPts val="2060"/>
              </a:lnSpc>
              <a:spcBef>
                <a:spcPts val="0"/>
              </a:spcBef>
              <a:buClr>
                <a:srgbClr val="62A844"/>
              </a:buClr>
            </a:pPr>
            <a:r>
              <a:rPr lang="en-US" sz="1800" dirty="0">
                <a:solidFill>
                  <a:srgbClr val="262626"/>
                </a:solidFill>
              </a:rPr>
              <a:t>Rekabet gücünün kaybı</a:t>
            </a:r>
          </a:p>
          <a:p>
            <a:pPr marL="342900" indent="-342900">
              <a:lnSpc>
                <a:spcPts val="2060"/>
              </a:lnSpc>
              <a:spcBef>
                <a:spcPts val="0"/>
              </a:spcBef>
              <a:buClr>
                <a:srgbClr val="62A844"/>
              </a:buClr>
            </a:pPr>
            <a:r>
              <a:rPr lang="en-US" sz="1800" dirty="0">
                <a:solidFill>
                  <a:srgbClr val="262626"/>
                </a:solidFill>
              </a:rPr>
              <a:t>Personel çekememe</a:t>
            </a:r>
          </a:p>
          <a:p>
            <a:pPr marL="342900" indent="-342900">
              <a:lnSpc>
                <a:spcPts val="2060"/>
              </a:lnSpc>
              <a:spcBef>
                <a:spcPts val="0"/>
              </a:spcBef>
              <a:buClr>
                <a:srgbClr val="62A844"/>
              </a:buClr>
            </a:pPr>
            <a:r>
              <a:rPr lang="en-US" sz="1800" dirty="0">
                <a:solidFill>
                  <a:srgbClr val="262626"/>
                </a:solidFill>
              </a:rPr>
              <a:t>Genç misafirler arasında kötü itibar</a:t>
            </a:r>
          </a:p>
          <a:p>
            <a:pPr marL="342900" indent="-342900">
              <a:lnSpc>
                <a:spcPts val="2060"/>
              </a:lnSpc>
              <a:spcBef>
                <a:spcPts val="0"/>
              </a:spcBef>
              <a:buClr>
                <a:srgbClr val="62A844"/>
              </a:buClr>
            </a:pPr>
            <a:r>
              <a:rPr lang="en-US" sz="1800" dirty="0">
                <a:solidFill>
                  <a:srgbClr val="262626"/>
                </a:solidFill>
              </a:rPr>
              <a:t>Finansman ve ortaklıklara erişimin azalması</a:t>
            </a:r>
          </a:p>
          <a:p>
            <a:pPr>
              <a:lnSpc>
                <a:spcPts val="2060"/>
              </a:lnSpc>
              <a:spcBef>
                <a:spcPts val="0"/>
              </a:spcBef>
            </a:pPr>
            <a:endParaRPr lang="en-IE" sz="1800" dirty="0">
              <a:solidFill>
                <a:srgbClr val="262626"/>
              </a:solidFill>
            </a:endParaRPr>
          </a:p>
        </p:txBody>
      </p:sp>
      <p:sp>
        <p:nvSpPr>
          <p:cNvPr id="105" name="Text Placeholder 1">
            <a:extLst>
              <a:ext uri="{FF2B5EF4-FFF2-40B4-BE49-F238E27FC236}">
                <a16:creationId xmlns:a16="http://schemas.microsoft.com/office/drawing/2014/main" id="{8D272924-54FE-7884-BE1F-6E224D853664}"/>
              </a:ext>
            </a:extLst>
          </p:cNvPr>
          <p:cNvSpPr txBox="1">
            <a:spLocks/>
          </p:cNvSpPr>
          <p:nvPr/>
        </p:nvSpPr>
        <p:spPr>
          <a:xfrm>
            <a:off x="7916213" y="636415"/>
            <a:ext cx="3739948" cy="1709422"/>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1800" noProof="1">
                <a:solidFill>
                  <a:srgbClr val="262626"/>
                </a:solidFill>
              </a:rPr>
              <a:t>Konaklama sektöründeki KOBİ'ler temel dijital yoğunluk seviyesine henüz ulaşamamıştır </a:t>
            </a:r>
          </a:p>
          <a:p>
            <a:pPr marL="0" indent="0">
              <a:buNone/>
            </a:pPr>
            <a:r>
              <a:rPr lang="tr-TR" sz="1800" noProof="1">
                <a:solidFill>
                  <a:srgbClr val="62A844"/>
                </a:solidFill>
              </a:rPr>
              <a:t>(</a:t>
            </a:r>
            <a:r>
              <a:rPr lang="tr-TR" sz="1800" noProof="1">
                <a:solidFill>
                  <a:srgbClr val="62A844"/>
                </a:solidFill>
                <a:hlinkClick r:id="rId4">
                  <a:extLst>
                    <a:ext uri="{A12FA001-AC4F-418D-AE19-62706E023703}">
                      <ahyp:hlinkClr xmlns:ahyp="http://schemas.microsoft.com/office/drawing/2018/hyperlinkcolor" val="tx"/>
                    </a:ext>
                  </a:extLst>
                </a:hlinkClick>
              </a:rPr>
              <a:t>Avrupa'da dijitalleşme 2025</a:t>
            </a:r>
            <a:r>
              <a:rPr lang="tr-TR" sz="1800" noProof="1">
                <a:solidFill>
                  <a:srgbClr val="62A844"/>
                </a:solidFill>
              </a:rPr>
              <a:t>)</a:t>
            </a:r>
          </a:p>
        </p:txBody>
      </p:sp>
      <p:sp>
        <p:nvSpPr>
          <p:cNvPr id="106" name="Text Placeholder 1">
            <a:extLst>
              <a:ext uri="{FF2B5EF4-FFF2-40B4-BE49-F238E27FC236}">
                <a16:creationId xmlns:a16="http://schemas.microsoft.com/office/drawing/2014/main" id="{0D2304DD-E9A2-830F-A5F2-0274DD97403F}"/>
              </a:ext>
            </a:extLst>
          </p:cNvPr>
          <p:cNvSpPr txBox="1">
            <a:spLocks/>
          </p:cNvSpPr>
          <p:nvPr/>
        </p:nvSpPr>
        <p:spPr>
          <a:xfrm>
            <a:off x="7916214" y="2663953"/>
            <a:ext cx="3428578" cy="1709422"/>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9525"/>
            <a:r>
              <a:rPr lang="tr-TR" sz="1800" noProof="1"/>
              <a:t>Bir otelin karbon ayak izinin büyük bir kısmı yiyecek ve içeceklerden kaynaklanmaktadır.</a:t>
            </a:r>
          </a:p>
          <a:p>
            <a:pPr marL="9525" indent="-9525"/>
            <a:r>
              <a:rPr lang="tr-TR" sz="1800" noProof="1">
                <a:solidFill>
                  <a:srgbClr val="0289AE"/>
                </a:solidFill>
              </a:rPr>
              <a:t>(</a:t>
            </a:r>
            <a:r>
              <a:rPr lang="tr-TR" sz="1800" noProof="1">
                <a:solidFill>
                  <a:srgbClr val="0289AE"/>
                </a:solidFill>
                <a:hlinkClick r:id="rId5">
                  <a:extLst>
                    <a:ext uri="{A12FA001-AC4F-418D-AE19-62706E023703}">
                      <ahyp:hlinkClr xmlns:ahyp="http://schemas.microsoft.com/office/drawing/2018/hyperlinkcolor" val="tx"/>
                    </a:ext>
                  </a:extLst>
                </a:hlinkClick>
              </a:rPr>
              <a:t>Skift</a:t>
            </a:r>
            <a:r>
              <a:rPr lang="tr-TR" sz="1800" noProof="1">
                <a:solidFill>
                  <a:srgbClr val="0289AE"/>
                </a:solidFill>
              </a:rPr>
              <a:t>)</a:t>
            </a:r>
          </a:p>
        </p:txBody>
      </p:sp>
      <p:sp>
        <p:nvSpPr>
          <p:cNvPr id="107" name="Text Placeholder 1">
            <a:extLst>
              <a:ext uri="{FF2B5EF4-FFF2-40B4-BE49-F238E27FC236}">
                <a16:creationId xmlns:a16="http://schemas.microsoft.com/office/drawing/2014/main" id="{71871D81-CC16-833D-4390-114DE65F9E84}"/>
              </a:ext>
            </a:extLst>
          </p:cNvPr>
          <p:cNvSpPr txBox="1">
            <a:spLocks/>
          </p:cNvSpPr>
          <p:nvPr/>
        </p:nvSpPr>
        <p:spPr>
          <a:xfrm>
            <a:off x="7916213" y="4851264"/>
            <a:ext cx="3991209" cy="833813"/>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2400" b="0" i="0" kern="1200" spc="0">
                <a:solidFill>
                  <a:srgbClr val="26262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9525"/>
            <a:r>
              <a:rPr lang="tr-TR" sz="1800" noProof="1"/>
              <a:t>Yolcular daha sürdürülebilir seyahat etmek istediklerini söylüyor.</a:t>
            </a:r>
          </a:p>
          <a:p>
            <a:pPr marL="9525" indent="-9525"/>
            <a:r>
              <a:rPr lang="tr-TR" sz="1800" noProof="1"/>
              <a:t> </a:t>
            </a:r>
            <a:r>
              <a:rPr lang="tr-TR" sz="1800" noProof="1">
                <a:solidFill>
                  <a:srgbClr val="3D8241"/>
                </a:solidFill>
              </a:rPr>
              <a:t>(</a:t>
            </a:r>
            <a:r>
              <a:rPr lang="tr-TR" sz="1800" noProof="1">
                <a:solidFill>
                  <a:srgbClr val="3D8241"/>
                </a:solidFill>
                <a:hlinkClick r:id="rId6">
                  <a:extLst>
                    <a:ext uri="{A12FA001-AC4F-418D-AE19-62706E023703}">
                      <ahyp:hlinkClr xmlns:ahyp="http://schemas.microsoft.com/office/drawing/2018/hyperlinkcolor" val="tx"/>
                    </a:ext>
                  </a:extLst>
                </a:hlinkClick>
              </a:rPr>
              <a:t>Booking.com 2023</a:t>
            </a:r>
            <a:r>
              <a:rPr lang="tr-TR" sz="1800" noProof="1">
                <a:solidFill>
                  <a:srgbClr val="3D8241"/>
                </a:solidFill>
              </a:rPr>
              <a:t>)</a:t>
            </a:r>
          </a:p>
        </p:txBody>
      </p:sp>
    </p:spTree>
    <p:extLst>
      <p:ext uri="{BB962C8B-B14F-4D97-AF65-F5344CB8AC3E}">
        <p14:creationId xmlns:p14="http://schemas.microsoft.com/office/powerpoint/2010/main" val="2504216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FE723F7-14C8-B5D3-D454-99EA7C98905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18090" y="1858560"/>
            <a:ext cx="5599155" cy="4614579"/>
          </a:xfrm>
          <a:prstGeom prst="rect">
            <a:avLst/>
          </a:prstGeom>
        </p:spPr>
      </p:pic>
      <p:sp>
        <p:nvSpPr>
          <p:cNvPr id="9" name="TextBox 8">
            <a:extLst>
              <a:ext uri="{FF2B5EF4-FFF2-40B4-BE49-F238E27FC236}">
                <a16:creationId xmlns:a16="http://schemas.microsoft.com/office/drawing/2014/main" id="{0B419B5E-8FF0-FC83-484D-C7FF0810A4A7}"/>
              </a:ext>
            </a:extLst>
          </p:cNvPr>
          <p:cNvSpPr txBox="1"/>
          <p:nvPr/>
        </p:nvSpPr>
        <p:spPr>
          <a:xfrm>
            <a:off x="6878450" y="1858560"/>
            <a:ext cx="3049321" cy="682944"/>
          </a:xfrm>
          <a:prstGeom prst="rect">
            <a:avLst/>
          </a:prstGeom>
          <a:noFill/>
        </p:spPr>
        <p:txBody>
          <a:bodyPr wrap="square" rtlCol="0">
            <a:spAutoFit/>
          </a:bodyPr>
          <a:lstStyle/>
          <a:p>
            <a:pPr algn="ctr">
              <a:lnSpc>
                <a:spcPts val="2340"/>
              </a:lnSpc>
            </a:pPr>
            <a:r>
              <a:rPr lang="tr-TR" sz="2200" b="1" noProof="1">
                <a:solidFill>
                  <a:srgbClr val="262626"/>
                </a:solidFill>
              </a:rPr>
              <a:t>İyi bir lider, ikisi arasındaki köprüdür!</a:t>
            </a:r>
          </a:p>
        </p:txBody>
      </p:sp>
      <p:sp>
        <p:nvSpPr>
          <p:cNvPr id="12" name="Text Placeholder 11">
            <a:extLst>
              <a:ext uri="{FF2B5EF4-FFF2-40B4-BE49-F238E27FC236}">
                <a16:creationId xmlns:a16="http://schemas.microsoft.com/office/drawing/2014/main" id="{48366803-E027-87F2-60CB-0B195DA9AD63}"/>
              </a:ext>
            </a:extLst>
          </p:cNvPr>
          <p:cNvSpPr txBox="1">
            <a:spLocks/>
          </p:cNvSpPr>
          <p:nvPr/>
        </p:nvSpPr>
        <p:spPr>
          <a:xfrm>
            <a:off x="417541" y="335146"/>
            <a:ext cx="7653866" cy="66119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Teknoloji ve sürdürülebilirlik işletmeleri dönüştürmez - LİDERLER DÖNÜŞTÜRÜR!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056C0DF9-F7FC-E13F-B07F-F7D563395E43}"/>
              </a:ext>
            </a:extLst>
          </p:cNvPr>
          <p:cNvCxnSpPr>
            <a:cxnSpLocks/>
          </p:cNvCxnSpPr>
          <p:nvPr/>
        </p:nvCxnSpPr>
        <p:spPr>
          <a:xfrm>
            <a:off x="0" y="1419513"/>
            <a:ext cx="765386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A2B68C68-D14D-D3F0-3CFD-304AC96C1FE9}"/>
              </a:ext>
            </a:extLst>
          </p:cNvPr>
          <p:cNvPicPr>
            <a:picLocks noChangeAspect="1"/>
          </p:cNvPicPr>
          <p:nvPr/>
        </p:nvPicPr>
        <p:blipFill>
          <a:blip>
            <a:extLst>
              <a:ext uri="{96DAC541-7B7A-43D3-8B79-37D633B846F1}">
                <asvg:svgBlip xmlns:asvg="http://schemas.microsoft.com/office/drawing/2016/SVG/main" r:embed="rId3"/>
              </a:ext>
            </a:extLst>
          </a:blip>
          <a:srcRect l="29973" t="50779" r="40108" b="35264"/>
          <a:stretch>
            <a:fillRect/>
          </a:stretch>
        </p:blipFill>
        <p:spPr>
          <a:xfrm rot="10800000">
            <a:off x="-3" y="3141180"/>
            <a:ext cx="5618093" cy="3710969"/>
          </a:xfrm>
          <a:prstGeom prst="rect">
            <a:avLst/>
          </a:prstGeom>
        </p:spPr>
      </p:pic>
      <p:sp>
        <p:nvSpPr>
          <p:cNvPr id="15" name="Text Placeholder 1">
            <a:extLst>
              <a:ext uri="{FF2B5EF4-FFF2-40B4-BE49-F238E27FC236}">
                <a16:creationId xmlns:a16="http://schemas.microsoft.com/office/drawing/2014/main" id="{B1C83027-678B-9754-6560-6F9BD253B852}"/>
              </a:ext>
            </a:extLst>
          </p:cNvPr>
          <p:cNvSpPr txBox="1">
            <a:spLocks/>
          </p:cNvSpPr>
          <p:nvPr/>
        </p:nvSpPr>
        <p:spPr>
          <a:xfrm>
            <a:off x="173794" y="1571423"/>
            <a:ext cx="5444293" cy="48958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60"/>
              </a:lnSpc>
              <a:spcBef>
                <a:spcPts val="0"/>
              </a:spcBef>
              <a:buNone/>
            </a:pPr>
            <a:r>
              <a:rPr lang="tr-TR" sz="2000" b="1" noProof="1">
                <a:solidFill>
                  <a:srgbClr val="0289AE"/>
                </a:solidFill>
              </a:rPr>
              <a:t>Dönüşüm Liderleri şunları yapmalıdır:</a:t>
            </a:r>
          </a:p>
          <a:p>
            <a:pPr>
              <a:lnSpc>
                <a:spcPct val="100000"/>
              </a:lnSpc>
              <a:spcBef>
                <a:spcPts val="0"/>
              </a:spcBef>
              <a:buNone/>
            </a:pPr>
            <a:endParaRPr lang="tr-TR" sz="800" b="1" noProof="1">
              <a:solidFill>
                <a:srgbClr val="0289AE"/>
              </a:solidFill>
            </a:endParaRPr>
          </a:p>
          <a:p>
            <a:pPr marL="342900" indent="-342900">
              <a:lnSpc>
                <a:spcPts val="2060"/>
              </a:lnSpc>
              <a:spcBef>
                <a:spcPts val="0"/>
              </a:spcBef>
              <a:buClr>
                <a:srgbClr val="62A844"/>
              </a:buClr>
            </a:pPr>
            <a:r>
              <a:rPr lang="tr-TR" sz="1800" noProof="1">
                <a:solidFill>
                  <a:srgbClr val="262626"/>
                </a:solidFill>
              </a:rPr>
              <a:t>Dijital ve yeşil inovasyon için </a:t>
            </a:r>
            <a:r>
              <a:rPr lang="tr-TR" sz="1800" b="1" noProof="1">
                <a:solidFill>
                  <a:srgbClr val="262626"/>
                </a:solidFill>
              </a:rPr>
              <a:t>vizyon</a:t>
            </a:r>
            <a:r>
              <a:rPr lang="tr-TR" sz="1800" noProof="1">
                <a:solidFill>
                  <a:srgbClr val="262626"/>
                </a:solidFill>
              </a:rPr>
              <a:t> belirlemeli</a:t>
            </a:r>
          </a:p>
          <a:p>
            <a:pPr marL="342900" indent="-342900">
              <a:lnSpc>
                <a:spcPts val="2060"/>
              </a:lnSpc>
              <a:spcBef>
                <a:spcPts val="0"/>
              </a:spcBef>
              <a:buClr>
                <a:srgbClr val="62A844"/>
              </a:buClr>
            </a:pPr>
            <a:r>
              <a:rPr lang="tr-TR" sz="1800" noProof="1">
                <a:solidFill>
                  <a:srgbClr val="262626"/>
                </a:solidFill>
              </a:rPr>
              <a:t>Takımları harekete geçirip </a:t>
            </a:r>
            <a:r>
              <a:rPr lang="tr-TR" sz="1800" b="1" noProof="1">
                <a:solidFill>
                  <a:srgbClr val="262626"/>
                </a:solidFill>
              </a:rPr>
              <a:t>sorumluluk</a:t>
            </a:r>
            <a:r>
              <a:rPr lang="tr-TR" sz="1800" noProof="1">
                <a:solidFill>
                  <a:srgbClr val="262626"/>
                </a:solidFill>
              </a:rPr>
              <a:t> almalarını sağlamalı</a:t>
            </a:r>
          </a:p>
          <a:p>
            <a:pPr marL="342900" indent="-342900">
              <a:lnSpc>
                <a:spcPts val="2060"/>
              </a:lnSpc>
              <a:spcBef>
                <a:spcPts val="0"/>
              </a:spcBef>
              <a:buClr>
                <a:srgbClr val="62A844"/>
              </a:buClr>
            </a:pPr>
            <a:r>
              <a:rPr lang="tr-TR" sz="1800" noProof="1">
                <a:solidFill>
                  <a:srgbClr val="262626"/>
                </a:solidFill>
              </a:rPr>
              <a:t>Deneyimleme </a:t>
            </a:r>
            <a:r>
              <a:rPr lang="tr-TR" sz="1800" b="1" noProof="1">
                <a:solidFill>
                  <a:srgbClr val="262626"/>
                </a:solidFill>
              </a:rPr>
              <a:t>kültürü</a:t>
            </a:r>
            <a:r>
              <a:rPr lang="tr-TR" sz="1800" noProof="1">
                <a:solidFill>
                  <a:srgbClr val="262626"/>
                </a:solidFill>
              </a:rPr>
              <a:t> oluşturmalı</a:t>
            </a:r>
          </a:p>
          <a:p>
            <a:pPr marL="342900" indent="-342900">
              <a:lnSpc>
                <a:spcPts val="2060"/>
              </a:lnSpc>
              <a:spcBef>
                <a:spcPts val="0"/>
              </a:spcBef>
              <a:buClr>
                <a:srgbClr val="62A844"/>
              </a:buClr>
            </a:pPr>
            <a:r>
              <a:rPr lang="tr-TR" sz="1800" noProof="1">
                <a:solidFill>
                  <a:srgbClr val="262626"/>
                </a:solidFill>
              </a:rPr>
              <a:t>Amaç ve ilerlemeyi </a:t>
            </a:r>
            <a:r>
              <a:rPr lang="tr-TR" sz="1800" b="1" noProof="1">
                <a:solidFill>
                  <a:srgbClr val="262626"/>
                </a:solidFill>
              </a:rPr>
              <a:t>iletmeli</a:t>
            </a:r>
          </a:p>
          <a:p>
            <a:pPr marL="342900" indent="-342900">
              <a:lnSpc>
                <a:spcPts val="2060"/>
              </a:lnSpc>
              <a:spcBef>
                <a:spcPts val="0"/>
              </a:spcBef>
              <a:buClr>
                <a:srgbClr val="62A844"/>
              </a:buClr>
            </a:pPr>
            <a:r>
              <a:rPr lang="tr-TR" sz="1800" noProof="1">
                <a:solidFill>
                  <a:srgbClr val="262626"/>
                </a:solidFill>
              </a:rPr>
              <a:t>Karar alma sürecine</a:t>
            </a:r>
            <a:r>
              <a:rPr lang="tr-TR" sz="1800" b="1" noProof="1">
                <a:solidFill>
                  <a:srgbClr val="262626"/>
                </a:solidFill>
              </a:rPr>
              <a:t> ESG'yi entegre etmeli</a:t>
            </a:r>
          </a:p>
          <a:p>
            <a:pPr marL="342900" indent="-342900">
              <a:lnSpc>
                <a:spcPts val="2060"/>
              </a:lnSpc>
              <a:spcBef>
                <a:spcPts val="0"/>
              </a:spcBef>
              <a:buClr>
                <a:srgbClr val="62A844"/>
              </a:buClr>
            </a:pPr>
            <a:r>
              <a:rPr lang="tr-TR" sz="1800" noProof="1">
                <a:solidFill>
                  <a:srgbClr val="262626"/>
                </a:solidFill>
              </a:rPr>
              <a:t>Stratejiyi yönlendirmek için dijital araçları kullanmalı</a:t>
            </a:r>
          </a:p>
          <a:p>
            <a:pPr marL="342900" indent="-342900">
              <a:lnSpc>
                <a:spcPts val="2060"/>
              </a:lnSpc>
              <a:spcBef>
                <a:spcPts val="0"/>
              </a:spcBef>
              <a:buClr>
                <a:srgbClr val="62A844"/>
              </a:buClr>
            </a:pPr>
            <a:r>
              <a:rPr lang="tr-TR" sz="1800" noProof="1">
                <a:solidFill>
                  <a:srgbClr val="262626"/>
                </a:solidFill>
              </a:rPr>
              <a:t>Uzun vadeli değer için </a:t>
            </a:r>
            <a:r>
              <a:rPr lang="tr-TR" sz="1800" b="1" noProof="1">
                <a:solidFill>
                  <a:srgbClr val="262626"/>
                </a:solidFill>
              </a:rPr>
              <a:t>ortaklıklar</a:t>
            </a:r>
            <a:r>
              <a:rPr lang="tr-TR" sz="1800" noProof="1">
                <a:solidFill>
                  <a:srgbClr val="262626"/>
                </a:solidFill>
              </a:rPr>
              <a:t> kurmalı</a:t>
            </a:r>
          </a:p>
          <a:p>
            <a:pPr>
              <a:lnSpc>
                <a:spcPts val="2060"/>
              </a:lnSpc>
              <a:spcBef>
                <a:spcPts val="0"/>
              </a:spcBef>
            </a:pPr>
            <a:endParaRPr lang="en-IE" sz="1800" dirty="0">
              <a:solidFill>
                <a:srgbClr val="262626"/>
              </a:solidFill>
            </a:endParaRPr>
          </a:p>
        </p:txBody>
      </p:sp>
    </p:spTree>
    <p:extLst>
      <p:ext uri="{BB962C8B-B14F-4D97-AF65-F5344CB8AC3E}">
        <p14:creationId xmlns:p14="http://schemas.microsoft.com/office/powerpoint/2010/main" val="3488215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4CCB4-A28D-ACF0-E1D2-27E51FC33AF6}"/>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C489DBB-471F-97A5-353C-5680687FBD4D}"/>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E1A8FB9-4170-ECC9-8069-27EDF6C599D3}"/>
              </a:ext>
            </a:extLst>
          </p:cNvPr>
          <p:cNvPicPr>
            <a:picLocks noChangeAspect="1"/>
          </p:cNvPicPr>
          <p:nvPr/>
        </p:nvPicPr>
        <p:blipFill>
          <a:blip r:embed="rId3"/>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85A397CB-3393-67A9-8224-ACA6173939B2}"/>
              </a:ext>
            </a:extLst>
          </p:cNvPr>
          <p:cNvSpPr txBox="1"/>
          <p:nvPr/>
        </p:nvSpPr>
        <p:spPr>
          <a:xfrm>
            <a:off x="152842" y="941370"/>
            <a:ext cx="7370463" cy="5909310"/>
          </a:xfrm>
          <a:prstGeom prst="rect">
            <a:avLst/>
          </a:prstGeom>
          <a:noFill/>
        </p:spPr>
        <p:txBody>
          <a:bodyPr wrap="square">
            <a:spAutoFit/>
          </a:bodyPr>
          <a:lstStyle/>
          <a:p>
            <a:r>
              <a:rPr lang="en-GB" dirty="0">
                <a:solidFill>
                  <a:srgbClr val="262626"/>
                </a:solidFill>
              </a:rPr>
              <a:t>Sham Hanifa, liderliğin değişen bir ortamda uyum sağlarken net bir vizyon oluşturmaktan ibaret olduğunu göstermektedir. Yirmi yılı aşkın bir süredir, güçlü operasyonel standartları yenilik ve gelişim arzusuyla birleştirerek bir dizi konaklama işletmesi kurmuştur. Onun yaklaşımı, tek seferlik girişimlere güvenmek yerine müşterilere yakın durmaya, ekiplere yetki vermeye ve sistemleri sürekli iyileştirmeye dayanmaktadır. </a:t>
            </a:r>
          </a:p>
          <a:p>
            <a:endParaRPr lang="en-GB" dirty="0">
              <a:solidFill>
                <a:srgbClr val="262626"/>
              </a:solidFill>
            </a:endParaRPr>
          </a:p>
          <a:p>
            <a:r>
              <a:rPr lang="en-GB" dirty="0">
                <a:solidFill>
                  <a:srgbClr val="262626"/>
                </a:solidFill>
              </a:rPr>
              <a:t>İşletme, COVID-19 kısıtlamaları, şiddetli sel felaketleri ve değişen piyasa koşulları gibi önemli zorluklarla karşı karşıya kalmıştır. Sham, geri çekilmek yerine gelir kaynaklarını çeşitlendirmiş, ürün yelpazesini genişletmiş, yeni hizmet modelleri getirmiş ve işletmenin dayanıklılığını güçlendirmiştir. Bu deneyimler, belirsizlik dönemlerinde esnekliğin, hızlı karar vermenin ve uzun vadeli bir bakış açısını korumanın önemini pekiştirmiştir. </a:t>
            </a:r>
          </a:p>
          <a:p>
            <a:endParaRPr lang="en-GB" dirty="0">
              <a:solidFill>
                <a:srgbClr val="262626"/>
              </a:solidFill>
            </a:endParaRPr>
          </a:p>
          <a:p>
            <a:r>
              <a:rPr lang="en-GB" dirty="0">
                <a:solidFill>
                  <a:srgbClr val="262626"/>
                </a:solidFill>
              </a:rPr>
              <a:t>Liderlik tarzı, uygulamaya yönelik ve değer odaklıdır. Kararlar, kalite, tutarlılık ve sürekli iyileştirmeye net bir odaklanma korunurken, insanlara, malzemelere ve kültüre saygı temelinde alınır.</a:t>
            </a:r>
          </a:p>
          <a:p>
            <a:endParaRPr lang="en-GB" dirty="0"/>
          </a:p>
          <a:p>
            <a:r>
              <a:rPr lang="en-GB" b="1" dirty="0">
                <a:solidFill>
                  <a:srgbClr val="62A844"/>
                </a:solidFill>
              </a:rPr>
              <a:t>Önemli Ders: </a:t>
            </a:r>
            <a:r>
              <a:rPr lang="en-GB" dirty="0">
                <a:solidFill>
                  <a:srgbClr val="262626"/>
                </a:solidFill>
              </a:rPr>
              <a:t>Etkili liderler, ekiplerine ve müşterilerine yakın durur, değişime hızla uyum sağlar ve zorlukları işi güçlendirmek için fırsat olarak kullanır.</a:t>
            </a:r>
          </a:p>
        </p:txBody>
      </p:sp>
      <p:pic>
        <p:nvPicPr>
          <p:cNvPr id="5" name="Picture 4">
            <a:extLst>
              <a:ext uri="{FF2B5EF4-FFF2-40B4-BE49-F238E27FC236}">
                <a16:creationId xmlns:a16="http://schemas.microsoft.com/office/drawing/2014/main" id="{438C5435-DF2E-5767-5F3D-70A76CC80197}"/>
              </a:ext>
            </a:extLst>
          </p:cNvPr>
          <p:cNvPicPr>
            <a:picLocks noChangeAspect="1"/>
          </p:cNvPicPr>
          <p:nvPr/>
        </p:nvPicPr>
        <p:blipFill>
          <a:blip r:embed="rId4"/>
          <a:stretch>
            <a:fillRect/>
          </a:stretch>
        </p:blipFill>
        <p:spPr>
          <a:xfrm>
            <a:off x="7868600" y="794718"/>
            <a:ext cx="4123459" cy="5767316"/>
          </a:xfrm>
          <a:prstGeom prst="rect">
            <a:avLst/>
          </a:prstGeom>
        </p:spPr>
      </p:pic>
      <p:sp>
        <p:nvSpPr>
          <p:cNvPr id="8" name="TextBox 7">
            <a:extLst>
              <a:ext uri="{FF2B5EF4-FFF2-40B4-BE49-F238E27FC236}">
                <a16:creationId xmlns:a16="http://schemas.microsoft.com/office/drawing/2014/main" id="{BD1F87C0-FB86-1180-BEA7-9C37FB3D59BE}"/>
              </a:ext>
            </a:extLst>
          </p:cNvPr>
          <p:cNvSpPr txBox="1"/>
          <p:nvPr/>
        </p:nvSpPr>
        <p:spPr>
          <a:xfrm>
            <a:off x="4292913" y="268139"/>
            <a:ext cx="6095064" cy="400110"/>
          </a:xfrm>
          <a:prstGeom prst="rect">
            <a:avLst/>
          </a:prstGeom>
          <a:noFill/>
        </p:spPr>
        <p:txBody>
          <a:bodyPr wrap="square">
            <a:spAutoFit/>
          </a:bodyPr>
          <a:lstStyle/>
          <a:p>
            <a:r>
              <a:rPr lang="en-IE" sz="2000" b="1" dirty="0"/>
              <a:t>Şef Sham Shanifa</a:t>
            </a:r>
          </a:p>
        </p:txBody>
      </p:sp>
    </p:spTree>
    <p:extLst>
      <p:ext uri="{BB962C8B-B14F-4D97-AF65-F5344CB8AC3E}">
        <p14:creationId xmlns:p14="http://schemas.microsoft.com/office/powerpoint/2010/main" val="406903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B0E6245-30EF-F42E-EAC7-811C919972DE}"/>
              </a:ext>
            </a:extLst>
          </p:cNvPr>
          <p:cNvSpPr>
            <a:spLocks noGrp="1"/>
          </p:cNvSpPr>
          <p:nvPr>
            <p:ph type="body" sz="quarter" idx="13"/>
          </p:nvPr>
        </p:nvSpPr>
        <p:spPr>
          <a:xfrm>
            <a:off x="323273" y="1747126"/>
            <a:ext cx="5532581" cy="3565651"/>
          </a:xfrm>
        </p:spPr>
        <p:txBody>
          <a:bodyPr>
            <a:normAutofit/>
          </a:bodyPr>
          <a:lstStyle/>
          <a:p>
            <a:r>
              <a:rPr lang="en-US" sz="3200" dirty="0"/>
              <a:t>Liderlerin teknik uzman olmaları gerekmez; onların </a:t>
            </a:r>
            <a:r>
              <a:rPr lang="en-US" sz="3200" b="1" dirty="0"/>
              <a:t>değişimin öncüsü</a:t>
            </a:r>
            <a:r>
              <a:rPr lang="en-US" sz="3200" dirty="0"/>
              <a:t> olmaları gerekir</a:t>
            </a:r>
            <a:r>
              <a:rPr lang="en-US" sz="3200" b="1" dirty="0"/>
              <a:t>. </a:t>
            </a:r>
          </a:p>
          <a:p>
            <a:r>
              <a:rPr lang="en-GB" dirty="0"/>
              <a:t>Bir an durup, liderliğinizin konaklama sektöründeki işletmenizde değişimin hızını ve havasını nasıl etkilediğini düşünün. </a:t>
            </a:r>
            <a:endParaRPr lang="en-US" b="1" dirty="0"/>
          </a:p>
        </p:txBody>
      </p:sp>
      <p:pic>
        <p:nvPicPr>
          <p:cNvPr id="21" name="Picture Placeholder 20" descr="Smiling woman standing in hotel lounge">
            <a:extLst>
              <a:ext uri="{FF2B5EF4-FFF2-40B4-BE49-F238E27FC236}">
                <a16:creationId xmlns:a16="http://schemas.microsoft.com/office/drawing/2014/main" id="{07139B11-75C8-096A-1D48-36B27C6BC6B4}"/>
              </a:ext>
            </a:extLst>
          </p:cNvPr>
          <p:cNvPicPr>
            <a:picLocks noGrp="1" noChangeAspect="1"/>
          </p:cNvPicPr>
          <p:nvPr>
            <p:ph type="pic" sz="quarter" idx="44"/>
          </p:nvPr>
        </p:nvPicPr>
        <p:blipFill>
          <a:blip r:embed="rId2" cstate="screen">
            <a:extLst>
              <a:ext uri="{28A0092B-C50C-407E-A947-70E740481C1C}">
                <a14:useLocalDpi xmlns:a14="http://schemas.microsoft.com/office/drawing/2010/main"/>
              </a:ext>
            </a:extLst>
          </a:blip>
          <a:srcRect t="7812" r="9465" b="7812"/>
          <a:stretch>
            <a:fillRect/>
          </a:stretch>
        </p:blipFill>
        <p:spPr>
          <a:xfrm>
            <a:off x="0" y="0"/>
            <a:ext cx="12192000" cy="6858000"/>
          </a:xfrm>
        </p:spPr>
      </p:pic>
      <p:sp>
        <p:nvSpPr>
          <p:cNvPr id="8" name="Freeform 7">
            <a:extLst>
              <a:ext uri="{FF2B5EF4-FFF2-40B4-BE49-F238E27FC236}">
                <a16:creationId xmlns:a16="http://schemas.microsoft.com/office/drawing/2014/main" id="{A59DA8CE-7A45-8B94-59B7-AA6AFBF4E7C2}"/>
              </a:ext>
            </a:extLst>
          </p:cNvPr>
          <p:cNvSpPr/>
          <p:nvPr/>
        </p:nvSpPr>
        <p:spPr>
          <a:xfrm>
            <a:off x="5652235" y="4814028"/>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0289AE"/>
          </a:solidFill>
          <a:ln w="8971" cap="flat">
            <a:noFill/>
            <a:prstDash val="solid"/>
            <a:miter/>
          </a:ln>
        </p:spPr>
        <p:txBody>
          <a:bodyPr rtlCol="0" anchor="ctr"/>
          <a:lstStyle/>
          <a:p>
            <a:endParaRPr lang="en-US"/>
          </a:p>
        </p:txBody>
      </p:sp>
    </p:spTree>
    <p:extLst>
      <p:ext uri="{BB962C8B-B14F-4D97-AF65-F5344CB8AC3E}">
        <p14:creationId xmlns:p14="http://schemas.microsoft.com/office/powerpoint/2010/main" val="2180590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303E4-AA5A-43EC-1893-EB045DA7CA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6A0546-7E32-1A0D-1EED-24B528423571}"/>
              </a:ext>
            </a:extLst>
          </p:cNvPr>
          <p:cNvSpPr>
            <a:spLocks noGrp="1"/>
          </p:cNvSpPr>
          <p:nvPr>
            <p:ph type="body" sz="quarter" idx="16"/>
          </p:nvPr>
        </p:nvSpPr>
        <p:spPr>
          <a:xfrm>
            <a:off x="4223369" y="1073150"/>
            <a:ext cx="7465048" cy="4711700"/>
          </a:xfrm>
        </p:spPr>
        <p:txBody>
          <a:bodyPr>
            <a:normAutofit/>
          </a:bodyPr>
          <a:lstStyle/>
          <a:p>
            <a:pPr algn="ctr" fontAlgn="t">
              <a:lnSpc>
                <a:spcPts val="4960"/>
              </a:lnSpc>
              <a:spcBef>
                <a:spcPts val="0"/>
              </a:spcBef>
            </a:pPr>
            <a:r>
              <a:rPr lang="en-IE" b="1" dirty="0"/>
              <a:t>Alt Sektörler Nereye Doğru Gidiyor?</a:t>
            </a:r>
          </a:p>
          <a:p>
            <a:endParaRPr lang="en-US" sz="2200" dirty="0">
              <a:cs typeface="Times New Roman" panose="02020603050405020304" pitchFamily="18" charset="0"/>
            </a:endParaRPr>
          </a:p>
          <a:p>
            <a:endParaRPr lang="en-US" sz="2200" dirty="0">
              <a:cs typeface="Times New Roman" panose="02020603050405020304" pitchFamily="18" charset="0"/>
            </a:endParaRPr>
          </a:p>
          <a:p>
            <a:pPr marL="342900" indent="-342900">
              <a:buFont typeface="Arial" panose="020B0604020202020204" pitchFamily="34" charset="0"/>
              <a:buChar char="•"/>
            </a:pPr>
            <a:r>
              <a:rPr lang="en-GB" sz="2400" dirty="0"/>
              <a:t>Zorluklar</a:t>
            </a:r>
          </a:p>
          <a:p>
            <a:pPr marL="342900" indent="-342900">
              <a:buFont typeface="Arial" panose="020B0604020202020204" pitchFamily="34" charset="0"/>
              <a:buChar char="•"/>
            </a:pPr>
            <a:r>
              <a:rPr lang="en-GB" sz="2400" dirty="0"/>
              <a:t>Fırsatlar </a:t>
            </a:r>
          </a:p>
          <a:p>
            <a:pPr marL="342900" indent="-342900">
              <a:buFont typeface="Arial" panose="020B0604020202020204" pitchFamily="34" charset="0"/>
              <a:buChar char="•"/>
            </a:pPr>
            <a:r>
              <a:rPr lang="en-GB" sz="2400" dirty="0"/>
              <a:t> Liderlik Yaklaşımları</a:t>
            </a:r>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66A93D97-AB5F-0538-D1CA-85A9C32F776D}"/>
              </a:ext>
            </a:extLst>
          </p:cNvPr>
          <p:cNvSpPr>
            <a:spLocks noGrp="1"/>
          </p:cNvSpPr>
          <p:nvPr>
            <p:ph type="body" sz="quarter" idx="17"/>
          </p:nvPr>
        </p:nvSpPr>
        <p:spPr>
          <a:xfrm>
            <a:off x="660160" y="1491883"/>
            <a:ext cx="2066906" cy="582221"/>
          </a:xfrm>
        </p:spPr>
        <p:txBody>
          <a:bodyPr/>
          <a:lstStyle/>
          <a:p>
            <a:r>
              <a:rPr lang="en-US" sz="12000" b="1" dirty="0">
                <a:cs typeface="Times New Roman" panose="02020603050405020304" pitchFamily="18" charset="0"/>
              </a:rPr>
              <a:t>02</a:t>
            </a:r>
          </a:p>
        </p:txBody>
      </p:sp>
    </p:spTree>
    <p:extLst>
      <p:ext uri="{BB962C8B-B14F-4D97-AF65-F5344CB8AC3E}">
        <p14:creationId xmlns:p14="http://schemas.microsoft.com/office/powerpoint/2010/main" val="5223122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712A4-3209-7B7A-351B-21E6FBB5361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B0E3998-165D-E266-4618-9F2106915409}"/>
              </a:ext>
            </a:extLst>
          </p:cNvPr>
          <p:cNvSpPr/>
          <p:nvPr/>
        </p:nvSpPr>
        <p:spPr>
          <a:xfrm flipH="1" flipV="1">
            <a:off x="0" y="9127"/>
            <a:ext cx="12185500" cy="152769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555B608A-F023-F7A8-6DBD-F8E7D5427E5C}"/>
              </a:ext>
            </a:extLst>
          </p:cNvPr>
          <p:cNvPicPr>
            <a:picLocks noChangeAspect="1"/>
          </p:cNvPicPr>
          <p:nvPr/>
        </p:nvPicPr>
        <p:blipFill>
          <a:blip>
            <a:extLst>
              <a:ext uri="{96DAC541-7B7A-43D3-8B79-37D633B846F1}">
                <asvg:svgBlip xmlns:asvg="http://schemas.microsoft.com/office/drawing/2016/SVG/main" r:embed="rId4"/>
              </a:ext>
            </a:extLst>
          </a:blip>
          <a:srcRect l="32264" t="48938" r="39869" b="39981"/>
          <a:stretch>
            <a:fillRect/>
          </a:stretch>
        </p:blipFill>
        <p:spPr>
          <a:xfrm>
            <a:off x="7355540" y="10568"/>
            <a:ext cx="4821213" cy="2714449"/>
          </a:xfrm>
          <a:prstGeom prst="rect">
            <a:avLst/>
          </a:prstGeom>
        </p:spPr>
      </p:pic>
      <p:sp>
        <p:nvSpPr>
          <p:cNvPr id="2" name="Text Placeholder 11">
            <a:extLst>
              <a:ext uri="{FF2B5EF4-FFF2-40B4-BE49-F238E27FC236}">
                <a16:creationId xmlns:a16="http://schemas.microsoft.com/office/drawing/2014/main" id="{7DAF37E6-9036-E3E2-BFB9-3D2B7878C550}"/>
              </a:ext>
            </a:extLst>
          </p:cNvPr>
          <p:cNvSpPr txBox="1">
            <a:spLocks/>
          </p:cNvSpPr>
          <p:nvPr/>
        </p:nvSpPr>
        <p:spPr>
          <a:xfrm>
            <a:off x="460295" y="237539"/>
            <a:ext cx="778860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chemeClr val="bg1"/>
                </a:solidFill>
                <a:cs typeface="Times New Roman" panose="02020603050405020304" pitchFamily="18" charset="0"/>
              </a:rPr>
              <a:t>Konaklama sektörünün geleceğine yönelik trendler ve uygulamalar…</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8CC79EDA-FFF0-0472-BB17-90544B642A52}"/>
              </a:ext>
            </a:extLst>
          </p:cNvPr>
          <p:cNvSpPr/>
          <p:nvPr/>
        </p:nvSpPr>
        <p:spPr>
          <a:xfrm flipH="1">
            <a:off x="488350" y="1812104"/>
            <a:ext cx="4821213" cy="1523494"/>
          </a:xfrm>
          <a:prstGeom prst="rect">
            <a:avLst/>
          </a:prstGeom>
        </p:spPr>
        <p:txBody>
          <a:bodyPr wrap="square">
            <a:spAutoFit/>
          </a:bodyPr>
          <a:lstStyle/>
          <a:p>
            <a:pPr>
              <a:spcBef>
                <a:spcPts val="600"/>
              </a:spcBef>
            </a:pPr>
            <a:r>
              <a:rPr lang="en-IE" sz="2200" dirty="0">
                <a:solidFill>
                  <a:srgbClr val="262626"/>
                </a:solidFill>
              </a:rPr>
              <a:t>Bu kısa video, konaklama sektörünün geleceği için sürdürülebilir ve dijital uygulamaların önemini özetlemektedir</a:t>
            </a:r>
          </a:p>
          <a:p>
            <a:pPr>
              <a:spcBef>
                <a:spcPts val="600"/>
              </a:spcBef>
            </a:pPr>
            <a:endParaRPr lang="en-IE" sz="2200" dirty="0">
              <a:solidFill>
                <a:srgbClr val="262626"/>
              </a:solidFill>
            </a:endParaRPr>
          </a:p>
        </p:txBody>
      </p:sp>
      <p:pic>
        <p:nvPicPr>
          <p:cNvPr id="15" name="Picture 14">
            <a:extLst>
              <a:ext uri="{FF2B5EF4-FFF2-40B4-BE49-F238E27FC236}">
                <a16:creationId xmlns:a16="http://schemas.microsoft.com/office/drawing/2014/main" id="{1764A2EE-114C-546F-B990-CE90EC0633A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17720" b="16922"/>
          <a:stretch>
            <a:fillRect/>
          </a:stretch>
        </p:blipFill>
        <p:spPr>
          <a:xfrm>
            <a:off x="4811912" y="1062700"/>
            <a:ext cx="7364841" cy="4885527"/>
          </a:xfrm>
          <a:prstGeom prst="rect">
            <a:avLst/>
          </a:prstGeom>
        </p:spPr>
      </p:pic>
      <p:sp>
        <p:nvSpPr>
          <p:cNvPr id="17" name="Rectangle 16">
            <a:extLst>
              <a:ext uri="{FF2B5EF4-FFF2-40B4-BE49-F238E27FC236}">
                <a16:creationId xmlns:a16="http://schemas.microsoft.com/office/drawing/2014/main" id="{B41D565E-A949-516F-48B3-FBD87B8BDD8E}"/>
              </a:ext>
            </a:extLst>
          </p:cNvPr>
          <p:cNvSpPr/>
          <p:nvPr/>
        </p:nvSpPr>
        <p:spPr>
          <a:xfrm>
            <a:off x="6377651" y="1536820"/>
            <a:ext cx="5799102" cy="3625490"/>
          </a:xfrm>
          <a:prstGeom prst="rect">
            <a:avLst/>
          </a:prstGeom>
          <a:solidFill>
            <a:srgbClr val="2626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1A57ADC-66E4-DD3D-6469-B17BBB33C78B}"/>
              </a:ext>
            </a:extLst>
          </p:cNvPr>
          <p:cNvSpPr txBox="1"/>
          <p:nvPr/>
        </p:nvSpPr>
        <p:spPr>
          <a:xfrm>
            <a:off x="480843" y="3349565"/>
            <a:ext cx="3668846" cy="707886"/>
          </a:xfrm>
          <a:prstGeom prst="rect">
            <a:avLst/>
          </a:prstGeom>
          <a:noFill/>
        </p:spPr>
        <p:txBody>
          <a:bodyPr wrap="square">
            <a:spAutoFit/>
          </a:bodyPr>
          <a:lstStyle/>
          <a:p>
            <a:r>
              <a:rPr lang="en-US" sz="2000" dirty="0">
                <a:solidFill>
                  <a:srgbClr val="0289AE"/>
                </a:solidFill>
                <a:hlinkClick r:id="rId6">
                  <a:extLst>
                    <a:ext uri="{A12FA001-AC4F-418D-AE19-62706E023703}">
                      <ahyp:hlinkClr xmlns:ahyp="http://schemas.microsoft.com/office/drawing/2018/hyperlinkcolor" val="tx"/>
                    </a:ext>
                  </a:extLst>
                </a:hlinkClick>
              </a:rPr>
              <a:t>Konaklama Sektöründe Sürdürülebilir Uygulamalar - YouTube</a:t>
            </a:r>
            <a:endParaRPr lang="en-IE" sz="2000" dirty="0">
              <a:solidFill>
                <a:srgbClr val="0289AE"/>
              </a:solidFill>
            </a:endParaRPr>
          </a:p>
        </p:txBody>
      </p:sp>
      <p:pic>
        <p:nvPicPr>
          <p:cNvPr id="5" name="Online Media 4" title="Sustainable Practices in the Hospitality Industry">
            <a:hlinkClick r:id="" action="ppaction://media"/>
            <a:extLst>
              <a:ext uri="{FF2B5EF4-FFF2-40B4-BE49-F238E27FC236}">
                <a16:creationId xmlns:a16="http://schemas.microsoft.com/office/drawing/2014/main" id="{B6537FAE-6349-81BC-DBEF-211CC2291CA0}"/>
              </a:ext>
            </a:extLst>
          </p:cNvPr>
          <p:cNvPicPr>
            <a:picLocks noRot="1" noChangeAspect="1"/>
          </p:cNvPicPr>
          <p:nvPr>
            <a:videoFile r:link="rId1"/>
          </p:nvPr>
        </p:nvPicPr>
        <p:blipFill rotWithShape="1">
          <a:blip r:embed="rId7"/>
          <a:srcRect t="-52" b="1354"/>
          <a:stretch>
            <a:fillRect/>
          </a:stretch>
        </p:blipFill>
        <p:spPr>
          <a:xfrm>
            <a:off x="6354599" y="1695690"/>
            <a:ext cx="5822154" cy="3246700"/>
          </a:xfrm>
          <a:prstGeom prst="rect">
            <a:avLst/>
          </a:prstGeom>
        </p:spPr>
      </p:pic>
      <p:grpSp>
        <p:nvGrpSpPr>
          <p:cNvPr id="6" name="Group 5">
            <a:extLst>
              <a:ext uri="{FF2B5EF4-FFF2-40B4-BE49-F238E27FC236}">
                <a16:creationId xmlns:a16="http://schemas.microsoft.com/office/drawing/2014/main" id="{63EF780F-16F4-6676-F979-E31146940635}"/>
              </a:ext>
            </a:extLst>
          </p:cNvPr>
          <p:cNvGrpSpPr/>
          <p:nvPr/>
        </p:nvGrpSpPr>
        <p:grpSpPr>
          <a:xfrm rot="21145702">
            <a:off x="5170337" y="2804324"/>
            <a:ext cx="1456095" cy="1406604"/>
            <a:chOff x="7761315" y="4274827"/>
            <a:chExt cx="1456095" cy="1406604"/>
          </a:xfrm>
        </p:grpSpPr>
        <p:sp>
          <p:nvSpPr>
            <p:cNvPr id="7" name="Oval 6">
              <a:extLst>
                <a:ext uri="{FF2B5EF4-FFF2-40B4-BE49-F238E27FC236}">
                  <a16:creationId xmlns:a16="http://schemas.microsoft.com/office/drawing/2014/main" id="{2B227029-9025-6606-4A66-806C9EA93CD7}"/>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C0A0A5B-9610-6D93-7832-489B24DEF716}"/>
                </a:ext>
              </a:extLst>
            </p:cNvPr>
            <p:cNvSpPr txBox="1"/>
            <p:nvPr/>
          </p:nvSpPr>
          <p:spPr>
            <a:xfrm>
              <a:off x="7761315" y="4535925"/>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6">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pic>
        <p:nvPicPr>
          <p:cNvPr id="9" name="Graphic 8">
            <a:extLst>
              <a:ext uri="{FF2B5EF4-FFF2-40B4-BE49-F238E27FC236}">
                <a16:creationId xmlns:a16="http://schemas.microsoft.com/office/drawing/2014/main" id="{ECE37815-7D93-7DBA-25E1-5B2B6B04DEA0}"/>
              </a:ext>
            </a:extLst>
          </p:cNvPr>
          <p:cNvPicPr>
            <a:picLocks noChangeAspect="1"/>
          </p:cNvPicPr>
          <p:nvPr/>
        </p:nvPicPr>
        <p:blipFill>
          <a:blip>
            <a:extLst>
              <a:ext uri="{96DAC541-7B7A-43D3-8B79-37D633B846F1}">
                <asvg:svgBlip xmlns:asvg="http://schemas.microsoft.com/office/drawing/2016/SVG/main" r:embed="rId4"/>
              </a:ext>
            </a:extLst>
          </a:blip>
          <a:srcRect l="42500" t="39485" r="29633" b="49434"/>
          <a:stretch>
            <a:fillRect/>
          </a:stretch>
        </p:blipFill>
        <p:spPr>
          <a:xfrm>
            <a:off x="15247" y="4171057"/>
            <a:ext cx="4821213" cy="2714449"/>
          </a:xfrm>
          <a:prstGeom prst="rect">
            <a:avLst/>
          </a:prstGeom>
        </p:spPr>
      </p:pic>
    </p:spTree>
    <p:extLst>
      <p:ext uri="{BB962C8B-B14F-4D97-AF65-F5344CB8AC3E}">
        <p14:creationId xmlns:p14="http://schemas.microsoft.com/office/powerpoint/2010/main" val="388979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987D5-688F-3451-7198-AE403A8CDE8C}"/>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18723F03-2BCC-1546-4792-C9B78DB3F132}"/>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18723F03-2BCC-1546-4792-C9B78DB3F13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709BB7A9-859F-EF13-D00C-C9E186251339}"/>
              </a:ext>
            </a:extLst>
          </p:cNvPr>
          <p:cNvSpPr txBox="1"/>
          <p:nvPr/>
        </p:nvSpPr>
        <p:spPr>
          <a:xfrm>
            <a:off x="273203" y="1936214"/>
            <a:ext cx="5391327" cy="2277547"/>
          </a:xfrm>
          <a:prstGeom prst="rect">
            <a:avLst/>
          </a:prstGeom>
          <a:noFill/>
        </p:spPr>
        <p:txBody>
          <a:bodyPr wrap="square" lIns="91440" tIns="45720" rIns="91440" bIns="45720" rtlCol="0" anchor="t">
            <a:spAutoFit/>
          </a:bodyPr>
          <a:lstStyle/>
          <a:p>
            <a:pPr>
              <a:spcAft>
                <a:spcPts val="600"/>
              </a:spcAft>
            </a:pPr>
            <a:r>
              <a:rPr lang="en-US" sz="2200" dirty="0">
                <a:solidFill>
                  <a:srgbClr val="262626"/>
                </a:solidFill>
              </a:rPr>
              <a:t>Avrupa’nın en zorlu ortamlarından birinde faaliyet gösteriyorsunuz.</a:t>
            </a:r>
          </a:p>
          <a:p>
            <a:pPr>
              <a:spcAft>
                <a:spcPts val="600"/>
              </a:spcAft>
            </a:pPr>
            <a:r>
              <a:rPr lang="en-US" sz="2200" b="1" dirty="0">
                <a:solidFill>
                  <a:srgbClr val="0289AE"/>
                </a:solidFill>
              </a:rPr>
              <a:t>Kar marjları dar, personel alımı zor ve değişim hızı çok yüksek.</a:t>
            </a:r>
            <a:endParaRPr lang="en-US" sz="2200" dirty="0">
              <a:solidFill>
                <a:srgbClr val="0289AE"/>
              </a:solidFill>
            </a:endParaRPr>
          </a:p>
          <a:p>
            <a:pPr>
              <a:spcAft>
                <a:spcPts val="600"/>
              </a:spcAft>
            </a:pPr>
            <a:r>
              <a:rPr lang="en-US" sz="2200" dirty="0">
                <a:solidFill>
                  <a:srgbClr val="262626"/>
                </a:solidFill>
              </a:rPr>
              <a:t>Bu bölümde </a:t>
            </a:r>
            <a:r>
              <a:rPr lang="en-US" sz="2200" b="1" dirty="0">
                <a:solidFill>
                  <a:srgbClr val="262626"/>
                </a:solidFill>
              </a:rPr>
              <a:t>sektörün nereye gittiğini ve nedenini </a:t>
            </a:r>
            <a:r>
              <a:rPr lang="en-US" sz="2200" dirty="0">
                <a:solidFill>
                  <a:srgbClr val="262626"/>
                </a:solidFill>
              </a:rPr>
              <a:t>ele alıyoruz</a:t>
            </a:r>
            <a:r>
              <a:rPr lang="en-US" sz="2200" b="1" dirty="0">
                <a:solidFill>
                  <a:srgbClr val="262626"/>
                </a:solidFill>
              </a:rPr>
              <a:t>.</a:t>
            </a:r>
            <a:endParaRPr lang="en-US" sz="2200" dirty="0">
              <a:solidFill>
                <a:srgbClr val="262626"/>
              </a:solidFill>
            </a:endParaRPr>
          </a:p>
        </p:txBody>
      </p:sp>
      <p:sp>
        <p:nvSpPr>
          <p:cNvPr id="7" name="Text Placeholder 11">
            <a:extLst>
              <a:ext uri="{FF2B5EF4-FFF2-40B4-BE49-F238E27FC236}">
                <a16:creationId xmlns:a16="http://schemas.microsoft.com/office/drawing/2014/main" id="{8EAB5668-39F8-34FA-FEC2-D552DCE1E62B}"/>
              </a:ext>
            </a:extLst>
          </p:cNvPr>
          <p:cNvSpPr txBox="1">
            <a:spLocks/>
          </p:cNvSpPr>
          <p:nvPr/>
        </p:nvSpPr>
        <p:spPr>
          <a:xfrm>
            <a:off x="454695" y="394053"/>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KOBİ Konaklama İşletmeleri için Dönüşüm Ortamı</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C25B2ECC-0E79-5DD6-57BA-B931D175128D}"/>
              </a:ext>
            </a:extLst>
          </p:cNvPr>
          <p:cNvCxnSpPr>
            <a:cxnSpLocks/>
          </p:cNvCxnSpPr>
          <p:nvPr/>
        </p:nvCxnSpPr>
        <p:spPr>
          <a:xfrm>
            <a:off x="0" y="1529189"/>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5DB829D3-EB1D-D159-3DED-EB44FDBBC9BF}"/>
              </a:ext>
            </a:extLst>
          </p:cNvPr>
          <p:cNvPicPr>
            <a:picLocks noChangeAspect="1"/>
          </p:cNvPicPr>
          <p:nvPr/>
        </p:nvPicPr>
        <p:blipFill>
          <a:blip>
            <a:extLst>
              <a:ext uri="{96DAC541-7B7A-43D3-8B79-37D633B846F1}">
                <asvg:svgBlip xmlns:asvg="http://schemas.microsoft.com/office/drawing/2016/SVG/main" r:embed="rId6"/>
              </a:ext>
            </a:extLst>
          </a:blip>
          <a:srcRect l="30784" t="41655" r="41349" b="41348"/>
          <a:stretch>
            <a:fillRect/>
          </a:stretch>
        </p:blipFill>
        <p:spPr>
          <a:xfrm>
            <a:off x="5458250" y="-1"/>
            <a:ext cx="6754568" cy="5833641"/>
          </a:xfrm>
          <a:prstGeom prst="rect">
            <a:avLst/>
          </a:prstGeom>
        </p:spPr>
      </p:pic>
      <p:sp>
        <p:nvSpPr>
          <p:cNvPr id="12" name="Rounded Rectangle 11">
            <a:extLst>
              <a:ext uri="{FF2B5EF4-FFF2-40B4-BE49-F238E27FC236}">
                <a16:creationId xmlns:a16="http://schemas.microsoft.com/office/drawing/2014/main" id="{172FB41C-F688-4048-443B-9D620449B640}"/>
              </a:ext>
            </a:extLst>
          </p:cNvPr>
          <p:cNvSpPr/>
          <p:nvPr/>
        </p:nvSpPr>
        <p:spPr>
          <a:xfrm>
            <a:off x="5872226" y="1122165"/>
            <a:ext cx="5512437" cy="2081479"/>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9AF6081-3AC0-4B6C-2C5D-0460AEAB3390}"/>
              </a:ext>
            </a:extLst>
          </p:cNvPr>
          <p:cNvSpPr txBox="1"/>
          <p:nvPr/>
        </p:nvSpPr>
        <p:spPr>
          <a:xfrm>
            <a:off x="6311720" y="1442938"/>
            <a:ext cx="4718953" cy="1661993"/>
          </a:xfrm>
          <a:prstGeom prst="rect">
            <a:avLst/>
          </a:prstGeom>
          <a:noFill/>
        </p:spPr>
        <p:txBody>
          <a:bodyPr wrap="square" rtlCol="0">
            <a:spAutoFit/>
          </a:bodyPr>
          <a:lstStyle/>
          <a:p>
            <a:pPr algn="ctr"/>
            <a:r>
              <a:rPr lang="en-US" b="1" i="1" dirty="0">
                <a:solidFill>
                  <a:srgbClr val="262626"/>
                </a:solidFill>
              </a:rPr>
              <a:t>Dönüşüm = bir şeyin veya birinin görünümünde veya karakterinde, özellikle de o şeyin veya kişinin iyileştirilmesi amacıyla yapılan tam bir değişiklik </a:t>
            </a:r>
          </a:p>
          <a:p>
            <a:pPr algn="ctr"/>
            <a:endParaRPr lang="en-US" sz="1200" b="1" dirty="0">
              <a:solidFill>
                <a:srgbClr val="262626"/>
              </a:solidFill>
            </a:endParaRPr>
          </a:p>
          <a:p>
            <a:pPr algn="ctr"/>
            <a:r>
              <a:rPr lang="en-US" dirty="0">
                <a:solidFill>
                  <a:srgbClr val="262626"/>
                </a:solidFill>
              </a:rPr>
              <a:t>Cambridge Sözlüğü</a:t>
            </a:r>
            <a:endParaRPr lang="en-IE" dirty="0">
              <a:solidFill>
                <a:srgbClr val="262626"/>
              </a:solidFill>
            </a:endParaRPr>
          </a:p>
        </p:txBody>
      </p:sp>
    </p:spTree>
    <p:extLst>
      <p:ext uri="{BB962C8B-B14F-4D97-AF65-F5344CB8AC3E}">
        <p14:creationId xmlns:p14="http://schemas.microsoft.com/office/powerpoint/2010/main" val="1016857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C02D6-B207-2C27-D159-29B5048B876E}"/>
            </a:ext>
          </a:extLst>
        </p:cNvPr>
        <p:cNvGrpSpPr/>
        <p:nvPr/>
      </p:nvGrpSpPr>
      <p:grpSpPr>
        <a:xfrm>
          <a:off x="0" y="0"/>
          <a:ext cx="0" cy="0"/>
          <a:chOff x="0" y="0"/>
          <a:chExt cx="0" cy="0"/>
        </a:xfrm>
      </p:grpSpPr>
      <p:sp>
        <p:nvSpPr>
          <p:cNvPr id="120" name="Rectangle 119">
            <a:extLst>
              <a:ext uri="{FF2B5EF4-FFF2-40B4-BE49-F238E27FC236}">
                <a16:creationId xmlns:a16="http://schemas.microsoft.com/office/drawing/2014/main" id="{FB3FE3AD-0BB8-1DEA-1525-DDE3F3ED067D}"/>
              </a:ext>
            </a:extLst>
          </p:cNvPr>
          <p:cNvSpPr/>
          <p:nvPr/>
        </p:nvSpPr>
        <p:spPr>
          <a:xfrm>
            <a:off x="11401063" y="4258954"/>
            <a:ext cx="694481" cy="24926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BE031AD4-277E-892F-316D-F72A8BC46821}"/>
              </a:ext>
            </a:extLst>
          </p:cNvPr>
          <p:cNvSpPr/>
          <p:nvPr/>
        </p:nvSpPr>
        <p:spPr>
          <a:xfrm>
            <a:off x="4601541" y="285226"/>
            <a:ext cx="7347066" cy="1798327"/>
          </a:xfrm>
          <a:prstGeom prst="roundRect">
            <a:avLst>
              <a:gd name="adj" fmla="val 7861"/>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adroTexto 555">
            <a:extLst>
              <a:ext uri="{FF2B5EF4-FFF2-40B4-BE49-F238E27FC236}">
                <a16:creationId xmlns:a16="http://schemas.microsoft.com/office/drawing/2014/main" id="{8623F863-5167-FD27-09A8-F57BB00398B0}"/>
              </a:ext>
            </a:extLst>
          </p:cNvPr>
          <p:cNvSpPr txBox="1"/>
          <p:nvPr/>
        </p:nvSpPr>
        <p:spPr>
          <a:xfrm>
            <a:off x="4663386" y="419379"/>
            <a:ext cx="5636584" cy="387991"/>
          </a:xfrm>
          <a:prstGeom prst="rect">
            <a:avLst/>
          </a:prstGeom>
          <a:noFill/>
        </p:spPr>
        <p:txBody>
          <a:bodyPr wrap="square" rtlCol="0">
            <a:spAutoFit/>
          </a:bodyPr>
          <a:lstStyle/>
          <a:p>
            <a:pPr algn="ctr">
              <a:lnSpc>
                <a:spcPts val="2340"/>
              </a:lnSpc>
            </a:pPr>
            <a:r>
              <a:rPr lang="en-US" sz="2200" b="1" dirty="0">
                <a:solidFill>
                  <a:srgbClr val="62A844"/>
                </a:solidFill>
                <a:latin typeface="Calibri" panose="020F0502020204030204" pitchFamily="34" charset="0"/>
                <a:ea typeface="Lato" charset="0"/>
                <a:cs typeface="Calibri" panose="020F0502020204030204" pitchFamily="34" charset="0"/>
              </a:rPr>
              <a:t>Çevresel Baskılar</a:t>
            </a:r>
          </a:p>
        </p:txBody>
      </p:sp>
      <p:sp>
        <p:nvSpPr>
          <p:cNvPr id="74" name="TextBox 73">
            <a:extLst>
              <a:ext uri="{FF2B5EF4-FFF2-40B4-BE49-F238E27FC236}">
                <a16:creationId xmlns:a16="http://schemas.microsoft.com/office/drawing/2014/main" id="{5F12B4C2-BEBE-3569-6B23-B866B4BB1CDF}"/>
              </a:ext>
            </a:extLst>
          </p:cNvPr>
          <p:cNvSpPr txBox="1"/>
          <p:nvPr/>
        </p:nvSpPr>
        <p:spPr>
          <a:xfrm>
            <a:off x="4663386" y="810304"/>
            <a:ext cx="7569007" cy="1066959"/>
          </a:xfrm>
          <a:prstGeom prst="rect">
            <a:avLst/>
          </a:prstGeom>
          <a:noFill/>
        </p:spPr>
        <p:txBody>
          <a:bodyPr wrap="square" rtlCol="0">
            <a:spAutoFit/>
          </a:bodyPr>
          <a:lstStyle/>
          <a:p>
            <a:pPr marL="180000" indent="-180000">
              <a:lnSpc>
                <a:spcPts val="1860"/>
              </a:lnSpc>
              <a:buClr>
                <a:srgbClr val="62A844"/>
              </a:buClr>
              <a:buFont typeface="Arial" panose="020B0604020202020204" pitchFamily="34" charset="0"/>
              <a:buChar char="•"/>
            </a:pPr>
            <a:r>
              <a:rPr lang="tr-TR" sz="1700" noProof="1">
                <a:solidFill>
                  <a:srgbClr val="262626"/>
                </a:solidFill>
              </a:rPr>
              <a:t>Kamu hizmetleri ve malzeme maliyetlerinin artması</a:t>
            </a:r>
          </a:p>
          <a:p>
            <a:pPr marL="180000" indent="-180000">
              <a:lnSpc>
                <a:spcPts val="1860"/>
              </a:lnSpc>
              <a:buClr>
                <a:srgbClr val="62A844"/>
              </a:buClr>
              <a:buFont typeface="Arial" panose="020B0604020202020204" pitchFamily="34" charset="0"/>
              <a:buChar char="•"/>
            </a:pPr>
            <a:r>
              <a:rPr lang="tr-TR" sz="1700" noProof="1">
                <a:solidFill>
                  <a:srgbClr val="262626"/>
                </a:solidFill>
              </a:rPr>
              <a:t>Atık yönetimi düzenlemeleri, örneğin tek kullanımlık ürünler üzerindeki baskı</a:t>
            </a:r>
          </a:p>
          <a:p>
            <a:pPr marL="180000" indent="-180000">
              <a:lnSpc>
                <a:spcPts val="1860"/>
              </a:lnSpc>
              <a:buClr>
                <a:srgbClr val="62A844"/>
              </a:buClr>
              <a:buFont typeface="Arial" panose="020B0604020202020204" pitchFamily="34" charset="0"/>
              <a:buChar char="•"/>
            </a:pPr>
            <a:r>
              <a:rPr lang="tr-TR" sz="1700" noProof="1">
                <a:solidFill>
                  <a:srgbClr val="262626"/>
                </a:solidFill>
              </a:rPr>
              <a:t>Konuklar şeffaf, sorumlu ve çevreye etkisi az olan işletme faaliyetleri bekliyor</a:t>
            </a:r>
          </a:p>
          <a:p>
            <a:pPr marL="180000" indent="-180000">
              <a:lnSpc>
                <a:spcPts val="1860"/>
              </a:lnSpc>
              <a:buClr>
                <a:srgbClr val="62A844"/>
              </a:buClr>
              <a:buFont typeface="Arial" panose="020B0604020202020204" pitchFamily="34" charset="0"/>
              <a:buChar char="•"/>
            </a:pPr>
            <a:r>
              <a:rPr lang="tr-TR" sz="1700" noProof="1">
                <a:solidFill>
                  <a:srgbClr val="262626"/>
                </a:solidFill>
              </a:rPr>
              <a:t>Tedarik zincirlerini ve mevsimselliği etkileyen iklimle ilgili aksaklıklar</a:t>
            </a:r>
          </a:p>
        </p:txBody>
      </p:sp>
      <p:grpSp>
        <p:nvGrpSpPr>
          <p:cNvPr id="45" name="Group 44">
            <a:extLst>
              <a:ext uri="{FF2B5EF4-FFF2-40B4-BE49-F238E27FC236}">
                <a16:creationId xmlns:a16="http://schemas.microsoft.com/office/drawing/2014/main" id="{565A51B1-B3EA-3756-F1BE-C0540EAAAA6F}"/>
              </a:ext>
            </a:extLst>
          </p:cNvPr>
          <p:cNvGrpSpPr/>
          <p:nvPr/>
        </p:nvGrpSpPr>
        <p:grpSpPr>
          <a:xfrm>
            <a:off x="3396273" y="406835"/>
            <a:ext cx="1489842" cy="1489618"/>
            <a:chOff x="1832929" y="391268"/>
            <a:chExt cx="1602645" cy="1602404"/>
          </a:xfrm>
        </p:grpSpPr>
        <p:grpSp>
          <p:nvGrpSpPr>
            <p:cNvPr id="24" name="Group 23">
              <a:extLst>
                <a:ext uri="{FF2B5EF4-FFF2-40B4-BE49-F238E27FC236}">
                  <a16:creationId xmlns:a16="http://schemas.microsoft.com/office/drawing/2014/main" id="{B58DC17D-B38C-3391-6065-BC4B773DC17B}"/>
                </a:ext>
              </a:extLst>
            </p:cNvPr>
            <p:cNvGrpSpPr/>
            <p:nvPr/>
          </p:nvGrpSpPr>
          <p:grpSpPr>
            <a:xfrm>
              <a:off x="1832929" y="391268"/>
              <a:ext cx="1602645" cy="1602404"/>
              <a:chOff x="3068464" y="1670756"/>
              <a:chExt cx="1972690" cy="1972393"/>
            </a:xfrm>
          </p:grpSpPr>
          <p:sp>
            <p:nvSpPr>
              <p:cNvPr id="16" name="Oval 15">
                <a:extLst>
                  <a:ext uri="{FF2B5EF4-FFF2-40B4-BE49-F238E27FC236}">
                    <a16:creationId xmlns:a16="http://schemas.microsoft.com/office/drawing/2014/main" id="{2717121D-8367-71BA-49D3-83F521AE1387}"/>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17" name="Oval 16">
                <a:extLst>
                  <a:ext uri="{FF2B5EF4-FFF2-40B4-BE49-F238E27FC236}">
                    <a16:creationId xmlns:a16="http://schemas.microsoft.com/office/drawing/2014/main" id="{466FC3B5-A307-F5AF-BF0F-BE5801C6D319}"/>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18" name="Graphic 26">
                <a:extLst>
                  <a:ext uri="{FF2B5EF4-FFF2-40B4-BE49-F238E27FC236}">
                    <a16:creationId xmlns:a16="http://schemas.microsoft.com/office/drawing/2014/main" id="{A362FE49-2915-B138-1B1F-54D2165DACB9}"/>
                  </a:ext>
                </a:extLst>
              </p:cNvPr>
              <p:cNvGrpSpPr/>
              <p:nvPr/>
            </p:nvGrpSpPr>
            <p:grpSpPr>
              <a:xfrm>
                <a:off x="3068464" y="1670756"/>
                <a:ext cx="1972690" cy="1972393"/>
                <a:chOff x="1000491" y="2838436"/>
                <a:chExt cx="2183137" cy="2182809"/>
              </a:xfrm>
              <a:solidFill>
                <a:srgbClr val="62A844"/>
              </a:solidFill>
            </p:grpSpPr>
            <p:sp>
              <p:nvSpPr>
                <p:cNvPr id="19" name="Freeform 18">
                  <a:extLst>
                    <a:ext uri="{FF2B5EF4-FFF2-40B4-BE49-F238E27FC236}">
                      <a16:creationId xmlns:a16="http://schemas.microsoft.com/office/drawing/2014/main" id="{9A9661B0-4E6B-1076-2703-8ADD354C54FE}"/>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20" name="Graphic 26">
                  <a:extLst>
                    <a:ext uri="{FF2B5EF4-FFF2-40B4-BE49-F238E27FC236}">
                      <a16:creationId xmlns:a16="http://schemas.microsoft.com/office/drawing/2014/main" id="{DF013D8F-B42F-0F0B-9030-8B608875506F}"/>
                    </a:ext>
                  </a:extLst>
                </p:cNvPr>
                <p:cNvGrpSpPr/>
                <p:nvPr/>
              </p:nvGrpSpPr>
              <p:grpSpPr>
                <a:xfrm>
                  <a:off x="1000491" y="3920861"/>
                  <a:ext cx="2183137" cy="1100383"/>
                  <a:chOff x="1000491" y="3920861"/>
                  <a:chExt cx="2183137" cy="1100383"/>
                </a:xfrm>
                <a:grpFill/>
              </p:grpSpPr>
              <p:sp>
                <p:nvSpPr>
                  <p:cNvPr id="21" name="Freeform 20">
                    <a:extLst>
                      <a:ext uri="{FF2B5EF4-FFF2-40B4-BE49-F238E27FC236}">
                        <a16:creationId xmlns:a16="http://schemas.microsoft.com/office/drawing/2014/main" id="{AB57999B-A95D-6002-94C4-920A1AFCF0AC}"/>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22" name="Freeform 21">
                    <a:extLst>
                      <a:ext uri="{FF2B5EF4-FFF2-40B4-BE49-F238E27FC236}">
                        <a16:creationId xmlns:a16="http://schemas.microsoft.com/office/drawing/2014/main" id="{D5910E36-9727-B409-2CC1-9FC11E571BC3}"/>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23" name="Freeform 22">
                    <a:extLst>
                      <a:ext uri="{FF2B5EF4-FFF2-40B4-BE49-F238E27FC236}">
                        <a16:creationId xmlns:a16="http://schemas.microsoft.com/office/drawing/2014/main" id="{482D4D04-90A7-500A-D6F8-1E61B9B409DC}"/>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sp>
          <p:nvSpPr>
            <p:cNvPr id="25" name="Freeform 209">
              <a:extLst>
                <a:ext uri="{FF2B5EF4-FFF2-40B4-BE49-F238E27FC236}">
                  <a16:creationId xmlns:a16="http://schemas.microsoft.com/office/drawing/2014/main" id="{7C48F86E-09DF-51AF-74EB-55DC7A033792}"/>
                </a:ext>
              </a:extLst>
            </p:cNvPr>
            <p:cNvSpPr/>
            <p:nvPr/>
          </p:nvSpPr>
          <p:spPr>
            <a:xfrm>
              <a:off x="2286755" y="814429"/>
              <a:ext cx="733686" cy="734172"/>
            </a:xfrm>
            <a:custGeom>
              <a:avLst/>
              <a:gdLst>
                <a:gd name="connsiteX0" fmla="*/ 887581 w 901130"/>
                <a:gd name="connsiteY0" fmla="*/ 104998 h 901727"/>
                <a:gd name="connsiteX1" fmla="*/ 855965 w 901130"/>
                <a:gd name="connsiteY1" fmla="*/ 33635 h 901727"/>
                <a:gd name="connsiteX2" fmla="*/ 841512 w 901130"/>
                <a:gd name="connsiteY2" fmla="*/ 27312 h 901727"/>
                <a:gd name="connsiteX3" fmla="*/ 768343 w 901130"/>
                <a:gd name="connsiteY3" fmla="*/ 54412 h 901727"/>
                <a:gd name="connsiteX4" fmla="*/ 663558 w 901130"/>
                <a:gd name="connsiteY4" fmla="*/ 154681 h 901727"/>
                <a:gd name="connsiteX5" fmla="*/ 657234 w 901130"/>
                <a:gd name="connsiteY5" fmla="*/ 272112 h 901727"/>
                <a:gd name="connsiteX6" fmla="*/ 586775 w 901130"/>
                <a:gd name="connsiteY6" fmla="*/ 210687 h 901727"/>
                <a:gd name="connsiteX7" fmla="*/ 525350 w 901130"/>
                <a:gd name="connsiteY7" fmla="*/ 116741 h 901727"/>
                <a:gd name="connsiteX8" fmla="*/ 504573 w 901130"/>
                <a:gd name="connsiteY8" fmla="*/ 133001 h 901727"/>
                <a:gd name="connsiteX9" fmla="*/ 553352 w 901130"/>
                <a:gd name="connsiteY9" fmla="*/ 204363 h 901727"/>
                <a:gd name="connsiteX10" fmla="*/ 433211 w 901130"/>
                <a:gd name="connsiteY10" fmla="*/ 180877 h 901727"/>
                <a:gd name="connsiteX11" fmla="*/ 319392 w 901130"/>
                <a:gd name="connsiteY11" fmla="*/ 25505 h 901727"/>
                <a:gd name="connsiteX12" fmla="*/ 352815 w 901130"/>
                <a:gd name="connsiteY12" fmla="*/ 29119 h 901727"/>
                <a:gd name="connsiteX13" fmla="*/ 455794 w 901130"/>
                <a:gd name="connsiteY13" fmla="*/ 82415 h 901727"/>
                <a:gd name="connsiteX14" fmla="*/ 472957 w 901130"/>
                <a:gd name="connsiteY14" fmla="*/ 62542 h 901727"/>
                <a:gd name="connsiteX15" fmla="*/ 358235 w 901130"/>
                <a:gd name="connsiteY15" fmla="*/ 3826 h 901727"/>
                <a:gd name="connsiteX16" fmla="*/ 154084 w 901130"/>
                <a:gd name="connsiteY16" fmla="*/ 48992 h 901727"/>
                <a:gd name="connsiteX17" fmla="*/ 61945 w 901130"/>
                <a:gd name="connsiteY17" fmla="*/ 114934 h 901727"/>
                <a:gd name="connsiteX18" fmla="*/ 60139 w 901130"/>
                <a:gd name="connsiteY18" fmla="*/ 133001 h 901727"/>
                <a:gd name="connsiteX19" fmla="*/ 119758 w 901130"/>
                <a:gd name="connsiteY19" fmla="*/ 226043 h 901727"/>
                <a:gd name="connsiteX20" fmla="*/ 182087 w 901130"/>
                <a:gd name="connsiteY20" fmla="*/ 290179 h 901727"/>
                <a:gd name="connsiteX21" fmla="*/ 164021 w 901130"/>
                <a:gd name="connsiteY21" fmla="*/ 306438 h 901727"/>
                <a:gd name="connsiteX22" fmla="*/ 93562 w 901130"/>
                <a:gd name="connsiteY22" fmla="*/ 411224 h 901727"/>
                <a:gd name="connsiteX23" fmla="*/ 71882 w 901130"/>
                <a:gd name="connsiteY23" fmla="*/ 521429 h 901727"/>
                <a:gd name="connsiteX24" fmla="*/ 124275 w 901130"/>
                <a:gd name="connsiteY24" fmla="*/ 695770 h 901727"/>
                <a:gd name="connsiteX25" fmla="*/ 262483 w 901130"/>
                <a:gd name="connsiteY25" fmla="*/ 807782 h 901727"/>
                <a:gd name="connsiteX26" fmla="*/ 272419 w 901130"/>
                <a:gd name="connsiteY26" fmla="*/ 783392 h 901727"/>
                <a:gd name="connsiteX27" fmla="*/ 215510 w 901130"/>
                <a:gd name="connsiteY27" fmla="*/ 751776 h 901727"/>
                <a:gd name="connsiteX28" fmla="*/ 192927 w 901130"/>
                <a:gd name="connsiteY28" fmla="*/ 647894 h 901727"/>
                <a:gd name="connsiteX29" fmla="*/ 208284 w 901130"/>
                <a:gd name="connsiteY29" fmla="*/ 600921 h 901727"/>
                <a:gd name="connsiteX30" fmla="*/ 227253 w 901130"/>
                <a:gd name="connsiteY30" fmla="*/ 553949 h 901727"/>
                <a:gd name="connsiteX31" fmla="*/ 214607 w 901130"/>
                <a:gd name="connsiteY31" fmla="*/ 514202 h 901727"/>
                <a:gd name="connsiteX32" fmla="*/ 182990 w 901130"/>
                <a:gd name="connsiteY32" fmla="*/ 500653 h 901727"/>
                <a:gd name="connsiteX33" fmla="*/ 165827 w 901130"/>
                <a:gd name="connsiteY33" fmla="*/ 494329 h 901727"/>
                <a:gd name="connsiteX34" fmla="*/ 143244 w 901130"/>
                <a:gd name="connsiteY34" fmla="*/ 458196 h 901727"/>
                <a:gd name="connsiteX35" fmla="*/ 118855 w 901130"/>
                <a:gd name="connsiteY35" fmla="*/ 418451 h 901727"/>
                <a:gd name="connsiteX36" fmla="*/ 201960 w 901130"/>
                <a:gd name="connsiteY36" fmla="*/ 308245 h 901727"/>
                <a:gd name="connsiteX37" fmla="*/ 313069 w 901130"/>
                <a:gd name="connsiteY37" fmla="*/ 349798 h 901727"/>
                <a:gd name="connsiteX38" fmla="*/ 273323 w 901130"/>
                <a:gd name="connsiteY38" fmla="*/ 476263 h 901727"/>
                <a:gd name="connsiteX39" fmla="*/ 396174 w 901130"/>
                <a:gd name="connsiteY39" fmla="*/ 512396 h 901727"/>
                <a:gd name="connsiteX40" fmla="*/ 420564 w 901130"/>
                <a:gd name="connsiteY40" fmla="*/ 508783 h 901727"/>
                <a:gd name="connsiteX41" fmla="*/ 425081 w 901130"/>
                <a:gd name="connsiteY41" fmla="*/ 509686 h 901727"/>
                <a:gd name="connsiteX42" fmla="*/ 435017 w 901130"/>
                <a:gd name="connsiteY42" fmla="*/ 591888 h 901727"/>
                <a:gd name="connsiteX43" fmla="*/ 450374 w 901130"/>
                <a:gd name="connsiteY43" fmla="*/ 696673 h 901727"/>
                <a:gd name="connsiteX44" fmla="*/ 483797 w 901130"/>
                <a:gd name="connsiteY44" fmla="*/ 712933 h 901727"/>
                <a:gd name="connsiteX45" fmla="*/ 509993 w 901130"/>
                <a:gd name="connsiteY45" fmla="*/ 706610 h 901727"/>
                <a:gd name="connsiteX46" fmla="*/ 584968 w 901130"/>
                <a:gd name="connsiteY46" fmla="*/ 597308 h 901727"/>
                <a:gd name="connsiteX47" fmla="*/ 584065 w 901130"/>
                <a:gd name="connsiteY47" fmla="*/ 519622 h 901727"/>
                <a:gd name="connsiteX48" fmla="*/ 649104 w 901130"/>
                <a:gd name="connsiteY48" fmla="*/ 465423 h 901727"/>
                <a:gd name="connsiteX49" fmla="*/ 655428 w 901130"/>
                <a:gd name="connsiteY49" fmla="*/ 528655 h 901727"/>
                <a:gd name="connsiteX50" fmla="*/ 571419 w 901130"/>
                <a:gd name="connsiteY50" fmla="*/ 724676 h 901727"/>
                <a:gd name="connsiteX51" fmla="*/ 345588 w 901130"/>
                <a:gd name="connsiteY51" fmla="*/ 802362 h 901727"/>
                <a:gd name="connsiteX52" fmla="*/ 342878 w 901130"/>
                <a:gd name="connsiteY52" fmla="*/ 828558 h 901727"/>
                <a:gd name="connsiteX53" fmla="*/ 589485 w 901130"/>
                <a:gd name="connsiteY53" fmla="*/ 743646 h 901727"/>
                <a:gd name="connsiteX54" fmla="*/ 681624 w 901130"/>
                <a:gd name="connsiteY54" fmla="*/ 528655 h 901727"/>
                <a:gd name="connsiteX55" fmla="*/ 543416 w 901130"/>
                <a:gd name="connsiteY55" fmla="*/ 269402 h 901727"/>
                <a:gd name="connsiteX56" fmla="*/ 581355 w 901130"/>
                <a:gd name="connsiteY56" fmla="*/ 239592 h 901727"/>
                <a:gd name="connsiteX57" fmla="*/ 661751 w 901130"/>
                <a:gd name="connsiteY57" fmla="*/ 320891 h 901727"/>
                <a:gd name="connsiteX58" fmla="*/ 722273 w 901130"/>
                <a:gd name="connsiteY58" fmla="*/ 581951 h 901727"/>
                <a:gd name="connsiteX59" fmla="*/ 319392 w 901130"/>
                <a:gd name="connsiteY59" fmla="*/ 870111 h 901727"/>
                <a:gd name="connsiteX60" fmla="*/ 91755 w 901130"/>
                <a:gd name="connsiteY60" fmla="*/ 728290 h 901727"/>
                <a:gd name="connsiteX61" fmla="*/ 31233 w 901130"/>
                <a:gd name="connsiteY61" fmla="*/ 467230 h 901727"/>
                <a:gd name="connsiteX62" fmla="*/ 5036 w 901130"/>
                <a:gd name="connsiteY62" fmla="*/ 462713 h 901727"/>
                <a:gd name="connsiteX63" fmla="*/ 70075 w 901130"/>
                <a:gd name="connsiteY63" fmla="*/ 743646 h 901727"/>
                <a:gd name="connsiteX64" fmla="*/ 314875 w 901130"/>
                <a:gd name="connsiteY64" fmla="*/ 896307 h 901727"/>
                <a:gd name="connsiteX65" fmla="*/ 377205 w 901130"/>
                <a:gd name="connsiteY65" fmla="*/ 901728 h 901727"/>
                <a:gd name="connsiteX66" fmla="*/ 595808 w 901130"/>
                <a:gd name="connsiteY66" fmla="*/ 831268 h 901727"/>
                <a:gd name="connsiteX67" fmla="*/ 748470 w 901130"/>
                <a:gd name="connsiteY67" fmla="*/ 586468 h 901727"/>
                <a:gd name="connsiteX68" fmla="*/ 722273 w 901130"/>
                <a:gd name="connsiteY68" fmla="*/ 375091 h 901727"/>
                <a:gd name="connsiteX69" fmla="*/ 782796 w 901130"/>
                <a:gd name="connsiteY69" fmla="*/ 350701 h 901727"/>
                <a:gd name="connsiteX70" fmla="*/ 887581 w 901130"/>
                <a:gd name="connsiteY70" fmla="*/ 250432 h 901727"/>
                <a:gd name="connsiteX71" fmla="*/ 887581 w 901130"/>
                <a:gd name="connsiteY71" fmla="*/ 104998 h 901727"/>
                <a:gd name="connsiteX72" fmla="*/ 121565 w 901130"/>
                <a:gd name="connsiteY72" fmla="*/ 467230 h 901727"/>
                <a:gd name="connsiteX73" fmla="*/ 150471 w 901130"/>
                <a:gd name="connsiteY73" fmla="*/ 511493 h 901727"/>
                <a:gd name="connsiteX74" fmla="*/ 176667 w 901130"/>
                <a:gd name="connsiteY74" fmla="*/ 523236 h 901727"/>
                <a:gd name="connsiteX75" fmla="*/ 202864 w 901130"/>
                <a:gd name="connsiteY75" fmla="*/ 544916 h 901727"/>
                <a:gd name="connsiteX76" fmla="*/ 185701 w 901130"/>
                <a:gd name="connsiteY76" fmla="*/ 586468 h 901727"/>
                <a:gd name="connsiteX77" fmla="*/ 171247 w 901130"/>
                <a:gd name="connsiteY77" fmla="*/ 659637 h 901727"/>
                <a:gd name="connsiteX78" fmla="*/ 191121 w 901130"/>
                <a:gd name="connsiteY78" fmla="*/ 730096 h 901727"/>
                <a:gd name="connsiteX79" fmla="*/ 109822 w 901130"/>
                <a:gd name="connsiteY79" fmla="*/ 445550 h 901727"/>
                <a:gd name="connsiteX80" fmla="*/ 121565 w 901130"/>
                <a:gd name="connsiteY80" fmla="*/ 467230 h 901727"/>
                <a:gd name="connsiteX81" fmla="*/ 760213 w 901130"/>
                <a:gd name="connsiteY81" fmla="*/ 207976 h 901727"/>
                <a:gd name="connsiteX82" fmla="*/ 722273 w 901130"/>
                <a:gd name="connsiteY82" fmla="*/ 116741 h 901727"/>
                <a:gd name="connsiteX83" fmla="*/ 780086 w 901130"/>
                <a:gd name="connsiteY83" fmla="*/ 77898 h 901727"/>
                <a:gd name="connsiteX84" fmla="*/ 821639 w 901130"/>
                <a:gd name="connsiteY84" fmla="*/ 60735 h 901727"/>
                <a:gd name="connsiteX85" fmla="*/ 760213 w 901130"/>
                <a:gd name="connsiteY85" fmla="*/ 207976 h 901727"/>
                <a:gd name="connsiteX86" fmla="*/ 846932 w 901130"/>
                <a:gd name="connsiteY86" fmla="*/ 70671 h 901727"/>
                <a:gd name="connsiteX87" fmla="*/ 863192 w 901130"/>
                <a:gd name="connsiteY87" fmla="*/ 113127 h 901727"/>
                <a:gd name="connsiteX88" fmla="*/ 874935 w 901130"/>
                <a:gd name="connsiteY88" fmla="*/ 176360 h 901727"/>
                <a:gd name="connsiteX89" fmla="*/ 787313 w 901130"/>
                <a:gd name="connsiteY89" fmla="*/ 212493 h 901727"/>
                <a:gd name="connsiteX90" fmla="*/ 846932 w 901130"/>
                <a:gd name="connsiteY90" fmla="*/ 70671 h 901727"/>
                <a:gd name="connsiteX91" fmla="*/ 688850 w 901130"/>
                <a:gd name="connsiteY91" fmla="*/ 164617 h 901727"/>
                <a:gd name="connsiteX92" fmla="*/ 703304 w 901130"/>
                <a:gd name="connsiteY92" fmla="*/ 139324 h 901727"/>
                <a:gd name="connsiteX93" fmla="*/ 745760 w 901130"/>
                <a:gd name="connsiteY93" fmla="*/ 243206 h 901727"/>
                <a:gd name="connsiteX94" fmla="*/ 707820 w 901130"/>
                <a:gd name="connsiteY94" fmla="*/ 334441 h 901727"/>
                <a:gd name="connsiteX95" fmla="*/ 690657 w 901130"/>
                <a:gd name="connsiteY95" fmla="*/ 291082 h 901727"/>
                <a:gd name="connsiteX96" fmla="*/ 688850 w 901130"/>
                <a:gd name="connsiteY96" fmla="*/ 164617 h 901727"/>
                <a:gd name="connsiteX97" fmla="*/ 772860 w 901130"/>
                <a:gd name="connsiteY97" fmla="*/ 325408 h 901727"/>
                <a:gd name="connsiteX98" fmla="*/ 732210 w 901130"/>
                <a:gd name="connsiteY98" fmla="*/ 342571 h 901727"/>
                <a:gd name="connsiteX99" fmla="*/ 771956 w 901130"/>
                <a:gd name="connsiteY99" fmla="*/ 247723 h 901727"/>
                <a:gd name="connsiteX100" fmla="*/ 873128 w 901130"/>
                <a:gd name="connsiteY100" fmla="*/ 206170 h 901727"/>
                <a:gd name="connsiteX101" fmla="*/ 864095 w 901130"/>
                <a:gd name="connsiteY101" fmla="*/ 239592 h 901727"/>
                <a:gd name="connsiteX102" fmla="*/ 772860 w 901130"/>
                <a:gd name="connsiteY102" fmla="*/ 325408 h 901727"/>
                <a:gd name="connsiteX103" fmla="*/ 297712 w 901130"/>
                <a:gd name="connsiteY103" fmla="*/ 318182 h 901727"/>
                <a:gd name="connsiteX104" fmla="*/ 284163 w 901130"/>
                <a:gd name="connsiteY104" fmla="*/ 314569 h 901727"/>
                <a:gd name="connsiteX105" fmla="*/ 430501 w 901130"/>
                <a:gd name="connsiteY105" fmla="*/ 207073 h 901727"/>
                <a:gd name="connsiteX106" fmla="*/ 550642 w 901130"/>
                <a:gd name="connsiteY106" fmla="*/ 230559 h 901727"/>
                <a:gd name="connsiteX107" fmla="*/ 297712 w 901130"/>
                <a:gd name="connsiteY107" fmla="*/ 318182 h 901727"/>
                <a:gd name="connsiteX108" fmla="*/ 164021 w 901130"/>
                <a:gd name="connsiteY108" fmla="*/ 235979 h 901727"/>
                <a:gd name="connsiteX109" fmla="*/ 97175 w 901130"/>
                <a:gd name="connsiteY109" fmla="*/ 142937 h 901727"/>
                <a:gd name="connsiteX110" fmla="*/ 249836 w 901130"/>
                <a:gd name="connsiteY110" fmla="*/ 172747 h 901727"/>
                <a:gd name="connsiteX111" fmla="*/ 164021 w 901130"/>
                <a:gd name="connsiteY111" fmla="*/ 235979 h 901727"/>
                <a:gd name="connsiteX112" fmla="*/ 191121 w 901130"/>
                <a:gd name="connsiteY112" fmla="*/ 59832 h 901727"/>
                <a:gd name="connsiteX113" fmla="*/ 255256 w 901130"/>
                <a:gd name="connsiteY113" fmla="*/ 147454 h 901727"/>
                <a:gd name="connsiteX114" fmla="*/ 100788 w 901130"/>
                <a:gd name="connsiteY114" fmla="*/ 117644 h 901727"/>
                <a:gd name="connsiteX115" fmla="*/ 191121 w 901130"/>
                <a:gd name="connsiteY115" fmla="*/ 59832 h 901727"/>
                <a:gd name="connsiteX116" fmla="*/ 293196 w 901130"/>
                <a:gd name="connsiteY116" fmla="*/ 154681 h 901727"/>
                <a:gd name="connsiteX117" fmla="*/ 215510 w 901130"/>
                <a:gd name="connsiteY117" fmla="*/ 48992 h 901727"/>
                <a:gd name="connsiteX118" fmla="*/ 289583 w 901130"/>
                <a:gd name="connsiteY118" fmla="*/ 28216 h 901727"/>
                <a:gd name="connsiteX119" fmla="*/ 397078 w 901130"/>
                <a:gd name="connsiteY119" fmla="*/ 174554 h 901727"/>
                <a:gd name="connsiteX120" fmla="*/ 293196 w 901130"/>
                <a:gd name="connsiteY120" fmla="*/ 154681 h 901727"/>
                <a:gd name="connsiteX121" fmla="*/ 285066 w 901130"/>
                <a:gd name="connsiteY121" fmla="*/ 179973 h 901727"/>
                <a:gd name="connsiteX122" fmla="*/ 394368 w 901130"/>
                <a:gd name="connsiteY122" fmla="*/ 201653 h 901727"/>
                <a:gd name="connsiteX123" fmla="*/ 253450 w 901130"/>
                <a:gd name="connsiteY123" fmla="*/ 304632 h 901727"/>
                <a:gd name="connsiteX124" fmla="*/ 182087 w 901130"/>
                <a:gd name="connsiteY124" fmla="*/ 254949 h 901727"/>
                <a:gd name="connsiteX125" fmla="*/ 285066 w 901130"/>
                <a:gd name="connsiteY125" fmla="*/ 179973 h 901727"/>
                <a:gd name="connsiteX126" fmla="*/ 642781 w 901130"/>
                <a:gd name="connsiteY126" fmla="*/ 437420 h 901727"/>
                <a:gd name="connsiteX127" fmla="*/ 560579 w 901130"/>
                <a:gd name="connsiteY127" fmla="*/ 506976 h 901727"/>
                <a:gd name="connsiteX128" fmla="*/ 558772 w 901130"/>
                <a:gd name="connsiteY128" fmla="*/ 600018 h 901727"/>
                <a:gd name="connsiteX129" fmla="*/ 499153 w 901130"/>
                <a:gd name="connsiteY129" fmla="*/ 680414 h 901727"/>
                <a:gd name="connsiteX130" fmla="*/ 471150 w 901130"/>
                <a:gd name="connsiteY130" fmla="*/ 678607 h 901727"/>
                <a:gd name="connsiteX131" fmla="*/ 461214 w 901130"/>
                <a:gd name="connsiteY131" fmla="*/ 590082 h 901727"/>
                <a:gd name="connsiteX132" fmla="*/ 443147 w 901130"/>
                <a:gd name="connsiteY132" fmla="*/ 488006 h 901727"/>
                <a:gd name="connsiteX133" fmla="*/ 417854 w 901130"/>
                <a:gd name="connsiteY133" fmla="*/ 480779 h 901727"/>
                <a:gd name="connsiteX134" fmla="*/ 392561 w 901130"/>
                <a:gd name="connsiteY134" fmla="*/ 484393 h 901727"/>
                <a:gd name="connsiteX135" fmla="*/ 297712 w 901130"/>
                <a:gd name="connsiteY135" fmla="*/ 462713 h 901727"/>
                <a:gd name="connsiteX136" fmla="*/ 347395 w 901130"/>
                <a:gd name="connsiteY136" fmla="*/ 357024 h 901727"/>
                <a:gd name="connsiteX137" fmla="*/ 360945 w 901130"/>
                <a:gd name="connsiteY137" fmla="*/ 347088 h 901727"/>
                <a:gd name="connsiteX138" fmla="*/ 519026 w 901130"/>
                <a:gd name="connsiteY138" fmla="*/ 285662 h 901727"/>
                <a:gd name="connsiteX139" fmla="*/ 642781 w 901130"/>
                <a:gd name="connsiteY139" fmla="*/ 437420 h 90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901130" h="901727">
                  <a:moveTo>
                    <a:pt x="887581" y="104998"/>
                  </a:moveTo>
                  <a:cubicBezTo>
                    <a:pt x="874935" y="64348"/>
                    <a:pt x="856868" y="34539"/>
                    <a:pt x="855965" y="33635"/>
                  </a:cubicBezTo>
                  <a:cubicBezTo>
                    <a:pt x="853255" y="29119"/>
                    <a:pt x="846932" y="26409"/>
                    <a:pt x="841512" y="27312"/>
                  </a:cubicBezTo>
                  <a:cubicBezTo>
                    <a:pt x="839705" y="27312"/>
                    <a:pt x="807186" y="35442"/>
                    <a:pt x="768343" y="54412"/>
                  </a:cubicBezTo>
                  <a:cubicBezTo>
                    <a:pt x="716853" y="80608"/>
                    <a:pt x="679817" y="114934"/>
                    <a:pt x="663558" y="154681"/>
                  </a:cubicBezTo>
                  <a:cubicBezTo>
                    <a:pt x="650008" y="187200"/>
                    <a:pt x="647298" y="227849"/>
                    <a:pt x="657234" y="272112"/>
                  </a:cubicBezTo>
                  <a:cubicBezTo>
                    <a:pt x="636458" y="248626"/>
                    <a:pt x="612972" y="227849"/>
                    <a:pt x="586775" y="210687"/>
                  </a:cubicBezTo>
                  <a:cubicBezTo>
                    <a:pt x="578645" y="195330"/>
                    <a:pt x="557869" y="156487"/>
                    <a:pt x="525350" y="116741"/>
                  </a:cubicBezTo>
                  <a:cubicBezTo>
                    <a:pt x="514510" y="103191"/>
                    <a:pt x="493733" y="120354"/>
                    <a:pt x="504573" y="133001"/>
                  </a:cubicBezTo>
                  <a:cubicBezTo>
                    <a:pt x="526253" y="160100"/>
                    <a:pt x="542513" y="186297"/>
                    <a:pt x="553352" y="204363"/>
                  </a:cubicBezTo>
                  <a:lnTo>
                    <a:pt x="433211" y="180877"/>
                  </a:lnTo>
                  <a:lnTo>
                    <a:pt x="319392" y="25505"/>
                  </a:lnTo>
                  <a:cubicBezTo>
                    <a:pt x="330232" y="25505"/>
                    <a:pt x="341975" y="26409"/>
                    <a:pt x="352815" y="29119"/>
                  </a:cubicBezTo>
                  <a:cubicBezTo>
                    <a:pt x="388045" y="36345"/>
                    <a:pt x="422371" y="53508"/>
                    <a:pt x="455794" y="82415"/>
                  </a:cubicBezTo>
                  <a:cubicBezTo>
                    <a:pt x="468440" y="93255"/>
                    <a:pt x="485603" y="73382"/>
                    <a:pt x="472957" y="62542"/>
                  </a:cubicBezTo>
                  <a:cubicBezTo>
                    <a:pt x="435920" y="30925"/>
                    <a:pt x="397078" y="11052"/>
                    <a:pt x="358235" y="3826"/>
                  </a:cubicBezTo>
                  <a:cubicBezTo>
                    <a:pt x="297712" y="-7917"/>
                    <a:pt x="227253" y="7439"/>
                    <a:pt x="154084" y="48992"/>
                  </a:cubicBezTo>
                  <a:cubicBezTo>
                    <a:pt x="99885" y="79705"/>
                    <a:pt x="63752" y="113127"/>
                    <a:pt x="61945" y="114934"/>
                  </a:cubicBezTo>
                  <a:cubicBezTo>
                    <a:pt x="57429" y="119451"/>
                    <a:pt x="56525" y="127581"/>
                    <a:pt x="60139" y="133001"/>
                  </a:cubicBezTo>
                  <a:cubicBezTo>
                    <a:pt x="65559" y="143841"/>
                    <a:pt x="85432" y="183587"/>
                    <a:pt x="119758" y="226043"/>
                  </a:cubicBezTo>
                  <a:cubicBezTo>
                    <a:pt x="139631" y="251336"/>
                    <a:pt x="160407" y="272112"/>
                    <a:pt x="182087" y="290179"/>
                  </a:cubicBezTo>
                  <a:cubicBezTo>
                    <a:pt x="175764" y="295598"/>
                    <a:pt x="170344" y="301019"/>
                    <a:pt x="164021" y="306438"/>
                  </a:cubicBezTo>
                  <a:cubicBezTo>
                    <a:pt x="133308" y="336248"/>
                    <a:pt x="109822" y="372381"/>
                    <a:pt x="93562" y="411224"/>
                  </a:cubicBezTo>
                  <a:cubicBezTo>
                    <a:pt x="80012" y="445550"/>
                    <a:pt x="72785" y="482586"/>
                    <a:pt x="71882" y="521429"/>
                  </a:cubicBezTo>
                  <a:cubicBezTo>
                    <a:pt x="70979" y="583758"/>
                    <a:pt x="89045" y="644281"/>
                    <a:pt x="124275" y="695770"/>
                  </a:cubicBezTo>
                  <a:cubicBezTo>
                    <a:pt x="158601" y="746356"/>
                    <a:pt x="206477" y="785199"/>
                    <a:pt x="262483" y="807782"/>
                  </a:cubicBezTo>
                  <a:cubicBezTo>
                    <a:pt x="277839" y="814105"/>
                    <a:pt x="287776" y="789715"/>
                    <a:pt x="272419" y="783392"/>
                  </a:cubicBezTo>
                  <a:cubicBezTo>
                    <a:pt x="251643" y="775263"/>
                    <a:pt x="232673" y="764423"/>
                    <a:pt x="215510" y="751776"/>
                  </a:cubicBezTo>
                  <a:cubicBezTo>
                    <a:pt x="217317" y="739130"/>
                    <a:pt x="222737" y="693964"/>
                    <a:pt x="192927" y="647894"/>
                  </a:cubicBezTo>
                  <a:cubicBezTo>
                    <a:pt x="188410" y="641570"/>
                    <a:pt x="201057" y="615374"/>
                    <a:pt x="208284" y="600921"/>
                  </a:cubicBezTo>
                  <a:cubicBezTo>
                    <a:pt x="216413" y="585565"/>
                    <a:pt x="223640" y="569305"/>
                    <a:pt x="227253" y="553949"/>
                  </a:cubicBezTo>
                  <a:cubicBezTo>
                    <a:pt x="230867" y="537689"/>
                    <a:pt x="226350" y="524139"/>
                    <a:pt x="214607" y="514202"/>
                  </a:cubicBezTo>
                  <a:cubicBezTo>
                    <a:pt x="205573" y="506976"/>
                    <a:pt x="193830" y="503362"/>
                    <a:pt x="182990" y="500653"/>
                  </a:cubicBezTo>
                  <a:cubicBezTo>
                    <a:pt x="175764" y="498846"/>
                    <a:pt x="168538" y="496136"/>
                    <a:pt x="165827" y="494329"/>
                  </a:cubicBezTo>
                  <a:cubicBezTo>
                    <a:pt x="160407" y="489813"/>
                    <a:pt x="150471" y="471746"/>
                    <a:pt x="143244" y="458196"/>
                  </a:cubicBezTo>
                  <a:cubicBezTo>
                    <a:pt x="135114" y="442840"/>
                    <a:pt x="126985" y="427484"/>
                    <a:pt x="118855" y="418451"/>
                  </a:cubicBezTo>
                  <a:cubicBezTo>
                    <a:pt x="136921" y="375994"/>
                    <a:pt x="165827" y="338055"/>
                    <a:pt x="201960" y="308245"/>
                  </a:cubicBezTo>
                  <a:cubicBezTo>
                    <a:pt x="235383" y="330828"/>
                    <a:pt x="273323" y="346185"/>
                    <a:pt x="313069" y="349798"/>
                  </a:cubicBezTo>
                  <a:cubicBezTo>
                    <a:pt x="266096" y="385931"/>
                    <a:pt x="251643" y="432000"/>
                    <a:pt x="273323" y="476263"/>
                  </a:cubicBezTo>
                  <a:cubicBezTo>
                    <a:pt x="298616" y="527752"/>
                    <a:pt x="350105" y="519622"/>
                    <a:pt x="396174" y="512396"/>
                  </a:cubicBezTo>
                  <a:cubicBezTo>
                    <a:pt x="404304" y="511493"/>
                    <a:pt x="412434" y="509686"/>
                    <a:pt x="420564" y="508783"/>
                  </a:cubicBezTo>
                  <a:cubicBezTo>
                    <a:pt x="423274" y="508783"/>
                    <a:pt x="424177" y="508783"/>
                    <a:pt x="425081" y="509686"/>
                  </a:cubicBezTo>
                  <a:cubicBezTo>
                    <a:pt x="435017" y="518719"/>
                    <a:pt x="435017" y="561175"/>
                    <a:pt x="435017" y="591888"/>
                  </a:cubicBezTo>
                  <a:cubicBezTo>
                    <a:pt x="435017" y="635248"/>
                    <a:pt x="434114" y="675897"/>
                    <a:pt x="450374" y="696673"/>
                  </a:cubicBezTo>
                  <a:cubicBezTo>
                    <a:pt x="458503" y="707513"/>
                    <a:pt x="470247" y="712933"/>
                    <a:pt x="483797" y="712933"/>
                  </a:cubicBezTo>
                  <a:cubicBezTo>
                    <a:pt x="491926" y="712933"/>
                    <a:pt x="500960" y="711126"/>
                    <a:pt x="509993" y="706610"/>
                  </a:cubicBezTo>
                  <a:cubicBezTo>
                    <a:pt x="549739" y="689447"/>
                    <a:pt x="591292" y="637958"/>
                    <a:pt x="584968" y="597308"/>
                  </a:cubicBezTo>
                  <a:cubicBezTo>
                    <a:pt x="579549" y="562078"/>
                    <a:pt x="575935" y="538592"/>
                    <a:pt x="584065" y="519622"/>
                  </a:cubicBezTo>
                  <a:cubicBezTo>
                    <a:pt x="592195" y="502459"/>
                    <a:pt x="611165" y="486200"/>
                    <a:pt x="649104" y="465423"/>
                  </a:cubicBezTo>
                  <a:cubicBezTo>
                    <a:pt x="653621" y="486200"/>
                    <a:pt x="656331" y="506976"/>
                    <a:pt x="655428" y="528655"/>
                  </a:cubicBezTo>
                  <a:cubicBezTo>
                    <a:pt x="654524" y="602728"/>
                    <a:pt x="624715" y="672284"/>
                    <a:pt x="571419" y="724676"/>
                  </a:cubicBezTo>
                  <a:cubicBezTo>
                    <a:pt x="511800" y="782489"/>
                    <a:pt x="428694" y="811395"/>
                    <a:pt x="345588" y="802362"/>
                  </a:cubicBezTo>
                  <a:cubicBezTo>
                    <a:pt x="328425" y="800555"/>
                    <a:pt x="325715" y="826751"/>
                    <a:pt x="342878" y="828558"/>
                  </a:cubicBezTo>
                  <a:cubicBezTo>
                    <a:pt x="433211" y="838495"/>
                    <a:pt x="524446" y="806879"/>
                    <a:pt x="589485" y="743646"/>
                  </a:cubicBezTo>
                  <a:cubicBezTo>
                    <a:pt x="647298" y="686737"/>
                    <a:pt x="680721" y="610858"/>
                    <a:pt x="681624" y="528655"/>
                  </a:cubicBezTo>
                  <a:cubicBezTo>
                    <a:pt x="682527" y="420257"/>
                    <a:pt x="627425" y="324505"/>
                    <a:pt x="543416" y="269402"/>
                  </a:cubicBezTo>
                  <a:cubicBezTo>
                    <a:pt x="560579" y="256756"/>
                    <a:pt x="574129" y="245916"/>
                    <a:pt x="581355" y="239592"/>
                  </a:cubicBezTo>
                  <a:cubicBezTo>
                    <a:pt x="612068" y="261272"/>
                    <a:pt x="639168" y="289275"/>
                    <a:pt x="661751" y="320891"/>
                  </a:cubicBezTo>
                  <a:cubicBezTo>
                    <a:pt x="715950" y="396771"/>
                    <a:pt x="737630" y="489813"/>
                    <a:pt x="722273" y="581951"/>
                  </a:cubicBezTo>
                  <a:cubicBezTo>
                    <a:pt x="690657" y="772552"/>
                    <a:pt x="509993" y="901728"/>
                    <a:pt x="319392" y="870111"/>
                  </a:cubicBezTo>
                  <a:cubicBezTo>
                    <a:pt x="227253" y="854755"/>
                    <a:pt x="145954" y="804168"/>
                    <a:pt x="91755" y="728290"/>
                  </a:cubicBezTo>
                  <a:cubicBezTo>
                    <a:pt x="37556" y="652410"/>
                    <a:pt x="15876" y="559368"/>
                    <a:pt x="31233" y="467230"/>
                  </a:cubicBezTo>
                  <a:cubicBezTo>
                    <a:pt x="33942" y="450970"/>
                    <a:pt x="7746" y="446453"/>
                    <a:pt x="5036" y="462713"/>
                  </a:cubicBezTo>
                  <a:cubicBezTo>
                    <a:pt x="-11224" y="562078"/>
                    <a:pt x="12263" y="661444"/>
                    <a:pt x="70075" y="743646"/>
                  </a:cubicBezTo>
                  <a:cubicBezTo>
                    <a:pt x="128791" y="825848"/>
                    <a:pt x="215510" y="879144"/>
                    <a:pt x="314875" y="896307"/>
                  </a:cubicBezTo>
                  <a:cubicBezTo>
                    <a:pt x="335652" y="899921"/>
                    <a:pt x="356428" y="901728"/>
                    <a:pt x="377205" y="901728"/>
                  </a:cubicBezTo>
                  <a:cubicBezTo>
                    <a:pt x="454890" y="901728"/>
                    <a:pt x="530769" y="877338"/>
                    <a:pt x="595808" y="831268"/>
                  </a:cubicBezTo>
                  <a:cubicBezTo>
                    <a:pt x="678011" y="772552"/>
                    <a:pt x="731307" y="685833"/>
                    <a:pt x="748470" y="586468"/>
                  </a:cubicBezTo>
                  <a:cubicBezTo>
                    <a:pt x="760213" y="513299"/>
                    <a:pt x="751180" y="441034"/>
                    <a:pt x="722273" y="375091"/>
                  </a:cubicBezTo>
                  <a:cubicBezTo>
                    <a:pt x="735823" y="371478"/>
                    <a:pt x="758406" y="363348"/>
                    <a:pt x="782796" y="350701"/>
                  </a:cubicBezTo>
                  <a:cubicBezTo>
                    <a:pt x="834285" y="324505"/>
                    <a:pt x="871322" y="290179"/>
                    <a:pt x="887581" y="250432"/>
                  </a:cubicBezTo>
                  <a:cubicBezTo>
                    <a:pt x="905648" y="209783"/>
                    <a:pt x="905648" y="160100"/>
                    <a:pt x="887581" y="104998"/>
                  </a:cubicBezTo>
                  <a:close/>
                  <a:moveTo>
                    <a:pt x="121565" y="467230"/>
                  </a:moveTo>
                  <a:cubicBezTo>
                    <a:pt x="131501" y="486200"/>
                    <a:pt x="140534" y="503362"/>
                    <a:pt x="150471" y="511493"/>
                  </a:cubicBezTo>
                  <a:cubicBezTo>
                    <a:pt x="157698" y="516912"/>
                    <a:pt x="166731" y="520526"/>
                    <a:pt x="176667" y="523236"/>
                  </a:cubicBezTo>
                  <a:cubicBezTo>
                    <a:pt x="202864" y="531366"/>
                    <a:pt x="205573" y="534979"/>
                    <a:pt x="202864" y="544916"/>
                  </a:cubicBezTo>
                  <a:cubicBezTo>
                    <a:pt x="200154" y="557562"/>
                    <a:pt x="192927" y="572015"/>
                    <a:pt x="185701" y="586468"/>
                  </a:cubicBezTo>
                  <a:cubicBezTo>
                    <a:pt x="172151" y="614471"/>
                    <a:pt x="159504" y="640667"/>
                    <a:pt x="171247" y="659637"/>
                  </a:cubicBezTo>
                  <a:cubicBezTo>
                    <a:pt x="188410" y="686737"/>
                    <a:pt x="191121" y="712933"/>
                    <a:pt x="191121" y="730096"/>
                  </a:cubicBezTo>
                  <a:cubicBezTo>
                    <a:pt x="112531" y="659637"/>
                    <a:pt x="80915" y="547625"/>
                    <a:pt x="109822" y="445550"/>
                  </a:cubicBezTo>
                  <a:cubicBezTo>
                    <a:pt x="114338" y="452777"/>
                    <a:pt x="117951" y="460906"/>
                    <a:pt x="121565" y="467230"/>
                  </a:cubicBezTo>
                  <a:close/>
                  <a:moveTo>
                    <a:pt x="760213" y="207976"/>
                  </a:moveTo>
                  <a:lnTo>
                    <a:pt x="722273" y="116741"/>
                  </a:lnTo>
                  <a:cubicBezTo>
                    <a:pt x="740340" y="99578"/>
                    <a:pt x="762020" y="86931"/>
                    <a:pt x="780086" y="77898"/>
                  </a:cubicBezTo>
                  <a:cubicBezTo>
                    <a:pt x="795443" y="69768"/>
                    <a:pt x="809896" y="64348"/>
                    <a:pt x="821639" y="60735"/>
                  </a:cubicBezTo>
                  <a:lnTo>
                    <a:pt x="760213" y="207976"/>
                  </a:lnTo>
                  <a:close/>
                  <a:moveTo>
                    <a:pt x="846932" y="70671"/>
                  </a:moveTo>
                  <a:cubicBezTo>
                    <a:pt x="852352" y="81511"/>
                    <a:pt x="858675" y="96868"/>
                    <a:pt x="863192" y="113127"/>
                  </a:cubicBezTo>
                  <a:cubicBezTo>
                    <a:pt x="868612" y="131194"/>
                    <a:pt x="874031" y="153777"/>
                    <a:pt x="874935" y="176360"/>
                  </a:cubicBezTo>
                  <a:lnTo>
                    <a:pt x="787313" y="212493"/>
                  </a:lnTo>
                  <a:lnTo>
                    <a:pt x="846932" y="70671"/>
                  </a:lnTo>
                  <a:close/>
                  <a:moveTo>
                    <a:pt x="688850" y="164617"/>
                  </a:moveTo>
                  <a:cubicBezTo>
                    <a:pt x="692464" y="155584"/>
                    <a:pt x="697884" y="146550"/>
                    <a:pt x="703304" y="139324"/>
                  </a:cubicBezTo>
                  <a:lnTo>
                    <a:pt x="745760" y="243206"/>
                  </a:lnTo>
                  <a:lnTo>
                    <a:pt x="707820" y="334441"/>
                  </a:lnTo>
                  <a:cubicBezTo>
                    <a:pt x="702400" y="322698"/>
                    <a:pt x="696077" y="308245"/>
                    <a:pt x="690657" y="291082"/>
                  </a:cubicBezTo>
                  <a:cubicBezTo>
                    <a:pt x="679817" y="256756"/>
                    <a:pt x="670784" y="207073"/>
                    <a:pt x="688850" y="164617"/>
                  </a:cubicBezTo>
                  <a:close/>
                  <a:moveTo>
                    <a:pt x="772860" y="325408"/>
                  </a:moveTo>
                  <a:cubicBezTo>
                    <a:pt x="758406" y="332635"/>
                    <a:pt x="743953" y="338055"/>
                    <a:pt x="732210" y="342571"/>
                  </a:cubicBezTo>
                  <a:lnTo>
                    <a:pt x="771956" y="247723"/>
                  </a:lnTo>
                  <a:lnTo>
                    <a:pt x="873128" y="206170"/>
                  </a:lnTo>
                  <a:cubicBezTo>
                    <a:pt x="871322" y="217913"/>
                    <a:pt x="868612" y="228753"/>
                    <a:pt x="864095" y="239592"/>
                  </a:cubicBezTo>
                  <a:cubicBezTo>
                    <a:pt x="846932" y="282049"/>
                    <a:pt x="805379" y="310052"/>
                    <a:pt x="772860" y="325408"/>
                  </a:cubicBezTo>
                  <a:close/>
                  <a:moveTo>
                    <a:pt x="297712" y="318182"/>
                  </a:moveTo>
                  <a:cubicBezTo>
                    <a:pt x="293196" y="317278"/>
                    <a:pt x="288679" y="316375"/>
                    <a:pt x="284163" y="314569"/>
                  </a:cubicBezTo>
                  <a:lnTo>
                    <a:pt x="430501" y="207073"/>
                  </a:lnTo>
                  <a:lnTo>
                    <a:pt x="550642" y="230559"/>
                  </a:lnTo>
                  <a:cubicBezTo>
                    <a:pt x="506380" y="265789"/>
                    <a:pt x="399788" y="338055"/>
                    <a:pt x="297712" y="318182"/>
                  </a:cubicBezTo>
                  <a:close/>
                  <a:moveTo>
                    <a:pt x="164021" y="235979"/>
                  </a:moveTo>
                  <a:cubicBezTo>
                    <a:pt x="132405" y="202556"/>
                    <a:pt x="109822" y="166424"/>
                    <a:pt x="97175" y="142937"/>
                  </a:cubicBezTo>
                  <a:lnTo>
                    <a:pt x="249836" y="172747"/>
                  </a:lnTo>
                  <a:lnTo>
                    <a:pt x="164021" y="235979"/>
                  </a:lnTo>
                  <a:close/>
                  <a:moveTo>
                    <a:pt x="191121" y="59832"/>
                  </a:moveTo>
                  <a:lnTo>
                    <a:pt x="255256" y="147454"/>
                  </a:lnTo>
                  <a:lnTo>
                    <a:pt x="100788" y="117644"/>
                  </a:lnTo>
                  <a:cubicBezTo>
                    <a:pt x="120661" y="101384"/>
                    <a:pt x="152278" y="78801"/>
                    <a:pt x="191121" y="59832"/>
                  </a:cubicBezTo>
                  <a:close/>
                  <a:moveTo>
                    <a:pt x="293196" y="154681"/>
                  </a:moveTo>
                  <a:lnTo>
                    <a:pt x="215510" y="48992"/>
                  </a:lnTo>
                  <a:cubicBezTo>
                    <a:pt x="238996" y="39055"/>
                    <a:pt x="263386" y="31829"/>
                    <a:pt x="289583" y="28216"/>
                  </a:cubicBezTo>
                  <a:lnTo>
                    <a:pt x="397078" y="174554"/>
                  </a:lnTo>
                  <a:lnTo>
                    <a:pt x="293196" y="154681"/>
                  </a:lnTo>
                  <a:close/>
                  <a:moveTo>
                    <a:pt x="285066" y="179973"/>
                  </a:moveTo>
                  <a:lnTo>
                    <a:pt x="394368" y="201653"/>
                  </a:lnTo>
                  <a:lnTo>
                    <a:pt x="253450" y="304632"/>
                  </a:lnTo>
                  <a:cubicBezTo>
                    <a:pt x="227253" y="291986"/>
                    <a:pt x="202864" y="274822"/>
                    <a:pt x="182087" y="254949"/>
                  </a:cubicBezTo>
                  <a:lnTo>
                    <a:pt x="285066" y="179973"/>
                  </a:lnTo>
                  <a:close/>
                  <a:moveTo>
                    <a:pt x="642781" y="437420"/>
                  </a:moveTo>
                  <a:cubicBezTo>
                    <a:pt x="594905" y="462713"/>
                    <a:pt x="572322" y="482586"/>
                    <a:pt x="560579" y="506976"/>
                  </a:cubicBezTo>
                  <a:cubicBezTo>
                    <a:pt x="548836" y="533172"/>
                    <a:pt x="553352" y="561175"/>
                    <a:pt x="558772" y="600018"/>
                  </a:cubicBezTo>
                  <a:cubicBezTo>
                    <a:pt x="562385" y="622601"/>
                    <a:pt x="535286" y="665057"/>
                    <a:pt x="499153" y="680414"/>
                  </a:cubicBezTo>
                  <a:cubicBezTo>
                    <a:pt x="485603" y="685833"/>
                    <a:pt x="476570" y="685833"/>
                    <a:pt x="471150" y="678607"/>
                  </a:cubicBezTo>
                  <a:cubicBezTo>
                    <a:pt x="460310" y="665057"/>
                    <a:pt x="461214" y="623504"/>
                    <a:pt x="461214" y="590082"/>
                  </a:cubicBezTo>
                  <a:cubicBezTo>
                    <a:pt x="461214" y="544012"/>
                    <a:pt x="462117" y="504266"/>
                    <a:pt x="443147" y="488006"/>
                  </a:cubicBezTo>
                  <a:cubicBezTo>
                    <a:pt x="435920" y="481683"/>
                    <a:pt x="427791" y="478973"/>
                    <a:pt x="417854" y="480779"/>
                  </a:cubicBezTo>
                  <a:cubicBezTo>
                    <a:pt x="409724" y="481683"/>
                    <a:pt x="400691" y="483489"/>
                    <a:pt x="392561" y="484393"/>
                  </a:cubicBezTo>
                  <a:cubicBezTo>
                    <a:pt x="343782" y="492522"/>
                    <a:pt x="313069" y="495233"/>
                    <a:pt x="297712" y="462713"/>
                  </a:cubicBezTo>
                  <a:cubicBezTo>
                    <a:pt x="272419" y="410320"/>
                    <a:pt x="323909" y="371478"/>
                    <a:pt x="347395" y="357024"/>
                  </a:cubicBezTo>
                  <a:cubicBezTo>
                    <a:pt x="351912" y="354314"/>
                    <a:pt x="356428" y="350701"/>
                    <a:pt x="360945" y="347088"/>
                  </a:cubicBezTo>
                  <a:cubicBezTo>
                    <a:pt x="417854" y="339861"/>
                    <a:pt x="471150" y="316375"/>
                    <a:pt x="519026" y="285662"/>
                  </a:cubicBezTo>
                  <a:cubicBezTo>
                    <a:pt x="577742" y="319085"/>
                    <a:pt x="622005" y="373284"/>
                    <a:pt x="642781" y="437420"/>
                  </a:cubicBezTo>
                  <a:close/>
                </a:path>
              </a:pathLst>
            </a:custGeom>
            <a:solidFill>
              <a:srgbClr val="62A844"/>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sp>
        <p:nvSpPr>
          <p:cNvPr id="5" name="Rounded Rectangle 4">
            <a:extLst>
              <a:ext uri="{FF2B5EF4-FFF2-40B4-BE49-F238E27FC236}">
                <a16:creationId xmlns:a16="http://schemas.microsoft.com/office/drawing/2014/main" id="{A895D202-2005-5DD1-6F2B-2C95E2A6E4A3}"/>
              </a:ext>
            </a:extLst>
          </p:cNvPr>
          <p:cNvSpPr/>
          <p:nvPr/>
        </p:nvSpPr>
        <p:spPr>
          <a:xfrm>
            <a:off x="4601539" y="2248485"/>
            <a:ext cx="7347067" cy="2317846"/>
          </a:xfrm>
          <a:prstGeom prst="roundRect">
            <a:avLst>
              <a:gd name="adj" fmla="val 7861"/>
            </a:avLst>
          </a:prstGeom>
          <a:noFill/>
          <a:ln w="28575">
            <a:solidFill>
              <a:srgbClr val="0289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9C71EA5F-09FB-C7F5-54E2-6F0F0AD497B5}"/>
              </a:ext>
            </a:extLst>
          </p:cNvPr>
          <p:cNvSpPr/>
          <p:nvPr/>
        </p:nvSpPr>
        <p:spPr>
          <a:xfrm>
            <a:off x="4598909" y="4682288"/>
            <a:ext cx="7349698" cy="1927419"/>
          </a:xfrm>
          <a:prstGeom prst="roundRect">
            <a:avLst>
              <a:gd name="adj" fmla="val 7861"/>
            </a:avLst>
          </a:prstGeom>
          <a:noFill/>
          <a:ln w="28575">
            <a:solidFill>
              <a:srgbClr val="3D824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uadroTexto 555">
            <a:extLst>
              <a:ext uri="{FF2B5EF4-FFF2-40B4-BE49-F238E27FC236}">
                <a16:creationId xmlns:a16="http://schemas.microsoft.com/office/drawing/2014/main" id="{8705C347-E5A2-C5F0-79BB-E4936CA4C16C}"/>
              </a:ext>
            </a:extLst>
          </p:cNvPr>
          <p:cNvSpPr txBox="1"/>
          <p:nvPr/>
        </p:nvSpPr>
        <p:spPr>
          <a:xfrm>
            <a:off x="4663386" y="2382639"/>
            <a:ext cx="5636584" cy="387991"/>
          </a:xfrm>
          <a:prstGeom prst="rect">
            <a:avLst/>
          </a:prstGeom>
          <a:noFill/>
        </p:spPr>
        <p:txBody>
          <a:bodyPr wrap="square" rtlCol="0">
            <a:spAutoFit/>
          </a:bodyPr>
          <a:lstStyle/>
          <a:p>
            <a:pPr algn="ctr">
              <a:lnSpc>
                <a:spcPts val="2340"/>
              </a:lnSpc>
            </a:pPr>
            <a:r>
              <a:rPr lang="en-US" sz="2200" b="1" dirty="0">
                <a:solidFill>
                  <a:srgbClr val="0289AE"/>
                </a:solidFill>
                <a:latin typeface="Calibri" panose="020F0502020204030204" pitchFamily="34" charset="0"/>
                <a:ea typeface="Lato" charset="0"/>
                <a:cs typeface="Calibri" panose="020F0502020204030204" pitchFamily="34" charset="0"/>
              </a:rPr>
              <a:t>Dijital Baskılar</a:t>
            </a:r>
          </a:p>
        </p:txBody>
      </p:sp>
      <p:sp>
        <p:nvSpPr>
          <p:cNvPr id="13" name="TextBox 12">
            <a:extLst>
              <a:ext uri="{FF2B5EF4-FFF2-40B4-BE49-F238E27FC236}">
                <a16:creationId xmlns:a16="http://schemas.microsoft.com/office/drawing/2014/main" id="{9EAC44A5-A32A-A4F3-11A8-12D93DEFA08B}"/>
              </a:ext>
            </a:extLst>
          </p:cNvPr>
          <p:cNvSpPr txBox="1"/>
          <p:nvPr/>
        </p:nvSpPr>
        <p:spPr>
          <a:xfrm>
            <a:off x="4663387" y="2773564"/>
            <a:ext cx="7111072" cy="2041585"/>
          </a:xfrm>
          <a:prstGeom prst="rect">
            <a:avLst/>
          </a:prstGeom>
          <a:noFill/>
        </p:spPr>
        <p:txBody>
          <a:bodyPr wrap="square" rtlCol="0">
            <a:spAutoFit/>
          </a:bodyPr>
          <a:lstStyle/>
          <a:p>
            <a:pPr marL="180000" indent="-180000">
              <a:lnSpc>
                <a:spcPts val="1860"/>
              </a:lnSpc>
              <a:buClr>
                <a:srgbClr val="0289AE"/>
              </a:buClr>
              <a:buFont typeface="Arial" panose="020B0604020202020204" pitchFamily="34" charset="0"/>
              <a:buChar char="•"/>
            </a:pPr>
            <a:r>
              <a:rPr lang="tr-TR" sz="1700" noProof="1">
                <a:solidFill>
                  <a:srgbClr val="262626"/>
                </a:solidFill>
              </a:rPr>
              <a:t>Kesintisiz dijital deneyimlere yönelik artan beklentiler: rezervasyon → konaklama → yorum</a:t>
            </a:r>
          </a:p>
          <a:p>
            <a:pPr marL="180000" indent="-180000">
              <a:lnSpc>
                <a:spcPts val="1860"/>
              </a:lnSpc>
              <a:buClr>
                <a:srgbClr val="0289AE"/>
              </a:buClr>
              <a:buFont typeface="Arial" panose="020B0604020202020204" pitchFamily="34" charset="0"/>
              <a:buChar char="•"/>
            </a:pPr>
            <a:r>
              <a:rPr lang="tr-TR" sz="1700" noProof="1">
                <a:solidFill>
                  <a:srgbClr val="262626"/>
                </a:solidFill>
              </a:rPr>
              <a:t>Çevrimiçi itibar ve anlık geri bildirim kültürü</a:t>
            </a:r>
          </a:p>
          <a:p>
            <a:pPr marL="180000" indent="-180000">
              <a:lnSpc>
                <a:spcPts val="1860"/>
              </a:lnSpc>
              <a:buClr>
                <a:srgbClr val="0289AE"/>
              </a:buClr>
              <a:buFont typeface="Arial" panose="020B0604020202020204" pitchFamily="34" charset="0"/>
              <a:buChar char="•"/>
            </a:pPr>
            <a:r>
              <a:rPr lang="tr-TR" sz="1700" noProof="1">
                <a:solidFill>
                  <a:srgbClr val="262626"/>
                </a:solidFill>
              </a:rPr>
              <a:t>Dijital beceri eksikliği - eski sistemlerin yeni dijital araçlarla entegre edilmesindeki zorluk</a:t>
            </a:r>
            <a:br>
              <a:rPr lang="tr-TR" sz="1700" noProof="1">
                <a:solidFill>
                  <a:srgbClr val="262626"/>
                </a:solidFill>
              </a:rPr>
            </a:br>
            <a:r>
              <a:rPr lang="tr-TR" sz="1700" noProof="1">
                <a:solidFill>
                  <a:srgbClr val="262626"/>
                </a:solidFill>
              </a:rPr>
              <a:t>AI, gelir sistemleri, IoT vb. teknolojilerin parçalı olarak benimsenmesi</a:t>
            </a:r>
          </a:p>
          <a:p>
            <a:pPr marL="180000" indent="-180000">
              <a:lnSpc>
                <a:spcPts val="1860"/>
              </a:lnSpc>
              <a:buClr>
                <a:srgbClr val="0289AE"/>
              </a:buClr>
              <a:buFont typeface="Arial" panose="020B0604020202020204" pitchFamily="34" charset="0"/>
              <a:buChar char="•"/>
            </a:pPr>
            <a:r>
              <a:rPr lang="tr-TR" sz="1700" noProof="1">
                <a:solidFill>
                  <a:srgbClr val="262626"/>
                </a:solidFill>
              </a:rPr>
              <a:t>Konuk verilerinin korunmasına yönelik artan siber güvenlik gereksinimleri</a:t>
            </a:r>
          </a:p>
          <a:p>
            <a:pPr>
              <a:lnSpc>
                <a:spcPts val="1860"/>
              </a:lnSpc>
              <a:buClr>
                <a:srgbClr val="0289AE"/>
              </a:buClr>
            </a:pPr>
            <a:endParaRPr lang="en-IE" sz="1700" dirty="0">
              <a:solidFill>
                <a:srgbClr val="262626"/>
              </a:solidFill>
            </a:endParaRPr>
          </a:p>
        </p:txBody>
      </p:sp>
      <p:sp>
        <p:nvSpPr>
          <p:cNvPr id="26" name="CuadroTexto 555">
            <a:extLst>
              <a:ext uri="{FF2B5EF4-FFF2-40B4-BE49-F238E27FC236}">
                <a16:creationId xmlns:a16="http://schemas.microsoft.com/office/drawing/2014/main" id="{4F1BDC79-B396-56E5-DC11-7A3AFDC48BE8}"/>
              </a:ext>
            </a:extLst>
          </p:cNvPr>
          <p:cNvSpPr txBox="1"/>
          <p:nvPr/>
        </p:nvSpPr>
        <p:spPr>
          <a:xfrm>
            <a:off x="4745464" y="4718263"/>
            <a:ext cx="5636584" cy="387991"/>
          </a:xfrm>
          <a:prstGeom prst="rect">
            <a:avLst/>
          </a:prstGeom>
          <a:noFill/>
        </p:spPr>
        <p:txBody>
          <a:bodyPr wrap="square" rtlCol="0">
            <a:spAutoFit/>
          </a:bodyPr>
          <a:lstStyle/>
          <a:p>
            <a:pPr algn="ctr">
              <a:lnSpc>
                <a:spcPts val="2340"/>
              </a:lnSpc>
            </a:pPr>
            <a:r>
              <a:rPr lang="en-US" sz="2200" b="1" dirty="0">
                <a:solidFill>
                  <a:srgbClr val="3D8241"/>
                </a:solidFill>
                <a:latin typeface="Calibri" panose="020F0502020204030204" pitchFamily="34" charset="0"/>
                <a:ea typeface="Lato" charset="0"/>
                <a:cs typeface="Calibri" panose="020F0502020204030204" pitchFamily="34" charset="0"/>
              </a:rPr>
              <a:t>Sosyal ve Piyasa Baskıları</a:t>
            </a:r>
          </a:p>
        </p:txBody>
      </p:sp>
      <p:sp>
        <p:nvSpPr>
          <p:cNvPr id="27" name="TextBox 26">
            <a:extLst>
              <a:ext uri="{FF2B5EF4-FFF2-40B4-BE49-F238E27FC236}">
                <a16:creationId xmlns:a16="http://schemas.microsoft.com/office/drawing/2014/main" id="{5D4B79A9-2E1C-6AA9-BAFA-B928C3F8AA76}"/>
              </a:ext>
            </a:extLst>
          </p:cNvPr>
          <p:cNvSpPr txBox="1"/>
          <p:nvPr/>
        </p:nvSpPr>
        <p:spPr>
          <a:xfrm>
            <a:off x="4663387" y="5060072"/>
            <a:ext cx="7111072" cy="1797928"/>
          </a:xfrm>
          <a:prstGeom prst="rect">
            <a:avLst/>
          </a:prstGeom>
          <a:noFill/>
        </p:spPr>
        <p:txBody>
          <a:bodyPr wrap="square" rtlCol="0">
            <a:spAutoFit/>
          </a:bodyPr>
          <a:lstStyle/>
          <a:p>
            <a:pPr marL="180000" indent="-180000">
              <a:lnSpc>
                <a:spcPts val="1860"/>
              </a:lnSpc>
              <a:buClr>
                <a:srgbClr val="3D8241"/>
              </a:buClr>
              <a:buFont typeface="Arial" panose="020B0604020202020204" pitchFamily="34" charset="0"/>
              <a:buChar char="•"/>
            </a:pPr>
            <a:r>
              <a:rPr lang="en-IE" sz="1700" dirty="0">
                <a:solidFill>
                  <a:srgbClr val="262626"/>
                </a:solidFill>
              </a:rPr>
              <a:t>Artan talep şeffaflığı ve sorumluluk</a:t>
            </a:r>
          </a:p>
          <a:p>
            <a:pPr marL="180000" indent="-180000">
              <a:lnSpc>
                <a:spcPts val="1860"/>
              </a:lnSpc>
              <a:buClr>
                <a:srgbClr val="3D8241"/>
              </a:buClr>
              <a:buFont typeface="Arial" panose="020B0604020202020204" pitchFamily="34" charset="0"/>
              <a:buChar char="•"/>
            </a:pPr>
            <a:r>
              <a:rPr lang="en-IE" sz="1700" dirty="0">
                <a:solidFill>
                  <a:srgbClr val="262626"/>
                </a:solidFill>
              </a:rPr>
              <a:t>İşgücü eksikliği ve personel refahı ile ilgili endişeler</a:t>
            </a:r>
          </a:p>
          <a:p>
            <a:pPr marL="180000" indent="-180000">
              <a:lnSpc>
                <a:spcPts val="1860"/>
              </a:lnSpc>
              <a:buClr>
                <a:srgbClr val="3D8241"/>
              </a:buClr>
              <a:buFont typeface="Arial" panose="020B0604020202020204" pitchFamily="34" charset="0"/>
              <a:buChar char="•"/>
            </a:pPr>
            <a:r>
              <a:rPr lang="en-IE" sz="1700" dirty="0">
                <a:solidFill>
                  <a:srgbClr val="262626"/>
                </a:solidFill>
              </a:rPr>
              <a:t>Sürdürülebilirlik konusunda toplumun beklentileri</a:t>
            </a:r>
          </a:p>
          <a:p>
            <a:pPr marL="180000" indent="-180000">
              <a:lnSpc>
                <a:spcPts val="1860"/>
              </a:lnSpc>
              <a:buClr>
                <a:srgbClr val="3D8241"/>
              </a:buClr>
              <a:buFont typeface="Arial" panose="020B0604020202020204" pitchFamily="34" charset="0"/>
              <a:buChar char="•"/>
            </a:pPr>
            <a:r>
              <a:rPr lang="en-IE" sz="1700" dirty="0">
                <a:solidFill>
                  <a:srgbClr val="262626"/>
                </a:solidFill>
              </a:rPr>
              <a:t>Kapsayıcı ve adil istihdam uygulamalarına artan odaklanma</a:t>
            </a:r>
          </a:p>
          <a:p>
            <a:pPr marL="180000" indent="-180000">
              <a:lnSpc>
                <a:spcPts val="1860"/>
              </a:lnSpc>
              <a:buClr>
                <a:srgbClr val="3D8241"/>
              </a:buClr>
              <a:buFont typeface="Arial" panose="020B0604020202020204" pitchFamily="34" charset="0"/>
              <a:buChar char="•"/>
            </a:pPr>
            <a:r>
              <a:rPr lang="en-IE" sz="1700" dirty="0">
                <a:solidFill>
                  <a:srgbClr val="262626"/>
                </a:solidFill>
              </a:rPr>
              <a:t>Otantik yerel deneyimler ve bağ kurma arzusu</a:t>
            </a:r>
          </a:p>
          <a:p>
            <a:pPr marL="180000" indent="-180000">
              <a:lnSpc>
                <a:spcPts val="1860"/>
              </a:lnSpc>
              <a:buClr>
                <a:srgbClr val="3D8241"/>
              </a:buClr>
              <a:buFont typeface="Arial" panose="020B0604020202020204" pitchFamily="34" charset="0"/>
              <a:buChar char="•"/>
            </a:pPr>
            <a:r>
              <a:rPr lang="en-IE" sz="1700" dirty="0">
                <a:solidFill>
                  <a:srgbClr val="262626"/>
                </a:solidFill>
              </a:rPr>
              <a:t>Hizmet gecikmelerine karşı daha az tolerans</a:t>
            </a:r>
          </a:p>
          <a:p>
            <a:pPr marL="180000" indent="-180000">
              <a:lnSpc>
                <a:spcPts val="1860"/>
              </a:lnSpc>
              <a:buClr>
                <a:srgbClr val="3D8241"/>
              </a:buClr>
              <a:buFont typeface="Arial" panose="020B0604020202020204" pitchFamily="34" charset="0"/>
              <a:buChar char="•"/>
            </a:pPr>
            <a:endParaRPr lang="en-IE" sz="1700" dirty="0">
              <a:solidFill>
                <a:srgbClr val="262626"/>
              </a:solidFill>
            </a:endParaRPr>
          </a:p>
        </p:txBody>
      </p:sp>
      <p:grpSp>
        <p:nvGrpSpPr>
          <p:cNvPr id="46" name="Group 45">
            <a:extLst>
              <a:ext uri="{FF2B5EF4-FFF2-40B4-BE49-F238E27FC236}">
                <a16:creationId xmlns:a16="http://schemas.microsoft.com/office/drawing/2014/main" id="{A7DF2034-5338-EF0E-1344-0355A23710D6}"/>
              </a:ext>
            </a:extLst>
          </p:cNvPr>
          <p:cNvGrpSpPr/>
          <p:nvPr/>
        </p:nvGrpSpPr>
        <p:grpSpPr>
          <a:xfrm>
            <a:off x="3344759" y="2190862"/>
            <a:ext cx="1489842" cy="1489618"/>
            <a:chOff x="1790952" y="2627798"/>
            <a:chExt cx="1602645" cy="1602404"/>
          </a:xfrm>
        </p:grpSpPr>
        <p:grpSp>
          <p:nvGrpSpPr>
            <p:cNvPr id="47" name="Group 46">
              <a:extLst>
                <a:ext uri="{FF2B5EF4-FFF2-40B4-BE49-F238E27FC236}">
                  <a16:creationId xmlns:a16="http://schemas.microsoft.com/office/drawing/2014/main" id="{3E668BE0-2BAF-8084-C84D-B9B39AE1ADFF}"/>
                </a:ext>
              </a:extLst>
            </p:cNvPr>
            <p:cNvGrpSpPr/>
            <p:nvPr/>
          </p:nvGrpSpPr>
          <p:grpSpPr>
            <a:xfrm>
              <a:off x="1790952" y="2627798"/>
              <a:ext cx="1602645" cy="1602404"/>
              <a:chOff x="3068464" y="1670756"/>
              <a:chExt cx="1972690" cy="1972393"/>
            </a:xfrm>
          </p:grpSpPr>
          <p:sp>
            <p:nvSpPr>
              <p:cNvPr id="58" name="Oval 57">
                <a:extLst>
                  <a:ext uri="{FF2B5EF4-FFF2-40B4-BE49-F238E27FC236}">
                    <a16:creationId xmlns:a16="http://schemas.microsoft.com/office/drawing/2014/main" id="{62A224A0-36F4-7248-55CE-F1D718C95CB9}"/>
                  </a:ext>
                </a:extLst>
              </p:cNvPr>
              <p:cNvSpPr/>
              <p:nvPr/>
            </p:nvSpPr>
            <p:spPr>
              <a:xfrm rot="18900000">
                <a:off x="3191369" y="1793655"/>
                <a:ext cx="1726880" cy="1726879"/>
              </a:xfrm>
              <a:prstGeom prst="ellipse">
                <a:avLst/>
              </a:prstGeom>
              <a:solidFill>
                <a:srgbClr val="0289AE"/>
              </a:solidFill>
              <a:ln w="1822" cap="flat">
                <a:noFill/>
                <a:prstDash val="solid"/>
                <a:miter/>
              </a:ln>
            </p:spPr>
            <p:txBody>
              <a:bodyPr/>
              <a:lstStyle/>
              <a:p>
                <a:endParaRPr lang="en-IE"/>
              </a:p>
            </p:txBody>
          </p:sp>
          <p:sp>
            <p:nvSpPr>
              <p:cNvPr id="59" name="Oval 58">
                <a:extLst>
                  <a:ext uri="{FF2B5EF4-FFF2-40B4-BE49-F238E27FC236}">
                    <a16:creationId xmlns:a16="http://schemas.microsoft.com/office/drawing/2014/main" id="{9167453F-BA96-9836-C47E-7159C708C90F}"/>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60" name="Graphic 26">
                <a:extLst>
                  <a:ext uri="{FF2B5EF4-FFF2-40B4-BE49-F238E27FC236}">
                    <a16:creationId xmlns:a16="http://schemas.microsoft.com/office/drawing/2014/main" id="{942B9681-2DC6-622B-965C-DC223403D535}"/>
                  </a:ext>
                </a:extLst>
              </p:cNvPr>
              <p:cNvGrpSpPr/>
              <p:nvPr/>
            </p:nvGrpSpPr>
            <p:grpSpPr>
              <a:xfrm>
                <a:off x="3068464" y="1670756"/>
                <a:ext cx="1972690" cy="1972393"/>
                <a:chOff x="1000491" y="2838436"/>
                <a:chExt cx="2183137" cy="2182809"/>
              </a:xfrm>
              <a:solidFill>
                <a:srgbClr val="62A844"/>
              </a:solidFill>
            </p:grpSpPr>
            <p:sp>
              <p:nvSpPr>
                <p:cNvPr id="61" name="Freeform 60">
                  <a:extLst>
                    <a:ext uri="{FF2B5EF4-FFF2-40B4-BE49-F238E27FC236}">
                      <a16:creationId xmlns:a16="http://schemas.microsoft.com/office/drawing/2014/main" id="{0D4716A2-2358-0BEA-10E3-B1F8ADA9D067}"/>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0289AE"/>
                </a:solidFill>
                <a:ln w="1822" cap="flat">
                  <a:noFill/>
                  <a:prstDash val="solid"/>
                  <a:miter/>
                </a:ln>
              </p:spPr>
              <p:txBody>
                <a:bodyPr/>
                <a:lstStyle/>
                <a:p>
                  <a:endParaRPr lang="en-IE"/>
                </a:p>
              </p:txBody>
            </p:sp>
            <p:grpSp>
              <p:nvGrpSpPr>
                <p:cNvPr id="62" name="Graphic 26">
                  <a:extLst>
                    <a:ext uri="{FF2B5EF4-FFF2-40B4-BE49-F238E27FC236}">
                      <a16:creationId xmlns:a16="http://schemas.microsoft.com/office/drawing/2014/main" id="{805E7271-55C1-5DEC-0F6D-F95DDB1D9BF8}"/>
                    </a:ext>
                  </a:extLst>
                </p:cNvPr>
                <p:cNvGrpSpPr/>
                <p:nvPr/>
              </p:nvGrpSpPr>
              <p:grpSpPr>
                <a:xfrm>
                  <a:off x="1000491" y="3920861"/>
                  <a:ext cx="2183137" cy="1100383"/>
                  <a:chOff x="1000491" y="3920861"/>
                  <a:chExt cx="2183137" cy="1100383"/>
                </a:xfrm>
                <a:grpFill/>
              </p:grpSpPr>
              <p:sp>
                <p:nvSpPr>
                  <p:cNvPr id="63" name="Freeform 62">
                    <a:extLst>
                      <a:ext uri="{FF2B5EF4-FFF2-40B4-BE49-F238E27FC236}">
                        <a16:creationId xmlns:a16="http://schemas.microsoft.com/office/drawing/2014/main" id="{45535DB7-9A69-175C-E59B-22030787625F}"/>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64" name="Freeform 63">
                    <a:extLst>
                      <a:ext uri="{FF2B5EF4-FFF2-40B4-BE49-F238E27FC236}">
                        <a16:creationId xmlns:a16="http://schemas.microsoft.com/office/drawing/2014/main" id="{51381C87-D086-5FD6-A066-4814AAA7C5FF}"/>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0289AE"/>
                  </a:solidFill>
                  <a:ln w="1822" cap="flat">
                    <a:noFill/>
                    <a:prstDash val="solid"/>
                    <a:miter/>
                  </a:ln>
                </p:spPr>
                <p:txBody>
                  <a:bodyPr/>
                  <a:lstStyle/>
                  <a:p>
                    <a:endParaRPr lang="en-IE"/>
                  </a:p>
                </p:txBody>
              </p:sp>
              <p:sp>
                <p:nvSpPr>
                  <p:cNvPr id="65" name="Freeform 64">
                    <a:extLst>
                      <a:ext uri="{FF2B5EF4-FFF2-40B4-BE49-F238E27FC236}">
                        <a16:creationId xmlns:a16="http://schemas.microsoft.com/office/drawing/2014/main" id="{0FE9D694-A01E-D314-106A-CF7A5839C796}"/>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grpSp>
          <p:nvGrpSpPr>
            <p:cNvPr id="48" name="Graphic 3">
              <a:extLst>
                <a:ext uri="{FF2B5EF4-FFF2-40B4-BE49-F238E27FC236}">
                  <a16:creationId xmlns:a16="http://schemas.microsoft.com/office/drawing/2014/main" id="{FAF14D78-4583-BD57-8A2D-B4D7D8C8EC00}"/>
                </a:ext>
              </a:extLst>
            </p:cNvPr>
            <p:cNvGrpSpPr/>
            <p:nvPr/>
          </p:nvGrpSpPr>
          <p:grpSpPr>
            <a:xfrm>
              <a:off x="2310498" y="3110123"/>
              <a:ext cx="678495" cy="678494"/>
              <a:chOff x="665400" y="3833425"/>
              <a:chExt cx="948997" cy="948995"/>
            </a:xfrm>
            <a:solidFill>
              <a:srgbClr val="0289AE"/>
            </a:solidFill>
          </p:grpSpPr>
          <p:sp>
            <p:nvSpPr>
              <p:cNvPr id="49" name="Freeform 1464">
                <a:extLst>
                  <a:ext uri="{FF2B5EF4-FFF2-40B4-BE49-F238E27FC236}">
                    <a16:creationId xmlns:a16="http://schemas.microsoft.com/office/drawing/2014/main" id="{B700885C-BF94-D31B-750B-346E5857CA0B}"/>
                  </a:ext>
                </a:extLst>
              </p:cNvPr>
              <p:cNvSpPr/>
              <p:nvPr/>
            </p:nvSpPr>
            <p:spPr>
              <a:xfrm>
                <a:off x="665400" y="3833425"/>
                <a:ext cx="948997" cy="948995"/>
              </a:xfrm>
              <a:custGeom>
                <a:avLst/>
                <a:gdLst>
                  <a:gd name="connsiteX0" fmla="*/ 872200 w 948997"/>
                  <a:gd name="connsiteY0" fmla="*/ 677462 h 948995"/>
                  <a:gd name="connsiteX1" fmla="*/ 641808 w 948997"/>
                  <a:gd name="connsiteY1" fmla="*/ 677462 h 948995"/>
                  <a:gd name="connsiteX2" fmla="*/ 641808 w 948997"/>
                  <a:gd name="connsiteY2" fmla="*/ 320903 h 948995"/>
                  <a:gd name="connsiteX3" fmla="*/ 658264 w 948997"/>
                  <a:gd name="connsiteY3" fmla="*/ 312675 h 948995"/>
                  <a:gd name="connsiteX4" fmla="*/ 713120 w 948997"/>
                  <a:gd name="connsiteY4" fmla="*/ 381244 h 948995"/>
                  <a:gd name="connsiteX5" fmla="*/ 671978 w 948997"/>
                  <a:gd name="connsiteY5" fmla="*/ 477240 h 948995"/>
                  <a:gd name="connsiteX6" fmla="*/ 809116 w 948997"/>
                  <a:gd name="connsiteY6" fmla="*/ 614379 h 948995"/>
                  <a:gd name="connsiteX7" fmla="*/ 946255 w 948997"/>
                  <a:gd name="connsiteY7" fmla="*/ 477240 h 948995"/>
                  <a:gd name="connsiteX8" fmla="*/ 809116 w 948997"/>
                  <a:gd name="connsiteY8" fmla="*/ 340102 h 948995"/>
                  <a:gd name="connsiteX9" fmla="*/ 735062 w 948997"/>
                  <a:gd name="connsiteY9" fmla="*/ 362045 h 948995"/>
                  <a:gd name="connsiteX10" fmla="*/ 680206 w 948997"/>
                  <a:gd name="connsiteY10" fmla="*/ 293475 h 948995"/>
                  <a:gd name="connsiteX11" fmla="*/ 732319 w 948997"/>
                  <a:gd name="connsiteY11" fmla="*/ 186508 h 948995"/>
                  <a:gd name="connsiteX12" fmla="*/ 784432 w 948997"/>
                  <a:gd name="connsiteY12" fmla="*/ 186508 h 948995"/>
                  <a:gd name="connsiteX13" fmla="*/ 814602 w 948997"/>
                  <a:gd name="connsiteY13" fmla="*/ 246849 h 948995"/>
                  <a:gd name="connsiteX14" fmla="*/ 940769 w 948997"/>
                  <a:gd name="connsiteY14" fmla="*/ 246849 h 948995"/>
                  <a:gd name="connsiteX15" fmla="*/ 902371 w 948997"/>
                  <a:gd name="connsiteY15" fmla="*/ 170051 h 948995"/>
                  <a:gd name="connsiteX16" fmla="*/ 940769 w 948997"/>
                  <a:gd name="connsiteY16" fmla="*/ 93254 h 948995"/>
                  <a:gd name="connsiteX17" fmla="*/ 814602 w 948997"/>
                  <a:gd name="connsiteY17" fmla="*/ 93254 h 948995"/>
                  <a:gd name="connsiteX18" fmla="*/ 784432 w 948997"/>
                  <a:gd name="connsiteY18" fmla="*/ 153594 h 948995"/>
                  <a:gd name="connsiteX19" fmla="*/ 732319 w 948997"/>
                  <a:gd name="connsiteY19" fmla="*/ 153594 h 948995"/>
                  <a:gd name="connsiteX20" fmla="*/ 565010 w 948997"/>
                  <a:gd name="connsiteY20" fmla="*/ 0 h 948995"/>
                  <a:gd name="connsiteX21" fmla="*/ 458042 w 948997"/>
                  <a:gd name="connsiteY21" fmla="*/ 38399 h 948995"/>
                  <a:gd name="connsiteX22" fmla="*/ 414158 w 948997"/>
                  <a:gd name="connsiteY22" fmla="*/ 0 h 948995"/>
                  <a:gd name="connsiteX23" fmla="*/ 230393 w 948997"/>
                  <a:gd name="connsiteY23" fmla="*/ 0 h 948995"/>
                  <a:gd name="connsiteX24" fmla="*/ 186508 w 948997"/>
                  <a:gd name="connsiteY24" fmla="*/ 30170 h 948995"/>
                  <a:gd name="connsiteX25" fmla="*/ 76798 w 948997"/>
                  <a:gd name="connsiteY25" fmla="*/ 30170 h 948995"/>
                  <a:gd name="connsiteX26" fmla="*/ 0 w 948997"/>
                  <a:gd name="connsiteY26" fmla="*/ 106968 h 948995"/>
                  <a:gd name="connsiteX27" fmla="*/ 0 w 948997"/>
                  <a:gd name="connsiteY27" fmla="*/ 872198 h 948995"/>
                  <a:gd name="connsiteX28" fmla="*/ 76798 w 948997"/>
                  <a:gd name="connsiteY28" fmla="*/ 948995 h 948995"/>
                  <a:gd name="connsiteX29" fmla="*/ 565010 w 948997"/>
                  <a:gd name="connsiteY29" fmla="*/ 948995 h 948995"/>
                  <a:gd name="connsiteX30" fmla="*/ 641808 w 948997"/>
                  <a:gd name="connsiteY30" fmla="*/ 872198 h 948995"/>
                  <a:gd name="connsiteX31" fmla="*/ 641808 w 948997"/>
                  <a:gd name="connsiteY31" fmla="*/ 825571 h 948995"/>
                  <a:gd name="connsiteX32" fmla="*/ 872200 w 948997"/>
                  <a:gd name="connsiteY32" fmla="*/ 825571 h 948995"/>
                  <a:gd name="connsiteX33" fmla="*/ 948998 w 948997"/>
                  <a:gd name="connsiteY33" fmla="*/ 748774 h 948995"/>
                  <a:gd name="connsiteX34" fmla="*/ 872200 w 948997"/>
                  <a:gd name="connsiteY34" fmla="*/ 677462 h 948995"/>
                  <a:gd name="connsiteX35" fmla="*/ 872200 w 948997"/>
                  <a:gd name="connsiteY35" fmla="*/ 677462 h 948995"/>
                  <a:gd name="connsiteX36" fmla="*/ 918827 w 948997"/>
                  <a:gd name="connsiteY36" fmla="*/ 477240 h 948995"/>
                  <a:gd name="connsiteX37" fmla="*/ 811859 w 948997"/>
                  <a:gd name="connsiteY37" fmla="*/ 584208 h 948995"/>
                  <a:gd name="connsiteX38" fmla="*/ 704891 w 948997"/>
                  <a:gd name="connsiteY38" fmla="*/ 477240 h 948995"/>
                  <a:gd name="connsiteX39" fmla="*/ 811859 w 948997"/>
                  <a:gd name="connsiteY39" fmla="*/ 370273 h 948995"/>
                  <a:gd name="connsiteX40" fmla="*/ 918827 w 948997"/>
                  <a:gd name="connsiteY40" fmla="*/ 477240 h 948995"/>
                  <a:gd name="connsiteX41" fmla="*/ 918827 w 948997"/>
                  <a:gd name="connsiteY41" fmla="*/ 477240 h 948995"/>
                  <a:gd name="connsiteX42" fmla="*/ 836544 w 948997"/>
                  <a:gd name="connsiteY42" fmla="*/ 216678 h 948995"/>
                  <a:gd name="connsiteX43" fmla="*/ 820088 w 948997"/>
                  <a:gd name="connsiteY43" fmla="*/ 186508 h 948995"/>
                  <a:gd name="connsiteX44" fmla="*/ 877686 w 948997"/>
                  <a:gd name="connsiteY44" fmla="*/ 186508 h 948995"/>
                  <a:gd name="connsiteX45" fmla="*/ 894142 w 948997"/>
                  <a:gd name="connsiteY45" fmla="*/ 216678 h 948995"/>
                  <a:gd name="connsiteX46" fmla="*/ 836544 w 948997"/>
                  <a:gd name="connsiteY46" fmla="*/ 216678 h 948995"/>
                  <a:gd name="connsiteX47" fmla="*/ 836544 w 948997"/>
                  <a:gd name="connsiteY47" fmla="*/ 126167 h 948995"/>
                  <a:gd name="connsiteX48" fmla="*/ 894142 w 948997"/>
                  <a:gd name="connsiteY48" fmla="*/ 126167 h 948995"/>
                  <a:gd name="connsiteX49" fmla="*/ 877686 w 948997"/>
                  <a:gd name="connsiteY49" fmla="*/ 156337 h 948995"/>
                  <a:gd name="connsiteX50" fmla="*/ 820088 w 948997"/>
                  <a:gd name="connsiteY50" fmla="*/ 156337 h 948995"/>
                  <a:gd name="connsiteX51" fmla="*/ 836544 w 948997"/>
                  <a:gd name="connsiteY51" fmla="*/ 126167 h 948995"/>
                  <a:gd name="connsiteX52" fmla="*/ 186508 w 948997"/>
                  <a:gd name="connsiteY52" fmla="*/ 126167 h 948995"/>
                  <a:gd name="connsiteX53" fmla="*/ 230393 w 948997"/>
                  <a:gd name="connsiteY53" fmla="*/ 156337 h 948995"/>
                  <a:gd name="connsiteX54" fmla="*/ 400444 w 948997"/>
                  <a:gd name="connsiteY54" fmla="*/ 156337 h 948995"/>
                  <a:gd name="connsiteX55" fmla="*/ 400444 w 948997"/>
                  <a:gd name="connsiteY55" fmla="*/ 172794 h 948995"/>
                  <a:gd name="connsiteX56" fmla="*/ 455300 w 948997"/>
                  <a:gd name="connsiteY56" fmla="*/ 296218 h 948995"/>
                  <a:gd name="connsiteX57" fmla="*/ 430615 w 948997"/>
                  <a:gd name="connsiteY57" fmla="*/ 326389 h 948995"/>
                  <a:gd name="connsiteX58" fmla="*/ 323647 w 948997"/>
                  <a:gd name="connsiteY58" fmla="*/ 293475 h 948995"/>
                  <a:gd name="connsiteX59" fmla="*/ 126167 w 948997"/>
                  <a:gd name="connsiteY59" fmla="*/ 490954 h 948995"/>
                  <a:gd name="connsiteX60" fmla="*/ 323647 w 948997"/>
                  <a:gd name="connsiteY60" fmla="*/ 688433 h 948995"/>
                  <a:gd name="connsiteX61" fmla="*/ 521126 w 948997"/>
                  <a:gd name="connsiteY61" fmla="*/ 490954 h 948995"/>
                  <a:gd name="connsiteX62" fmla="*/ 455300 w 948997"/>
                  <a:gd name="connsiteY62" fmla="*/ 342845 h 948995"/>
                  <a:gd name="connsiteX63" fmla="*/ 479984 w 948997"/>
                  <a:gd name="connsiteY63" fmla="*/ 312675 h 948995"/>
                  <a:gd name="connsiteX64" fmla="*/ 554039 w 948997"/>
                  <a:gd name="connsiteY64" fmla="*/ 337360 h 948995"/>
                  <a:gd name="connsiteX65" fmla="*/ 554039 w 948997"/>
                  <a:gd name="connsiteY65" fmla="*/ 677462 h 948995"/>
                  <a:gd name="connsiteX66" fmla="*/ 474499 w 948997"/>
                  <a:gd name="connsiteY66" fmla="*/ 677462 h 948995"/>
                  <a:gd name="connsiteX67" fmla="*/ 364788 w 948997"/>
                  <a:gd name="connsiteY67" fmla="*/ 718604 h 948995"/>
                  <a:gd name="connsiteX68" fmla="*/ 340103 w 948997"/>
                  <a:gd name="connsiteY68" fmla="*/ 754260 h 948995"/>
                  <a:gd name="connsiteX69" fmla="*/ 364788 w 948997"/>
                  <a:gd name="connsiteY69" fmla="*/ 789916 h 948995"/>
                  <a:gd name="connsiteX70" fmla="*/ 474499 w 948997"/>
                  <a:gd name="connsiteY70" fmla="*/ 831057 h 948995"/>
                  <a:gd name="connsiteX71" fmla="*/ 554039 w 948997"/>
                  <a:gd name="connsiteY71" fmla="*/ 831057 h 948995"/>
                  <a:gd name="connsiteX72" fmla="*/ 554039 w 948997"/>
                  <a:gd name="connsiteY72" fmla="*/ 861227 h 948995"/>
                  <a:gd name="connsiteX73" fmla="*/ 93254 w 948997"/>
                  <a:gd name="connsiteY73" fmla="*/ 861227 h 948995"/>
                  <a:gd name="connsiteX74" fmla="*/ 93254 w 948997"/>
                  <a:gd name="connsiteY74" fmla="*/ 126167 h 948995"/>
                  <a:gd name="connsiteX75" fmla="*/ 186508 w 948997"/>
                  <a:gd name="connsiteY75" fmla="*/ 126167 h 948995"/>
                  <a:gd name="connsiteX76" fmla="*/ 397701 w 948997"/>
                  <a:gd name="connsiteY76" fmla="*/ 570495 h 948995"/>
                  <a:gd name="connsiteX77" fmla="*/ 367531 w 948997"/>
                  <a:gd name="connsiteY77" fmla="*/ 570495 h 948995"/>
                  <a:gd name="connsiteX78" fmla="*/ 367531 w 948997"/>
                  <a:gd name="connsiteY78" fmla="*/ 447070 h 948995"/>
                  <a:gd name="connsiteX79" fmla="*/ 397701 w 948997"/>
                  <a:gd name="connsiteY79" fmla="*/ 447070 h 948995"/>
                  <a:gd name="connsiteX80" fmla="*/ 397701 w 948997"/>
                  <a:gd name="connsiteY80" fmla="*/ 570495 h 948995"/>
                  <a:gd name="connsiteX81" fmla="*/ 337360 w 948997"/>
                  <a:gd name="connsiteY81" fmla="*/ 570495 h 948995"/>
                  <a:gd name="connsiteX82" fmla="*/ 307190 w 948997"/>
                  <a:gd name="connsiteY82" fmla="*/ 570495 h 948995"/>
                  <a:gd name="connsiteX83" fmla="*/ 307190 w 948997"/>
                  <a:gd name="connsiteY83" fmla="*/ 416900 h 948995"/>
                  <a:gd name="connsiteX84" fmla="*/ 337360 w 948997"/>
                  <a:gd name="connsiteY84" fmla="*/ 416900 h 948995"/>
                  <a:gd name="connsiteX85" fmla="*/ 337360 w 948997"/>
                  <a:gd name="connsiteY85" fmla="*/ 570495 h 948995"/>
                  <a:gd name="connsiteX86" fmla="*/ 277020 w 948997"/>
                  <a:gd name="connsiteY86" fmla="*/ 570495 h 948995"/>
                  <a:gd name="connsiteX87" fmla="*/ 246849 w 948997"/>
                  <a:gd name="connsiteY87" fmla="*/ 570495 h 948995"/>
                  <a:gd name="connsiteX88" fmla="*/ 246849 w 948997"/>
                  <a:gd name="connsiteY88" fmla="*/ 510154 h 948995"/>
                  <a:gd name="connsiteX89" fmla="*/ 277020 w 948997"/>
                  <a:gd name="connsiteY89" fmla="*/ 510154 h 948995"/>
                  <a:gd name="connsiteX90" fmla="*/ 277020 w 948997"/>
                  <a:gd name="connsiteY90" fmla="*/ 570495 h 948995"/>
                  <a:gd name="connsiteX91" fmla="*/ 452557 w 948997"/>
                  <a:gd name="connsiteY91" fmla="*/ 600665 h 948995"/>
                  <a:gd name="connsiteX92" fmla="*/ 323647 w 948997"/>
                  <a:gd name="connsiteY92" fmla="*/ 661005 h 948995"/>
                  <a:gd name="connsiteX93" fmla="*/ 194737 w 948997"/>
                  <a:gd name="connsiteY93" fmla="*/ 600665 h 948995"/>
                  <a:gd name="connsiteX94" fmla="*/ 452557 w 948997"/>
                  <a:gd name="connsiteY94" fmla="*/ 600665 h 948995"/>
                  <a:gd name="connsiteX95" fmla="*/ 471756 w 948997"/>
                  <a:gd name="connsiteY95" fmla="*/ 570495 h 948995"/>
                  <a:gd name="connsiteX96" fmla="*/ 427872 w 948997"/>
                  <a:gd name="connsiteY96" fmla="*/ 570495 h 948995"/>
                  <a:gd name="connsiteX97" fmla="*/ 427872 w 948997"/>
                  <a:gd name="connsiteY97" fmla="*/ 416900 h 948995"/>
                  <a:gd name="connsiteX98" fmla="*/ 367531 w 948997"/>
                  <a:gd name="connsiteY98" fmla="*/ 416900 h 948995"/>
                  <a:gd name="connsiteX99" fmla="*/ 367531 w 948997"/>
                  <a:gd name="connsiteY99" fmla="*/ 386729 h 948995"/>
                  <a:gd name="connsiteX100" fmla="*/ 277020 w 948997"/>
                  <a:gd name="connsiteY100" fmla="*/ 386729 h 948995"/>
                  <a:gd name="connsiteX101" fmla="*/ 277020 w 948997"/>
                  <a:gd name="connsiteY101" fmla="*/ 477240 h 948995"/>
                  <a:gd name="connsiteX102" fmla="*/ 216679 w 948997"/>
                  <a:gd name="connsiteY102" fmla="*/ 477240 h 948995"/>
                  <a:gd name="connsiteX103" fmla="*/ 216679 w 948997"/>
                  <a:gd name="connsiteY103" fmla="*/ 567752 h 948995"/>
                  <a:gd name="connsiteX104" fmla="*/ 172794 w 948997"/>
                  <a:gd name="connsiteY104" fmla="*/ 567752 h 948995"/>
                  <a:gd name="connsiteX105" fmla="*/ 153595 w 948997"/>
                  <a:gd name="connsiteY105" fmla="*/ 490954 h 948995"/>
                  <a:gd name="connsiteX106" fmla="*/ 320904 w 948997"/>
                  <a:gd name="connsiteY106" fmla="*/ 323646 h 948995"/>
                  <a:gd name="connsiteX107" fmla="*/ 488213 w 948997"/>
                  <a:gd name="connsiteY107" fmla="*/ 490954 h 948995"/>
                  <a:gd name="connsiteX108" fmla="*/ 471756 w 948997"/>
                  <a:gd name="connsiteY108" fmla="*/ 570495 h 948995"/>
                  <a:gd name="connsiteX109" fmla="*/ 471756 w 948997"/>
                  <a:gd name="connsiteY109" fmla="*/ 570495 h 948995"/>
                  <a:gd name="connsiteX110" fmla="*/ 373017 w 948997"/>
                  <a:gd name="connsiteY110" fmla="*/ 759745 h 948995"/>
                  <a:gd name="connsiteX111" fmla="*/ 367531 w 948997"/>
                  <a:gd name="connsiteY111" fmla="*/ 754260 h 948995"/>
                  <a:gd name="connsiteX112" fmla="*/ 373017 w 948997"/>
                  <a:gd name="connsiteY112" fmla="*/ 748774 h 948995"/>
                  <a:gd name="connsiteX113" fmla="*/ 460785 w 948997"/>
                  <a:gd name="connsiteY113" fmla="*/ 715861 h 948995"/>
                  <a:gd name="connsiteX114" fmla="*/ 460785 w 948997"/>
                  <a:gd name="connsiteY114" fmla="*/ 795401 h 948995"/>
                  <a:gd name="connsiteX115" fmla="*/ 373017 w 948997"/>
                  <a:gd name="connsiteY115" fmla="*/ 759745 h 948995"/>
                  <a:gd name="connsiteX116" fmla="*/ 490955 w 948997"/>
                  <a:gd name="connsiteY116" fmla="*/ 798144 h 948995"/>
                  <a:gd name="connsiteX117" fmla="*/ 490955 w 948997"/>
                  <a:gd name="connsiteY117" fmla="*/ 767973 h 948995"/>
                  <a:gd name="connsiteX118" fmla="*/ 795403 w 948997"/>
                  <a:gd name="connsiteY118" fmla="*/ 767973 h 948995"/>
                  <a:gd name="connsiteX119" fmla="*/ 795403 w 948997"/>
                  <a:gd name="connsiteY119" fmla="*/ 798144 h 948995"/>
                  <a:gd name="connsiteX120" fmla="*/ 490955 w 948997"/>
                  <a:gd name="connsiteY120" fmla="*/ 798144 h 948995"/>
                  <a:gd name="connsiteX121" fmla="*/ 795403 w 948997"/>
                  <a:gd name="connsiteY121" fmla="*/ 737803 h 948995"/>
                  <a:gd name="connsiteX122" fmla="*/ 490955 w 948997"/>
                  <a:gd name="connsiteY122" fmla="*/ 737803 h 948995"/>
                  <a:gd name="connsiteX123" fmla="*/ 490955 w 948997"/>
                  <a:gd name="connsiteY123" fmla="*/ 707633 h 948995"/>
                  <a:gd name="connsiteX124" fmla="*/ 795403 w 948997"/>
                  <a:gd name="connsiteY124" fmla="*/ 707633 h 948995"/>
                  <a:gd name="connsiteX125" fmla="*/ 795403 w 948997"/>
                  <a:gd name="connsiteY125" fmla="*/ 737803 h 948995"/>
                  <a:gd name="connsiteX126" fmla="*/ 611637 w 948997"/>
                  <a:gd name="connsiteY126" fmla="*/ 677462 h 948995"/>
                  <a:gd name="connsiteX127" fmla="*/ 581467 w 948997"/>
                  <a:gd name="connsiteY127" fmla="*/ 677462 h 948995"/>
                  <a:gd name="connsiteX128" fmla="*/ 581467 w 948997"/>
                  <a:gd name="connsiteY128" fmla="*/ 340102 h 948995"/>
                  <a:gd name="connsiteX129" fmla="*/ 611637 w 948997"/>
                  <a:gd name="connsiteY129" fmla="*/ 334617 h 948995"/>
                  <a:gd name="connsiteX130" fmla="*/ 611637 w 948997"/>
                  <a:gd name="connsiteY130" fmla="*/ 677462 h 948995"/>
                  <a:gd name="connsiteX131" fmla="*/ 567753 w 948997"/>
                  <a:gd name="connsiteY131" fmla="*/ 32913 h 948995"/>
                  <a:gd name="connsiteX132" fmla="*/ 704891 w 948997"/>
                  <a:gd name="connsiteY132" fmla="*/ 156337 h 948995"/>
                  <a:gd name="connsiteX133" fmla="*/ 641808 w 948997"/>
                  <a:gd name="connsiteY133" fmla="*/ 156337 h 948995"/>
                  <a:gd name="connsiteX134" fmla="*/ 567753 w 948997"/>
                  <a:gd name="connsiteY134" fmla="*/ 95997 h 948995"/>
                  <a:gd name="connsiteX135" fmla="*/ 490955 w 948997"/>
                  <a:gd name="connsiteY135" fmla="*/ 172794 h 948995"/>
                  <a:gd name="connsiteX136" fmla="*/ 567753 w 948997"/>
                  <a:gd name="connsiteY136" fmla="*/ 249591 h 948995"/>
                  <a:gd name="connsiteX137" fmla="*/ 641808 w 948997"/>
                  <a:gd name="connsiteY137" fmla="*/ 189250 h 948995"/>
                  <a:gd name="connsiteX138" fmla="*/ 704891 w 948997"/>
                  <a:gd name="connsiteY138" fmla="*/ 189250 h 948995"/>
                  <a:gd name="connsiteX139" fmla="*/ 567753 w 948997"/>
                  <a:gd name="connsiteY139" fmla="*/ 312675 h 948995"/>
                  <a:gd name="connsiteX140" fmla="*/ 430615 w 948997"/>
                  <a:gd name="connsiteY140" fmla="*/ 175537 h 948995"/>
                  <a:gd name="connsiteX141" fmla="*/ 567753 w 948997"/>
                  <a:gd name="connsiteY141" fmla="*/ 32913 h 948995"/>
                  <a:gd name="connsiteX142" fmla="*/ 567753 w 948997"/>
                  <a:gd name="connsiteY142" fmla="*/ 32913 h 948995"/>
                  <a:gd name="connsiteX143" fmla="*/ 608895 w 948997"/>
                  <a:gd name="connsiteY143" fmla="*/ 186508 h 948995"/>
                  <a:gd name="connsiteX144" fmla="*/ 565010 w 948997"/>
                  <a:gd name="connsiteY144" fmla="*/ 216678 h 948995"/>
                  <a:gd name="connsiteX145" fmla="*/ 518383 w 948997"/>
                  <a:gd name="connsiteY145" fmla="*/ 170051 h 948995"/>
                  <a:gd name="connsiteX146" fmla="*/ 565010 w 948997"/>
                  <a:gd name="connsiteY146" fmla="*/ 123424 h 948995"/>
                  <a:gd name="connsiteX147" fmla="*/ 608895 w 948997"/>
                  <a:gd name="connsiteY147" fmla="*/ 153594 h 948995"/>
                  <a:gd name="connsiteX148" fmla="*/ 551296 w 948997"/>
                  <a:gd name="connsiteY148" fmla="*/ 153594 h 948995"/>
                  <a:gd name="connsiteX149" fmla="*/ 551296 w 948997"/>
                  <a:gd name="connsiteY149" fmla="*/ 183765 h 948995"/>
                  <a:gd name="connsiteX150" fmla="*/ 608895 w 948997"/>
                  <a:gd name="connsiteY150" fmla="*/ 183765 h 948995"/>
                  <a:gd name="connsiteX151" fmla="*/ 213936 w 948997"/>
                  <a:gd name="connsiteY151" fmla="*/ 49370 h 948995"/>
                  <a:gd name="connsiteX152" fmla="*/ 230393 w 948997"/>
                  <a:gd name="connsiteY152" fmla="*/ 32913 h 948995"/>
                  <a:gd name="connsiteX153" fmla="*/ 414158 w 948997"/>
                  <a:gd name="connsiteY153" fmla="*/ 32913 h 948995"/>
                  <a:gd name="connsiteX154" fmla="*/ 430615 w 948997"/>
                  <a:gd name="connsiteY154" fmla="*/ 49370 h 948995"/>
                  <a:gd name="connsiteX155" fmla="*/ 430615 w 948997"/>
                  <a:gd name="connsiteY155" fmla="*/ 74054 h 948995"/>
                  <a:gd name="connsiteX156" fmla="*/ 405930 w 948997"/>
                  <a:gd name="connsiteY156" fmla="*/ 123424 h 948995"/>
                  <a:gd name="connsiteX157" fmla="*/ 230393 w 948997"/>
                  <a:gd name="connsiteY157" fmla="*/ 123424 h 948995"/>
                  <a:gd name="connsiteX158" fmla="*/ 213936 w 948997"/>
                  <a:gd name="connsiteY158" fmla="*/ 106968 h 948995"/>
                  <a:gd name="connsiteX159" fmla="*/ 213936 w 948997"/>
                  <a:gd name="connsiteY159" fmla="*/ 49370 h 948995"/>
                  <a:gd name="connsiteX160" fmla="*/ 611637 w 948997"/>
                  <a:gd name="connsiteY160" fmla="*/ 874941 h 948995"/>
                  <a:gd name="connsiteX161" fmla="*/ 565010 w 948997"/>
                  <a:gd name="connsiteY161" fmla="*/ 921568 h 948995"/>
                  <a:gd name="connsiteX162" fmla="*/ 76798 w 948997"/>
                  <a:gd name="connsiteY162" fmla="*/ 921568 h 948995"/>
                  <a:gd name="connsiteX163" fmla="*/ 30171 w 948997"/>
                  <a:gd name="connsiteY163" fmla="*/ 874941 h 948995"/>
                  <a:gd name="connsiteX164" fmla="*/ 30171 w 948997"/>
                  <a:gd name="connsiteY164" fmla="*/ 109710 h 948995"/>
                  <a:gd name="connsiteX165" fmla="*/ 76798 w 948997"/>
                  <a:gd name="connsiteY165" fmla="*/ 63084 h 948995"/>
                  <a:gd name="connsiteX166" fmla="*/ 183766 w 948997"/>
                  <a:gd name="connsiteY166" fmla="*/ 63084 h 948995"/>
                  <a:gd name="connsiteX167" fmla="*/ 183766 w 948997"/>
                  <a:gd name="connsiteY167" fmla="*/ 93254 h 948995"/>
                  <a:gd name="connsiteX168" fmla="*/ 93254 w 948997"/>
                  <a:gd name="connsiteY168" fmla="*/ 93254 h 948995"/>
                  <a:gd name="connsiteX169" fmla="*/ 63084 w 948997"/>
                  <a:gd name="connsiteY169" fmla="*/ 123424 h 948995"/>
                  <a:gd name="connsiteX170" fmla="*/ 63084 w 948997"/>
                  <a:gd name="connsiteY170" fmla="*/ 858485 h 948995"/>
                  <a:gd name="connsiteX171" fmla="*/ 93254 w 948997"/>
                  <a:gd name="connsiteY171" fmla="*/ 888655 h 948995"/>
                  <a:gd name="connsiteX172" fmla="*/ 551296 w 948997"/>
                  <a:gd name="connsiteY172" fmla="*/ 888655 h 948995"/>
                  <a:gd name="connsiteX173" fmla="*/ 581467 w 948997"/>
                  <a:gd name="connsiteY173" fmla="*/ 858485 h 948995"/>
                  <a:gd name="connsiteX174" fmla="*/ 581467 w 948997"/>
                  <a:gd name="connsiteY174" fmla="*/ 828314 h 948995"/>
                  <a:gd name="connsiteX175" fmla="*/ 611637 w 948997"/>
                  <a:gd name="connsiteY175" fmla="*/ 828314 h 948995"/>
                  <a:gd name="connsiteX176" fmla="*/ 611637 w 948997"/>
                  <a:gd name="connsiteY176" fmla="*/ 874941 h 948995"/>
                  <a:gd name="connsiteX177" fmla="*/ 872200 w 948997"/>
                  <a:gd name="connsiteY177" fmla="*/ 798144 h 948995"/>
                  <a:gd name="connsiteX178" fmla="*/ 825573 w 948997"/>
                  <a:gd name="connsiteY178" fmla="*/ 798144 h 948995"/>
                  <a:gd name="connsiteX179" fmla="*/ 825573 w 948997"/>
                  <a:gd name="connsiteY179" fmla="*/ 707633 h 948995"/>
                  <a:gd name="connsiteX180" fmla="*/ 872200 w 948997"/>
                  <a:gd name="connsiteY180" fmla="*/ 707633 h 948995"/>
                  <a:gd name="connsiteX181" fmla="*/ 918827 w 948997"/>
                  <a:gd name="connsiteY181" fmla="*/ 754260 h 948995"/>
                  <a:gd name="connsiteX182" fmla="*/ 872200 w 948997"/>
                  <a:gd name="connsiteY182" fmla="*/ 798144 h 948995"/>
                  <a:gd name="connsiteX183" fmla="*/ 872200 w 948997"/>
                  <a:gd name="connsiteY183" fmla="*/ 798144 h 94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948997" h="948995">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grpFill/>
              <a:ln w="27426" cap="flat">
                <a:noFill/>
                <a:prstDash val="solid"/>
                <a:miter/>
              </a:ln>
            </p:spPr>
            <p:txBody>
              <a:bodyPr rtlCol="0" anchor="ctr"/>
              <a:lstStyle/>
              <a:p>
                <a:endParaRPr lang="en-US"/>
              </a:p>
            </p:txBody>
          </p:sp>
          <p:sp>
            <p:nvSpPr>
              <p:cNvPr id="50" name="Freeform 1465">
                <a:extLst>
                  <a:ext uri="{FF2B5EF4-FFF2-40B4-BE49-F238E27FC236}">
                    <a16:creationId xmlns:a16="http://schemas.microsoft.com/office/drawing/2014/main" id="{F3D6A5F5-286A-4EB0-6775-BCC87448E1E4}"/>
                  </a:ext>
                </a:extLst>
              </p:cNvPr>
              <p:cNvSpPr/>
              <p:nvPr/>
            </p:nvSpPr>
            <p:spPr>
              <a:xfrm>
                <a:off x="1400461" y="4233868"/>
                <a:ext cx="156337" cy="153594"/>
              </a:xfrm>
              <a:custGeom>
                <a:avLst/>
                <a:gdLst>
                  <a:gd name="connsiteX0" fmla="*/ 0 w 156337"/>
                  <a:gd name="connsiteY0" fmla="*/ 112453 h 153594"/>
                  <a:gd name="connsiteX1" fmla="*/ 41142 w 156337"/>
                  <a:gd name="connsiteY1" fmla="*/ 153595 h 153594"/>
                  <a:gd name="connsiteX2" fmla="*/ 60341 w 156337"/>
                  <a:gd name="connsiteY2" fmla="*/ 148109 h 153594"/>
                  <a:gd name="connsiteX3" fmla="*/ 134396 w 156337"/>
                  <a:gd name="connsiteY3" fmla="*/ 112453 h 153594"/>
                  <a:gd name="connsiteX4" fmla="*/ 156338 w 156337"/>
                  <a:gd name="connsiteY4" fmla="*/ 76797 h 153594"/>
                  <a:gd name="connsiteX5" fmla="*/ 134396 w 156337"/>
                  <a:gd name="connsiteY5" fmla="*/ 41141 h 153594"/>
                  <a:gd name="connsiteX6" fmla="*/ 60341 w 156337"/>
                  <a:gd name="connsiteY6" fmla="*/ 5486 h 153594"/>
                  <a:gd name="connsiteX7" fmla="*/ 41142 w 156337"/>
                  <a:gd name="connsiteY7" fmla="*/ 0 h 153594"/>
                  <a:gd name="connsiteX8" fmla="*/ 0 w 156337"/>
                  <a:gd name="connsiteY8" fmla="*/ 41141 h 153594"/>
                  <a:gd name="connsiteX9" fmla="*/ 0 w 156337"/>
                  <a:gd name="connsiteY9" fmla="*/ 112453 h 153594"/>
                  <a:gd name="connsiteX10" fmla="*/ 30170 w 156337"/>
                  <a:gd name="connsiteY10" fmla="*/ 41141 h 153594"/>
                  <a:gd name="connsiteX11" fmla="*/ 38399 w 156337"/>
                  <a:gd name="connsiteY11" fmla="*/ 32913 h 153594"/>
                  <a:gd name="connsiteX12" fmla="*/ 43884 w 156337"/>
                  <a:gd name="connsiteY12" fmla="*/ 32913 h 153594"/>
                  <a:gd name="connsiteX13" fmla="*/ 117939 w 156337"/>
                  <a:gd name="connsiteY13" fmla="*/ 68569 h 153594"/>
                  <a:gd name="connsiteX14" fmla="*/ 123425 w 156337"/>
                  <a:gd name="connsiteY14" fmla="*/ 76797 h 153594"/>
                  <a:gd name="connsiteX15" fmla="*/ 117939 w 156337"/>
                  <a:gd name="connsiteY15" fmla="*/ 85026 h 153594"/>
                  <a:gd name="connsiteX16" fmla="*/ 43884 w 156337"/>
                  <a:gd name="connsiteY16" fmla="*/ 120682 h 153594"/>
                  <a:gd name="connsiteX17" fmla="*/ 30170 w 156337"/>
                  <a:gd name="connsiteY17" fmla="*/ 112453 h 153594"/>
                  <a:gd name="connsiteX18" fmla="*/ 30170 w 156337"/>
                  <a:gd name="connsiteY18" fmla="*/ 41141 h 15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337" h="153594">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grpFill/>
              <a:ln w="27426" cap="flat">
                <a:noFill/>
                <a:prstDash val="solid"/>
                <a:miter/>
              </a:ln>
            </p:spPr>
            <p:txBody>
              <a:bodyPr rtlCol="0" anchor="ctr"/>
              <a:lstStyle/>
              <a:p>
                <a:endParaRPr lang="en-US"/>
              </a:p>
            </p:txBody>
          </p:sp>
          <p:grpSp>
            <p:nvGrpSpPr>
              <p:cNvPr id="51" name="Graphic 3">
                <a:extLst>
                  <a:ext uri="{FF2B5EF4-FFF2-40B4-BE49-F238E27FC236}">
                    <a16:creationId xmlns:a16="http://schemas.microsoft.com/office/drawing/2014/main" id="{89BA3210-CBC3-F998-7E67-CEB64651C1FC}"/>
                  </a:ext>
                </a:extLst>
              </p:cNvPr>
              <p:cNvGrpSpPr/>
              <p:nvPr/>
            </p:nvGrpSpPr>
            <p:grpSpPr>
              <a:xfrm>
                <a:off x="788824" y="4019932"/>
                <a:ext cx="244106" cy="641806"/>
                <a:chOff x="788824" y="4019932"/>
                <a:chExt cx="244106" cy="641806"/>
              </a:xfrm>
              <a:grpFill/>
            </p:grpSpPr>
            <p:sp>
              <p:nvSpPr>
                <p:cNvPr id="52" name="Freeform 1467">
                  <a:extLst>
                    <a:ext uri="{FF2B5EF4-FFF2-40B4-BE49-F238E27FC236}">
                      <a16:creationId xmlns:a16="http://schemas.microsoft.com/office/drawing/2014/main" id="{3590BBC7-1C6B-8B6D-346B-9BB83986089E}"/>
                    </a:ext>
                  </a:extLst>
                </p:cNvPr>
                <p:cNvSpPr/>
                <p:nvPr/>
              </p:nvSpPr>
              <p:spPr>
                <a:xfrm>
                  <a:off x="788824" y="457122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grpFill/>
                <a:ln w="27426" cap="flat">
                  <a:noFill/>
                  <a:prstDash val="solid"/>
                  <a:miter/>
                </a:ln>
              </p:spPr>
              <p:txBody>
                <a:bodyPr rtlCol="0" anchor="ctr"/>
                <a:lstStyle/>
                <a:p>
                  <a:endParaRPr lang="en-US" dirty="0"/>
                </a:p>
              </p:txBody>
            </p:sp>
            <p:sp>
              <p:nvSpPr>
                <p:cNvPr id="53" name="Freeform 1468">
                  <a:extLst>
                    <a:ext uri="{FF2B5EF4-FFF2-40B4-BE49-F238E27FC236}">
                      <a16:creationId xmlns:a16="http://schemas.microsoft.com/office/drawing/2014/main" id="{D434904D-B1C7-666E-C1A0-A4E2E556C89E}"/>
                    </a:ext>
                  </a:extLst>
                </p:cNvPr>
                <p:cNvSpPr/>
                <p:nvPr/>
              </p:nvSpPr>
              <p:spPr>
                <a:xfrm>
                  <a:off x="788824" y="463156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grpFill/>
                <a:ln w="27426" cap="flat">
                  <a:noFill/>
                  <a:prstDash val="solid"/>
                  <a:miter/>
                </a:ln>
              </p:spPr>
              <p:txBody>
                <a:bodyPr rtlCol="0" anchor="ctr"/>
                <a:lstStyle/>
                <a:p>
                  <a:endParaRPr lang="en-US" dirty="0"/>
                </a:p>
              </p:txBody>
            </p:sp>
            <p:sp>
              <p:nvSpPr>
                <p:cNvPr id="54" name="Freeform 1469">
                  <a:extLst>
                    <a:ext uri="{FF2B5EF4-FFF2-40B4-BE49-F238E27FC236}">
                      <a16:creationId xmlns:a16="http://schemas.microsoft.com/office/drawing/2014/main" id="{F91C94F1-1A97-BB45-3EF8-D3592AADE660}"/>
                    </a:ext>
                  </a:extLst>
                </p:cNvPr>
                <p:cNvSpPr/>
                <p:nvPr/>
              </p:nvSpPr>
              <p:spPr>
                <a:xfrm>
                  <a:off x="788824" y="4019932"/>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grpFill/>
                <a:ln w="27426" cap="flat">
                  <a:noFill/>
                  <a:prstDash val="solid"/>
                  <a:miter/>
                </a:ln>
              </p:spPr>
              <p:txBody>
                <a:bodyPr rtlCol="0" anchor="ctr"/>
                <a:lstStyle/>
                <a:p>
                  <a:endParaRPr lang="en-US" dirty="0"/>
                </a:p>
              </p:txBody>
            </p:sp>
            <p:sp>
              <p:nvSpPr>
                <p:cNvPr id="55" name="Freeform 1470">
                  <a:extLst>
                    <a:ext uri="{FF2B5EF4-FFF2-40B4-BE49-F238E27FC236}">
                      <a16:creationId xmlns:a16="http://schemas.microsoft.com/office/drawing/2014/main" id="{E4C75274-4FCA-ED28-FD15-7310BA330550}"/>
                    </a:ext>
                  </a:extLst>
                </p:cNvPr>
                <p:cNvSpPr/>
                <p:nvPr/>
              </p:nvSpPr>
              <p:spPr>
                <a:xfrm>
                  <a:off x="849165" y="4019932"/>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grpFill/>
                <a:ln w="27426" cap="flat">
                  <a:noFill/>
                  <a:prstDash val="solid"/>
                  <a:miter/>
                </a:ln>
              </p:spPr>
              <p:txBody>
                <a:bodyPr rtlCol="0" anchor="ctr"/>
                <a:lstStyle/>
                <a:p>
                  <a:endParaRPr lang="en-US"/>
                </a:p>
              </p:txBody>
            </p:sp>
            <p:sp>
              <p:nvSpPr>
                <p:cNvPr id="56" name="Freeform 1471">
                  <a:extLst>
                    <a:ext uri="{FF2B5EF4-FFF2-40B4-BE49-F238E27FC236}">
                      <a16:creationId xmlns:a16="http://schemas.microsoft.com/office/drawing/2014/main" id="{3FE32B54-DD17-4C1D-7116-60280E92E751}"/>
                    </a:ext>
                  </a:extLst>
                </p:cNvPr>
                <p:cNvSpPr/>
                <p:nvPr/>
              </p:nvSpPr>
              <p:spPr>
                <a:xfrm>
                  <a:off x="788824" y="4080273"/>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grpFill/>
                <a:ln w="27426" cap="flat">
                  <a:noFill/>
                  <a:prstDash val="solid"/>
                  <a:miter/>
                </a:ln>
              </p:spPr>
              <p:txBody>
                <a:bodyPr rtlCol="0" anchor="ctr"/>
                <a:lstStyle/>
                <a:p>
                  <a:endParaRPr lang="en-US"/>
                </a:p>
              </p:txBody>
            </p:sp>
            <p:sp>
              <p:nvSpPr>
                <p:cNvPr id="57" name="Freeform 1472">
                  <a:extLst>
                    <a:ext uri="{FF2B5EF4-FFF2-40B4-BE49-F238E27FC236}">
                      <a16:creationId xmlns:a16="http://schemas.microsoft.com/office/drawing/2014/main" id="{AAE76E06-7A44-F417-2210-8834225A0CE2}"/>
                    </a:ext>
                  </a:extLst>
                </p:cNvPr>
                <p:cNvSpPr/>
                <p:nvPr/>
              </p:nvSpPr>
              <p:spPr>
                <a:xfrm>
                  <a:off x="849165" y="4080273"/>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grpFill/>
                <a:ln w="27426" cap="flat">
                  <a:noFill/>
                  <a:prstDash val="solid"/>
                  <a:miter/>
                </a:ln>
              </p:spPr>
              <p:txBody>
                <a:bodyPr rtlCol="0" anchor="ctr"/>
                <a:lstStyle/>
                <a:p>
                  <a:endParaRPr lang="en-US"/>
                </a:p>
              </p:txBody>
            </p:sp>
          </p:grpSp>
        </p:grpSp>
      </p:grpSp>
      <p:grpSp>
        <p:nvGrpSpPr>
          <p:cNvPr id="66" name="Group 65">
            <a:extLst>
              <a:ext uri="{FF2B5EF4-FFF2-40B4-BE49-F238E27FC236}">
                <a16:creationId xmlns:a16="http://schemas.microsoft.com/office/drawing/2014/main" id="{A88C6E67-EFF3-CF79-02EC-0B58EFCEB57E}"/>
              </a:ext>
            </a:extLst>
          </p:cNvPr>
          <p:cNvGrpSpPr/>
          <p:nvPr/>
        </p:nvGrpSpPr>
        <p:grpSpPr>
          <a:xfrm>
            <a:off x="3327089" y="4577790"/>
            <a:ext cx="1489842" cy="1489618"/>
            <a:chOff x="443121" y="4870906"/>
            <a:chExt cx="1602645" cy="1602404"/>
          </a:xfrm>
        </p:grpSpPr>
        <p:grpSp>
          <p:nvGrpSpPr>
            <p:cNvPr id="67" name="Group 66">
              <a:extLst>
                <a:ext uri="{FF2B5EF4-FFF2-40B4-BE49-F238E27FC236}">
                  <a16:creationId xmlns:a16="http://schemas.microsoft.com/office/drawing/2014/main" id="{26B61EAF-8B38-A788-43A7-897681A79C40}"/>
                </a:ext>
              </a:extLst>
            </p:cNvPr>
            <p:cNvGrpSpPr/>
            <p:nvPr/>
          </p:nvGrpSpPr>
          <p:grpSpPr>
            <a:xfrm>
              <a:off x="443121" y="4870906"/>
              <a:ext cx="1602645" cy="1602404"/>
              <a:chOff x="3068464" y="1670756"/>
              <a:chExt cx="1972690" cy="1972393"/>
            </a:xfrm>
          </p:grpSpPr>
          <p:sp>
            <p:nvSpPr>
              <p:cNvPr id="109" name="Oval 108">
                <a:extLst>
                  <a:ext uri="{FF2B5EF4-FFF2-40B4-BE49-F238E27FC236}">
                    <a16:creationId xmlns:a16="http://schemas.microsoft.com/office/drawing/2014/main" id="{74CE6C57-9A51-586D-9184-47A83BCDEC94}"/>
                  </a:ext>
                </a:extLst>
              </p:cNvPr>
              <p:cNvSpPr/>
              <p:nvPr/>
            </p:nvSpPr>
            <p:spPr>
              <a:xfrm rot="18900000">
                <a:off x="3191369" y="1793655"/>
                <a:ext cx="1726880" cy="1726879"/>
              </a:xfrm>
              <a:prstGeom prst="ellipse">
                <a:avLst/>
              </a:prstGeom>
              <a:solidFill>
                <a:srgbClr val="3D8241"/>
              </a:solidFill>
              <a:ln w="1822" cap="flat">
                <a:noFill/>
                <a:prstDash val="solid"/>
                <a:miter/>
              </a:ln>
            </p:spPr>
            <p:txBody>
              <a:bodyPr/>
              <a:lstStyle/>
              <a:p>
                <a:endParaRPr lang="en-IE"/>
              </a:p>
            </p:txBody>
          </p:sp>
          <p:sp>
            <p:nvSpPr>
              <p:cNvPr id="110" name="Oval 109">
                <a:extLst>
                  <a:ext uri="{FF2B5EF4-FFF2-40B4-BE49-F238E27FC236}">
                    <a16:creationId xmlns:a16="http://schemas.microsoft.com/office/drawing/2014/main" id="{53A8569C-7D07-6C54-FF26-4AA7A253A738}"/>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111" name="Graphic 26">
                <a:extLst>
                  <a:ext uri="{FF2B5EF4-FFF2-40B4-BE49-F238E27FC236}">
                    <a16:creationId xmlns:a16="http://schemas.microsoft.com/office/drawing/2014/main" id="{B2208323-A2D1-7B94-B23E-9DE36511E700}"/>
                  </a:ext>
                </a:extLst>
              </p:cNvPr>
              <p:cNvGrpSpPr/>
              <p:nvPr/>
            </p:nvGrpSpPr>
            <p:grpSpPr>
              <a:xfrm>
                <a:off x="3068464" y="1670756"/>
                <a:ext cx="1972690" cy="1972393"/>
                <a:chOff x="1000491" y="2838436"/>
                <a:chExt cx="2183137" cy="2182809"/>
              </a:xfrm>
              <a:solidFill>
                <a:srgbClr val="62A844"/>
              </a:solidFill>
            </p:grpSpPr>
            <p:sp>
              <p:nvSpPr>
                <p:cNvPr id="112" name="Freeform 111">
                  <a:extLst>
                    <a:ext uri="{FF2B5EF4-FFF2-40B4-BE49-F238E27FC236}">
                      <a16:creationId xmlns:a16="http://schemas.microsoft.com/office/drawing/2014/main" id="{6BE77235-90DD-CF99-8A0F-89FD34CD9618}"/>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3D8241"/>
                  </a:solidFill>
                  <a:prstDash val="solid"/>
                  <a:miter/>
                </a:ln>
              </p:spPr>
              <p:txBody>
                <a:bodyPr/>
                <a:lstStyle/>
                <a:p>
                  <a:endParaRPr lang="en-IE"/>
                </a:p>
              </p:txBody>
            </p:sp>
            <p:grpSp>
              <p:nvGrpSpPr>
                <p:cNvPr id="113" name="Graphic 26">
                  <a:extLst>
                    <a:ext uri="{FF2B5EF4-FFF2-40B4-BE49-F238E27FC236}">
                      <a16:creationId xmlns:a16="http://schemas.microsoft.com/office/drawing/2014/main" id="{DF6759B4-2D16-EB18-3602-A7F48BB8DAD0}"/>
                    </a:ext>
                  </a:extLst>
                </p:cNvPr>
                <p:cNvGrpSpPr/>
                <p:nvPr/>
              </p:nvGrpSpPr>
              <p:grpSpPr>
                <a:xfrm>
                  <a:off x="1000491" y="3920861"/>
                  <a:ext cx="2183137" cy="1100383"/>
                  <a:chOff x="1000491" y="3920861"/>
                  <a:chExt cx="2183137" cy="1100383"/>
                </a:xfrm>
                <a:grpFill/>
              </p:grpSpPr>
              <p:sp>
                <p:nvSpPr>
                  <p:cNvPr id="114" name="Freeform 113">
                    <a:extLst>
                      <a:ext uri="{FF2B5EF4-FFF2-40B4-BE49-F238E27FC236}">
                        <a16:creationId xmlns:a16="http://schemas.microsoft.com/office/drawing/2014/main" id="{2E6BCECE-A502-8BFA-6FA0-3320B073D5E1}"/>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115" name="Freeform 114">
                    <a:extLst>
                      <a:ext uri="{FF2B5EF4-FFF2-40B4-BE49-F238E27FC236}">
                        <a16:creationId xmlns:a16="http://schemas.microsoft.com/office/drawing/2014/main" id="{C22563CB-DE69-3A8B-9375-F7287A3FA6BB}"/>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3D8241"/>
                    </a:solidFill>
                    <a:prstDash val="solid"/>
                    <a:miter/>
                  </a:ln>
                </p:spPr>
                <p:txBody>
                  <a:bodyPr/>
                  <a:lstStyle/>
                  <a:p>
                    <a:endParaRPr lang="en-IE"/>
                  </a:p>
                </p:txBody>
              </p:sp>
              <p:sp>
                <p:nvSpPr>
                  <p:cNvPr id="116" name="Freeform 115">
                    <a:extLst>
                      <a:ext uri="{FF2B5EF4-FFF2-40B4-BE49-F238E27FC236}">
                        <a16:creationId xmlns:a16="http://schemas.microsoft.com/office/drawing/2014/main" id="{7A498399-8F15-889F-E837-5A646BCCB9A5}"/>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grpSp>
          <p:nvGrpSpPr>
            <p:cNvPr id="68" name="Graphic 2">
              <a:extLst>
                <a:ext uri="{FF2B5EF4-FFF2-40B4-BE49-F238E27FC236}">
                  <a16:creationId xmlns:a16="http://schemas.microsoft.com/office/drawing/2014/main" id="{3F1A0ACF-409A-E075-727D-F9309FBDA89F}"/>
                </a:ext>
              </a:extLst>
            </p:cNvPr>
            <p:cNvGrpSpPr/>
            <p:nvPr/>
          </p:nvGrpSpPr>
          <p:grpSpPr>
            <a:xfrm>
              <a:off x="937272" y="5308842"/>
              <a:ext cx="657494" cy="665211"/>
              <a:chOff x="7190753" y="5365577"/>
              <a:chExt cx="745522" cy="754273"/>
            </a:xfrm>
            <a:solidFill>
              <a:srgbClr val="3D8241"/>
            </a:solidFill>
          </p:grpSpPr>
          <p:sp>
            <p:nvSpPr>
              <p:cNvPr id="69" name="Freeform 376">
                <a:extLst>
                  <a:ext uri="{FF2B5EF4-FFF2-40B4-BE49-F238E27FC236}">
                    <a16:creationId xmlns:a16="http://schemas.microsoft.com/office/drawing/2014/main" id="{CC51B820-301F-4474-1EA9-E9A4AFA487A8}"/>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70" name="Freeform 377">
                <a:extLst>
                  <a:ext uri="{FF2B5EF4-FFF2-40B4-BE49-F238E27FC236}">
                    <a16:creationId xmlns:a16="http://schemas.microsoft.com/office/drawing/2014/main" id="{267EB8E1-E7BF-B835-2FB7-6F00C16BBD81}"/>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71" name="Freeform 378">
                <a:extLst>
                  <a:ext uri="{FF2B5EF4-FFF2-40B4-BE49-F238E27FC236}">
                    <a16:creationId xmlns:a16="http://schemas.microsoft.com/office/drawing/2014/main" id="{6A5B3099-4E7E-BB4E-AFE2-728A87487F9D}"/>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72" name="Freeform 379">
                <a:extLst>
                  <a:ext uri="{FF2B5EF4-FFF2-40B4-BE49-F238E27FC236}">
                    <a16:creationId xmlns:a16="http://schemas.microsoft.com/office/drawing/2014/main" id="{9C0E4243-25EF-4E80-A0BF-16E694D546EC}"/>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73" name="Freeform 380">
                <a:extLst>
                  <a:ext uri="{FF2B5EF4-FFF2-40B4-BE49-F238E27FC236}">
                    <a16:creationId xmlns:a16="http://schemas.microsoft.com/office/drawing/2014/main" id="{D58CE4E4-9C4E-96E6-E7EB-43DE55441590}"/>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84" name="Freeform 381">
                <a:extLst>
                  <a:ext uri="{FF2B5EF4-FFF2-40B4-BE49-F238E27FC236}">
                    <a16:creationId xmlns:a16="http://schemas.microsoft.com/office/drawing/2014/main" id="{D33564B5-0161-478B-9968-60BA9E90D9DE}"/>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106" name="Freeform 382">
                <a:extLst>
                  <a:ext uri="{FF2B5EF4-FFF2-40B4-BE49-F238E27FC236}">
                    <a16:creationId xmlns:a16="http://schemas.microsoft.com/office/drawing/2014/main" id="{56007F5B-C432-4B94-7022-0D04D537BFEC}"/>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107" name="Freeform 383">
                <a:extLst>
                  <a:ext uri="{FF2B5EF4-FFF2-40B4-BE49-F238E27FC236}">
                    <a16:creationId xmlns:a16="http://schemas.microsoft.com/office/drawing/2014/main" id="{1B9CB0C7-0A73-2DF7-C843-3B1FEB8589C8}"/>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108" name="Freeform 384">
                <a:extLst>
                  <a:ext uri="{FF2B5EF4-FFF2-40B4-BE49-F238E27FC236}">
                    <a16:creationId xmlns:a16="http://schemas.microsoft.com/office/drawing/2014/main" id="{30DB3E8C-2F15-5A2A-9CFE-A5DB71E17BF5}"/>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grpSp>
      <p:sp>
        <p:nvSpPr>
          <p:cNvPr id="117" name="Text Placeholder 11">
            <a:extLst>
              <a:ext uri="{FF2B5EF4-FFF2-40B4-BE49-F238E27FC236}">
                <a16:creationId xmlns:a16="http://schemas.microsoft.com/office/drawing/2014/main" id="{C8D763CE-6E47-8705-6AEC-E6FAC5309B35}"/>
              </a:ext>
            </a:extLst>
          </p:cNvPr>
          <p:cNvSpPr txBox="1">
            <a:spLocks/>
          </p:cNvSpPr>
          <p:nvPr/>
        </p:nvSpPr>
        <p:spPr>
          <a:xfrm>
            <a:off x="-181650" y="294011"/>
            <a:ext cx="3683721" cy="102918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2600" b="1" dirty="0">
                <a:solidFill>
                  <a:srgbClr val="262626"/>
                </a:solidFill>
                <a:cs typeface="Times New Roman" panose="02020603050405020304" pitchFamily="18" charset="0"/>
              </a:rPr>
              <a:t>Konaklama ve ağırlama sektöründeki KOBİ'leri yeniden şekillendiren temel güçler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18" name="Straight Connector 117">
            <a:extLst>
              <a:ext uri="{FF2B5EF4-FFF2-40B4-BE49-F238E27FC236}">
                <a16:creationId xmlns:a16="http://schemas.microsoft.com/office/drawing/2014/main" id="{05681634-EE22-7128-2F52-9058CA90FE3D}"/>
              </a:ext>
            </a:extLst>
          </p:cNvPr>
          <p:cNvCxnSpPr>
            <a:cxnSpLocks/>
          </p:cNvCxnSpPr>
          <p:nvPr/>
        </p:nvCxnSpPr>
        <p:spPr>
          <a:xfrm>
            <a:off x="0" y="2382639"/>
            <a:ext cx="299070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19" name="Graphic 118">
            <a:extLst>
              <a:ext uri="{FF2B5EF4-FFF2-40B4-BE49-F238E27FC236}">
                <a16:creationId xmlns:a16="http://schemas.microsoft.com/office/drawing/2014/main" id="{A56B45BA-DDE5-F174-4DEF-CDC159A933E8}"/>
              </a:ext>
            </a:extLst>
          </p:cNvPr>
          <p:cNvPicPr>
            <a:picLocks noChangeAspect="1"/>
          </p:cNvPicPr>
          <p:nvPr/>
        </p:nvPicPr>
        <p:blipFill>
          <a:blip>
            <a:extLst>
              <a:ext uri="{96DAC541-7B7A-43D3-8B79-37D633B846F1}">
                <asvg:svgBlip xmlns:asvg="http://schemas.microsoft.com/office/drawing/2016/SVG/main" r:embed="rId2"/>
              </a:ext>
            </a:extLst>
          </a:blip>
          <a:srcRect l="23368" t="46974" r="46713" b="39069"/>
          <a:stretch>
            <a:fillRect/>
          </a:stretch>
        </p:blipFill>
        <p:spPr>
          <a:xfrm rot="10800000">
            <a:off x="-3" y="3141180"/>
            <a:ext cx="5618093" cy="3710969"/>
          </a:xfrm>
          <a:prstGeom prst="rect">
            <a:avLst/>
          </a:prstGeom>
        </p:spPr>
      </p:pic>
    </p:spTree>
    <p:extLst>
      <p:ext uri="{BB962C8B-B14F-4D97-AF65-F5344CB8AC3E}">
        <p14:creationId xmlns:p14="http://schemas.microsoft.com/office/powerpoint/2010/main" val="25379925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cxnSp>
        <p:nvCxnSpPr>
          <p:cNvPr id="16" name="Straight Connector 28">
            <a:extLst>
              <a:ext uri="{FF2B5EF4-FFF2-40B4-BE49-F238E27FC236}">
                <a16:creationId xmlns:a16="http://schemas.microsoft.com/office/drawing/2014/main" id="{D93CE147-DB33-AE61-98AF-C4EADE62BDB9}"/>
              </a:ext>
            </a:extLst>
          </p:cNvPr>
          <p:cNvCxnSpPr>
            <a:cxnSpLocks/>
          </p:cNvCxnSpPr>
          <p:nvPr/>
        </p:nvCxnSpPr>
        <p:spPr>
          <a:xfrm>
            <a:off x="770021" y="4500018"/>
            <a:ext cx="0" cy="1232419"/>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28">
            <a:extLst>
              <a:ext uri="{FF2B5EF4-FFF2-40B4-BE49-F238E27FC236}">
                <a16:creationId xmlns:a16="http://schemas.microsoft.com/office/drawing/2014/main" id="{3B424CBF-6B85-00BF-5DBE-0C1E51DDABA5}"/>
              </a:ext>
            </a:extLst>
          </p:cNvPr>
          <p:cNvCxnSpPr>
            <a:cxnSpLocks/>
            <a:endCxn id="104" idx="6"/>
          </p:cNvCxnSpPr>
          <p:nvPr/>
        </p:nvCxnSpPr>
        <p:spPr>
          <a:xfrm flipH="1">
            <a:off x="4307165" y="4755957"/>
            <a:ext cx="9475" cy="1144085"/>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28">
            <a:extLst>
              <a:ext uri="{FF2B5EF4-FFF2-40B4-BE49-F238E27FC236}">
                <a16:creationId xmlns:a16="http://schemas.microsoft.com/office/drawing/2014/main" id="{DC3F9613-A3BC-3310-D3D8-4FCB5D2D5DED}"/>
              </a:ext>
            </a:extLst>
          </p:cNvPr>
          <p:cNvCxnSpPr>
            <a:cxnSpLocks/>
          </p:cNvCxnSpPr>
          <p:nvPr/>
        </p:nvCxnSpPr>
        <p:spPr>
          <a:xfrm>
            <a:off x="7805440" y="4755957"/>
            <a:ext cx="0" cy="1144085"/>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TextBox 36">
            <a:extLst>
              <a:ext uri="{FF2B5EF4-FFF2-40B4-BE49-F238E27FC236}">
                <a16:creationId xmlns:a16="http://schemas.microsoft.com/office/drawing/2014/main" id="{E5AD2D56-5FF1-50ED-369C-9B4F522F6F63}"/>
              </a:ext>
            </a:extLst>
          </p:cNvPr>
          <p:cNvSpPr txBox="1"/>
          <p:nvPr/>
        </p:nvSpPr>
        <p:spPr>
          <a:xfrm>
            <a:off x="921705" y="6020884"/>
            <a:ext cx="2515184" cy="788036"/>
          </a:xfrm>
          <a:prstGeom prst="rect">
            <a:avLst/>
          </a:prstGeom>
          <a:noFill/>
        </p:spPr>
        <p:txBody>
          <a:bodyPr wrap="square" numCol="1">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tr-TR" sz="1800" noProof="1">
                <a:solidFill>
                  <a:srgbClr val="262626"/>
                </a:solidFill>
                <a:latin typeface="Calibri" panose="020F0502020204030204" pitchFamily="34" charset="0"/>
                <a:cs typeface="Calibri" panose="020F0502020204030204" pitchFamily="34" charset="0"/>
              </a:rPr>
              <a:t>Yükseltme, danışmanlık ve eğitim hizmetleri </a:t>
            </a:r>
          </a:p>
          <a:p>
            <a:pPr>
              <a:lnSpc>
                <a:spcPts val="18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5" name="TextBox 38">
            <a:extLst>
              <a:ext uri="{FF2B5EF4-FFF2-40B4-BE49-F238E27FC236}">
                <a16:creationId xmlns:a16="http://schemas.microsoft.com/office/drawing/2014/main" id="{3CC83070-0CEE-CB68-2083-956277018E09}"/>
              </a:ext>
            </a:extLst>
          </p:cNvPr>
          <p:cNvSpPr txBox="1"/>
          <p:nvPr/>
        </p:nvSpPr>
        <p:spPr>
          <a:xfrm>
            <a:off x="887763" y="5646701"/>
            <a:ext cx="2789319" cy="365356"/>
          </a:xfrm>
          <a:prstGeom prst="rect">
            <a:avLst/>
          </a:prstGeom>
          <a:noFill/>
        </p:spPr>
        <p:txBody>
          <a:bodyPr wrap="square">
            <a:spAutoFit/>
          </a:bodyPr>
          <a:lstStyle/>
          <a:p>
            <a:pPr>
              <a:lnSpc>
                <a:spcPts val="2120"/>
              </a:lnSpc>
              <a:defRPr/>
            </a:pPr>
            <a:r>
              <a:rPr lang="en-US" sz="2100" b="1" dirty="0">
                <a:solidFill>
                  <a:srgbClr val="0289AE"/>
                </a:solidFill>
                <a:latin typeface="Calibri" panose="020F0502020204030204" pitchFamily="34" charset="0"/>
                <a:ea typeface="Roboto Cn" pitchFamily="2" charset="0"/>
                <a:cs typeface="Calibri" panose="020F0502020204030204" pitchFamily="34" charset="0"/>
              </a:rPr>
              <a:t>Sınırlı Bütçeler</a:t>
            </a:r>
          </a:p>
        </p:txBody>
      </p:sp>
      <p:grpSp>
        <p:nvGrpSpPr>
          <p:cNvPr id="79" name="Group 78">
            <a:extLst>
              <a:ext uri="{FF2B5EF4-FFF2-40B4-BE49-F238E27FC236}">
                <a16:creationId xmlns:a16="http://schemas.microsoft.com/office/drawing/2014/main" id="{8DB5627C-A532-13C7-31D6-FA58A3D8B0E6}"/>
              </a:ext>
            </a:extLst>
          </p:cNvPr>
          <p:cNvGrpSpPr/>
          <p:nvPr/>
        </p:nvGrpSpPr>
        <p:grpSpPr>
          <a:xfrm>
            <a:off x="573495" y="3444424"/>
            <a:ext cx="10717798" cy="1956909"/>
            <a:chOff x="429116" y="2174281"/>
            <a:chExt cx="10717798" cy="2295377"/>
          </a:xfrm>
        </p:grpSpPr>
        <p:grpSp>
          <p:nvGrpSpPr>
            <p:cNvPr id="17" name="Gruppieren 30">
              <a:extLst>
                <a:ext uri="{FF2B5EF4-FFF2-40B4-BE49-F238E27FC236}">
                  <a16:creationId xmlns:a16="http://schemas.microsoft.com/office/drawing/2014/main" id="{C848B462-D44F-EF96-F043-4A4BC329FF6B}"/>
                </a:ext>
              </a:extLst>
            </p:cNvPr>
            <p:cNvGrpSpPr/>
            <p:nvPr/>
          </p:nvGrpSpPr>
          <p:grpSpPr>
            <a:xfrm rot="16200000">
              <a:off x="2051088" y="552309"/>
              <a:ext cx="2295377" cy="5539321"/>
              <a:chOff x="9515475" y="838200"/>
              <a:chExt cx="4584700"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21" name="Gruppieren 30">
              <a:extLst>
                <a:ext uri="{FF2B5EF4-FFF2-40B4-BE49-F238E27FC236}">
                  <a16:creationId xmlns:a16="http://schemas.microsoft.com/office/drawing/2014/main" id="{27A651BE-B63D-62BC-9AD9-C982345BED85}"/>
                </a:ext>
              </a:extLst>
            </p:cNvPr>
            <p:cNvGrpSpPr/>
            <p:nvPr/>
          </p:nvGrpSpPr>
          <p:grpSpPr>
            <a:xfrm rot="5400000" flipV="1">
              <a:off x="7229565" y="552309"/>
              <a:ext cx="2295377" cy="5539321"/>
              <a:chOff x="9515475" y="838200"/>
              <a:chExt cx="4584700" cy="12065000"/>
            </a:xfrm>
          </p:grpSpPr>
          <p:sp>
            <p:nvSpPr>
              <p:cNvPr id="24" name="Oval 10">
                <a:extLst>
                  <a:ext uri="{FF2B5EF4-FFF2-40B4-BE49-F238E27FC236}">
                    <a16:creationId xmlns:a16="http://schemas.microsoft.com/office/drawing/2014/main" id="{199AF1B8-26E9-DDE4-DEA9-34E3BF9203C3}"/>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5" name="Oval 14">
                <a:extLst>
                  <a:ext uri="{FF2B5EF4-FFF2-40B4-BE49-F238E27FC236}">
                    <a16:creationId xmlns:a16="http://schemas.microsoft.com/office/drawing/2014/main" id="{4650757D-2F17-FD39-6BFC-EA457C6C9D00}"/>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6" name="Oval 3">
                <a:extLst>
                  <a:ext uri="{FF2B5EF4-FFF2-40B4-BE49-F238E27FC236}">
                    <a16:creationId xmlns:a16="http://schemas.microsoft.com/office/drawing/2014/main" id="{66407A3B-05E5-1F60-9B57-5CDBF146A09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 name="Freeform: Shape 8">
                <a:extLst>
                  <a:ext uri="{FF2B5EF4-FFF2-40B4-BE49-F238E27FC236}">
                    <a16:creationId xmlns:a16="http://schemas.microsoft.com/office/drawing/2014/main" id="{BD95D565-2039-20FC-4666-07BFE771D2F5}"/>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 name="Freeform: Shape 11">
                <a:extLst>
                  <a:ext uri="{FF2B5EF4-FFF2-40B4-BE49-F238E27FC236}">
                    <a16:creationId xmlns:a16="http://schemas.microsoft.com/office/drawing/2014/main" id="{FB4B930C-80F4-808C-D783-63A79FD4CA85}"/>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9" name="Oval 9">
                <a:extLst>
                  <a:ext uri="{FF2B5EF4-FFF2-40B4-BE49-F238E27FC236}">
                    <a16:creationId xmlns:a16="http://schemas.microsoft.com/office/drawing/2014/main" id="{CDD49525-3428-4706-7B8A-D35739D82D32}"/>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0" name="Freeform: Shape 15">
                <a:extLst>
                  <a:ext uri="{FF2B5EF4-FFF2-40B4-BE49-F238E27FC236}">
                    <a16:creationId xmlns:a16="http://schemas.microsoft.com/office/drawing/2014/main" id="{C9FFBB38-7DB9-BA9B-97AD-FAFD03C6B608}"/>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1" name="Oval 16">
                <a:extLst>
                  <a:ext uri="{FF2B5EF4-FFF2-40B4-BE49-F238E27FC236}">
                    <a16:creationId xmlns:a16="http://schemas.microsoft.com/office/drawing/2014/main" id="{E86B2AB7-0236-9A3F-AF3C-1F037D3E432A}"/>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3" name="Oval 12">
                <a:extLst>
                  <a:ext uri="{FF2B5EF4-FFF2-40B4-BE49-F238E27FC236}">
                    <a16:creationId xmlns:a16="http://schemas.microsoft.com/office/drawing/2014/main" id="{C123E820-9043-1D58-23B3-60621784C4A2}"/>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grpSp>
      <p:sp>
        <p:nvSpPr>
          <p:cNvPr id="55" name="TextBox 38">
            <a:extLst>
              <a:ext uri="{FF2B5EF4-FFF2-40B4-BE49-F238E27FC236}">
                <a16:creationId xmlns:a16="http://schemas.microsoft.com/office/drawing/2014/main" id="{D0BEE8A8-3FFC-C671-308F-97CB8E38B23D}"/>
              </a:ext>
            </a:extLst>
          </p:cNvPr>
          <p:cNvSpPr txBox="1"/>
          <p:nvPr/>
        </p:nvSpPr>
        <p:spPr>
          <a:xfrm>
            <a:off x="4421355" y="5646701"/>
            <a:ext cx="2309619" cy="630942"/>
          </a:xfrm>
          <a:prstGeom prst="rect">
            <a:avLst/>
          </a:prstGeom>
          <a:noFill/>
        </p:spPr>
        <p:txBody>
          <a:bodyPr wrap="square">
            <a:spAutoFit/>
          </a:bodyPr>
          <a:lstStyle/>
          <a:p>
            <a:pPr>
              <a:lnSpc>
                <a:spcPts val="2120"/>
              </a:lnSpc>
              <a:defRPr/>
            </a:pPr>
            <a:r>
              <a:rPr lang="en-US" sz="2100" b="1" dirty="0">
                <a:solidFill>
                  <a:srgbClr val="EABB22"/>
                </a:solidFill>
                <a:latin typeface="Calibri" panose="020F0502020204030204" pitchFamily="34" charset="0"/>
                <a:ea typeface="Roboto Cn" pitchFamily="2" charset="0"/>
                <a:cs typeface="Calibri" panose="020F0502020204030204" pitchFamily="34" charset="0"/>
              </a:rPr>
              <a:t>Belirsizlik</a:t>
            </a:r>
          </a:p>
          <a:p>
            <a:pPr>
              <a:lnSpc>
                <a:spcPts val="2120"/>
              </a:lnSpc>
              <a:defRPr/>
            </a:pPr>
            <a:endParaRPr lang="en-US" dirty="0">
              <a:solidFill>
                <a:srgbClr val="262626"/>
              </a:solidFill>
              <a:latin typeface="Calibri" panose="020F0502020204030204" pitchFamily="34" charset="0"/>
              <a:ea typeface="Roboto Cn" pitchFamily="2" charset="0"/>
              <a:cs typeface="Calibri" panose="020F0502020204030204" pitchFamily="34" charset="0"/>
            </a:endParaRPr>
          </a:p>
        </p:txBody>
      </p:sp>
      <p:sp>
        <p:nvSpPr>
          <p:cNvPr id="58" name="TextBox 36">
            <a:extLst>
              <a:ext uri="{FF2B5EF4-FFF2-40B4-BE49-F238E27FC236}">
                <a16:creationId xmlns:a16="http://schemas.microsoft.com/office/drawing/2014/main" id="{99669686-D586-3D46-D36B-B9AE957E1CD4}"/>
              </a:ext>
            </a:extLst>
          </p:cNvPr>
          <p:cNvSpPr txBox="1"/>
          <p:nvPr/>
        </p:nvSpPr>
        <p:spPr>
          <a:xfrm>
            <a:off x="9599334" y="2525785"/>
            <a:ext cx="2696731" cy="1249701"/>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tr-TR" sz="1800" noProof="1">
                <a:solidFill>
                  <a:srgbClr val="262626"/>
                </a:solidFill>
                <a:latin typeface="Calibri" panose="020F0502020204030204" pitchFamily="34" charset="0"/>
                <a:cs typeface="Calibri" panose="020F0502020204030204" pitchFamily="34" charset="0"/>
              </a:rPr>
              <a:t>Dijital seçeneklerden kaynaklanan </a:t>
            </a:r>
          </a:p>
          <a:p>
            <a:pPr marL="0" indent="0">
              <a:lnSpc>
                <a:spcPts val="1840"/>
              </a:lnSpc>
              <a:buClr>
                <a:srgbClr val="0289AE"/>
              </a:buClr>
              <a:buNone/>
            </a:pPr>
            <a:r>
              <a:rPr lang="tr-TR" sz="1800" noProof="1">
                <a:solidFill>
                  <a:srgbClr val="262626"/>
                </a:solidFill>
                <a:latin typeface="Calibri" panose="020F0502020204030204" pitchFamily="34" charset="0"/>
                <a:cs typeface="Calibri" panose="020F0502020204030204" pitchFamily="34" charset="0"/>
              </a:rPr>
              <a:t>– çok fazla araç, belirsiz faydalar</a:t>
            </a:r>
          </a:p>
          <a:p>
            <a:pPr marL="0" indent="0">
              <a:lnSpc>
                <a:spcPts val="1840"/>
              </a:lnSpc>
              <a:buClr>
                <a:srgbClr val="0289AE"/>
              </a:buClr>
              <a:buNone/>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61" name="TextBox 38">
            <a:extLst>
              <a:ext uri="{FF2B5EF4-FFF2-40B4-BE49-F238E27FC236}">
                <a16:creationId xmlns:a16="http://schemas.microsoft.com/office/drawing/2014/main" id="{771C737F-885F-C49A-58AD-85CF7ABF1654}"/>
              </a:ext>
            </a:extLst>
          </p:cNvPr>
          <p:cNvSpPr txBox="1"/>
          <p:nvPr/>
        </p:nvSpPr>
        <p:spPr>
          <a:xfrm>
            <a:off x="7886091" y="5646701"/>
            <a:ext cx="3085253" cy="634661"/>
          </a:xfrm>
          <a:prstGeom prst="rect">
            <a:avLst/>
          </a:prstGeom>
          <a:noFill/>
        </p:spPr>
        <p:txBody>
          <a:bodyPr wrap="square">
            <a:spAutoFit/>
          </a:bodyPr>
          <a:lstStyle/>
          <a:p>
            <a:pPr>
              <a:lnSpc>
                <a:spcPts val="2120"/>
              </a:lnSpc>
              <a:defRPr/>
            </a:pPr>
            <a:r>
              <a:rPr lang="en-US" sz="2100" b="1" dirty="0">
                <a:solidFill>
                  <a:srgbClr val="62A844"/>
                </a:solidFill>
                <a:latin typeface="Calibri" panose="020F0502020204030204" pitchFamily="34" charset="0"/>
                <a:ea typeface="Roboto Cn" pitchFamily="2" charset="0"/>
                <a:cs typeface="Calibri" panose="020F0502020204030204" pitchFamily="34" charset="0"/>
              </a:rPr>
              <a:t>Anlama</a:t>
            </a:r>
          </a:p>
          <a:p>
            <a:pPr>
              <a:lnSpc>
                <a:spcPts val="2120"/>
              </a:lnSpc>
              <a:defRPr/>
            </a:pPr>
            <a:endParaRPr lang="en-US" sz="2100" b="1" dirty="0">
              <a:solidFill>
                <a:srgbClr val="62A844"/>
              </a:solidFill>
              <a:latin typeface="Calibri" panose="020F0502020204030204" pitchFamily="34" charset="0"/>
              <a:ea typeface="Roboto Cn" pitchFamily="2" charset="0"/>
              <a:cs typeface="Calibri" panose="020F0502020204030204" pitchFamily="34" charset="0"/>
            </a:endParaRPr>
          </a:p>
        </p:txBody>
      </p:sp>
      <p:cxnSp>
        <p:nvCxnSpPr>
          <p:cNvPr id="63" name="Straight Connector 28">
            <a:extLst>
              <a:ext uri="{FF2B5EF4-FFF2-40B4-BE49-F238E27FC236}">
                <a16:creationId xmlns:a16="http://schemas.microsoft.com/office/drawing/2014/main" id="{5EC35EE5-1CD1-352D-1E11-090A3B9DBB71}"/>
              </a:ext>
            </a:extLst>
          </p:cNvPr>
          <p:cNvCxnSpPr>
            <a:cxnSpLocks/>
          </p:cNvCxnSpPr>
          <p:nvPr/>
        </p:nvCxnSpPr>
        <p:spPr>
          <a:xfrm>
            <a:off x="2632782" y="2513425"/>
            <a:ext cx="0" cy="1256598"/>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28">
            <a:extLst>
              <a:ext uri="{FF2B5EF4-FFF2-40B4-BE49-F238E27FC236}">
                <a16:creationId xmlns:a16="http://schemas.microsoft.com/office/drawing/2014/main" id="{95CEA0F8-8F50-5002-5B30-31FD5B083423}"/>
              </a:ext>
            </a:extLst>
          </p:cNvPr>
          <p:cNvCxnSpPr>
            <a:cxnSpLocks/>
          </p:cNvCxnSpPr>
          <p:nvPr/>
        </p:nvCxnSpPr>
        <p:spPr>
          <a:xfrm>
            <a:off x="6070086" y="2525785"/>
            <a:ext cx="0" cy="1244238"/>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28">
            <a:extLst>
              <a:ext uri="{FF2B5EF4-FFF2-40B4-BE49-F238E27FC236}">
                <a16:creationId xmlns:a16="http://schemas.microsoft.com/office/drawing/2014/main" id="{EE8BC495-01CB-E25E-89E9-1AEE3A33B8EB}"/>
              </a:ext>
            </a:extLst>
          </p:cNvPr>
          <p:cNvCxnSpPr>
            <a:cxnSpLocks/>
          </p:cNvCxnSpPr>
          <p:nvPr/>
        </p:nvCxnSpPr>
        <p:spPr>
          <a:xfrm>
            <a:off x="9539164" y="2513425"/>
            <a:ext cx="0" cy="1256598"/>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69" name="TextBox 38">
            <a:extLst>
              <a:ext uri="{FF2B5EF4-FFF2-40B4-BE49-F238E27FC236}">
                <a16:creationId xmlns:a16="http://schemas.microsoft.com/office/drawing/2014/main" id="{B1A579F1-4FB5-1B64-55A6-A76BE01CE0B6}"/>
              </a:ext>
            </a:extLst>
          </p:cNvPr>
          <p:cNvSpPr txBox="1"/>
          <p:nvPr/>
        </p:nvSpPr>
        <p:spPr>
          <a:xfrm>
            <a:off x="6290753" y="2197730"/>
            <a:ext cx="3170324" cy="365356"/>
          </a:xfrm>
          <a:prstGeom prst="rect">
            <a:avLst/>
          </a:prstGeom>
          <a:noFill/>
        </p:spPr>
        <p:txBody>
          <a:bodyPr wrap="square">
            <a:spAutoFit/>
          </a:bodyPr>
          <a:lstStyle/>
          <a:p>
            <a:pPr>
              <a:lnSpc>
                <a:spcPts val="2120"/>
              </a:lnSpc>
              <a:defRPr/>
            </a:pPr>
            <a:r>
              <a:rPr lang="en-US" sz="2100" b="1" dirty="0">
                <a:solidFill>
                  <a:srgbClr val="0289AE"/>
                </a:solidFill>
                <a:latin typeface="Calibri" panose="020F0502020204030204" pitchFamily="34" charset="0"/>
                <a:ea typeface="Roboto Cn" pitchFamily="2" charset="0"/>
                <a:cs typeface="Calibri" panose="020F0502020204030204" pitchFamily="34" charset="0"/>
              </a:rPr>
              <a:t>Personel Direnci</a:t>
            </a:r>
          </a:p>
        </p:txBody>
      </p:sp>
      <p:sp>
        <p:nvSpPr>
          <p:cNvPr id="70" name="TextBox 38">
            <a:extLst>
              <a:ext uri="{FF2B5EF4-FFF2-40B4-BE49-F238E27FC236}">
                <a16:creationId xmlns:a16="http://schemas.microsoft.com/office/drawing/2014/main" id="{5C45A596-87F7-451B-07E4-E51E60128E67}"/>
              </a:ext>
            </a:extLst>
          </p:cNvPr>
          <p:cNvSpPr txBox="1"/>
          <p:nvPr/>
        </p:nvSpPr>
        <p:spPr>
          <a:xfrm>
            <a:off x="9872457" y="2183866"/>
            <a:ext cx="2586849" cy="365356"/>
          </a:xfrm>
          <a:prstGeom prst="rect">
            <a:avLst/>
          </a:prstGeom>
          <a:noFill/>
        </p:spPr>
        <p:txBody>
          <a:bodyPr wrap="square">
            <a:spAutoFit/>
          </a:bodyPr>
          <a:lstStyle/>
          <a:p>
            <a:pPr>
              <a:lnSpc>
                <a:spcPts val="2120"/>
              </a:lnSpc>
              <a:defRPr/>
            </a:pPr>
            <a:r>
              <a:rPr lang="en-US" sz="2100" b="1" dirty="0">
                <a:solidFill>
                  <a:srgbClr val="EABB22"/>
                </a:solidFill>
                <a:latin typeface="Calibri" panose="020F0502020204030204" pitchFamily="34" charset="0"/>
                <a:ea typeface="Roboto Cn" pitchFamily="2" charset="0"/>
                <a:cs typeface="Calibri" panose="020F0502020204030204" pitchFamily="34" charset="0"/>
              </a:rPr>
              <a:t>Aşırı yük</a:t>
            </a:r>
          </a:p>
        </p:txBody>
      </p:sp>
      <p:sp>
        <p:nvSpPr>
          <p:cNvPr id="82" name="TextBox 36">
            <a:extLst>
              <a:ext uri="{FF2B5EF4-FFF2-40B4-BE49-F238E27FC236}">
                <a16:creationId xmlns:a16="http://schemas.microsoft.com/office/drawing/2014/main" id="{FB87FF4A-4947-8917-6489-AB4FB14765BF}"/>
              </a:ext>
            </a:extLst>
          </p:cNvPr>
          <p:cNvSpPr txBox="1"/>
          <p:nvPr/>
        </p:nvSpPr>
        <p:spPr>
          <a:xfrm>
            <a:off x="6172608" y="2724760"/>
            <a:ext cx="2654380" cy="78803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tr-TR" sz="1800" noProof="1">
                <a:solidFill>
                  <a:srgbClr val="262626"/>
                </a:solidFill>
                <a:latin typeface="Calibri" panose="020F0502020204030204" pitchFamily="34" charset="0"/>
                <a:cs typeface="Calibri" panose="020F0502020204030204" pitchFamily="34" charset="0"/>
              </a:rPr>
              <a:t>Değişime ve yeni süreçlere veya teknolojilere</a:t>
            </a:r>
          </a:p>
          <a:p>
            <a:pPr>
              <a:lnSpc>
                <a:spcPts val="18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98" name="Text Placeholder 11">
            <a:extLst>
              <a:ext uri="{FF2B5EF4-FFF2-40B4-BE49-F238E27FC236}">
                <a16:creationId xmlns:a16="http://schemas.microsoft.com/office/drawing/2014/main" id="{046F9BEE-3F6B-311D-5B24-6B4D09B03F9A}"/>
              </a:ext>
            </a:extLst>
          </p:cNvPr>
          <p:cNvSpPr txBox="1">
            <a:spLocks/>
          </p:cNvSpPr>
          <p:nvPr/>
        </p:nvSpPr>
        <p:spPr>
          <a:xfrm>
            <a:off x="-121516" y="49080"/>
            <a:ext cx="546553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KOBİ'lerin Dönüşüm Sürecinde Karşılaştığı Zorluklar</a:t>
            </a:r>
          </a:p>
        </p:txBody>
      </p:sp>
      <p:sp>
        <p:nvSpPr>
          <p:cNvPr id="99" name="Freeform 98">
            <a:extLst>
              <a:ext uri="{FF2B5EF4-FFF2-40B4-BE49-F238E27FC236}">
                <a16:creationId xmlns:a16="http://schemas.microsoft.com/office/drawing/2014/main" id="{95E32FDB-5637-A2A5-E13C-737A13F3B5B4}"/>
              </a:ext>
            </a:extLst>
          </p:cNvPr>
          <p:cNvSpPr/>
          <p:nvPr/>
        </p:nvSpPr>
        <p:spPr>
          <a:xfrm rot="1911015">
            <a:off x="1367646" y="1729554"/>
            <a:ext cx="966162" cy="549272"/>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100" name="Oval 12">
            <a:extLst>
              <a:ext uri="{FF2B5EF4-FFF2-40B4-BE49-F238E27FC236}">
                <a16:creationId xmlns:a16="http://schemas.microsoft.com/office/drawing/2014/main" id="{EA2EAAC9-CC90-F1CB-35F4-42CBC4A2C22B}"/>
              </a:ext>
            </a:extLst>
          </p:cNvPr>
          <p:cNvSpPr>
            <a:spLocks noChangeAspect="1"/>
          </p:cNvSpPr>
          <p:nvPr/>
        </p:nvSpPr>
        <p:spPr>
          <a:xfrm rot="16200000" flipH="1">
            <a:off x="2548058" y="2333425"/>
            <a:ext cx="180000" cy="180000"/>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1" name="Oval 12">
            <a:extLst>
              <a:ext uri="{FF2B5EF4-FFF2-40B4-BE49-F238E27FC236}">
                <a16:creationId xmlns:a16="http://schemas.microsoft.com/office/drawing/2014/main" id="{9F39E039-7EAB-96E2-058A-B0A5EC1322EE}"/>
              </a:ext>
            </a:extLst>
          </p:cNvPr>
          <p:cNvSpPr>
            <a:spLocks noChangeAspect="1"/>
          </p:cNvSpPr>
          <p:nvPr/>
        </p:nvSpPr>
        <p:spPr>
          <a:xfrm rot="16200000" flipH="1">
            <a:off x="7715440" y="5725602"/>
            <a:ext cx="180000" cy="180000"/>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2" name="Oval 12">
            <a:extLst>
              <a:ext uri="{FF2B5EF4-FFF2-40B4-BE49-F238E27FC236}">
                <a16:creationId xmlns:a16="http://schemas.microsoft.com/office/drawing/2014/main" id="{0A9F8FCA-8014-82CD-6605-33EC228E3F2B}"/>
              </a:ext>
            </a:extLst>
          </p:cNvPr>
          <p:cNvSpPr>
            <a:spLocks noChangeAspect="1"/>
          </p:cNvSpPr>
          <p:nvPr/>
        </p:nvSpPr>
        <p:spPr>
          <a:xfrm rot="16200000" flipH="1">
            <a:off x="5985490" y="2333425"/>
            <a:ext cx="180000" cy="180000"/>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3" name="Oval 12">
            <a:extLst>
              <a:ext uri="{FF2B5EF4-FFF2-40B4-BE49-F238E27FC236}">
                <a16:creationId xmlns:a16="http://schemas.microsoft.com/office/drawing/2014/main" id="{FD8B08FC-4545-1F9F-0BA5-EAA103281FE6}"/>
              </a:ext>
            </a:extLst>
          </p:cNvPr>
          <p:cNvSpPr>
            <a:spLocks noChangeAspect="1"/>
          </p:cNvSpPr>
          <p:nvPr/>
        </p:nvSpPr>
        <p:spPr>
          <a:xfrm rot="16200000" flipH="1">
            <a:off x="671905" y="5725601"/>
            <a:ext cx="180000" cy="180000"/>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4" name="Oval 12">
            <a:extLst>
              <a:ext uri="{FF2B5EF4-FFF2-40B4-BE49-F238E27FC236}">
                <a16:creationId xmlns:a16="http://schemas.microsoft.com/office/drawing/2014/main" id="{A00BE405-61FA-15E9-ACE1-72448A525C96}"/>
              </a:ext>
            </a:extLst>
          </p:cNvPr>
          <p:cNvSpPr>
            <a:spLocks noChangeAspect="1"/>
          </p:cNvSpPr>
          <p:nvPr/>
        </p:nvSpPr>
        <p:spPr>
          <a:xfrm rot="16200000" flipH="1">
            <a:off x="4217165" y="5720042"/>
            <a:ext cx="180000" cy="180000"/>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5" name="Oval 12">
            <a:extLst>
              <a:ext uri="{FF2B5EF4-FFF2-40B4-BE49-F238E27FC236}">
                <a16:creationId xmlns:a16="http://schemas.microsoft.com/office/drawing/2014/main" id="{796CE19F-F955-88F6-915B-163AB9206810}"/>
              </a:ext>
            </a:extLst>
          </p:cNvPr>
          <p:cNvSpPr>
            <a:spLocks noChangeAspect="1"/>
          </p:cNvSpPr>
          <p:nvPr/>
        </p:nvSpPr>
        <p:spPr>
          <a:xfrm rot="16200000" flipH="1">
            <a:off x="9443149" y="2333425"/>
            <a:ext cx="180000" cy="180000"/>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2" name="TextBox 36">
            <a:extLst>
              <a:ext uri="{FF2B5EF4-FFF2-40B4-BE49-F238E27FC236}">
                <a16:creationId xmlns:a16="http://schemas.microsoft.com/office/drawing/2014/main" id="{E5BF40AB-00C3-7195-5EC2-C5C9E28C5733}"/>
              </a:ext>
            </a:extLst>
          </p:cNvPr>
          <p:cNvSpPr txBox="1"/>
          <p:nvPr/>
        </p:nvSpPr>
        <p:spPr>
          <a:xfrm>
            <a:off x="4454934" y="6020884"/>
            <a:ext cx="2623470" cy="788036"/>
          </a:xfrm>
          <a:prstGeom prst="rect">
            <a:avLst/>
          </a:prstGeom>
          <a:noFill/>
        </p:spPr>
        <p:txBody>
          <a:bodyPr wrap="square" numCol="1">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tr-TR" sz="1800" noProof="1">
                <a:solidFill>
                  <a:srgbClr val="262626"/>
                </a:solidFill>
                <a:latin typeface="Calibri" panose="020F0502020204030204" pitchFamily="34" charset="0"/>
                <a:cs typeface="Calibri" panose="020F0502020204030204" pitchFamily="34" charset="0"/>
              </a:rPr>
              <a:t>Hangi çözümlerin gerçekten yatırım getirisi sağladığı konusunda</a:t>
            </a:r>
          </a:p>
          <a:p>
            <a:pPr>
              <a:lnSpc>
                <a:spcPts val="18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grpSp>
        <p:nvGrpSpPr>
          <p:cNvPr id="6" name="Group 5">
            <a:extLst>
              <a:ext uri="{FF2B5EF4-FFF2-40B4-BE49-F238E27FC236}">
                <a16:creationId xmlns:a16="http://schemas.microsoft.com/office/drawing/2014/main" id="{9E987B1C-A891-B9CB-E5A2-9675D4551D16}"/>
              </a:ext>
            </a:extLst>
          </p:cNvPr>
          <p:cNvGrpSpPr/>
          <p:nvPr/>
        </p:nvGrpSpPr>
        <p:grpSpPr>
          <a:xfrm>
            <a:off x="1227581" y="4000556"/>
            <a:ext cx="783708" cy="804016"/>
            <a:chOff x="6481412" y="352859"/>
            <a:chExt cx="1093018" cy="1091619"/>
          </a:xfrm>
          <a:solidFill>
            <a:srgbClr val="0289AE"/>
          </a:solidFill>
        </p:grpSpPr>
        <p:sp>
          <p:nvSpPr>
            <p:cNvPr id="7" name="Freeform 1347">
              <a:extLst>
                <a:ext uri="{FF2B5EF4-FFF2-40B4-BE49-F238E27FC236}">
                  <a16:creationId xmlns:a16="http://schemas.microsoft.com/office/drawing/2014/main" id="{9AE1AF05-849A-1233-B2D4-E3DE009B112A}"/>
                </a:ext>
              </a:extLst>
            </p:cNvPr>
            <p:cNvSpPr/>
            <p:nvPr/>
          </p:nvSpPr>
          <p:spPr>
            <a:xfrm>
              <a:off x="6481412" y="352859"/>
              <a:ext cx="1093018" cy="1091619"/>
            </a:xfrm>
            <a:custGeom>
              <a:avLst/>
              <a:gdLst>
                <a:gd name="connsiteX0" fmla="*/ 1073819 w 1093018"/>
                <a:gd name="connsiteY0" fmla="*/ 655520 h 1091619"/>
                <a:gd name="connsiteX1" fmla="*/ 1054620 w 1093018"/>
                <a:gd name="connsiteY1" fmla="*/ 655520 h 1091619"/>
                <a:gd name="connsiteX2" fmla="*/ 1054620 w 1093018"/>
                <a:gd name="connsiteY2" fmla="*/ 600665 h 1091619"/>
                <a:gd name="connsiteX3" fmla="*/ 1035420 w 1093018"/>
                <a:gd name="connsiteY3" fmla="*/ 581466 h 1091619"/>
                <a:gd name="connsiteX4" fmla="*/ 1016221 w 1093018"/>
                <a:gd name="connsiteY4" fmla="*/ 581466 h 1091619"/>
                <a:gd name="connsiteX5" fmla="*/ 1016221 w 1093018"/>
                <a:gd name="connsiteY5" fmla="*/ 526610 h 1091619"/>
                <a:gd name="connsiteX6" fmla="*/ 997022 w 1093018"/>
                <a:gd name="connsiteY6" fmla="*/ 507411 h 1091619"/>
                <a:gd name="connsiteX7" fmla="*/ 377156 w 1093018"/>
                <a:gd name="connsiteY7" fmla="*/ 507411 h 1091619"/>
                <a:gd name="connsiteX8" fmla="*/ 379899 w 1093018"/>
                <a:gd name="connsiteY8" fmla="*/ 488212 h 1091619"/>
                <a:gd name="connsiteX9" fmla="*/ 366185 w 1093018"/>
                <a:gd name="connsiteY9" fmla="*/ 452556 h 1091619"/>
                <a:gd name="connsiteX10" fmla="*/ 379899 w 1093018"/>
                <a:gd name="connsiteY10" fmla="*/ 416900 h 1091619"/>
                <a:gd name="connsiteX11" fmla="*/ 325044 w 1093018"/>
                <a:gd name="connsiteY11" fmla="*/ 362045 h 1091619"/>
                <a:gd name="connsiteX12" fmla="*/ 311330 w 1093018"/>
                <a:gd name="connsiteY12" fmla="*/ 362045 h 1091619"/>
                <a:gd name="connsiteX13" fmla="*/ 388127 w 1093018"/>
                <a:gd name="connsiteY13" fmla="*/ 139881 h 1091619"/>
                <a:gd name="connsiteX14" fmla="*/ 198876 w 1093018"/>
                <a:gd name="connsiteY14" fmla="*/ 0 h 1091619"/>
                <a:gd name="connsiteX15" fmla="*/ 9625 w 1093018"/>
                <a:gd name="connsiteY15" fmla="*/ 139881 h 1091619"/>
                <a:gd name="connsiteX16" fmla="*/ 86423 w 1093018"/>
                <a:gd name="connsiteY16" fmla="*/ 362045 h 1091619"/>
                <a:gd name="connsiteX17" fmla="*/ 72709 w 1093018"/>
                <a:gd name="connsiteY17" fmla="*/ 362045 h 1091619"/>
                <a:gd name="connsiteX18" fmla="*/ 17853 w 1093018"/>
                <a:gd name="connsiteY18" fmla="*/ 416900 h 1091619"/>
                <a:gd name="connsiteX19" fmla="*/ 31567 w 1093018"/>
                <a:gd name="connsiteY19" fmla="*/ 452556 h 1091619"/>
                <a:gd name="connsiteX20" fmla="*/ 31567 w 1093018"/>
                <a:gd name="connsiteY20" fmla="*/ 523868 h 1091619"/>
                <a:gd name="connsiteX21" fmla="*/ 17853 w 1093018"/>
                <a:gd name="connsiteY21" fmla="*/ 559524 h 1091619"/>
                <a:gd name="connsiteX22" fmla="*/ 72709 w 1093018"/>
                <a:gd name="connsiteY22" fmla="*/ 614379 h 1091619"/>
                <a:gd name="connsiteX23" fmla="*/ 108365 w 1093018"/>
                <a:gd name="connsiteY23" fmla="*/ 614379 h 1091619"/>
                <a:gd name="connsiteX24" fmla="*/ 108365 w 1093018"/>
                <a:gd name="connsiteY24" fmla="*/ 995623 h 1091619"/>
                <a:gd name="connsiteX25" fmla="*/ 127564 w 1093018"/>
                <a:gd name="connsiteY25" fmla="*/ 1014822 h 1091619"/>
                <a:gd name="connsiteX26" fmla="*/ 182419 w 1093018"/>
                <a:gd name="connsiteY26" fmla="*/ 1014822 h 1091619"/>
                <a:gd name="connsiteX27" fmla="*/ 182419 w 1093018"/>
                <a:gd name="connsiteY27" fmla="*/ 1034021 h 1091619"/>
                <a:gd name="connsiteX28" fmla="*/ 201619 w 1093018"/>
                <a:gd name="connsiteY28" fmla="*/ 1053221 h 1091619"/>
                <a:gd name="connsiteX29" fmla="*/ 256474 w 1093018"/>
                <a:gd name="connsiteY29" fmla="*/ 1053221 h 1091619"/>
                <a:gd name="connsiteX30" fmla="*/ 256474 w 1093018"/>
                <a:gd name="connsiteY30" fmla="*/ 1072420 h 1091619"/>
                <a:gd name="connsiteX31" fmla="*/ 275673 w 1093018"/>
                <a:gd name="connsiteY31" fmla="*/ 1091619 h 1091619"/>
                <a:gd name="connsiteX32" fmla="*/ 1073819 w 1093018"/>
                <a:gd name="connsiteY32" fmla="*/ 1091619 h 1091619"/>
                <a:gd name="connsiteX33" fmla="*/ 1093019 w 1093018"/>
                <a:gd name="connsiteY33" fmla="*/ 1072420 h 1091619"/>
                <a:gd name="connsiteX34" fmla="*/ 1093019 w 1093018"/>
                <a:gd name="connsiteY34" fmla="*/ 674719 h 1091619"/>
                <a:gd name="connsiteX35" fmla="*/ 1073819 w 1093018"/>
                <a:gd name="connsiteY35" fmla="*/ 655520 h 1091619"/>
                <a:gd name="connsiteX36" fmla="*/ 1073819 w 1093018"/>
                <a:gd name="connsiteY36" fmla="*/ 655520 h 1091619"/>
                <a:gd name="connsiteX37" fmla="*/ 379899 w 1093018"/>
                <a:gd name="connsiteY37" fmla="*/ 545810 h 1091619"/>
                <a:gd name="connsiteX38" fmla="*/ 980565 w 1093018"/>
                <a:gd name="connsiteY38" fmla="*/ 545810 h 1091619"/>
                <a:gd name="connsiteX39" fmla="*/ 980565 w 1093018"/>
                <a:gd name="connsiteY39" fmla="*/ 581466 h 1091619"/>
                <a:gd name="connsiteX40" fmla="*/ 379899 w 1093018"/>
                <a:gd name="connsiteY40" fmla="*/ 581466 h 1091619"/>
                <a:gd name="connsiteX41" fmla="*/ 379899 w 1093018"/>
                <a:gd name="connsiteY41" fmla="*/ 545810 h 1091619"/>
                <a:gd name="connsiteX42" fmla="*/ 379899 w 1093018"/>
                <a:gd name="connsiteY42" fmla="*/ 545810 h 1091619"/>
                <a:gd name="connsiteX43" fmla="*/ 39796 w 1093018"/>
                <a:gd name="connsiteY43" fmla="*/ 202964 h 1091619"/>
                <a:gd name="connsiteX44" fmla="*/ 141278 w 1093018"/>
                <a:gd name="connsiteY44" fmla="*/ 52113 h 1091619"/>
                <a:gd name="connsiteX45" fmla="*/ 319558 w 1093018"/>
                <a:gd name="connsiteY45" fmla="*/ 87768 h 1091619"/>
                <a:gd name="connsiteX46" fmla="*/ 355214 w 1093018"/>
                <a:gd name="connsiteY46" fmla="*/ 266048 h 1091619"/>
                <a:gd name="connsiteX47" fmla="*/ 204362 w 1093018"/>
                <a:gd name="connsiteY47" fmla="*/ 367530 h 1091619"/>
                <a:gd name="connsiteX48" fmla="*/ 39796 w 1093018"/>
                <a:gd name="connsiteY48" fmla="*/ 202964 h 1091619"/>
                <a:gd name="connsiteX49" fmla="*/ 39796 w 1093018"/>
                <a:gd name="connsiteY49" fmla="*/ 202964 h 1091619"/>
                <a:gd name="connsiteX50" fmla="*/ 75452 w 1093018"/>
                <a:gd name="connsiteY50" fmla="*/ 400443 h 1091619"/>
                <a:gd name="connsiteX51" fmla="*/ 330529 w 1093018"/>
                <a:gd name="connsiteY51" fmla="*/ 400443 h 1091619"/>
                <a:gd name="connsiteX52" fmla="*/ 349728 w 1093018"/>
                <a:gd name="connsiteY52" fmla="*/ 419643 h 1091619"/>
                <a:gd name="connsiteX53" fmla="*/ 330529 w 1093018"/>
                <a:gd name="connsiteY53" fmla="*/ 438842 h 1091619"/>
                <a:gd name="connsiteX54" fmla="*/ 75452 w 1093018"/>
                <a:gd name="connsiteY54" fmla="*/ 438842 h 1091619"/>
                <a:gd name="connsiteX55" fmla="*/ 56252 w 1093018"/>
                <a:gd name="connsiteY55" fmla="*/ 419643 h 1091619"/>
                <a:gd name="connsiteX56" fmla="*/ 75452 w 1093018"/>
                <a:gd name="connsiteY56" fmla="*/ 400443 h 1091619"/>
                <a:gd name="connsiteX57" fmla="*/ 75452 w 1093018"/>
                <a:gd name="connsiteY57" fmla="*/ 400443 h 1091619"/>
                <a:gd name="connsiteX58" fmla="*/ 75452 w 1093018"/>
                <a:gd name="connsiteY58" fmla="*/ 474498 h 1091619"/>
                <a:gd name="connsiteX59" fmla="*/ 330529 w 1093018"/>
                <a:gd name="connsiteY59" fmla="*/ 474498 h 1091619"/>
                <a:gd name="connsiteX60" fmla="*/ 349728 w 1093018"/>
                <a:gd name="connsiteY60" fmla="*/ 493697 h 1091619"/>
                <a:gd name="connsiteX61" fmla="*/ 330529 w 1093018"/>
                <a:gd name="connsiteY61" fmla="*/ 512896 h 1091619"/>
                <a:gd name="connsiteX62" fmla="*/ 75452 w 1093018"/>
                <a:gd name="connsiteY62" fmla="*/ 512896 h 1091619"/>
                <a:gd name="connsiteX63" fmla="*/ 56252 w 1093018"/>
                <a:gd name="connsiteY63" fmla="*/ 493697 h 1091619"/>
                <a:gd name="connsiteX64" fmla="*/ 75452 w 1093018"/>
                <a:gd name="connsiteY64" fmla="*/ 474498 h 1091619"/>
                <a:gd name="connsiteX65" fmla="*/ 75452 w 1093018"/>
                <a:gd name="connsiteY65" fmla="*/ 474498 h 1091619"/>
                <a:gd name="connsiteX66" fmla="*/ 185162 w 1093018"/>
                <a:gd name="connsiteY66" fmla="*/ 981909 h 1091619"/>
                <a:gd name="connsiteX67" fmla="*/ 149507 w 1093018"/>
                <a:gd name="connsiteY67" fmla="*/ 981909 h 1091619"/>
                <a:gd name="connsiteX68" fmla="*/ 149507 w 1093018"/>
                <a:gd name="connsiteY68" fmla="*/ 619864 h 1091619"/>
                <a:gd name="connsiteX69" fmla="*/ 185162 w 1093018"/>
                <a:gd name="connsiteY69" fmla="*/ 619864 h 1091619"/>
                <a:gd name="connsiteX70" fmla="*/ 185162 w 1093018"/>
                <a:gd name="connsiteY70" fmla="*/ 981909 h 1091619"/>
                <a:gd name="connsiteX71" fmla="*/ 75452 w 1093018"/>
                <a:gd name="connsiteY71" fmla="*/ 584208 h 1091619"/>
                <a:gd name="connsiteX72" fmla="*/ 56252 w 1093018"/>
                <a:gd name="connsiteY72" fmla="*/ 565009 h 1091619"/>
                <a:gd name="connsiteX73" fmla="*/ 75452 w 1093018"/>
                <a:gd name="connsiteY73" fmla="*/ 545810 h 1091619"/>
                <a:gd name="connsiteX74" fmla="*/ 330529 w 1093018"/>
                <a:gd name="connsiteY74" fmla="*/ 545810 h 1091619"/>
                <a:gd name="connsiteX75" fmla="*/ 349728 w 1093018"/>
                <a:gd name="connsiteY75" fmla="*/ 565009 h 1091619"/>
                <a:gd name="connsiteX76" fmla="*/ 330529 w 1093018"/>
                <a:gd name="connsiteY76" fmla="*/ 584208 h 1091619"/>
                <a:gd name="connsiteX77" fmla="*/ 75452 w 1093018"/>
                <a:gd name="connsiteY77" fmla="*/ 584208 h 1091619"/>
                <a:gd name="connsiteX78" fmla="*/ 256474 w 1093018"/>
                <a:gd name="connsiteY78" fmla="*/ 674719 h 1091619"/>
                <a:gd name="connsiteX79" fmla="*/ 256474 w 1093018"/>
                <a:gd name="connsiteY79" fmla="*/ 1020307 h 1091619"/>
                <a:gd name="connsiteX80" fmla="*/ 220818 w 1093018"/>
                <a:gd name="connsiteY80" fmla="*/ 1020307 h 1091619"/>
                <a:gd name="connsiteX81" fmla="*/ 220818 w 1093018"/>
                <a:gd name="connsiteY81" fmla="*/ 619864 h 1091619"/>
                <a:gd name="connsiteX82" fmla="*/ 1018964 w 1093018"/>
                <a:gd name="connsiteY82" fmla="*/ 619864 h 1091619"/>
                <a:gd name="connsiteX83" fmla="*/ 1018964 w 1093018"/>
                <a:gd name="connsiteY83" fmla="*/ 655520 h 1091619"/>
                <a:gd name="connsiteX84" fmla="*/ 275673 w 1093018"/>
                <a:gd name="connsiteY84" fmla="*/ 655520 h 1091619"/>
                <a:gd name="connsiteX85" fmla="*/ 256474 w 1093018"/>
                <a:gd name="connsiteY85" fmla="*/ 674719 h 1091619"/>
                <a:gd name="connsiteX86" fmla="*/ 256474 w 1093018"/>
                <a:gd name="connsiteY86" fmla="*/ 674719 h 1091619"/>
                <a:gd name="connsiteX87" fmla="*/ 1054620 w 1093018"/>
                <a:gd name="connsiteY87" fmla="*/ 1055964 h 1091619"/>
                <a:gd name="connsiteX88" fmla="*/ 292130 w 1093018"/>
                <a:gd name="connsiteY88" fmla="*/ 1055964 h 1091619"/>
                <a:gd name="connsiteX89" fmla="*/ 292130 w 1093018"/>
                <a:gd name="connsiteY89" fmla="*/ 693919 h 1091619"/>
                <a:gd name="connsiteX90" fmla="*/ 1054620 w 1093018"/>
                <a:gd name="connsiteY90" fmla="*/ 693919 h 1091619"/>
                <a:gd name="connsiteX91" fmla="*/ 1054620 w 1093018"/>
                <a:gd name="connsiteY91" fmla="*/ 1055964 h 109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93018" h="1091619">
                  <a:moveTo>
                    <a:pt x="1073819" y="655520"/>
                  </a:moveTo>
                  <a:lnTo>
                    <a:pt x="1054620" y="655520"/>
                  </a:lnTo>
                  <a:lnTo>
                    <a:pt x="1054620" y="600665"/>
                  </a:lnTo>
                  <a:cubicBezTo>
                    <a:pt x="1054620" y="589694"/>
                    <a:pt x="1046391" y="581466"/>
                    <a:pt x="1035420" y="581466"/>
                  </a:cubicBezTo>
                  <a:lnTo>
                    <a:pt x="1016221" y="581466"/>
                  </a:lnTo>
                  <a:lnTo>
                    <a:pt x="1016221" y="526610"/>
                  </a:lnTo>
                  <a:cubicBezTo>
                    <a:pt x="1016221" y="515639"/>
                    <a:pt x="1007993" y="507411"/>
                    <a:pt x="997022" y="507411"/>
                  </a:cubicBezTo>
                  <a:lnTo>
                    <a:pt x="377156" y="507411"/>
                  </a:lnTo>
                  <a:cubicBezTo>
                    <a:pt x="379899" y="501925"/>
                    <a:pt x="379899" y="496440"/>
                    <a:pt x="379899" y="488212"/>
                  </a:cubicBezTo>
                  <a:cubicBezTo>
                    <a:pt x="379899" y="474498"/>
                    <a:pt x="374413" y="460784"/>
                    <a:pt x="366185" y="452556"/>
                  </a:cubicBezTo>
                  <a:cubicBezTo>
                    <a:pt x="374413" y="441585"/>
                    <a:pt x="379899" y="430614"/>
                    <a:pt x="379899" y="416900"/>
                  </a:cubicBezTo>
                  <a:cubicBezTo>
                    <a:pt x="379899" y="386729"/>
                    <a:pt x="355214" y="362045"/>
                    <a:pt x="325044" y="362045"/>
                  </a:cubicBezTo>
                  <a:lnTo>
                    <a:pt x="311330" y="362045"/>
                  </a:lnTo>
                  <a:cubicBezTo>
                    <a:pt x="382642" y="312675"/>
                    <a:pt x="412812" y="222164"/>
                    <a:pt x="388127" y="139881"/>
                  </a:cubicBezTo>
                  <a:cubicBezTo>
                    <a:pt x="360699" y="57598"/>
                    <a:pt x="283902" y="0"/>
                    <a:pt x="198876" y="0"/>
                  </a:cubicBezTo>
                  <a:cubicBezTo>
                    <a:pt x="111107" y="0"/>
                    <a:pt x="34310" y="57598"/>
                    <a:pt x="9625" y="139881"/>
                  </a:cubicBezTo>
                  <a:cubicBezTo>
                    <a:pt x="-17802" y="222164"/>
                    <a:pt x="15110" y="312675"/>
                    <a:pt x="86423" y="362045"/>
                  </a:cubicBezTo>
                  <a:lnTo>
                    <a:pt x="72709" y="362045"/>
                  </a:lnTo>
                  <a:cubicBezTo>
                    <a:pt x="42538" y="362045"/>
                    <a:pt x="17853" y="386729"/>
                    <a:pt x="17853" y="416900"/>
                  </a:cubicBezTo>
                  <a:cubicBezTo>
                    <a:pt x="17853" y="430614"/>
                    <a:pt x="23339" y="444327"/>
                    <a:pt x="31567" y="452556"/>
                  </a:cubicBezTo>
                  <a:cubicBezTo>
                    <a:pt x="12368" y="471755"/>
                    <a:pt x="12368" y="504668"/>
                    <a:pt x="31567" y="523868"/>
                  </a:cubicBezTo>
                  <a:cubicBezTo>
                    <a:pt x="23339" y="534839"/>
                    <a:pt x="17853" y="545810"/>
                    <a:pt x="17853" y="559524"/>
                  </a:cubicBezTo>
                  <a:cubicBezTo>
                    <a:pt x="17853" y="589694"/>
                    <a:pt x="42538" y="614379"/>
                    <a:pt x="72709" y="614379"/>
                  </a:cubicBezTo>
                  <a:lnTo>
                    <a:pt x="108365" y="614379"/>
                  </a:lnTo>
                  <a:lnTo>
                    <a:pt x="108365" y="995623"/>
                  </a:lnTo>
                  <a:cubicBezTo>
                    <a:pt x="108365" y="1006594"/>
                    <a:pt x="116593" y="1014822"/>
                    <a:pt x="127564" y="1014822"/>
                  </a:cubicBezTo>
                  <a:lnTo>
                    <a:pt x="182419" y="1014822"/>
                  </a:lnTo>
                  <a:lnTo>
                    <a:pt x="182419" y="1034021"/>
                  </a:lnTo>
                  <a:cubicBezTo>
                    <a:pt x="182419" y="1044992"/>
                    <a:pt x="190648" y="1053221"/>
                    <a:pt x="201619" y="1053221"/>
                  </a:cubicBezTo>
                  <a:lnTo>
                    <a:pt x="256474" y="1053221"/>
                  </a:lnTo>
                  <a:lnTo>
                    <a:pt x="256474" y="1072420"/>
                  </a:lnTo>
                  <a:cubicBezTo>
                    <a:pt x="256474" y="1083391"/>
                    <a:pt x="264702" y="1091619"/>
                    <a:pt x="275673" y="1091619"/>
                  </a:cubicBezTo>
                  <a:lnTo>
                    <a:pt x="1073819" y="1091619"/>
                  </a:lnTo>
                  <a:cubicBezTo>
                    <a:pt x="1084790" y="1091619"/>
                    <a:pt x="1093019" y="1083391"/>
                    <a:pt x="1093019" y="1072420"/>
                  </a:cubicBezTo>
                  <a:lnTo>
                    <a:pt x="1093019" y="674719"/>
                  </a:lnTo>
                  <a:cubicBezTo>
                    <a:pt x="1093019" y="663748"/>
                    <a:pt x="1084790" y="655520"/>
                    <a:pt x="1073819" y="655520"/>
                  </a:cubicBezTo>
                  <a:lnTo>
                    <a:pt x="1073819" y="655520"/>
                  </a:lnTo>
                  <a:close/>
                  <a:moveTo>
                    <a:pt x="379899" y="545810"/>
                  </a:moveTo>
                  <a:lnTo>
                    <a:pt x="980565" y="545810"/>
                  </a:lnTo>
                  <a:lnTo>
                    <a:pt x="980565" y="581466"/>
                  </a:lnTo>
                  <a:lnTo>
                    <a:pt x="379899" y="581466"/>
                  </a:lnTo>
                  <a:cubicBezTo>
                    <a:pt x="385384" y="570494"/>
                    <a:pt x="385384" y="559524"/>
                    <a:pt x="379899" y="545810"/>
                  </a:cubicBezTo>
                  <a:lnTo>
                    <a:pt x="379899" y="545810"/>
                  </a:lnTo>
                  <a:close/>
                  <a:moveTo>
                    <a:pt x="39796" y="202964"/>
                  </a:moveTo>
                  <a:cubicBezTo>
                    <a:pt x="39796" y="137138"/>
                    <a:pt x="80938" y="76797"/>
                    <a:pt x="141278" y="52113"/>
                  </a:cubicBezTo>
                  <a:cubicBezTo>
                    <a:pt x="201619" y="27428"/>
                    <a:pt x="272931" y="41141"/>
                    <a:pt x="319558" y="87768"/>
                  </a:cubicBezTo>
                  <a:cubicBezTo>
                    <a:pt x="366185" y="134395"/>
                    <a:pt x="379899" y="205707"/>
                    <a:pt x="355214" y="266048"/>
                  </a:cubicBezTo>
                  <a:cubicBezTo>
                    <a:pt x="330529" y="326389"/>
                    <a:pt x="270188" y="367530"/>
                    <a:pt x="204362" y="367530"/>
                  </a:cubicBezTo>
                  <a:cubicBezTo>
                    <a:pt x="113850" y="364787"/>
                    <a:pt x="39796" y="293475"/>
                    <a:pt x="39796" y="202964"/>
                  </a:cubicBezTo>
                  <a:lnTo>
                    <a:pt x="39796" y="202964"/>
                  </a:lnTo>
                  <a:close/>
                  <a:moveTo>
                    <a:pt x="75452" y="400443"/>
                  </a:moveTo>
                  <a:lnTo>
                    <a:pt x="330529" y="400443"/>
                  </a:lnTo>
                  <a:cubicBezTo>
                    <a:pt x="341500" y="400443"/>
                    <a:pt x="349728" y="408672"/>
                    <a:pt x="349728" y="419643"/>
                  </a:cubicBezTo>
                  <a:cubicBezTo>
                    <a:pt x="349728" y="430614"/>
                    <a:pt x="341500" y="438842"/>
                    <a:pt x="330529" y="438842"/>
                  </a:cubicBezTo>
                  <a:lnTo>
                    <a:pt x="75452" y="438842"/>
                  </a:lnTo>
                  <a:cubicBezTo>
                    <a:pt x="64481" y="438842"/>
                    <a:pt x="56252" y="430614"/>
                    <a:pt x="56252" y="419643"/>
                  </a:cubicBezTo>
                  <a:cubicBezTo>
                    <a:pt x="56252" y="408672"/>
                    <a:pt x="67224" y="400443"/>
                    <a:pt x="75452" y="400443"/>
                  </a:cubicBezTo>
                  <a:lnTo>
                    <a:pt x="75452" y="400443"/>
                  </a:lnTo>
                  <a:close/>
                  <a:moveTo>
                    <a:pt x="75452" y="474498"/>
                  </a:moveTo>
                  <a:lnTo>
                    <a:pt x="330529" y="474498"/>
                  </a:lnTo>
                  <a:cubicBezTo>
                    <a:pt x="341500" y="474498"/>
                    <a:pt x="349728" y="482726"/>
                    <a:pt x="349728" y="493697"/>
                  </a:cubicBezTo>
                  <a:cubicBezTo>
                    <a:pt x="349728" y="504668"/>
                    <a:pt x="341500" y="512896"/>
                    <a:pt x="330529" y="512896"/>
                  </a:cubicBezTo>
                  <a:lnTo>
                    <a:pt x="75452" y="512896"/>
                  </a:lnTo>
                  <a:cubicBezTo>
                    <a:pt x="64481" y="512896"/>
                    <a:pt x="56252" y="504668"/>
                    <a:pt x="56252" y="493697"/>
                  </a:cubicBezTo>
                  <a:cubicBezTo>
                    <a:pt x="56252" y="482726"/>
                    <a:pt x="67224" y="474498"/>
                    <a:pt x="75452" y="474498"/>
                  </a:cubicBezTo>
                  <a:lnTo>
                    <a:pt x="75452" y="474498"/>
                  </a:lnTo>
                  <a:close/>
                  <a:moveTo>
                    <a:pt x="185162" y="981909"/>
                  </a:moveTo>
                  <a:lnTo>
                    <a:pt x="149507" y="981909"/>
                  </a:lnTo>
                  <a:lnTo>
                    <a:pt x="149507" y="619864"/>
                  </a:lnTo>
                  <a:lnTo>
                    <a:pt x="185162" y="619864"/>
                  </a:lnTo>
                  <a:lnTo>
                    <a:pt x="185162" y="981909"/>
                  </a:lnTo>
                  <a:close/>
                  <a:moveTo>
                    <a:pt x="75452" y="584208"/>
                  </a:moveTo>
                  <a:cubicBezTo>
                    <a:pt x="64481" y="584208"/>
                    <a:pt x="56252" y="575980"/>
                    <a:pt x="56252" y="565009"/>
                  </a:cubicBezTo>
                  <a:cubicBezTo>
                    <a:pt x="56252" y="554038"/>
                    <a:pt x="64481" y="545810"/>
                    <a:pt x="75452" y="545810"/>
                  </a:cubicBezTo>
                  <a:lnTo>
                    <a:pt x="330529" y="545810"/>
                  </a:lnTo>
                  <a:cubicBezTo>
                    <a:pt x="341500" y="545810"/>
                    <a:pt x="349728" y="554038"/>
                    <a:pt x="349728" y="565009"/>
                  </a:cubicBezTo>
                  <a:cubicBezTo>
                    <a:pt x="349728" y="575980"/>
                    <a:pt x="341500" y="584208"/>
                    <a:pt x="330529" y="584208"/>
                  </a:cubicBezTo>
                  <a:lnTo>
                    <a:pt x="75452" y="584208"/>
                  </a:lnTo>
                  <a:close/>
                  <a:moveTo>
                    <a:pt x="256474" y="674719"/>
                  </a:moveTo>
                  <a:lnTo>
                    <a:pt x="256474" y="1020307"/>
                  </a:lnTo>
                  <a:lnTo>
                    <a:pt x="220818" y="1020307"/>
                  </a:lnTo>
                  <a:lnTo>
                    <a:pt x="220818" y="619864"/>
                  </a:lnTo>
                  <a:lnTo>
                    <a:pt x="1018964" y="619864"/>
                  </a:lnTo>
                  <a:lnTo>
                    <a:pt x="1018964" y="655520"/>
                  </a:lnTo>
                  <a:lnTo>
                    <a:pt x="275673" y="655520"/>
                  </a:lnTo>
                  <a:cubicBezTo>
                    <a:pt x="264702" y="655520"/>
                    <a:pt x="256474" y="663748"/>
                    <a:pt x="256474" y="674719"/>
                  </a:cubicBezTo>
                  <a:lnTo>
                    <a:pt x="256474" y="674719"/>
                  </a:lnTo>
                  <a:close/>
                  <a:moveTo>
                    <a:pt x="1054620" y="1055964"/>
                  </a:moveTo>
                  <a:lnTo>
                    <a:pt x="292130" y="1055964"/>
                  </a:lnTo>
                  <a:lnTo>
                    <a:pt x="292130" y="693919"/>
                  </a:lnTo>
                  <a:lnTo>
                    <a:pt x="1054620" y="693919"/>
                  </a:lnTo>
                  <a:lnTo>
                    <a:pt x="1054620" y="1055964"/>
                  </a:lnTo>
                  <a:close/>
                </a:path>
              </a:pathLst>
            </a:custGeom>
            <a:grpFill/>
            <a:ln w="27426" cap="flat">
              <a:noFill/>
              <a:prstDash val="solid"/>
              <a:miter/>
            </a:ln>
          </p:spPr>
          <p:txBody>
            <a:bodyPr rtlCol="0" anchor="ctr"/>
            <a:lstStyle/>
            <a:p>
              <a:endParaRPr lang="en-US"/>
            </a:p>
          </p:txBody>
        </p:sp>
        <p:sp>
          <p:nvSpPr>
            <p:cNvPr id="8" name="Freeform 1348">
              <a:extLst>
                <a:ext uri="{FF2B5EF4-FFF2-40B4-BE49-F238E27FC236}">
                  <a16:creationId xmlns:a16="http://schemas.microsoft.com/office/drawing/2014/main" id="{A5DF60EE-51E7-9AD1-4A9A-24B38196AAA9}"/>
                </a:ext>
              </a:extLst>
            </p:cNvPr>
            <p:cNvSpPr/>
            <p:nvPr/>
          </p:nvSpPr>
          <p:spPr>
            <a:xfrm>
              <a:off x="6806456" y="1118090"/>
              <a:ext cx="112453" cy="112453"/>
            </a:xfrm>
            <a:custGeom>
              <a:avLst/>
              <a:gdLst>
                <a:gd name="connsiteX0" fmla="*/ 41142 w 112453"/>
                <a:gd name="connsiteY0" fmla="*/ 68569 h 112453"/>
                <a:gd name="connsiteX1" fmla="*/ 74054 w 112453"/>
                <a:gd name="connsiteY1" fmla="*/ 35656 h 112453"/>
                <a:gd name="connsiteX2" fmla="*/ 112454 w 112453"/>
                <a:gd name="connsiteY2" fmla="*/ 35656 h 112453"/>
                <a:gd name="connsiteX3" fmla="*/ 112454 w 112453"/>
                <a:gd name="connsiteY3" fmla="*/ 0 h 112453"/>
                <a:gd name="connsiteX4" fmla="*/ 57598 w 112453"/>
                <a:gd name="connsiteY4" fmla="*/ 0 h 112453"/>
                <a:gd name="connsiteX5" fmla="*/ 38399 w 112453"/>
                <a:gd name="connsiteY5" fmla="*/ 19199 h 112453"/>
                <a:gd name="connsiteX6" fmla="*/ 19199 w 112453"/>
                <a:gd name="connsiteY6" fmla="*/ 38399 h 112453"/>
                <a:gd name="connsiteX7" fmla="*/ 0 w 112453"/>
                <a:gd name="connsiteY7" fmla="*/ 57598 h 112453"/>
                <a:gd name="connsiteX8" fmla="*/ 0 w 112453"/>
                <a:gd name="connsiteY8" fmla="*/ 112453 h 112453"/>
                <a:gd name="connsiteX9" fmla="*/ 35656 w 112453"/>
                <a:gd name="connsiteY9" fmla="*/ 112453 h 112453"/>
                <a:gd name="connsiteX10" fmla="*/ 35656 w 112453"/>
                <a:gd name="connsiteY10" fmla="*/ 68569 h 112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453" h="112453">
                  <a:moveTo>
                    <a:pt x="41142" y="68569"/>
                  </a:moveTo>
                  <a:cubicBezTo>
                    <a:pt x="57598" y="63083"/>
                    <a:pt x="68569" y="52112"/>
                    <a:pt x="74054" y="35656"/>
                  </a:cubicBezTo>
                  <a:lnTo>
                    <a:pt x="112454" y="35656"/>
                  </a:lnTo>
                  <a:lnTo>
                    <a:pt x="112454" y="0"/>
                  </a:lnTo>
                  <a:lnTo>
                    <a:pt x="57598" y="0"/>
                  </a:lnTo>
                  <a:cubicBezTo>
                    <a:pt x="46627" y="0"/>
                    <a:pt x="38399" y="8228"/>
                    <a:pt x="38399" y="19199"/>
                  </a:cubicBezTo>
                  <a:cubicBezTo>
                    <a:pt x="38399" y="30170"/>
                    <a:pt x="30171" y="38399"/>
                    <a:pt x="19199" y="38399"/>
                  </a:cubicBezTo>
                  <a:cubicBezTo>
                    <a:pt x="8228" y="38399"/>
                    <a:pt x="0" y="46627"/>
                    <a:pt x="0" y="57598"/>
                  </a:cubicBezTo>
                  <a:lnTo>
                    <a:pt x="0" y="112453"/>
                  </a:lnTo>
                  <a:lnTo>
                    <a:pt x="35656" y="112453"/>
                  </a:lnTo>
                  <a:lnTo>
                    <a:pt x="35656" y="68569"/>
                  </a:lnTo>
                  <a:close/>
                </a:path>
              </a:pathLst>
            </a:custGeom>
            <a:grpFill/>
            <a:ln w="27426" cap="flat">
              <a:noFill/>
              <a:prstDash val="solid"/>
              <a:miter/>
            </a:ln>
          </p:spPr>
          <p:txBody>
            <a:bodyPr rtlCol="0" anchor="ctr"/>
            <a:lstStyle/>
            <a:p>
              <a:endParaRPr lang="en-US"/>
            </a:p>
          </p:txBody>
        </p:sp>
        <p:sp>
          <p:nvSpPr>
            <p:cNvPr id="9" name="Freeform 1349">
              <a:extLst>
                <a:ext uri="{FF2B5EF4-FFF2-40B4-BE49-F238E27FC236}">
                  <a16:creationId xmlns:a16="http://schemas.microsoft.com/office/drawing/2014/main" id="{1E57D51D-02DE-783A-C523-0F51A8D0E424}"/>
                </a:ext>
              </a:extLst>
            </p:cNvPr>
            <p:cNvSpPr/>
            <p:nvPr/>
          </p:nvSpPr>
          <p:spPr>
            <a:xfrm>
              <a:off x="7387922" y="1112604"/>
              <a:ext cx="112453" cy="112453"/>
            </a:xfrm>
            <a:custGeom>
              <a:avLst/>
              <a:gdLst>
                <a:gd name="connsiteX0" fmla="*/ 76798 w 112453"/>
                <a:gd name="connsiteY0" fmla="*/ 74055 h 112453"/>
                <a:gd name="connsiteX1" fmla="*/ 76798 w 112453"/>
                <a:gd name="connsiteY1" fmla="*/ 112453 h 112453"/>
                <a:gd name="connsiteX2" fmla="*/ 112454 w 112453"/>
                <a:gd name="connsiteY2" fmla="*/ 112453 h 112453"/>
                <a:gd name="connsiteX3" fmla="*/ 112454 w 112453"/>
                <a:gd name="connsiteY3" fmla="*/ 57598 h 112453"/>
                <a:gd name="connsiteX4" fmla="*/ 93255 w 112453"/>
                <a:gd name="connsiteY4" fmla="*/ 38399 h 112453"/>
                <a:gd name="connsiteX5" fmla="*/ 74055 w 112453"/>
                <a:gd name="connsiteY5" fmla="*/ 19199 h 112453"/>
                <a:gd name="connsiteX6" fmla="*/ 54855 w 112453"/>
                <a:gd name="connsiteY6" fmla="*/ 0 h 112453"/>
                <a:gd name="connsiteX7" fmla="*/ 0 w 112453"/>
                <a:gd name="connsiteY7" fmla="*/ 0 h 112453"/>
                <a:gd name="connsiteX8" fmla="*/ 0 w 112453"/>
                <a:gd name="connsiteY8" fmla="*/ 35656 h 112453"/>
                <a:gd name="connsiteX9" fmla="*/ 38399 w 112453"/>
                <a:gd name="connsiteY9" fmla="*/ 35656 h 112453"/>
                <a:gd name="connsiteX10" fmla="*/ 76798 w 112453"/>
                <a:gd name="connsiteY10" fmla="*/ 74055 h 112453"/>
                <a:gd name="connsiteX11" fmla="*/ 76798 w 112453"/>
                <a:gd name="connsiteY11" fmla="*/ 74055 h 112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453" h="112453">
                  <a:moveTo>
                    <a:pt x="76798" y="74055"/>
                  </a:moveTo>
                  <a:lnTo>
                    <a:pt x="76798" y="112453"/>
                  </a:lnTo>
                  <a:lnTo>
                    <a:pt x="112454" y="112453"/>
                  </a:lnTo>
                  <a:lnTo>
                    <a:pt x="112454" y="57598"/>
                  </a:lnTo>
                  <a:cubicBezTo>
                    <a:pt x="112454" y="46627"/>
                    <a:pt x="104226" y="38399"/>
                    <a:pt x="93255" y="38399"/>
                  </a:cubicBezTo>
                  <a:cubicBezTo>
                    <a:pt x="82283" y="38399"/>
                    <a:pt x="74055" y="30170"/>
                    <a:pt x="74055" y="19199"/>
                  </a:cubicBezTo>
                  <a:cubicBezTo>
                    <a:pt x="74055" y="8228"/>
                    <a:pt x="65827" y="0"/>
                    <a:pt x="54855" y="0"/>
                  </a:cubicBezTo>
                  <a:lnTo>
                    <a:pt x="0" y="0"/>
                  </a:lnTo>
                  <a:lnTo>
                    <a:pt x="0" y="35656"/>
                  </a:lnTo>
                  <a:lnTo>
                    <a:pt x="38399" y="35656"/>
                  </a:lnTo>
                  <a:cubicBezTo>
                    <a:pt x="49370" y="57598"/>
                    <a:pt x="60341" y="68569"/>
                    <a:pt x="76798" y="74055"/>
                  </a:cubicBezTo>
                  <a:lnTo>
                    <a:pt x="76798" y="74055"/>
                  </a:lnTo>
                  <a:close/>
                </a:path>
              </a:pathLst>
            </a:custGeom>
            <a:grpFill/>
            <a:ln w="27426" cap="flat">
              <a:noFill/>
              <a:prstDash val="solid"/>
              <a:miter/>
            </a:ln>
          </p:spPr>
          <p:txBody>
            <a:bodyPr rtlCol="0" anchor="ctr"/>
            <a:lstStyle/>
            <a:p>
              <a:endParaRPr lang="en-US"/>
            </a:p>
          </p:txBody>
        </p:sp>
        <p:sp>
          <p:nvSpPr>
            <p:cNvPr id="10" name="Freeform 1350">
              <a:extLst>
                <a:ext uri="{FF2B5EF4-FFF2-40B4-BE49-F238E27FC236}">
                  <a16:creationId xmlns:a16="http://schemas.microsoft.com/office/drawing/2014/main" id="{3B879ABD-9AF1-3943-0052-F0E13C3A8762}"/>
                </a:ext>
              </a:extLst>
            </p:cNvPr>
            <p:cNvSpPr/>
            <p:nvPr/>
          </p:nvSpPr>
          <p:spPr>
            <a:xfrm>
              <a:off x="6814146" y="1266199"/>
              <a:ext cx="107505" cy="106967"/>
            </a:xfrm>
            <a:custGeom>
              <a:avLst/>
              <a:gdLst>
                <a:gd name="connsiteX0" fmla="*/ 14252 w 107505"/>
                <a:gd name="connsiteY0" fmla="*/ 68569 h 106967"/>
                <a:gd name="connsiteX1" fmla="*/ 33452 w 107505"/>
                <a:gd name="connsiteY1" fmla="*/ 87769 h 106967"/>
                <a:gd name="connsiteX2" fmla="*/ 52650 w 107505"/>
                <a:gd name="connsiteY2" fmla="*/ 106968 h 106967"/>
                <a:gd name="connsiteX3" fmla="*/ 107506 w 107505"/>
                <a:gd name="connsiteY3" fmla="*/ 106968 h 106967"/>
                <a:gd name="connsiteX4" fmla="*/ 107506 w 107505"/>
                <a:gd name="connsiteY4" fmla="*/ 71312 h 106967"/>
                <a:gd name="connsiteX5" fmla="*/ 69107 w 107505"/>
                <a:gd name="connsiteY5" fmla="*/ 71312 h 106967"/>
                <a:gd name="connsiteX6" fmla="*/ 36195 w 107505"/>
                <a:gd name="connsiteY6" fmla="*/ 38399 h 106967"/>
                <a:gd name="connsiteX7" fmla="*/ 36195 w 107505"/>
                <a:gd name="connsiteY7" fmla="*/ 0 h 106967"/>
                <a:gd name="connsiteX8" fmla="*/ 538 w 107505"/>
                <a:gd name="connsiteY8" fmla="*/ 0 h 106967"/>
                <a:gd name="connsiteX9" fmla="*/ 538 w 107505"/>
                <a:gd name="connsiteY9" fmla="*/ 54855 h 106967"/>
                <a:gd name="connsiteX10" fmla="*/ 14252 w 107505"/>
                <a:gd name="connsiteY10" fmla="*/ 68569 h 106967"/>
                <a:gd name="connsiteX11" fmla="*/ 14252 w 107505"/>
                <a:gd name="connsiteY11" fmla="*/ 68569 h 10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505" h="106967">
                  <a:moveTo>
                    <a:pt x="14252" y="68569"/>
                  </a:moveTo>
                  <a:cubicBezTo>
                    <a:pt x="25223" y="68569"/>
                    <a:pt x="33452" y="76797"/>
                    <a:pt x="33452" y="87769"/>
                  </a:cubicBezTo>
                  <a:cubicBezTo>
                    <a:pt x="33452" y="98740"/>
                    <a:pt x="41680" y="106968"/>
                    <a:pt x="52650" y="106968"/>
                  </a:cubicBezTo>
                  <a:lnTo>
                    <a:pt x="107506" y="106968"/>
                  </a:lnTo>
                  <a:lnTo>
                    <a:pt x="107506" y="71312"/>
                  </a:lnTo>
                  <a:lnTo>
                    <a:pt x="69107" y="71312"/>
                  </a:lnTo>
                  <a:cubicBezTo>
                    <a:pt x="63622" y="54855"/>
                    <a:pt x="52650" y="43884"/>
                    <a:pt x="36195" y="38399"/>
                  </a:cubicBezTo>
                  <a:lnTo>
                    <a:pt x="36195" y="0"/>
                  </a:lnTo>
                  <a:lnTo>
                    <a:pt x="538" y="0"/>
                  </a:lnTo>
                  <a:lnTo>
                    <a:pt x="538" y="54855"/>
                  </a:lnTo>
                  <a:cubicBezTo>
                    <a:pt x="-2205" y="60341"/>
                    <a:pt x="6024" y="68569"/>
                    <a:pt x="14252" y="68569"/>
                  </a:cubicBezTo>
                  <a:lnTo>
                    <a:pt x="14252" y="68569"/>
                  </a:lnTo>
                  <a:close/>
                </a:path>
              </a:pathLst>
            </a:custGeom>
            <a:grpFill/>
            <a:ln w="27426" cap="flat">
              <a:noFill/>
              <a:prstDash val="solid"/>
              <a:miter/>
            </a:ln>
          </p:spPr>
          <p:txBody>
            <a:bodyPr rtlCol="0" anchor="ctr"/>
            <a:lstStyle/>
            <a:p>
              <a:endParaRPr lang="en-US"/>
            </a:p>
          </p:txBody>
        </p:sp>
        <p:sp>
          <p:nvSpPr>
            <p:cNvPr id="11" name="Freeform 1351">
              <a:extLst>
                <a:ext uri="{FF2B5EF4-FFF2-40B4-BE49-F238E27FC236}">
                  <a16:creationId xmlns:a16="http://schemas.microsoft.com/office/drawing/2014/main" id="{873C8561-C420-0B15-264D-7DF0F53DA7BF}"/>
                </a:ext>
              </a:extLst>
            </p:cNvPr>
            <p:cNvSpPr/>
            <p:nvPr/>
          </p:nvSpPr>
          <p:spPr>
            <a:xfrm>
              <a:off x="7396151" y="1260714"/>
              <a:ext cx="106967" cy="107505"/>
            </a:xfrm>
            <a:custGeom>
              <a:avLst/>
              <a:gdLst>
                <a:gd name="connsiteX0" fmla="*/ 68569 w 106967"/>
                <a:gd name="connsiteY0" fmla="*/ 93254 h 107505"/>
                <a:gd name="connsiteX1" fmla="*/ 87768 w 106967"/>
                <a:gd name="connsiteY1" fmla="*/ 74054 h 107505"/>
                <a:gd name="connsiteX2" fmla="*/ 106968 w 106967"/>
                <a:gd name="connsiteY2" fmla="*/ 54855 h 107505"/>
                <a:gd name="connsiteX3" fmla="*/ 106968 w 106967"/>
                <a:gd name="connsiteY3" fmla="*/ 0 h 107505"/>
                <a:gd name="connsiteX4" fmla="*/ 71312 w 106967"/>
                <a:gd name="connsiteY4" fmla="*/ 0 h 107505"/>
                <a:gd name="connsiteX5" fmla="*/ 71312 w 106967"/>
                <a:gd name="connsiteY5" fmla="*/ 38399 h 107505"/>
                <a:gd name="connsiteX6" fmla="*/ 38399 w 106967"/>
                <a:gd name="connsiteY6" fmla="*/ 71312 h 107505"/>
                <a:gd name="connsiteX7" fmla="*/ 0 w 106967"/>
                <a:gd name="connsiteY7" fmla="*/ 71312 h 107505"/>
                <a:gd name="connsiteX8" fmla="*/ 0 w 106967"/>
                <a:gd name="connsiteY8" fmla="*/ 106968 h 107505"/>
                <a:gd name="connsiteX9" fmla="*/ 54855 w 106967"/>
                <a:gd name="connsiteY9" fmla="*/ 106968 h 107505"/>
                <a:gd name="connsiteX10" fmla="*/ 68569 w 106967"/>
                <a:gd name="connsiteY10" fmla="*/ 93254 h 107505"/>
                <a:gd name="connsiteX11" fmla="*/ 68569 w 106967"/>
                <a:gd name="connsiteY11" fmla="*/ 93254 h 107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967" h="107505">
                  <a:moveTo>
                    <a:pt x="68569" y="93254"/>
                  </a:moveTo>
                  <a:cubicBezTo>
                    <a:pt x="68569" y="82283"/>
                    <a:pt x="76797" y="74054"/>
                    <a:pt x="87768" y="74054"/>
                  </a:cubicBezTo>
                  <a:cubicBezTo>
                    <a:pt x="98740" y="74054"/>
                    <a:pt x="106968" y="65826"/>
                    <a:pt x="106968" y="54855"/>
                  </a:cubicBezTo>
                  <a:lnTo>
                    <a:pt x="106968" y="0"/>
                  </a:lnTo>
                  <a:lnTo>
                    <a:pt x="71312" y="0"/>
                  </a:lnTo>
                  <a:lnTo>
                    <a:pt x="71312" y="38399"/>
                  </a:lnTo>
                  <a:cubicBezTo>
                    <a:pt x="54855" y="43884"/>
                    <a:pt x="43884" y="54855"/>
                    <a:pt x="38399" y="71312"/>
                  </a:cubicBezTo>
                  <a:lnTo>
                    <a:pt x="0" y="71312"/>
                  </a:lnTo>
                  <a:lnTo>
                    <a:pt x="0" y="106968"/>
                  </a:lnTo>
                  <a:lnTo>
                    <a:pt x="54855" y="106968"/>
                  </a:lnTo>
                  <a:cubicBezTo>
                    <a:pt x="60340" y="109710"/>
                    <a:pt x="68569" y="101482"/>
                    <a:pt x="68569" y="93254"/>
                  </a:cubicBezTo>
                  <a:lnTo>
                    <a:pt x="68569" y="93254"/>
                  </a:lnTo>
                  <a:close/>
                </a:path>
              </a:pathLst>
            </a:custGeom>
            <a:grpFill/>
            <a:ln w="27426" cap="flat">
              <a:noFill/>
              <a:prstDash val="solid"/>
              <a:miter/>
            </a:ln>
          </p:spPr>
          <p:txBody>
            <a:bodyPr rtlCol="0" anchor="ctr"/>
            <a:lstStyle/>
            <a:p>
              <a:endParaRPr lang="en-US"/>
            </a:p>
          </p:txBody>
        </p:sp>
        <p:sp>
          <p:nvSpPr>
            <p:cNvPr id="12" name="Freeform 1352">
              <a:extLst>
                <a:ext uri="{FF2B5EF4-FFF2-40B4-BE49-F238E27FC236}">
                  <a16:creationId xmlns:a16="http://schemas.microsoft.com/office/drawing/2014/main" id="{E9C53ECC-BA42-6AEB-4406-217D3373EE6C}"/>
                </a:ext>
              </a:extLst>
            </p:cNvPr>
            <p:cNvSpPr/>
            <p:nvPr/>
          </p:nvSpPr>
          <p:spPr>
            <a:xfrm>
              <a:off x="7009421" y="1078369"/>
              <a:ext cx="290837" cy="292055"/>
            </a:xfrm>
            <a:custGeom>
              <a:avLst/>
              <a:gdLst>
                <a:gd name="connsiteX0" fmla="*/ 145366 w 290837"/>
                <a:gd name="connsiteY0" fmla="*/ 292055 h 292055"/>
                <a:gd name="connsiteX1" fmla="*/ 279763 w 290837"/>
                <a:gd name="connsiteY1" fmla="*/ 201544 h 292055"/>
                <a:gd name="connsiteX2" fmla="*/ 249592 w 290837"/>
                <a:gd name="connsiteY2" fmla="*/ 42464 h 292055"/>
                <a:gd name="connsiteX3" fmla="*/ 90511 w 290837"/>
                <a:gd name="connsiteY3" fmla="*/ 12294 h 292055"/>
                <a:gd name="connsiteX4" fmla="*/ 0 w 290837"/>
                <a:gd name="connsiteY4" fmla="*/ 146689 h 292055"/>
                <a:gd name="connsiteX5" fmla="*/ 145366 w 290837"/>
                <a:gd name="connsiteY5" fmla="*/ 292055 h 292055"/>
                <a:gd name="connsiteX6" fmla="*/ 145366 w 290837"/>
                <a:gd name="connsiteY6" fmla="*/ 292055 h 292055"/>
                <a:gd name="connsiteX7" fmla="*/ 145366 w 290837"/>
                <a:gd name="connsiteY7" fmla="*/ 39721 h 292055"/>
                <a:gd name="connsiteX8" fmla="*/ 246849 w 290837"/>
                <a:gd name="connsiteY8" fmla="*/ 105547 h 292055"/>
                <a:gd name="connsiteX9" fmla="*/ 222164 w 290837"/>
                <a:gd name="connsiteY9" fmla="*/ 223486 h 292055"/>
                <a:gd name="connsiteX10" fmla="*/ 104225 w 290837"/>
                <a:gd name="connsiteY10" fmla="*/ 248171 h 292055"/>
                <a:gd name="connsiteX11" fmla="*/ 38399 w 290837"/>
                <a:gd name="connsiteY11" fmla="*/ 146689 h 292055"/>
                <a:gd name="connsiteX12" fmla="*/ 145366 w 290837"/>
                <a:gd name="connsiteY12" fmla="*/ 39721 h 292055"/>
                <a:gd name="connsiteX13" fmla="*/ 145366 w 290837"/>
                <a:gd name="connsiteY13" fmla="*/ 39721 h 29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0837" h="292055">
                  <a:moveTo>
                    <a:pt x="145366" y="292055"/>
                  </a:moveTo>
                  <a:cubicBezTo>
                    <a:pt x="202965" y="292055"/>
                    <a:pt x="257820" y="256399"/>
                    <a:pt x="279763" y="201544"/>
                  </a:cubicBezTo>
                  <a:cubicBezTo>
                    <a:pt x="301704" y="146689"/>
                    <a:pt x="290734" y="83605"/>
                    <a:pt x="249592" y="42464"/>
                  </a:cubicBezTo>
                  <a:cubicBezTo>
                    <a:pt x="208450" y="1323"/>
                    <a:pt x="145366" y="-12391"/>
                    <a:pt x="90511" y="12294"/>
                  </a:cubicBezTo>
                  <a:cubicBezTo>
                    <a:pt x="35656" y="34236"/>
                    <a:pt x="0" y="86348"/>
                    <a:pt x="0" y="146689"/>
                  </a:cubicBezTo>
                  <a:cubicBezTo>
                    <a:pt x="2743" y="228972"/>
                    <a:pt x="65826" y="292055"/>
                    <a:pt x="145366" y="292055"/>
                  </a:cubicBezTo>
                  <a:lnTo>
                    <a:pt x="145366" y="292055"/>
                  </a:lnTo>
                  <a:close/>
                  <a:moveTo>
                    <a:pt x="145366" y="39721"/>
                  </a:moveTo>
                  <a:cubicBezTo>
                    <a:pt x="189251" y="39721"/>
                    <a:pt x="230392" y="67149"/>
                    <a:pt x="246849" y="105547"/>
                  </a:cubicBezTo>
                  <a:cubicBezTo>
                    <a:pt x="263306" y="146689"/>
                    <a:pt x="255077" y="193316"/>
                    <a:pt x="222164" y="223486"/>
                  </a:cubicBezTo>
                  <a:cubicBezTo>
                    <a:pt x="191994" y="253657"/>
                    <a:pt x="145366" y="264628"/>
                    <a:pt x="104225" y="248171"/>
                  </a:cubicBezTo>
                  <a:cubicBezTo>
                    <a:pt x="63083" y="231715"/>
                    <a:pt x="38399" y="190573"/>
                    <a:pt x="38399" y="146689"/>
                  </a:cubicBezTo>
                  <a:cubicBezTo>
                    <a:pt x="38399" y="86348"/>
                    <a:pt x="87769" y="39721"/>
                    <a:pt x="145366" y="39721"/>
                  </a:cubicBezTo>
                  <a:lnTo>
                    <a:pt x="145366" y="39721"/>
                  </a:lnTo>
                  <a:close/>
                </a:path>
              </a:pathLst>
            </a:custGeom>
            <a:grpFill/>
            <a:ln w="27426" cap="flat">
              <a:noFill/>
              <a:prstDash val="solid"/>
              <a:miter/>
            </a:ln>
          </p:spPr>
          <p:txBody>
            <a:bodyPr rtlCol="0" anchor="ctr"/>
            <a:lstStyle/>
            <a:p>
              <a:endParaRPr lang="en-US"/>
            </a:p>
          </p:txBody>
        </p:sp>
        <p:sp>
          <p:nvSpPr>
            <p:cNvPr id="13" name="Freeform 1354">
              <a:extLst>
                <a:ext uri="{FF2B5EF4-FFF2-40B4-BE49-F238E27FC236}">
                  <a16:creationId xmlns:a16="http://schemas.microsoft.com/office/drawing/2014/main" id="{A10D9A58-EAF0-D3F3-F9FC-07E74F367816}"/>
                </a:ext>
              </a:extLst>
            </p:cNvPr>
            <p:cNvSpPr/>
            <p:nvPr/>
          </p:nvSpPr>
          <p:spPr>
            <a:xfrm>
              <a:off x="6584292" y="448856"/>
              <a:ext cx="170051" cy="233134"/>
            </a:xfrm>
            <a:custGeom>
              <a:avLst/>
              <a:gdLst>
                <a:gd name="connsiteX0" fmla="*/ 0 w 170051"/>
                <a:gd name="connsiteY0" fmla="*/ 87768 h 233134"/>
                <a:gd name="connsiteX1" fmla="*/ 24685 w 170051"/>
                <a:gd name="connsiteY1" fmla="*/ 85026 h 233134"/>
                <a:gd name="connsiteX2" fmla="*/ 145366 w 170051"/>
                <a:gd name="connsiteY2" fmla="*/ 85026 h 233134"/>
                <a:gd name="connsiteX3" fmla="*/ 145366 w 170051"/>
                <a:gd name="connsiteY3" fmla="*/ 106968 h 233134"/>
                <a:gd name="connsiteX4" fmla="*/ 0 w 170051"/>
                <a:gd name="connsiteY4" fmla="*/ 106968 h 233134"/>
                <a:gd name="connsiteX5" fmla="*/ 0 w 170051"/>
                <a:gd name="connsiteY5" fmla="*/ 87768 h 233134"/>
                <a:gd name="connsiteX6" fmla="*/ 0 w 170051"/>
                <a:gd name="connsiteY6" fmla="*/ 128910 h 233134"/>
                <a:gd name="connsiteX7" fmla="*/ 24685 w 170051"/>
                <a:gd name="connsiteY7" fmla="*/ 126167 h 233134"/>
                <a:gd name="connsiteX8" fmla="*/ 131653 w 170051"/>
                <a:gd name="connsiteY8" fmla="*/ 126167 h 233134"/>
                <a:gd name="connsiteX9" fmla="*/ 131653 w 170051"/>
                <a:gd name="connsiteY9" fmla="*/ 148109 h 233134"/>
                <a:gd name="connsiteX10" fmla="*/ 0 w 170051"/>
                <a:gd name="connsiteY10" fmla="*/ 148109 h 233134"/>
                <a:gd name="connsiteX11" fmla="*/ 0 w 170051"/>
                <a:gd name="connsiteY11" fmla="*/ 128910 h 233134"/>
                <a:gd name="connsiteX12" fmla="*/ 19200 w 170051"/>
                <a:gd name="connsiteY12" fmla="*/ 115196 h 233134"/>
                <a:gd name="connsiteX13" fmla="*/ 112454 w 170051"/>
                <a:gd name="connsiteY13" fmla="*/ 0 h 233134"/>
                <a:gd name="connsiteX14" fmla="*/ 167309 w 170051"/>
                <a:gd name="connsiteY14" fmla="*/ 27428 h 233134"/>
                <a:gd name="connsiteX15" fmla="*/ 145366 w 170051"/>
                <a:gd name="connsiteY15" fmla="*/ 49370 h 233134"/>
                <a:gd name="connsiteX16" fmla="*/ 112454 w 170051"/>
                <a:gd name="connsiteY16" fmla="*/ 32913 h 233134"/>
                <a:gd name="connsiteX17" fmla="*/ 63083 w 170051"/>
                <a:gd name="connsiteY17" fmla="*/ 115196 h 233134"/>
                <a:gd name="connsiteX18" fmla="*/ 112454 w 170051"/>
                <a:gd name="connsiteY18" fmla="*/ 200222 h 233134"/>
                <a:gd name="connsiteX19" fmla="*/ 148109 w 170051"/>
                <a:gd name="connsiteY19" fmla="*/ 178280 h 233134"/>
                <a:gd name="connsiteX20" fmla="*/ 170052 w 170051"/>
                <a:gd name="connsiteY20" fmla="*/ 200222 h 233134"/>
                <a:gd name="connsiteX21" fmla="*/ 106968 w 170051"/>
                <a:gd name="connsiteY21" fmla="*/ 233135 h 233134"/>
                <a:gd name="connsiteX22" fmla="*/ 19200 w 170051"/>
                <a:gd name="connsiteY22" fmla="*/ 115196 h 23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0051" h="233134">
                  <a:moveTo>
                    <a:pt x="0" y="87768"/>
                  </a:moveTo>
                  <a:lnTo>
                    <a:pt x="24685" y="85026"/>
                  </a:lnTo>
                  <a:lnTo>
                    <a:pt x="145366" y="85026"/>
                  </a:lnTo>
                  <a:lnTo>
                    <a:pt x="145366" y="106968"/>
                  </a:lnTo>
                  <a:lnTo>
                    <a:pt x="0" y="106968"/>
                  </a:lnTo>
                  <a:lnTo>
                    <a:pt x="0" y="87768"/>
                  </a:lnTo>
                  <a:close/>
                  <a:moveTo>
                    <a:pt x="0" y="128910"/>
                  </a:moveTo>
                  <a:lnTo>
                    <a:pt x="24685" y="126167"/>
                  </a:lnTo>
                  <a:lnTo>
                    <a:pt x="131653" y="126167"/>
                  </a:lnTo>
                  <a:lnTo>
                    <a:pt x="131653" y="148109"/>
                  </a:lnTo>
                  <a:lnTo>
                    <a:pt x="0" y="148109"/>
                  </a:lnTo>
                  <a:lnTo>
                    <a:pt x="0" y="128910"/>
                  </a:lnTo>
                  <a:close/>
                  <a:moveTo>
                    <a:pt x="19200" y="115196"/>
                  </a:moveTo>
                  <a:cubicBezTo>
                    <a:pt x="19200" y="41141"/>
                    <a:pt x="57598" y="0"/>
                    <a:pt x="112454" y="0"/>
                  </a:cubicBezTo>
                  <a:cubicBezTo>
                    <a:pt x="134395" y="0"/>
                    <a:pt x="153595" y="10971"/>
                    <a:pt x="167309" y="27428"/>
                  </a:cubicBezTo>
                  <a:lnTo>
                    <a:pt x="145366" y="49370"/>
                  </a:lnTo>
                  <a:cubicBezTo>
                    <a:pt x="137138" y="38399"/>
                    <a:pt x="126167" y="32913"/>
                    <a:pt x="112454" y="32913"/>
                  </a:cubicBezTo>
                  <a:cubicBezTo>
                    <a:pt x="79540" y="32913"/>
                    <a:pt x="63083" y="65826"/>
                    <a:pt x="63083" y="115196"/>
                  </a:cubicBezTo>
                  <a:cubicBezTo>
                    <a:pt x="63083" y="167308"/>
                    <a:pt x="82283" y="200222"/>
                    <a:pt x="112454" y="200222"/>
                  </a:cubicBezTo>
                  <a:cubicBezTo>
                    <a:pt x="128910" y="200222"/>
                    <a:pt x="139881" y="191993"/>
                    <a:pt x="148109" y="178280"/>
                  </a:cubicBezTo>
                  <a:lnTo>
                    <a:pt x="170052" y="200222"/>
                  </a:lnTo>
                  <a:cubicBezTo>
                    <a:pt x="153595" y="222164"/>
                    <a:pt x="134395" y="233135"/>
                    <a:pt x="106968" y="233135"/>
                  </a:cubicBezTo>
                  <a:cubicBezTo>
                    <a:pt x="57598" y="230392"/>
                    <a:pt x="19200" y="189251"/>
                    <a:pt x="19200" y="115196"/>
                  </a:cubicBezTo>
                  <a:close/>
                </a:path>
              </a:pathLst>
            </a:custGeom>
            <a:grpFill/>
            <a:ln w="27426" cap="flat">
              <a:noFill/>
              <a:prstDash val="solid"/>
              <a:miter/>
            </a:ln>
          </p:spPr>
          <p:txBody>
            <a:bodyPr rtlCol="0" anchor="ctr"/>
            <a:lstStyle/>
            <a:p>
              <a:endParaRPr lang="en-US"/>
            </a:p>
          </p:txBody>
        </p:sp>
      </p:grpSp>
      <p:grpSp>
        <p:nvGrpSpPr>
          <p:cNvPr id="14" name="Group 13">
            <a:extLst>
              <a:ext uri="{FF2B5EF4-FFF2-40B4-BE49-F238E27FC236}">
                <a16:creationId xmlns:a16="http://schemas.microsoft.com/office/drawing/2014/main" id="{E4D64710-33BE-D52B-4407-C98124CB050A}"/>
              </a:ext>
            </a:extLst>
          </p:cNvPr>
          <p:cNvGrpSpPr/>
          <p:nvPr/>
        </p:nvGrpSpPr>
        <p:grpSpPr>
          <a:xfrm>
            <a:off x="2991447" y="4020112"/>
            <a:ext cx="734336" cy="779961"/>
            <a:chOff x="2899351" y="1724980"/>
            <a:chExt cx="3364829" cy="3409943"/>
          </a:xfrm>
          <a:solidFill>
            <a:srgbClr val="62A844"/>
          </a:solidFill>
        </p:grpSpPr>
        <p:sp>
          <p:nvSpPr>
            <p:cNvPr id="15" name="Freeform 941">
              <a:extLst>
                <a:ext uri="{FF2B5EF4-FFF2-40B4-BE49-F238E27FC236}">
                  <a16:creationId xmlns:a16="http://schemas.microsoft.com/office/drawing/2014/main" id="{8FB1522C-CEC8-9D1C-CB70-335CC43BAD78}"/>
                </a:ext>
              </a:extLst>
            </p:cNvPr>
            <p:cNvSpPr/>
            <p:nvPr/>
          </p:nvSpPr>
          <p:spPr>
            <a:xfrm>
              <a:off x="4465966" y="4201996"/>
              <a:ext cx="209518" cy="502638"/>
            </a:xfrm>
            <a:custGeom>
              <a:avLst/>
              <a:gdLst>
                <a:gd name="connsiteX0" fmla="*/ 105153 w 209518"/>
                <a:gd name="connsiteY0" fmla="*/ 502638 h 502638"/>
                <a:gd name="connsiteX1" fmla="*/ 1412 w 209518"/>
                <a:gd name="connsiteY1" fmla="*/ 258935 h 502638"/>
                <a:gd name="connsiteX2" fmla="*/ 3316 w 209518"/>
                <a:gd name="connsiteY2" fmla="*/ 232280 h 502638"/>
                <a:gd name="connsiteX3" fmla="*/ 102297 w 209518"/>
                <a:gd name="connsiteY3" fmla="*/ 0 h 502638"/>
                <a:gd name="connsiteX4" fmla="*/ 114670 w 209518"/>
                <a:gd name="connsiteY4" fmla="*/ 19039 h 502638"/>
                <a:gd name="connsiteX5" fmla="*/ 204134 w 209518"/>
                <a:gd name="connsiteY5" fmla="*/ 227520 h 502638"/>
                <a:gd name="connsiteX6" fmla="*/ 207941 w 209518"/>
                <a:gd name="connsiteY6" fmla="*/ 260839 h 502638"/>
                <a:gd name="connsiteX7" fmla="*/ 105153 w 209518"/>
                <a:gd name="connsiteY7" fmla="*/ 502638 h 502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518" h="502638">
                  <a:moveTo>
                    <a:pt x="105153" y="502638"/>
                  </a:moveTo>
                  <a:cubicBezTo>
                    <a:pt x="68035" y="415057"/>
                    <a:pt x="33772" y="337948"/>
                    <a:pt x="1412" y="258935"/>
                  </a:cubicBezTo>
                  <a:cubicBezTo>
                    <a:pt x="-1443" y="251319"/>
                    <a:pt x="461" y="239895"/>
                    <a:pt x="3316" y="232280"/>
                  </a:cubicBezTo>
                  <a:cubicBezTo>
                    <a:pt x="35675" y="156122"/>
                    <a:pt x="68035" y="79965"/>
                    <a:pt x="102297" y="0"/>
                  </a:cubicBezTo>
                  <a:cubicBezTo>
                    <a:pt x="108008" y="8568"/>
                    <a:pt x="112767" y="13327"/>
                    <a:pt x="114670" y="19039"/>
                  </a:cubicBezTo>
                  <a:cubicBezTo>
                    <a:pt x="145126" y="88533"/>
                    <a:pt x="174630" y="158026"/>
                    <a:pt x="204134" y="227520"/>
                  </a:cubicBezTo>
                  <a:cubicBezTo>
                    <a:pt x="207941" y="237040"/>
                    <a:pt x="211748" y="251319"/>
                    <a:pt x="207941" y="260839"/>
                  </a:cubicBezTo>
                  <a:cubicBezTo>
                    <a:pt x="176534" y="338900"/>
                    <a:pt x="143223" y="416009"/>
                    <a:pt x="105153" y="502638"/>
                  </a:cubicBezTo>
                  <a:close/>
                </a:path>
              </a:pathLst>
            </a:custGeom>
            <a:grpFill/>
            <a:ln w="9514" cap="flat">
              <a:noFill/>
              <a:prstDash val="solid"/>
              <a:miter/>
            </a:ln>
          </p:spPr>
          <p:txBody>
            <a:bodyPr rtlCol="0" anchor="ctr"/>
            <a:lstStyle/>
            <a:p>
              <a:endParaRPr lang="en-US"/>
            </a:p>
          </p:txBody>
        </p:sp>
        <p:grpSp>
          <p:nvGrpSpPr>
            <p:cNvPr id="18" name="Group 17">
              <a:extLst>
                <a:ext uri="{FF2B5EF4-FFF2-40B4-BE49-F238E27FC236}">
                  <a16:creationId xmlns:a16="http://schemas.microsoft.com/office/drawing/2014/main" id="{418BB445-B941-061A-50A3-D65E6AEE4491}"/>
                </a:ext>
              </a:extLst>
            </p:cNvPr>
            <p:cNvGrpSpPr/>
            <p:nvPr/>
          </p:nvGrpSpPr>
          <p:grpSpPr>
            <a:xfrm>
              <a:off x="2899351" y="1724980"/>
              <a:ext cx="3364829" cy="3409943"/>
              <a:chOff x="2899351" y="1724980"/>
              <a:chExt cx="3364829" cy="3409943"/>
            </a:xfrm>
            <a:grpFill/>
          </p:grpSpPr>
          <p:sp>
            <p:nvSpPr>
              <p:cNvPr id="20" name="Freeform 943">
                <a:extLst>
                  <a:ext uri="{FF2B5EF4-FFF2-40B4-BE49-F238E27FC236}">
                    <a16:creationId xmlns:a16="http://schemas.microsoft.com/office/drawing/2014/main" id="{780143BC-D673-B687-4289-990C4F7993A8}"/>
                  </a:ext>
                </a:extLst>
              </p:cNvPr>
              <p:cNvSpPr/>
              <p:nvPr/>
            </p:nvSpPr>
            <p:spPr>
              <a:xfrm>
                <a:off x="3238658" y="2222541"/>
                <a:ext cx="2793401" cy="2672486"/>
              </a:xfrm>
              <a:custGeom>
                <a:avLst/>
                <a:gdLst>
                  <a:gd name="connsiteX0" fmla="*/ 2662550 w 2793401"/>
                  <a:gd name="connsiteY0" fmla="*/ 1257865 h 2672486"/>
                  <a:gd name="connsiteX1" fmla="*/ 2228554 w 2793401"/>
                  <a:gd name="connsiteY1" fmla="*/ 1257865 h 2672486"/>
                  <a:gd name="connsiteX2" fmla="*/ 2228554 w 2793401"/>
                  <a:gd name="connsiteY2" fmla="*/ 1145533 h 2672486"/>
                  <a:gd name="connsiteX3" fmla="*/ 2638756 w 2793401"/>
                  <a:gd name="connsiteY3" fmla="*/ 1145533 h 2672486"/>
                  <a:gd name="connsiteX4" fmla="*/ 2393206 w 2793401"/>
                  <a:gd name="connsiteY4" fmla="*/ 646702 h 2672486"/>
                  <a:gd name="connsiteX5" fmla="*/ 2258058 w 2793401"/>
                  <a:gd name="connsiteY5" fmla="*/ 735235 h 2672486"/>
                  <a:gd name="connsiteX6" fmla="*/ 2195243 w 2793401"/>
                  <a:gd name="connsiteY6" fmla="*/ 640991 h 2672486"/>
                  <a:gd name="connsiteX7" fmla="*/ 2315163 w 2793401"/>
                  <a:gd name="connsiteY7" fmla="*/ 559121 h 2672486"/>
                  <a:gd name="connsiteX8" fmla="*/ 1900201 w 2793401"/>
                  <a:gd name="connsiteY8" fmla="*/ 253540 h 2672486"/>
                  <a:gd name="connsiteX9" fmla="*/ 1817399 w 2793401"/>
                  <a:gd name="connsiteY9" fmla="*/ 377296 h 2672486"/>
                  <a:gd name="connsiteX10" fmla="*/ 1723177 w 2793401"/>
                  <a:gd name="connsiteY10" fmla="*/ 314466 h 2672486"/>
                  <a:gd name="connsiteX11" fmla="*/ 1794557 w 2793401"/>
                  <a:gd name="connsiteY11" fmla="*/ 205942 h 2672486"/>
                  <a:gd name="connsiteX12" fmla="*/ 1371982 w 2793401"/>
                  <a:gd name="connsiteY12" fmla="*/ 119313 h 2672486"/>
                  <a:gd name="connsiteX13" fmla="*/ 1371982 w 2793401"/>
                  <a:gd name="connsiteY13" fmla="*/ 572449 h 2672486"/>
                  <a:gd name="connsiteX14" fmla="*/ 1257773 w 2793401"/>
                  <a:gd name="connsiteY14" fmla="*/ 572449 h 2672486"/>
                  <a:gd name="connsiteX15" fmla="*/ 1257773 w 2793401"/>
                  <a:gd name="connsiteY15" fmla="*/ 122169 h 2672486"/>
                  <a:gd name="connsiteX16" fmla="*/ 768575 w 2793401"/>
                  <a:gd name="connsiteY16" fmla="*/ 251636 h 2672486"/>
                  <a:gd name="connsiteX17" fmla="*/ 847570 w 2793401"/>
                  <a:gd name="connsiteY17" fmla="*/ 371584 h 2672486"/>
                  <a:gd name="connsiteX18" fmla="*/ 753348 w 2793401"/>
                  <a:gd name="connsiteY18" fmla="*/ 434414 h 2672486"/>
                  <a:gd name="connsiteX19" fmla="*/ 668642 w 2793401"/>
                  <a:gd name="connsiteY19" fmla="*/ 308754 h 2672486"/>
                  <a:gd name="connsiteX20" fmla="*/ 306979 w 2793401"/>
                  <a:gd name="connsiteY20" fmla="*/ 670502 h 2672486"/>
                  <a:gd name="connsiteX21" fmla="*/ 432609 w 2793401"/>
                  <a:gd name="connsiteY21" fmla="*/ 755227 h 2672486"/>
                  <a:gd name="connsiteX22" fmla="*/ 369794 w 2793401"/>
                  <a:gd name="connsiteY22" fmla="*/ 850423 h 2672486"/>
                  <a:gd name="connsiteX23" fmla="*/ 249874 w 2793401"/>
                  <a:gd name="connsiteY23" fmla="*/ 771410 h 2672486"/>
                  <a:gd name="connsiteX24" fmla="*/ 129954 w 2793401"/>
                  <a:gd name="connsiteY24" fmla="*/ 1143629 h 2672486"/>
                  <a:gd name="connsiteX25" fmla="*/ 569661 w 2793401"/>
                  <a:gd name="connsiteY25" fmla="*/ 1143629 h 2672486"/>
                  <a:gd name="connsiteX26" fmla="*/ 569661 w 2793401"/>
                  <a:gd name="connsiteY26" fmla="*/ 1258817 h 2672486"/>
                  <a:gd name="connsiteX27" fmla="*/ 118533 w 2793401"/>
                  <a:gd name="connsiteY27" fmla="*/ 1258817 h 2672486"/>
                  <a:gd name="connsiteX28" fmla="*/ 157555 w 2793401"/>
                  <a:gd name="connsiteY28" fmla="*/ 1630084 h 2672486"/>
                  <a:gd name="connsiteX29" fmla="*/ 317448 w 2793401"/>
                  <a:gd name="connsiteY29" fmla="*/ 1551071 h 2672486"/>
                  <a:gd name="connsiteX30" fmla="*/ 367890 w 2793401"/>
                  <a:gd name="connsiteY30" fmla="*/ 1651979 h 2672486"/>
                  <a:gd name="connsiteX31" fmla="*/ 192769 w 2793401"/>
                  <a:gd name="connsiteY31" fmla="*/ 1740512 h 2672486"/>
                  <a:gd name="connsiteX32" fmla="*/ 549674 w 2793401"/>
                  <a:gd name="connsiteY32" fmla="*/ 2240294 h 2672486"/>
                  <a:gd name="connsiteX33" fmla="*/ 477341 w 2793401"/>
                  <a:gd name="connsiteY33" fmla="*/ 2326923 h 2672486"/>
                  <a:gd name="connsiteX34" fmla="*/ 227032 w 2793401"/>
                  <a:gd name="connsiteY34" fmla="*/ 2052757 h 2672486"/>
                  <a:gd name="connsiteX35" fmla="*/ 843763 w 2793401"/>
                  <a:gd name="connsiteY35" fmla="*/ 91706 h 2672486"/>
                  <a:gd name="connsiteX36" fmla="*/ 1904008 w 2793401"/>
                  <a:gd name="connsiteY36" fmla="*/ 129785 h 2672486"/>
                  <a:gd name="connsiteX37" fmla="*/ 2758676 w 2793401"/>
                  <a:gd name="connsiteY37" fmla="*/ 1181707 h 2672486"/>
                  <a:gd name="connsiteX38" fmla="*/ 2219988 w 2793401"/>
                  <a:gd name="connsiteY38" fmla="*/ 2658207 h 2672486"/>
                  <a:gd name="connsiteX39" fmla="*/ 2200953 w 2793401"/>
                  <a:gd name="connsiteY39" fmla="*/ 2672487 h 2672486"/>
                  <a:gd name="connsiteX40" fmla="*/ 2134331 w 2793401"/>
                  <a:gd name="connsiteY40" fmla="*/ 2583954 h 2672486"/>
                  <a:gd name="connsiteX41" fmla="*/ 2257106 w 2793401"/>
                  <a:gd name="connsiteY41" fmla="*/ 2475430 h 2672486"/>
                  <a:gd name="connsiteX42" fmla="*/ 2371316 w 2793401"/>
                  <a:gd name="connsiteY42" fmla="*/ 2357386 h 2672486"/>
                  <a:gd name="connsiteX43" fmla="*/ 2250444 w 2793401"/>
                  <a:gd name="connsiteY43" fmla="*/ 2275517 h 2672486"/>
                  <a:gd name="connsiteX44" fmla="*/ 2312307 w 2793401"/>
                  <a:gd name="connsiteY44" fmla="*/ 2181272 h 2672486"/>
                  <a:gd name="connsiteX45" fmla="*/ 2437938 w 2793401"/>
                  <a:gd name="connsiteY45" fmla="*/ 2263141 h 2672486"/>
                  <a:gd name="connsiteX46" fmla="*/ 2653032 w 2793401"/>
                  <a:gd name="connsiteY46" fmla="*/ 1752887 h 2672486"/>
                  <a:gd name="connsiteX47" fmla="*/ 2495043 w 2793401"/>
                  <a:gd name="connsiteY47" fmla="*/ 1711953 h 2672486"/>
                  <a:gd name="connsiteX48" fmla="*/ 2522643 w 2793401"/>
                  <a:gd name="connsiteY48" fmla="*/ 1603429 h 2672486"/>
                  <a:gd name="connsiteX49" fmla="*/ 2670164 w 2793401"/>
                  <a:gd name="connsiteY49" fmla="*/ 1638651 h 2672486"/>
                  <a:gd name="connsiteX50" fmla="*/ 2662550 w 2793401"/>
                  <a:gd name="connsiteY50" fmla="*/ 1257865 h 267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793401" h="2672486">
                    <a:moveTo>
                      <a:pt x="2662550" y="1257865"/>
                    </a:moveTo>
                    <a:cubicBezTo>
                      <a:pt x="2515029" y="1257865"/>
                      <a:pt x="2372267" y="1257865"/>
                      <a:pt x="2228554" y="1257865"/>
                    </a:cubicBezTo>
                    <a:cubicBezTo>
                      <a:pt x="2228554" y="1220738"/>
                      <a:pt x="2228554" y="1185515"/>
                      <a:pt x="2228554" y="1145533"/>
                    </a:cubicBezTo>
                    <a:cubicBezTo>
                      <a:pt x="2363701" y="1145533"/>
                      <a:pt x="2499801" y="1145533"/>
                      <a:pt x="2638756" y="1145533"/>
                    </a:cubicBezTo>
                    <a:cubicBezTo>
                      <a:pt x="2591169" y="959899"/>
                      <a:pt x="2509319" y="797113"/>
                      <a:pt x="2393206" y="646702"/>
                    </a:cubicBezTo>
                    <a:cubicBezTo>
                      <a:pt x="2348474" y="676213"/>
                      <a:pt x="2304693" y="704772"/>
                      <a:pt x="2258058" y="735235"/>
                    </a:cubicBezTo>
                    <a:cubicBezTo>
                      <a:pt x="2237119" y="703820"/>
                      <a:pt x="2217133" y="674309"/>
                      <a:pt x="2195243" y="640991"/>
                    </a:cubicBezTo>
                    <a:cubicBezTo>
                      <a:pt x="2236168" y="613384"/>
                      <a:pt x="2276141" y="585777"/>
                      <a:pt x="2315163" y="559121"/>
                    </a:cubicBezTo>
                    <a:cubicBezTo>
                      <a:pt x="2239023" y="458213"/>
                      <a:pt x="2013459" y="292571"/>
                      <a:pt x="1900201" y="253540"/>
                    </a:cubicBezTo>
                    <a:cubicBezTo>
                      <a:pt x="1873552" y="293523"/>
                      <a:pt x="1846903" y="333505"/>
                      <a:pt x="1817399" y="377296"/>
                    </a:cubicBezTo>
                    <a:cubicBezTo>
                      <a:pt x="1785992" y="356353"/>
                      <a:pt x="1755536" y="336361"/>
                      <a:pt x="1723177" y="314466"/>
                    </a:cubicBezTo>
                    <a:cubicBezTo>
                      <a:pt x="1746970" y="277339"/>
                      <a:pt x="1769812" y="243069"/>
                      <a:pt x="1794557" y="205942"/>
                    </a:cubicBezTo>
                    <a:cubicBezTo>
                      <a:pt x="1658458" y="152632"/>
                      <a:pt x="1519503" y="126929"/>
                      <a:pt x="1371982" y="119313"/>
                    </a:cubicBezTo>
                    <a:cubicBezTo>
                      <a:pt x="1371982" y="270676"/>
                      <a:pt x="1371982" y="420134"/>
                      <a:pt x="1371982" y="572449"/>
                    </a:cubicBezTo>
                    <a:cubicBezTo>
                      <a:pt x="1332009" y="572449"/>
                      <a:pt x="1297746" y="572449"/>
                      <a:pt x="1257773" y="572449"/>
                    </a:cubicBezTo>
                    <a:cubicBezTo>
                      <a:pt x="1257773" y="423942"/>
                      <a:pt x="1257773" y="274484"/>
                      <a:pt x="1257773" y="122169"/>
                    </a:cubicBezTo>
                    <a:cubicBezTo>
                      <a:pt x="1083603" y="129785"/>
                      <a:pt x="922758" y="172623"/>
                      <a:pt x="768575" y="251636"/>
                    </a:cubicBezTo>
                    <a:cubicBezTo>
                      <a:pt x="795224" y="292571"/>
                      <a:pt x="820921" y="330650"/>
                      <a:pt x="847570" y="371584"/>
                    </a:cubicBezTo>
                    <a:cubicBezTo>
                      <a:pt x="816163" y="392527"/>
                      <a:pt x="786659" y="412519"/>
                      <a:pt x="753348" y="434414"/>
                    </a:cubicBezTo>
                    <a:cubicBezTo>
                      <a:pt x="724795" y="392527"/>
                      <a:pt x="697194" y="352545"/>
                      <a:pt x="668642" y="308754"/>
                    </a:cubicBezTo>
                    <a:cubicBezTo>
                      <a:pt x="522073" y="402999"/>
                      <a:pt x="402153" y="522947"/>
                      <a:pt x="306979" y="670502"/>
                    </a:cubicBezTo>
                    <a:cubicBezTo>
                      <a:pt x="348856" y="699061"/>
                      <a:pt x="388829" y="725716"/>
                      <a:pt x="432609" y="755227"/>
                    </a:cubicBezTo>
                    <a:cubicBezTo>
                      <a:pt x="411671" y="786641"/>
                      <a:pt x="391684" y="817104"/>
                      <a:pt x="369794" y="850423"/>
                    </a:cubicBezTo>
                    <a:cubicBezTo>
                      <a:pt x="328869" y="823768"/>
                      <a:pt x="290799" y="798065"/>
                      <a:pt x="249874" y="771410"/>
                    </a:cubicBezTo>
                    <a:cubicBezTo>
                      <a:pt x="188010" y="889454"/>
                      <a:pt x="150892" y="1011306"/>
                      <a:pt x="129954" y="1143629"/>
                    </a:cubicBezTo>
                    <a:cubicBezTo>
                      <a:pt x="276523" y="1143629"/>
                      <a:pt x="422140" y="1143629"/>
                      <a:pt x="569661" y="1143629"/>
                    </a:cubicBezTo>
                    <a:cubicBezTo>
                      <a:pt x="569661" y="1183612"/>
                      <a:pt x="569661" y="1219786"/>
                      <a:pt x="569661" y="1258817"/>
                    </a:cubicBezTo>
                    <a:cubicBezTo>
                      <a:pt x="420236" y="1258817"/>
                      <a:pt x="271764" y="1258817"/>
                      <a:pt x="118533" y="1258817"/>
                    </a:cubicBezTo>
                    <a:cubicBezTo>
                      <a:pt x="109967" y="1386380"/>
                      <a:pt x="126147" y="1507280"/>
                      <a:pt x="157555" y="1630084"/>
                    </a:cubicBezTo>
                    <a:cubicBezTo>
                      <a:pt x="212756" y="1602477"/>
                      <a:pt x="264150" y="1577726"/>
                      <a:pt x="317448" y="1551071"/>
                    </a:cubicBezTo>
                    <a:cubicBezTo>
                      <a:pt x="334579" y="1584389"/>
                      <a:pt x="349807" y="1615804"/>
                      <a:pt x="367890" y="1651979"/>
                    </a:cubicBezTo>
                    <a:cubicBezTo>
                      <a:pt x="309834" y="1681490"/>
                      <a:pt x="253681" y="1710049"/>
                      <a:pt x="192769" y="1740512"/>
                    </a:cubicBezTo>
                    <a:cubicBezTo>
                      <a:pt x="267005" y="1938521"/>
                      <a:pt x="386925" y="2102259"/>
                      <a:pt x="549674" y="2240294"/>
                    </a:cubicBezTo>
                    <a:cubicBezTo>
                      <a:pt x="525880" y="2268853"/>
                      <a:pt x="502087" y="2297412"/>
                      <a:pt x="477341" y="2326923"/>
                    </a:cubicBezTo>
                    <a:cubicBezTo>
                      <a:pt x="379311" y="2246958"/>
                      <a:pt x="295558" y="2156521"/>
                      <a:pt x="227032" y="2052757"/>
                    </a:cubicBezTo>
                    <a:cubicBezTo>
                      <a:pt x="-245986" y="1344494"/>
                      <a:pt x="49055" y="399191"/>
                      <a:pt x="843763" y="91706"/>
                    </a:cubicBezTo>
                    <a:cubicBezTo>
                      <a:pt x="1200668" y="-46329"/>
                      <a:pt x="1558525" y="-24434"/>
                      <a:pt x="1904008" y="129785"/>
                    </a:cubicBezTo>
                    <a:cubicBezTo>
                      <a:pt x="2362750" y="335409"/>
                      <a:pt x="2659694" y="687637"/>
                      <a:pt x="2758676" y="1181707"/>
                    </a:cubicBezTo>
                    <a:cubicBezTo>
                      <a:pt x="2877644" y="1776686"/>
                      <a:pt x="2689199" y="2271709"/>
                      <a:pt x="2219988" y="2658207"/>
                    </a:cubicBezTo>
                    <a:cubicBezTo>
                      <a:pt x="2214277" y="2662967"/>
                      <a:pt x="2208567" y="2665823"/>
                      <a:pt x="2200953" y="2672487"/>
                    </a:cubicBezTo>
                    <a:cubicBezTo>
                      <a:pt x="2178111" y="2642024"/>
                      <a:pt x="2156221" y="2612513"/>
                      <a:pt x="2134331" y="2583954"/>
                    </a:cubicBezTo>
                    <a:cubicBezTo>
                      <a:pt x="2177159" y="2546827"/>
                      <a:pt x="2218084" y="2512557"/>
                      <a:pt x="2257106" y="2475430"/>
                    </a:cubicBezTo>
                    <a:cubicBezTo>
                      <a:pt x="2295176" y="2438303"/>
                      <a:pt x="2331342" y="2399272"/>
                      <a:pt x="2371316" y="2357386"/>
                    </a:cubicBezTo>
                    <a:cubicBezTo>
                      <a:pt x="2329439" y="2328827"/>
                      <a:pt x="2291369" y="2303124"/>
                      <a:pt x="2250444" y="2275517"/>
                    </a:cubicBezTo>
                    <a:cubicBezTo>
                      <a:pt x="2271382" y="2244102"/>
                      <a:pt x="2291369" y="2213639"/>
                      <a:pt x="2312307" y="2181272"/>
                    </a:cubicBezTo>
                    <a:cubicBezTo>
                      <a:pt x="2355136" y="2208879"/>
                      <a:pt x="2395109" y="2235534"/>
                      <a:pt x="2437938" y="2263141"/>
                    </a:cubicBezTo>
                    <a:cubicBezTo>
                      <a:pt x="2545485" y="2107971"/>
                      <a:pt x="2615914" y="1939473"/>
                      <a:pt x="2653032" y="1752887"/>
                    </a:cubicBezTo>
                    <a:cubicBezTo>
                      <a:pt x="2599735" y="1738608"/>
                      <a:pt x="2548340" y="1725280"/>
                      <a:pt x="2495043" y="1711953"/>
                    </a:cubicBezTo>
                    <a:cubicBezTo>
                      <a:pt x="2504560" y="1675778"/>
                      <a:pt x="2513126" y="1641507"/>
                      <a:pt x="2522643" y="1603429"/>
                    </a:cubicBezTo>
                    <a:cubicBezTo>
                      <a:pt x="2572134" y="1614852"/>
                      <a:pt x="2619721" y="1626276"/>
                      <a:pt x="2670164" y="1638651"/>
                    </a:cubicBezTo>
                    <a:cubicBezTo>
                      <a:pt x="2690150" y="1510136"/>
                      <a:pt x="2684440" y="1385428"/>
                      <a:pt x="2662550" y="1257865"/>
                    </a:cubicBezTo>
                    <a:close/>
                  </a:path>
                </a:pathLst>
              </a:custGeom>
              <a:grpFill/>
              <a:ln w="9514" cap="flat">
                <a:noFill/>
                <a:prstDash val="solid"/>
                <a:miter/>
              </a:ln>
            </p:spPr>
            <p:txBody>
              <a:bodyPr rtlCol="0" anchor="ctr"/>
              <a:lstStyle/>
              <a:p>
                <a:endParaRPr lang="en-US"/>
              </a:p>
            </p:txBody>
          </p:sp>
          <p:sp>
            <p:nvSpPr>
              <p:cNvPr id="32" name="Freeform 944">
                <a:extLst>
                  <a:ext uri="{FF2B5EF4-FFF2-40B4-BE49-F238E27FC236}">
                    <a16:creationId xmlns:a16="http://schemas.microsoft.com/office/drawing/2014/main" id="{22A40381-3A8E-242A-C71B-CF59FC7D88ED}"/>
                  </a:ext>
                </a:extLst>
              </p:cNvPr>
              <p:cNvSpPr/>
              <p:nvPr/>
            </p:nvSpPr>
            <p:spPr>
              <a:xfrm>
                <a:off x="3869758" y="3084114"/>
                <a:ext cx="1368081" cy="2050809"/>
              </a:xfrm>
              <a:custGeom>
                <a:avLst/>
                <a:gdLst>
                  <a:gd name="connsiteX0" fmla="*/ 987383 w 1368081"/>
                  <a:gd name="connsiteY0" fmla="*/ 927489 h 2050809"/>
                  <a:gd name="connsiteX1" fmla="*/ 1316688 w 1368081"/>
                  <a:gd name="connsiteY1" fmla="*/ 1201655 h 2050809"/>
                  <a:gd name="connsiteX2" fmla="*/ 1367130 w 1368081"/>
                  <a:gd name="connsiteY2" fmla="*/ 1407280 h 2050809"/>
                  <a:gd name="connsiteX3" fmla="*/ 1368082 w 1368081"/>
                  <a:gd name="connsiteY3" fmla="*/ 1984172 h 2050809"/>
                  <a:gd name="connsiteX4" fmla="*/ 1299556 w 1368081"/>
                  <a:gd name="connsiteY4" fmla="*/ 2050809 h 2050809"/>
                  <a:gd name="connsiteX5" fmla="*/ 67045 w 1368081"/>
                  <a:gd name="connsiteY5" fmla="*/ 2050809 h 2050809"/>
                  <a:gd name="connsiteX6" fmla="*/ 423 w 1368081"/>
                  <a:gd name="connsiteY6" fmla="*/ 1979412 h 2050809"/>
                  <a:gd name="connsiteX7" fmla="*/ 423 w 1368081"/>
                  <a:gd name="connsiteY7" fmla="*/ 1431079 h 2050809"/>
                  <a:gd name="connsiteX8" fmla="*/ 358279 w 1368081"/>
                  <a:gd name="connsiteY8" fmla="*/ 936057 h 2050809"/>
                  <a:gd name="connsiteX9" fmla="*/ 378266 w 1368081"/>
                  <a:gd name="connsiteY9" fmla="*/ 928441 h 2050809"/>
                  <a:gd name="connsiteX10" fmla="*/ 344003 w 1368081"/>
                  <a:gd name="connsiteY10" fmla="*/ 126885 h 2050809"/>
                  <a:gd name="connsiteX11" fmla="*/ 1057813 w 1368081"/>
                  <a:gd name="connsiteY11" fmla="*/ 161156 h 2050809"/>
                  <a:gd name="connsiteX12" fmla="*/ 987383 w 1368081"/>
                  <a:gd name="connsiteY12" fmla="*/ 927489 h 2050809"/>
                  <a:gd name="connsiteX13" fmla="*/ 773241 w 1368081"/>
                  <a:gd name="connsiteY13" fmla="*/ 1027445 h 2050809"/>
                  <a:gd name="connsiteX14" fmla="*/ 787517 w 1368081"/>
                  <a:gd name="connsiteY14" fmla="*/ 1063620 h 2050809"/>
                  <a:gd name="connsiteX15" fmla="*/ 899823 w 1368081"/>
                  <a:gd name="connsiteY15" fmla="*/ 1329219 h 2050809"/>
                  <a:gd name="connsiteX16" fmla="*/ 900775 w 1368081"/>
                  <a:gd name="connsiteY16" fmla="*/ 1402520 h 2050809"/>
                  <a:gd name="connsiteX17" fmla="*/ 742785 w 1368081"/>
                  <a:gd name="connsiteY17" fmla="*/ 1775691 h 2050809"/>
                  <a:gd name="connsiteX18" fmla="*/ 686632 w 1368081"/>
                  <a:gd name="connsiteY18" fmla="*/ 1822337 h 2050809"/>
                  <a:gd name="connsiteX19" fmla="*/ 626672 w 1368081"/>
                  <a:gd name="connsiteY19" fmla="*/ 1775691 h 2050809"/>
                  <a:gd name="connsiteX20" fmla="*/ 466779 w 1368081"/>
                  <a:gd name="connsiteY20" fmla="*/ 1403472 h 2050809"/>
                  <a:gd name="connsiteX21" fmla="*/ 467730 w 1368081"/>
                  <a:gd name="connsiteY21" fmla="*/ 1328267 h 2050809"/>
                  <a:gd name="connsiteX22" fmla="*/ 581940 w 1368081"/>
                  <a:gd name="connsiteY22" fmla="*/ 1063620 h 2050809"/>
                  <a:gd name="connsiteX23" fmla="*/ 597168 w 1368081"/>
                  <a:gd name="connsiteY23" fmla="*/ 1024589 h 2050809"/>
                  <a:gd name="connsiteX24" fmla="*/ 528642 w 1368081"/>
                  <a:gd name="connsiteY24" fmla="*/ 1024589 h 2050809"/>
                  <a:gd name="connsiteX25" fmla="*/ 114633 w 1368081"/>
                  <a:gd name="connsiteY25" fmla="*/ 1436791 h 2050809"/>
                  <a:gd name="connsiteX26" fmla="*/ 114633 w 1368081"/>
                  <a:gd name="connsiteY26" fmla="*/ 1900398 h 2050809"/>
                  <a:gd name="connsiteX27" fmla="*/ 116536 w 1368081"/>
                  <a:gd name="connsiteY27" fmla="*/ 1934669 h 2050809"/>
                  <a:gd name="connsiteX28" fmla="*/ 1253872 w 1368081"/>
                  <a:gd name="connsiteY28" fmla="*/ 1934669 h 2050809"/>
                  <a:gd name="connsiteX29" fmla="*/ 1251969 w 1368081"/>
                  <a:gd name="connsiteY29" fmla="*/ 1391096 h 2050809"/>
                  <a:gd name="connsiteX30" fmla="*/ 1215802 w 1368081"/>
                  <a:gd name="connsiteY30" fmla="*/ 1254965 h 2050809"/>
                  <a:gd name="connsiteX31" fmla="*/ 773241 w 1368081"/>
                  <a:gd name="connsiteY31" fmla="*/ 1027445 h 2050809"/>
                  <a:gd name="connsiteX32" fmla="*/ 687584 w 1368081"/>
                  <a:gd name="connsiteY32" fmla="*/ 351549 h 2050809"/>
                  <a:gd name="connsiteX33" fmla="*/ 315451 w 1368081"/>
                  <a:gd name="connsiteY33" fmla="*/ 441034 h 2050809"/>
                  <a:gd name="connsiteX34" fmla="*/ 284995 w 1368081"/>
                  <a:gd name="connsiteY34" fmla="*/ 491488 h 2050809"/>
                  <a:gd name="connsiteX35" fmla="*/ 680921 w 1368081"/>
                  <a:gd name="connsiteY35" fmla="*/ 910353 h 2050809"/>
                  <a:gd name="connsiteX36" fmla="*/ 1082558 w 1368081"/>
                  <a:gd name="connsiteY36" fmla="*/ 493392 h 2050809"/>
                  <a:gd name="connsiteX37" fmla="*/ 1047343 w 1368081"/>
                  <a:gd name="connsiteY37" fmla="*/ 439130 h 2050809"/>
                  <a:gd name="connsiteX38" fmla="*/ 687584 w 1368081"/>
                  <a:gd name="connsiteY38" fmla="*/ 351549 h 2050809"/>
                  <a:gd name="connsiteX39" fmla="*/ 1014984 w 1368081"/>
                  <a:gd name="connsiteY39" fmla="*/ 295383 h 2050809"/>
                  <a:gd name="connsiteX40" fmla="*/ 659031 w 1368081"/>
                  <a:gd name="connsiteY40" fmla="*/ 113558 h 2050809"/>
                  <a:gd name="connsiteX41" fmla="*/ 352569 w 1368081"/>
                  <a:gd name="connsiteY41" fmla="*/ 295383 h 2050809"/>
                  <a:gd name="connsiteX42" fmla="*/ 1014984 w 1368081"/>
                  <a:gd name="connsiteY42" fmla="*/ 295383 h 2050809"/>
                  <a:gd name="connsiteX43" fmla="*/ 683777 w 1368081"/>
                  <a:gd name="connsiteY43" fmla="*/ 1620520 h 2050809"/>
                  <a:gd name="connsiteX44" fmla="*/ 786565 w 1368081"/>
                  <a:gd name="connsiteY44" fmla="*/ 1378721 h 2050809"/>
                  <a:gd name="connsiteX45" fmla="*/ 782758 w 1368081"/>
                  <a:gd name="connsiteY45" fmla="*/ 1345402 h 2050809"/>
                  <a:gd name="connsiteX46" fmla="*/ 693294 w 1368081"/>
                  <a:gd name="connsiteY46" fmla="*/ 1136922 h 2050809"/>
                  <a:gd name="connsiteX47" fmla="*/ 680921 w 1368081"/>
                  <a:gd name="connsiteY47" fmla="*/ 1117882 h 2050809"/>
                  <a:gd name="connsiteX48" fmla="*/ 581940 w 1368081"/>
                  <a:gd name="connsiteY48" fmla="*/ 1350162 h 2050809"/>
                  <a:gd name="connsiteX49" fmla="*/ 580036 w 1368081"/>
                  <a:gd name="connsiteY49" fmla="*/ 1376817 h 2050809"/>
                  <a:gd name="connsiteX50" fmla="*/ 683777 w 1368081"/>
                  <a:gd name="connsiteY50" fmla="*/ 1620520 h 2050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68081" h="2050809">
                    <a:moveTo>
                      <a:pt x="987383" y="927489"/>
                    </a:moveTo>
                    <a:cubicBezTo>
                      <a:pt x="1137759" y="974135"/>
                      <a:pt x="1248162" y="1063620"/>
                      <a:pt x="1316688" y="1201655"/>
                    </a:cubicBezTo>
                    <a:cubicBezTo>
                      <a:pt x="1349047" y="1266389"/>
                      <a:pt x="1366178" y="1334930"/>
                      <a:pt x="1367130" y="1407280"/>
                    </a:cubicBezTo>
                    <a:cubicBezTo>
                      <a:pt x="1368082" y="1599577"/>
                      <a:pt x="1368082" y="1791874"/>
                      <a:pt x="1368082" y="1984172"/>
                    </a:cubicBezTo>
                    <a:cubicBezTo>
                      <a:pt x="1368082" y="2029866"/>
                      <a:pt x="1346192" y="2050809"/>
                      <a:pt x="1299556" y="2050809"/>
                    </a:cubicBezTo>
                    <a:cubicBezTo>
                      <a:pt x="888402" y="2050809"/>
                      <a:pt x="478199" y="2050809"/>
                      <a:pt x="67045" y="2050809"/>
                    </a:cubicBezTo>
                    <a:cubicBezTo>
                      <a:pt x="19458" y="2050809"/>
                      <a:pt x="423" y="2028914"/>
                      <a:pt x="423" y="1979412"/>
                    </a:cubicBezTo>
                    <a:cubicBezTo>
                      <a:pt x="423" y="1796634"/>
                      <a:pt x="-529" y="1613856"/>
                      <a:pt x="423" y="1431079"/>
                    </a:cubicBezTo>
                    <a:cubicBezTo>
                      <a:pt x="1375" y="1199751"/>
                      <a:pt x="137474" y="1011262"/>
                      <a:pt x="358279" y="936057"/>
                    </a:cubicBezTo>
                    <a:cubicBezTo>
                      <a:pt x="364942" y="934153"/>
                      <a:pt x="370652" y="931297"/>
                      <a:pt x="378266" y="928441"/>
                    </a:cubicBezTo>
                    <a:cubicBezTo>
                      <a:pt x="66093" y="679026"/>
                      <a:pt x="153654" y="290623"/>
                      <a:pt x="344003" y="126885"/>
                    </a:cubicBezTo>
                    <a:cubicBezTo>
                      <a:pt x="552436" y="-53037"/>
                      <a:pt x="864608" y="-41613"/>
                      <a:pt x="1057813" y="161156"/>
                    </a:cubicBezTo>
                    <a:cubicBezTo>
                      <a:pt x="1247210" y="359165"/>
                      <a:pt x="1259583" y="711392"/>
                      <a:pt x="987383" y="927489"/>
                    </a:cubicBezTo>
                    <a:close/>
                    <a:moveTo>
                      <a:pt x="773241" y="1027445"/>
                    </a:moveTo>
                    <a:cubicBezTo>
                      <a:pt x="777999" y="1039821"/>
                      <a:pt x="782758" y="1052196"/>
                      <a:pt x="787517" y="1063620"/>
                    </a:cubicBezTo>
                    <a:cubicBezTo>
                      <a:pt x="825587" y="1152153"/>
                      <a:pt x="864608" y="1239734"/>
                      <a:pt x="899823" y="1329219"/>
                    </a:cubicBezTo>
                    <a:cubicBezTo>
                      <a:pt x="908389" y="1351114"/>
                      <a:pt x="909340" y="1381577"/>
                      <a:pt x="900775" y="1402520"/>
                    </a:cubicBezTo>
                    <a:cubicBezTo>
                      <a:pt x="850332" y="1528180"/>
                      <a:pt x="795131" y="1650983"/>
                      <a:pt x="742785" y="1775691"/>
                    </a:cubicBezTo>
                    <a:cubicBezTo>
                      <a:pt x="731364" y="1801394"/>
                      <a:pt x="717088" y="1821385"/>
                      <a:pt x="686632" y="1822337"/>
                    </a:cubicBezTo>
                    <a:cubicBezTo>
                      <a:pt x="654272" y="1823289"/>
                      <a:pt x="639044" y="1802346"/>
                      <a:pt x="626672" y="1775691"/>
                    </a:cubicBezTo>
                    <a:cubicBezTo>
                      <a:pt x="574326" y="1650983"/>
                      <a:pt x="521028" y="1527228"/>
                      <a:pt x="466779" y="1403472"/>
                    </a:cubicBezTo>
                    <a:cubicBezTo>
                      <a:pt x="455358" y="1377769"/>
                      <a:pt x="456309" y="1353970"/>
                      <a:pt x="467730" y="1328267"/>
                    </a:cubicBezTo>
                    <a:cubicBezTo>
                      <a:pt x="506752" y="1240686"/>
                      <a:pt x="543870" y="1152153"/>
                      <a:pt x="581940" y="1063620"/>
                    </a:cubicBezTo>
                    <a:cubicBezTo>
                      <a:pt x="586698" y="1052196"/>
                      <a:pt x="591457" y="1039821"/>
                      <a:pt x="597168" y="1024589"/>
                    </a:cubicBezTo>
                    <a:cubicBezTo>
                      <a:pt x="571471" y="1024589"/>
                      <a:pt x="550532" y="1024589"/>
                      <a:pt x="528642" y="1024589"/>
                    </a:cubicBezTo>
                    <a:cubicBezTo>
                      <a:pt x="287850" y="1025541"/>
                      <a:pt x="115584" y="1197847"/>
                      <a:pt x="114633" y="1436791"/>
                    </a:cubicBezTo>
                    <a:cubicBezTo>
                      <a:pt x="114633" y="1591009"/>
                      <a:pt x="114633" y="1745228"/>
                      <a:pt x="114633" y="1900398"/>
                    </a:cubicBezTo>
                    <a:cubicBezTo>
                      <a:pt x="114633" y="1911822"/>
                      <a:pt x="115584" y="1923246"/>
                      <a:pt x="116536" y="1934669"/>
                    </a:cubicBezTo>
                    <a:cubicBezTo>
                      <a:pt x="497234" y="1934669"/>
                      <a:pt x="875078" y="1934669"/>
                      <a:pt x="1253872" y="1934669"/>
                    </a:cubicBezTo>
                    <a:cubicBezTo>
                      <a:pt x="1253872" y="1751892"/>
                      <a:pt x="1256727" y="1571018"/>
                      <a:pt x="1251969" y="1391096"/>
                    </a:cubicBezTo>
                    <a:cubicBezTo>
                      <a:pt x="1251017" y="1345402"/>
                      <a:pt x="1234837" y="1296852"/>
                      <a:pt x="1215802" y="1254965"/>
                    </a:cubicBezTo>
                    <a:cubicBezTo>
                      <a:pt x="1139663" y="1090275"/>
                      <a:pt x="975962" y="1007454"/>
                      <a:pt x="773241" y="1027445"/>
                    </a:cubicBezTo>
                    <a:close/>
                    <a:moveTo>
                      <a:pt x="687584" y="351549"/>
                    </a:moveTo>
                    <a:cubicBezTo>
                      <a:pt x="554339" y="350597"/>
                      <a:pt x="431564" y="382012"/>
                      <a:pt x="315451" y="441034"/>
                    </a:cubicBezTo>
                    <a:cubicBezTo>
                      <a:pt x="293561" y="452457"/>
                      <a:pt x="285947" y="466737"/>
                      <a:pt x="284995" y="491488"/>
                    </a:cubicBezTo>
                    <a:cubicBezTo>
                      <a:pt x="275478" y="718056"/>
                      <a:pt x="455358" y="908450"/>
                      <a:pt x="680921" y="910353"/>
                    </a:cubicBezTo>
                    <a:cubicBezTo>
                      <a:pt x="908389" y="911305"/>
                      <a:pt x="1091124" y="721864"/>
                      <a:pt x="1082558" y="493392"/>
                    </a:cubicBezTo>
                    <a:cubicBezTo>
                      <a:pt x="1081606" y="465785"/>
                      <a:pt x="1071137" y="451506"/>
                      <a:pt x="1047343" y="439130"/>
                    </a:cubicBezTo>
                    <a:cubicBezTo>
                      <a:pt x="933134" y="381060"/>
                      <a:pt x="813214" y="351549"/>
                      <a:pt x="687584" y="351549"/>
                    </a:cubicBezTo>
                    <a:close/>
                    <a:moveTo>
                      <a:pt x="1014984" y="295383"/>
                    </a:moveTo>
                    <a:cubicBezTo>
                      <a:pt x="929327" y="168772"/>
                      <a:pt x="811310" y="104990"/>
                      <a:pt x="659031" y="113558"/>
                    </a:cubicBezTo>
                    <a:cubicBezTo>
                      <a:pt x="527690" y="121173"/>
                      <a:pt x="425853" y="184955"/>
                      <a:pt x="352569" y="295383"/>
                    </a:cubicBezTo>
                    <a:cubicBezTo>
                      <a:pt x="574326" y="216370"/>
                      <a:pt x="794179" y="217322"/>
                      <a:pt x="1014984" y="295383"/>
                    </a:cubicBezTo>
                    <a:close/>
                    <a:moveTo>
                      <a:pt x="683777" y="1620520"/>
                    </a:moveTo>
                    <a:cubicBezTo>
                      <a:pt x="720895" y="1532939"/>
                      <a:pt x="755158" y="1456782"/>
                      <a:pt x="786565" y="1378721"/>
                    </a:cubicBezTo>
                    <a:cubicBezTo>
                      <a:pt x="790372" y="1369201"/>
                      <a:pt x="787517" y="1355874"/>
                      <a:pt x="782758" y="1345402"/>
                    </a:cubicBezTo>
                    <a:cubicBezTo>
                      <a:pt x="753254" y="1275908"/>
                      <a:pt x="723750" y="1206415"/>
                      <a:pt x="693294" y="1136922"/>
                    </a:cubicBezTo>
                    <a:cubicBezTo>
                      <a:pt x="690439" y="1131210"/>
                      <a:pt x="686632" y="1126450"/>
                      <a:pt x="680921" y="1117882"/>
                    </a:cubicBezTo>
                    <a:cubicBezTo>
                      <a:pt x="646658" y="1197847"/>
                      <a:pt x="613347" y="1274005"/>
                      <a:pt x="581940" y="1350162"/>
                    </a:cubicBezTo>
                    <a:cubicBezTo>
                      <a:pt x="578133" y="1357778"/>
                      <a:pt x="576229" y="1369201"/>
                      <a:pt x="580036" y="1376817"/>
                    </a:cubicBezTo>
                    <a:cubicBezTo>
                      <a:pt x="612396" y="1455830"/>
                      <a:pt x="646658" y="1532939"/>
                      <a:pt x="683777" y="1620520"/>
                    </a:cubicBezTo>
                    <a:close/>
                  </a:path>
                </a:pathLst>
              </a:custGeom>
              <a:grpFill/>
              <a:ln w="9514" cap="flat">
                <a:noFill/>
                <a:prstDash val="solid"/>
                <a:miter/>
              </a:ln>
            </p:spPr>
            <p:txBody>
              <a:bodyPr rtlCol="0" anchor="ctr"/>
              <a:lstStyle/>
              <a:p>
                <a:endParaRPr lang="en-US"/>
              </a:p>
            </p:txBody>
          </p:sp>
          <p:sp>
            <p:nvSpPr>
              <p:cNvPr id="33" name="Freeform 945">
                <a:extLst>
                  <a:ext uri="{FF2B5EF4-FFF2-40B4-BE49-F238E27FC236}">
                    <a16:creationId xmlns:a16="http://schemas.microsoft.com/office/drawing/2014/main" id="{D5EC3311-0188-411A-A59F-82BD68FBC78D}"/>
                  </a:ext>
                </a:extLst>
              </p:cNvPr>
              <p:cNvSpPr/>
              <p:nvPr/>
            </p:nvSpPr>
            <p:spPr>
              <a:xfrm>
                <a:off x="2899351" y="1724980"/>
                <a:ext cx="3364829" cy="3213838"/>
              </a:xfrm>
              <a:custGeom>
                <a:avLst/>
                <a:gdLst>
                  <a:gd name="connsiteX0" fmla="*/ 3108452 w 3364829"/>
                  <a:gd name="connsiteY0" fmla="*/ 209433 h 3213838"/>
                  <a:gd name="connsiteX1" fmla="*/ 2934283 w 3364829"/>
                  <a:gd name="connsiteY1" fmla="*/ 92341 h 3213838"/>
                  <a:gd name="connsiteX2" fmla="*/ 2996146 w 3364829"/>
                  <a:gd name="connsiteY2" fmla="*/ 0 h 3213838"/>
                  <a:gd name="connsiteX3" fmla="*/ 3018988 w 3364829"/>
                  <a:gd name="connsiteY3" fmla="*/ 12376 h 3213838"/>
                  <a:gd name="connsiteX4" fmla="*/ 3323547 w 3364829"/>
                  <a:gd name="connsiteY4" fmla="*/ 216096 h 3213838"/>
                  <a:gd name="connsiteX5" fmla="*/ 3322595 w 3364829"/>
                  <a:gd name="connsiteY5" fmla="*/ 332236 h 3213838"/>
                  <a:gd name="connsiteX6" fmla="*/ 2997098 w 3364829"/>
                  <a:gd name="connsiteY6" fmla="*/ 549285 h 3213838"/>
                  <a:gd name="connsiteX7" fmla="*/ 2934283 w 3364829"/>
                  <a:gd name="connsiteY7" fmla="*/ 455040 h 3213838"/>
                  <a:gd name="connsiteX8" fmla="*/ 3108452 w 3364829"/>
                  <a:gd name="connsiteY8" fmla="*/ 337948 h 3213838"/>
                  <a:gd name="connsiteX9" fmla="*/ 3106549 w 3364829"/>
                  <a:gd name="connsiteY9" fmla="*/ 331284 h 3213838"/>
                  <a:gd name="connsiteX10" fmla="*/ 3076093 w 3364829"/>
                  <a:gd name="connsiteY10" fmla="*/ 331284 h 3213838"/>
                  <a:gd name="connsiteX11" fmla="*/ 1604693 w 3364829"/>
                  <a:gd name="connsiteY11" fmla="*/ 331284 h 3213838"/>
                  <a:gd name="connsiteX12" fmla="*/ 191351 w 3364829"/>
                  <a:gd name="connsiteY12" fmla="*/ 1344177 h 3213838"/>
                  <a:gd name="connsiteX13" fmla="*/ 848055 w 3364829"/>
                  <a:gd name="connsiteY13" fmla="*/ 3093891 h 3213838"/>
                  <a:gd name="connsiteX14" fmla="*/ 882318 w 3364829"/>
                  <a:gd name="connsiteY14" fmla="*/ 3113882 h 3213838"/>
                  <a:gd name="connsiteX15" fmla="*/ 827117 w 3364829"/>
                  <a:gd name="connsiteY15" fmla="*/ 3213839 h 3213838"/>
                  <a:gd name="connsiteX16" fmla="*/ 729087 w 3364829"/>
                  <a:gd name="connsiteY16" fmla="*/ 3154817 h 3213838"/>
                  <a:gd name="connsiteX17" fmla="*/ 9567 w 3364829"/>
                  <a:gd name="connsiteY17" fmla="*/ 1981042 h 3213838"/>
                  <a:gd name="connsiteX18" fmla="*/ 1012707 w 3364829"/>
                  <a:gd name="connsiteY18" fmla="*/ 328428 h 3213838"/>
                  <a:gd name="connsiteX19" fmla="*/ 1614211 w 3364829"/>
                  <a:gd name="connsiteY19" fmla="*/ 217048 h 3213838"/>
                  <a:gd name="connsiteX20" fmla="*/ 3067527 w 3364829"/>
                  <a:gd name="connsiteY20" fmla="*/ 217048 h 3213838"/>
                  <a:gd name="connsiteX21" fmla="*/ 3106549 w 3364829"/>
                  <a:gd name="connsiteY21" fmla="*/ 217048 h 3213838"/>
                  <a:gd name="connsiteX22" fmla="*/ 3108452 w 3364829"/>
                  <a:gd name="connsiteY22" fmla="*/ 209433 h 321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64829" h="3213838">
                    <a:moveTo>
                      <a:pt x="3108452" y="209433"/>
                    </a:moveTo>
                    <a:cubicBezTo>
                      <a:pt x="3050395" y="170402"/>
                      <a:pt x="2993291" y="132323"/>
                      <a:pt x="2934283" y="92341"/>
                    </a:cubicBezTo>
                    <a:cubicBezTo>
                      <a:pt x="2956173" y="59974"/>
                      <a:pt x="2975207" y="30463"/>
                      <a:pt x="2996146" y="0"/>
                    </a:cubicBezTo>
                    <a:cubicBezTo>
                      <a:pt x="3004712" y="4760"/>
                      <a:pt x="3012326" y="7616"/>
                      <a:pt x="3018988" y="12376"/>
                    </a:cubicBezTo>
                    <a:cubicBezTo>
                      <a:pt x="3120825" y="79965"/>
                      <a:pt x="3222661" y="147555"/>
                      <a:pt x="3323547" y="216096"/>
                    </a:cubicBezTo>
                    <a:cubicBezTo>
                      <a:pt x="3378748" y="253223"/>
                      <a:pt x="3378748" y="295110"/>
                      <a:pt x="3322595" y="332236"/>
                    </a:cubicBezTo>
                    <a:cubicBezTo>
                      <a:pt x="3215048" y="403634"/>
                      <a:pt x="3107500" y="475983"/>
                      <a:pt x="2997098" y="549285"/>
                    </a:cubicBezTo>
                    <a:cubicBezTo>
                      <a:pt x="2975207" y="516918"/>
                      <a:pt x="2955221" y="486455"/>
                      <a:pt x="2934283" y="455040"/>
                    </a:cubicBezTo>
                    <a:cubicBezTo>
                      <a:pt x="2994242" y="415057"/>
                      <a:pt x="3051347" y="376027"/>
                      <a:pt x="3108452" y="337948"/>
                    </a:cubicBezTo>
                    <a:cubicBezTo>
                      <a:pt x="3107500" y="336044"/>
                      <a:pt x="3106549" y="334140"/>
                      <a:pt x="3106549" y="331284"/>
                    </a:cubicBezTo>
                    <a:cubicBezTo>
                      <a:pt x="3096079" y="331284"/>
                      <a:pt x="3086562" y="331284"/>
                      <a:pt x="3076093" y="331284"/>
                    </a:cubicBezTo>
                    <a:cubicBezTo>
                      <a:pt x="2585943" y="331284"/>
                      <a:pt x="2095794" y="330332"/>
                      <a:pt x="1604693" y="331284"/>
                    </a:cubicBezTo>
                    <a:cubicBezTo>
                      <a:pt x="957506" y="332236"/>
                      <a:pt x="398831" y="733966"/>
                      <a:pt x="191351" y="1344177"/>
                    </a:cubicBezTo>
                    <a:cubicBezTo>
                      <a:pt x="-32309" y="2003889"/>
                      <a:pt x="245600" y="2744519"/>
                      <a:pt x="848055" y="3093891"/>
                    </a:cubicBezTo>
                    <a:cubicBezTo>
                      <a:pt x="858525" y="3099603"/>
                      <a:pt x="868042" y="3106266"/>
                      <a:pt x="882318" y="3113882"/>
                    </a:cubicBezTo>
                    <a:cubicBezTo>
                      <a:pt x="864235" y="3146249"/>
                      <a:pt x="847104" y="3177664"/>
                      <a:pt x="827117" y="3213839"/>
                    </a:cubicBezTo>
                    <a:cubicBezTo>
                      <a:pt x="792854" y="3192895"/>
                      <a:pt x="760495" y="3174808"/>
                      <a:pt x="729087" y="3154817"/>
                    </a:cubicBezTo>
                    <a:cubicBezTo>
                      <a:pt x="310319" y="2873987"/>
                      <a:pt x="65720" y="2482728"/>
                      <a:pt x="9567" y="1981042"/>
                    </a:cubicBezTo>
                    <a:cubicBezTo>
                      <a:pt x="-69428" y="1270875"/>
                      <a:pt x="347437" y="590219"/>
                      <a:pt x="1012707" y="328428"/>
                    </a:cubicBezTo>
                    <a:cubicBezTo>
                      <a:pt x="1205912" y="252271"/>
                      <a:pt x="1406730" y="216096"/>
                      <a:pt x="1614211" y="217048"/>
                    </a:cubicBezTo>
                    <a:cubicBezTo>
                      <a:pt x="2098650" y="217048"/>
                      <a:pt x="2583088" y="217048"/>
                      <a:pt x="3067527" y="217048"/>
                    </a:cubicBezTo>
                    <a:cubicBezTo>
                      <a:pt x="3080851" y="217048"/>
                      <a:pt x="3093224" y="217048"/>
                      <a:pt x="3106549" y="217048"/>
                    </a:cubicBezTo>
                    <a:cubicBezTo>
                      <a:pt x="3107500" y="214192"/>
                      <a:pt x="3107500" y="212289"/>
                      <a:pt x="3108452" y="209433"/>
                    </a:cubicBezTo>
                    <a:close/>
                  </a:path>
                </a:pathLst>
              </a:custGeom>
              <a:grpFill/>
              <a:ln w="9514" cap="flat">
                <a:noFill/>
                <a:prstDash val="solid"/>
                <a:miter/>
              </a:ln>
            </p:spPr>
            <p:txBody>
              <a:bodyPr rtlCol="0" anchor="ctr"/>
              <a:lstStyle/>
              <a:p>
                <a:endParaRPr lang="en-US"/>
              </a:p>
            </p:txBody>
          </p:sp>
          <p:sp>
            <p:nvSpPr>
              <p:cNvPr id="40" name="Freeform 946">
                <a:extLst>
                  <a:ext uri="{FF2B5EF4-FFF2-40B4-BE49-F238E27FC236}">
                    <a16:creationId xmlns:a16="http://schemas.microsoft.com/office/drawing/2014/main" id="{44A21796-D2C4-4F8F-9FE1-0711140B6138}"/>
                  </a:ext>
                </a:extLst>
              </p:cNvPr>
              <p:cNvSpPr/>
              <p:nvPr/>
            </p:nvSpPr>
            <p:spPr>
              <a:xfrm>
                <a:off x="4212810" y="3594642"/>
                <a:ext cx="281716" cy="142806"/>
              </a:xfrm>
              <a:custGeom>
                <a:avLst/>
                <a:gdLst>
                  <a:gd name="connsiteX0" fmla="*/ 0 w 281716"/>
                  <a:gd name="connsiteY0" fmla="*/ 952 h 142806"/>
                  <a:gd name="connsiteX1" fmla="*/ 94223 w 281716"/>
                  <a:gd name="connsiteY1" fmla="*/ 952 h 142806"/>
                  <a:gd name="connsiteX2" fmla="*/ 114210 w 281716"/>
                  <a:gd name="connsiteY2" fmla="*/ 10472 h 142806"/>
                  <a:gd name="connsiteX3" fmla="*/ 167507 w 281716"/>
                  <a:gd name="connsiteY3" fmla="*/ 11424 h 142806"/>
                  <a:gd name="connsiteX4" fmla="*/ 186542 w 281716"/>
                  <a:gd name="connsiteY4" fmla="*/ 952 h 142806"/>
                  <a:gd name="connsiteX5" fmla="*/ 281717 w 281716"/>
                  <a:gd name="connsiteY5" fmla="*/ 0 h 142806"/>
                  <a:gd name="connsiteX6" fmla="*/ 141810 w 281716"/>
                  <a:gd name="connsiteY6" fmla="*/ 142795 h 142806"/>
                  <a:gd name="connsiteX7" fmla="*/ 0 w 281716"/>
                  <a:gd name="connsiteY7" fmla="*/ 952 h 14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716" h="142806">
                    <a:moveTo>
                      <a:pt x="0" y="952"/>
                    </a:moveTo>
                    <a:cubicBezTo>
                      <a:pt x="33311" y="952"/>
                      <a:pt x="63767" y="0"/>
                      <a:pt x="94223" y="952"/>
                    </a:cubicBezTo>
                    <a:cubicBezTo>
                      <a:pt x="100885" y="952"/>
                      <a:pt x="110402" y="4760"/>
                      <a:pt x="114210" y="10472"/>
                    </a:cubicBezTo>
                    <a:cubicBezTo>
                      <a:pt x="132293" y="35223"/>
                      <a:pt x="148472" y="36175"/>
                      <a:pt x="167507" y="11424"/>
                    </a:cubicBezTo>
                    <a:cubicBezTo>
                      <a:pt x="171314" y="5712"/>
                      <a:pt x="179880" y="952"/>
                      <a:pt x="186542" y="952"/>
                    </a:cubicBezTo>
                    <a:cubicBezTo>
                      <a:pt x="217950" y="0"/>
                      <a:pt x="250309" y="0"/>
                      <a:pt x="281717" y="0"/>
                    </a:cubicBezTo>
                    <a:cubicBezTo>
                      <a:pt x="279813" y="81869"/>
                      <a:pt x="218902" y="141843"/>
                      <a:pt x="141810" y="142795"/>
                    </a:cubicBezTo>
                    <a:cubicBezTo>
                      <a:pt x="64719" y="143747"/>
                      <a:pt x="3807" y="84725"/>
                      <a:pt x="0" y="952"/>
                    </a:cubicBezTo>
                    <a:close/>
                  </a:path>
                </a:pathLst>
              </a:custGeom>
              <a:grpFill/>
              <a:ln w="9514" cap="flat">
                <a:noFill/>
                <a:prstDash val="solid"/>
                <a:miter/>
              </a:ln>
            </p:spPr>
            <p:txBody>
              <a:bodyPr rtlCol="0" anchor="ctr"/>
              <a:lstStyle/>
              <a:p>
                <a:endParaRPr lang="en-US"/>
              </a:p>
            </p:txBody>
          </p:sp>
          <p:sp>
            <p:nvSpPr>
              <p:cNvPr id="41" name="Freeform 947">
                <a:extLst>
                  <a:ext uri="{FF2B5EF4-FFF2-40B4-BE49-F238E27FC236}">
                    <a16:creationId xmlns:a16="http://schemas.microsoft.com/office/drawing/2014/main" id="{E75F3988-F43D-6EA2-D374-9DB6FBE9BEDF}"/>
                  </a:ext>
                </a:extLst>
              </p:cNvPr>
              <p:cNvSpPr/>
              <p:nvPr/>
            </p:nvSpPr>
            <p:spPr>
              <a:xfrm>
                <a:off x="4612543" y="3594584"/>
                <a:ext cx="281716" cy="143804"/>
              </a:xfrm>
              <a:custGeom>
                <a:avLst/>
                <a:gdLst>
                  <a:gd name="connsiteX0" fmla="*/ 0 w 281716"/>
                  <a:gd name="connsiteY0" fmla="*/ 1009 h 143804"/>
                  <a:gd name="connsiteX1" fmla="*/ 94223 w 281716"/>
                  <a:gd name="connsiteY1" fmla="*/ 1961 h 143804"/>
                  <a:gd name="connsiteX2" fmla="*/ 118017 w 281716"/>
                  <a:gd name="connsiteY2" fmla="*/ 16241 h 143804"/>
                  <a:gd name="connsiteX3" fmla="*/ 154183 w 281716"/>
                  <a:gd name="connsiteY3" fmla="*/ 23856 h 143804"/>
                  <a:gd name="connsiteX4" fmla="*/ 236033 w 281716"/>
                  <a:gd name="connsiteY4" fmla="*/ 1009 h 143804"/>
                  <a:gd name="connsiteX5" fmla="*/ 281717 w 281716"/>
                  <a:gd name="connsiteY5" fmla="*/ 1009 h 143804"/>
                  <a:gd name="connsiteX6" fmla="*/ 141810 w 281716"/>
                  <a:gd name="connsiteY6" fmla="*/ 143804 h 143804"/>
                  <a:gd name="connsiteX7" fmla="*/ 0 w 281716"/>
                  <a:gd name="connsiteY7" fmla="*/ 1009 h 14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716" h="143804">
                    <a:moveTo>
                      <a:pt x="0" y="1009"/>
                    </a:moveTo>
                    <a:cubicBezTo>
                      <a:pt x="33311" y="1009"/>
                      <a:pt x="63767" y="57"/>
                      <a:pt x="94223" y="1961"/>
                    </a:cubicBezTo>
                    <a:cubicBezTo>
                      <a:pt x="102789" y="2913"/>
                      <a:pt x="109451" y="13385"/>
                      <a:pt x="118017" y="16241"/>
                    </a:cubicBezTo>
                    <a:cubicBezTo>
                      <a:pt x="129437" y="21000"/>
                      <a:pt x="151328" y="27664"/>
                      <a:pt x="154183" y="23856"/>
                    </a:cubicBezTo>
                    <a:cubicBezTo>
                      <a:pt x="175121" y="-10415"/>
                      <a:pt x="207481" y="2913"/>
                      <a:pt x="236033" y="1009"/>
                    </a:cubicBezTo>
                    <a:cubicBezTo>
                      <a:pt x="251261" y="57"/>
                      <a:pt x="266489" y="1009"/>
                      <a:pt x="281717" y="1009"/>
                    </a:cubicBezTo>
                    <a:cubicBezTo>
                      <a:pt x="279814" y="82878"/>
                      <a:pt x="218902" y="142852"/>
                      <a:pt x="141810" y="143804"/>
                    </a:cubicBezTo>
                    <a:cubicBezTo>
                      <a:pt x="63767" y="143804"/>
                      <a:pt x="3807" y="84782"/>
                      <a:pt x="0" y="1009"/>
                    </a:cubicBezTo>
                    <a:close/>
                  </a:path>
                </a:pathLst>
              </a:custGeom>
              <a:grpFill/>
              <a:ln w="9514" cap="flat">
                <a:noFill/>
                <a:prstDash val="solid"/>
                <a:miter/>
              </a:ln>
            </p:spPr>
            <p:txBody>
              <a:bodyPr rtlCol="0" anchor="ctr"/>
              <a:lstStyle/>
              <a:p>
                <a:endParaRPr lang="en-US"/>
              </a:p>
            </p:txBody>
          </p:sp>
        </p:grpSp>
      </p:grpSp>
      <p:grpSp>
        <p:nvGrpSpPr>
          <p:cNvPr id="42" name="Group 41">
            <a:extLst>
              <a:ext uri="{FF2B5EF4-FFF2-40B4-BE49-F238E27FC236}">
                <a16:creationId xmlns:a16="http://schemas.microsoft.com/office/drawing/2014/main" id="{F1A9B213-C936-5BFA-ED4B-D1E120831592}"/>
              </a:ext>
            </a:extLst>
          </p:cNvPr>
          <p:cNvGrpSpPr/>
          <p:nvPr/>
        </p:nvGrpSpPr>
        <p:grpSpPr>
          <a:xfrm>
            <a:off x="4753497" y="4040250"/>
            <a:ext cx="748807" cy="724629"/>
            <a:chOff x="2477798" y="452519"/>
            <a:chExt cx="1221622" cy="1219140"/>
          </a:xfrm>
          <a:solidFill>
            <a:srgbClr val="EABB22"/>
          </a:solidFill>
        </p:grpSpPr>
        <p:sp>
          <p:nvSpPr>
            <p:cNvPr id="45" name="Freeform 969">
              <a:extLst>
                <a:ext uri="{FF2B5EF4-FFF2-40B4-BE49-F238E27FC236}">
                  <a16:creationId xmlns:a16="http://schemas.microsoft.com/office/drawing/2014/main" id="{18ECB991-89C7-8403-CCDE-C363F2BDCE3D}"/>
                </a:ext>
              </a:extLst>
            </p:cNvPr>
            <p:cNvSpPr/>
            <p:nvPr/>
          </p:nvSpPr>
          <p:spPr>
            <a:xfrm>
              <a:off x="2644813" y="591928"/>
              <a:ext cx="1054607" cy="940554"/>
            </a:xfrm>
            <a:custGeom>
              <a:avLst/>
              <a:gdLst>
                <a:gd name="connsiteX0" fmla="*/ 1054607 w 1054607"/>
                <a:gd name="connsiteY0" fmla="*/ 880293 h 940554"/>
                <a:gd name="connsiteX1" fmla="*/ 1019467 w 1054607"/>
                <a:gd name="connsiteY1" fmla="*/ 930449 h 940554"/>
                <a:gd name="connsiteX2" fmla="*/ 937341 w 1054607"/>
                <a:gd name="connsiteY2" fmla="*/ 922945 h 940554"/>
                <a:gd name="connsiteX3" fmla="*/ 869429 w 1054607"/>
                <a:gd name="connsiteY3" fmla="*/ 856203 h 940554"/>
                <a:gd name="connsiteX4" fmla="*/ 818100 w 1054607"/>
                <a:gd name="connsiteY4" fmla="*/ 804862 h 940554"/>
                <a:gd name="connsiteX5" fmla="*/ 798753 w 1054607"/>
                <a:gd name="connsiteY5" fmla="*/ 801703 h 940554"/>
                <a:gd name="connsiteX6" fmla="*/ 612391 w 1054607"/>
                <a:gd name="connsiteY6" fmla="*/ 820659 h 940554"/>
                <a:gd name="connsiteX7" fmla="*/ 422475 w 1054607"/>
                <a:gd name="connsiteY7" fmla="*/ 605819 h 940554"/>
                <a:gd name="connsiteX8" fmla="*/ 429977 w 1054607"/>
                <a:gd name="connsiteY8" fmla="*/ 494844 h 940554"/>
                <a:gd name="connsiteX9" fmla="*/ 414973 w 1054607"/>
                <a:gd name="connsiteY9" fmla="*/ 494844 h 940554"/>
                <a:gd name="connsiteX10" fmla="*/ 33166 w 1054607"/>
                <a:gd name="connsiteY10" fmla="*/ 494844 h 940554"/>
                <a:gd name="connsiteX11" fmla="*/ 0 w 1054607"/>
                <a:gd name="connsiteY11" fmla="*/ 461670 h 940554"/>
                <a:gd name="connsiteX12" fmla="*/ 0 w 1054607"/>
                <a:gd name="connsiteY12" fmla="*/ 348721 h 940554"/>
                <a:gd name="connsiteX13" fmla="*/ 30008 w 1054607"/>
                <a:gd name="connsiteY13" fmla="*/ 319101 h 940554"/>
                <a:gd name="connsiteX14" fmla="*/ 140167 w 1054607"/>
                <a:gd name="connsiteY14" fmla="*/ 319101 h 940554"/>
                <a:gd name="connsiteX15" fmla="*/ 140167 w 1054607"/>
                <a:gd name="connsiteY15" fmla="*/ 305674 h 940554"/>
                <a:gd name="connsiteX16" fmla="*/ 140167 w 1054607"/>
                <a:gd name="connsiteY16" fmla="*/ 198648 h 940554"/>
                <a:gd name="connsiteX17" fmla="*/ 172543 w 1054607"/>
                <a:gd name="connsiteY17" fmla="*/ 166659 h 940554"/>
                <a:gd name="connsiteX18" fmla="*/ 303234 w 1054607"/>
                <a:gd name="connsiteY18" fmla="*/ 166659 h 940554"/>
                <a:gd name="connsiteX19" fmla="*/ 303234 w 1054607"/>
                <a:gd name="connsiteY19" fmla="*/ 153627 h 940554"/>
                <a:gd name="connsiteX20" fmla="*/ 303234 w 1054607"/>
                <a:gd name="connsiteY20" fmla="*/ 30804 h 940554"/>
                <a:gd name="connsiteX21" fmla="*/ 334426 w 1054607"/>
                <a:gd name="connsiteY21" fmla="*/ 0 h 940554"/>
                <a:gd name="connsiteX22" fmla="*/ 483674 w 1054607"/>
                <a:gd name="connsiteY22" fmla="*/ 0 h 940554"/>
                <a:gd name="connsiteX23" fmla="*/ 514077 w 1054607"/>
                <a:gd name="connsiteY23" fmla="*/ 30409 h 940554"/>
                <a:gd name="connsiteX24" fmla="*/ 514077 w 1054607"/>
                <a:gd name="connsiteY24" fmla="*/ 138620 h 940554"/>
                <a:gd name="connsiteX25" fmla="*/ 514077 w 1054607"/>
                <a:gd name="connsiteY25" fmla="*/ 152442 h 940554"/>
                <a:gd name="connsiteX26" fmla="*/ 593044 w 1054607"/>
                <a:gd name="connsiteY26" fmla="*/ 152442 h 940554"/>
                <a:gd name="connsiteX27" fmla="*/ 643188 w 1054607"/>
                <a:gd name="connsiteY27" fmla="*/ 152442 h 940554"/>
                <a:gd name="connsiteX28" fmla="*/ 677539 w 1054607"/>
                <a:gd name="connsiteY28" fmla="*/ 186406 h 940554"/>
                <a:gd name="connsiteX29" fmla="*/ 677539 w 1054607"/>
                <a:gd name="connsiteY29" fmla="*/ 293431 h 940554"/>
                <a:gd name="connsiteX30" fmla="*/ 677539 w 1054607"/>
                <a:gd name="connsiteY30" fmla="*/ 304884 h 940554"/>
                <a:gd name="connsiteX31" fmla="*/ 750188 w 1054607"/>
                <a:gd name="connsiteY31" fmla="*/ 317127 h 940554"/>
                <a:gd name="connsiteX32" fmla="*/ 940499 w 1054607"/>
                <a:gd name="connsiteY32" fmla="*/ 528808 h 940554"/>
                <a:gd name="connsiteX33" fmla="*/ 915625 w 1054607"/>
                <a:gd name="connsiteY33" fmla="*/ 685989 h 940554"/>
                <a:gd name="connsiteX34" fmla="*/ 918389 w 1054607"/>
                <a:gd name="connsiteY34" fmla="*/ 705340 h 940554"/>
                <a:gd name="connsiteX35" fmla="*/ 1015518 w 1054607"/>
                <a:gd name="connsiteY35" fmla="*/ 801703 h 940554"/>
                <a:gd name="connsiteX36" fmla="*/ 1054212 w 1054607"/>
                <a:gd name="connsiteY36" fmla="*/ 857387 h 940554"/>
                <a:gd name="connsiteX37" fmla="*/ 1054607 w 1054607"/>
                <a:gd name="connsiteY37" fmla="*/ 880293 h 940554"/>
                <a:gd name="connsiteX38" fmla="*/ 895883 w 1054607"/>
                <a:gd name="connsiteY38" fmla="*/ 568695 h 940554"/>
                <a:gd name="connsiteX39" fmla="*/ 681487 w 1054607"/>
                <a:gd name="connsiteY39" fmla="*/ 354250 h 940554"/>
                <a:gd name="connsiteX40" fmla="*/ 467091 w 1054607"/>
                <a:gd name="connsiteY40" fmla="*/ 567511 h 940554"/>
                <a:gd name="connsiteX41" fmla="*/ 680697 w 1054607"/>
                <a:gd name="connsiteY41" fmla="*/ 782351 h 940554"/>
                <a:gd name="connsiteX42" fmla="*/ 895883 w 1054607"/>
                <a:gd name="connsiteY42" fmla="*/ 568695 h 940554"/>
                <a:gd name="connsiteX43" fmla="*/ 351404 w 1054607"/>
                <a:gd name="connsiteY43" fmla="*/ 47391 h 940554"/>
                <a:gd name="connsiteX44" fmla="*/ 351404 w 1054607"/>
                <a:gd name="connsiteY44" fmla="*/ 446663 h 940554"/>
                <a:gd name="connsiteX45" fmla="*/ 417737 w 1054607"/>
                <a:gd name="connsiteY45" fmla="*/ 447058 h 940554"/>
                <a:gd name="connsiteX46" fmla="*/ 463932 w 1054607"/>
                <a:gd name="connsiteY46" fmla="*/ 422177 h 940554"/>
                <a:gd name="connsiteX47" fmla="*/ 467881 w 1054607"/>
                <a:gd name="connsiteY47" fmla="*/ 416253 h 940554"/>
                <a:gd name="connsiteX48" fmla="*/ 618313 w 1054607"/>
                <a:gd name="connsiteY48" fmla="*/ 314362 h 940554"/>
                <a:gd name="connsiteX49" fmla="*/ 629369 w 1054607"/>
                <a:gd name="connsiteY49" fmla="*/ 300145 h 940554"/>
                <a:gd name="connsiteX50" fmla="*/ 628974 w 1054607"/>
                <a:gd name="connsiteY50" fmla="*/ 212076 h 940554"/>
                <a:gd name="connsiteX51" fmla="*/ 628974 w 1054607"/>
                <a:gd name="connsiteY51" fmla="*/ 199833 h 940554"/>
                <a:gd name="connsiteX52" fmla="*/ 513287 w 1054607"/>
                <a:gd name="connsiteY52" fmla="*/ 199833 h 940554"/>
                <a:gd name="connsiteX53" fmla="*/ 513287 w 1054607"/>
                <a:gd name="connsiteY53" fmla="*/ 239721 h 940554"/>
                <a:gd name="connsiteX54" fmla="*/ 512892 w 1054607"/>
                <a:gd name="connsiteY54" fmla="*/ 294616 h 940554"/>
                <a:gd name="connsiteX55" fmla="*/ 490386 w 1054607"/>
                <a:gd name="connsiteY55" fmla="*/ 317917 h 940554"/>
                <a:gd name="connsiteX56" fmla="*/ 466301 w 1054607"/>
                <a:gd name="connsiteY56" fmla="*/ 295011 h 940554"/>
                <a:gd name="connsiteX57" fmla="*/ 465906 w 1054607"/>
                <a:gd name="connsiteY57" fmla="*/ 281978 h 940554"/>
                <a:gd name="connsiteX58" fmla="*/ 465906 w 1054607"/>
                <a:gd name="connsiteY58" fmla="*/ 61609 h 940554"/>
                <a:gd name="connsiteX59" fmla="*/ 465906 w 1054607"/>
                <a:gd name="connsiteY59" fmla="*/ 47391 h 940554"/>
                <a:gd name="connsiteX60" fmla="*/ 351404 w 1054607"/>
                <a:gd name="connsiteY60" fmla="*/ 47391 h 940554"/>
                <a:gd name="connsiteX61" fmla="*/ 302445 w 1054607"/>
                <a:gd name="connsiteY61" fmla="*/ 214446 h 940554"/>
                <a:gd name="connsiteX62" fmla="*/ 188732 w 1054607"/>
                <a:gd name="connsiteY62" fmla="*/ 214446 h 940554"/>
                <a:gd name="connsiteX63" fmla="*/ 188732 w 1054607"/>
                <a:gd name="connsiteY63" fmla="*/ 446268 h 940554"/>
                <a:gd name="connsiteX64" fmla="*/ 302445 w 1054607"/>
                <a:gd name="connsiteY64" fmla="*/ 446268 h 940554"/>
                <a:gd name="connsiteX65" fmla="*/ 302445 w 1054607"/>
                <a:gd name="connsiteY65" fmla="*/ 214446 h 940554"/>
                <a:gd name="connsiteX66" fmla="*/ 850872 w 1054607"/>
                <a:gd name="connsiteY66" fmla="*/ 770898 h 940554"/>
                <a:gd name="connsiteX67" fmla="*/ 964190 w 1054607"/>
                <a:gd name="connsiteY67" fmla="*/ 883848 h 940554"/>
                <a:gd name="connsiteX68" fmla="*/ 974060 w 1054607"/>
                <a:gd name="connsiteY68" fmla="*/ 890166 h 940554"/>
                <a:gd name="connsiteX69" fmla="*/ 998146 w 1054607"/>
                <a:gd name="connsiteY69" fmla="*/ 886217 h 940554"/>
                <a:gd name="connsiteX70" fmla="*/ 1005253 w 1054607"/>
                <a:gd name="connsiteY70" fmla="*/ 863311 h 940554"/>
                <a:gd name="connsiteX71" fmla="*/ 995382 w 1054607"/>
                <a:gd name="connsiteY71" fmla="*/ 847909 h 940554"/>
                <a:gd name="connsiteX72" fmla="*/ 890355 w 1054607"/>
                <a:gd name="connsiteY72" fmla="*/ 742858 h 940554"/>
                <a:gd name="connsiteX73" fmla="*/ 884828 w 1054607"/>
                <a:gd name="connsiteY73" fmla="*/ 738119 h 940554"/>
                <a:gd name="connsiteX74" fmla="*/ 850872 w 1054607"/>
                <a:gd name="connsiteY74" fmla="*/ 770898 h 940554"/>
                <a:gd name="connsiteX75" fmla="*/ 139377 w 1054607"/>
                <a:gd name="connsiteY75" fmla="*/ 366888 h 940554"/>
                <a:gd name="connsiteX76" fmla="*/ 48170 w 1054607"/>
                <a:gd name="connsiteY76" fmla="*/ 366888 h 940554"/>
                <a:gd name="connsiteX77" fmla="*/ 48170 w 1054607"/>
                <a:gd name="connsiteY77" fmla="*/ 446268 h 940554"/>
                <a:gd name="connsiteX78" fmla="*/ 139377 w 1054607"/>
                <a:gd name="connsiteY78" fmla="*/ 446268 h 940554"/>
                <a:gd name="connsiteX79" fmla="*/ 139377 w 1054607"/>
                <a:gd name="connsiteY79" fmla="*/ 366888 h 94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054607" h="940554">
                  <a:moveTo>
                    <a:pt x="1054607" y="880293"/>
                  </a:moveTo>
                  <a:cubicBezTo>
                    <a:pt x="1048685" y="901224"/>
                    <a:pt x="1038814" y="918996"/>
                    <a:pt x="1019467" y="930449"/>
                  </a:cubicBezTo>
                  <a:cubicBezTo>
                    <a:pt x="993408" y="945851"/>
                    <a:pt x="960241" y="943877"/>
                    <a:pt x="937341" y="922945"/>
                  </a:cubicBezTo>
                  <a:cubicBezTo>
                    <a:pt x="913651" y="901619"/>
                    <a:pt x="891935" y="878713"/>
                    <a:pt x="869429" y="856203"/>
                  </a:cubicBezTo>
                  <a:cubicBezTo>
                    <a:pt x="852056" y="839221"/>
                    <a:pt x="834683" y="822239"/>
                    <a:pt x="818100" y="804862"/>
                  </a:cubicBezTo>
                  <a:cubicBezTo>
                    <a:pt x="811783" y="798148"/>
                    <a:pt x="807045" y="797753"/>
                    <a:pt x="798753" y="801703"/>
                  </a:cubicBezTo>
                  <a:cubicBezTo>
                    <a:pt x="739133" y="831717"/>
                    <a:pt x="676749" y="837246"/>
                    <a:pt x="612391" y="820659"/>
                  </a:cubicBezTo>
                  <a:cubicBezTo>
                    <a:pt x="514471" y="795384"/>
                    <a:pt x="435504" y="706130"/>
                    <a:pt x="422475" y="605819"/>
                  </a:cubicBezTo>
                  <a:cubicBezTo>
                    <a:pt x="417737" y="568695"/>
                    <a:pt x="419711" y="532362"/>
                    <a:pt x="429977" y="494844"/>
                  </a:cubicBezTo>
                  <a:cubicBezTo>
                    <a:pt x="424054" y="494844"/>
                    <a:pt x="419711" y="494844"/>
                    <a:pt x="414973" y="494844"/>
                  </a:cubicBezTo>
                  <a:cubicBezTo>
                    <a:pt x="287836" y="494844"/>
                    <a:pt x="160698" y="494844"/>
                    <a:pt x="33166" y="494844"/>
                  </a:cubicBezTo>
                  <a:cubicBezTo>
                    <a:pt x="7107" y="494844"/>
                    <a:pt x="0" y="487340"/>
                    <a:pt x="0" y="461670"/>
                  </a:cubicBezTo>
                  <a:cubicBezTo>
                    <a:pt x="0" y="424152"/>
                    <a:pt x="0" y="386239"/>
                    <a:pt x="0" y="348721"/>
                  </a:cubicBezTo>
                  <a:cubicBezTo>
                    <a:pt x="0" y="328185"/>
                    <a:pt x="9081" y="319101"/>
                    <a:pt x="30008" y="319101"/>
                  </a:cubicBezTo>
                  <a:cubicBezTo>
                    <a:pt x="66333" y="319101"/>
                    <a:pt x="102263" y="319101"/>
                    <a:pt x="140167" y="319101"/>
                  </a:cubicBezTo>
                  <a:cubicBezTo>
                    <a:pt x="140167" y="313967"/>
                    <a:pt x="140167" y="310018"/>
                    <a:pt x="140167" y="305674"/>
                  </a:cubicBezTo>
                  <a:cubicBezTo>
                    <a:pt x="140167" y="270130"/>
                    <a:pt x="140167" y="234192"/>
                    <a:pt x="140167" y="198648"/>
                  </a:cubicBezTo>
                  <a:cubicBezTo>
                    <a:pt x="140167" y="174953"/>
                    <a:pt x="148458" y="166659"/>
                    <a:pt x="172543" y="166659"/>
                  </a:cubicBezTo>
                  <a:cubicBezTo>
                    <a:pt x="215581" y="166659"/>
                    <a:pt x="258223" y="166659"/>
                    <a:pt x="303234" y="166659"/>
                  </a:cubicBezTo>
                  <a:cubicBezTo>
                    <a:pt x="303234" y="161920"/>
                    <a:pt x="303234" y="157576"/>
                    <a:pt x="303234" y="153627"/>
                  </a:cubicBezTo>
                  <a:cubicBezTo>
                    <a:pt x="303234" y="112554"/>
                    <a:pt x="303234" y="71877"/>
                    <a:pt x="303234" y="30804"/>
                  </a:cubicBezTo>
                  <a:cubicBezTo>
                    <a:pt x="303234" y="8688"/>
                    <a:pt x="311920" y="0"/>
                    <a:pt x="334426" y="0"/>
                  </a:cubicBezTo>
                  <a:cubicBezTo>
                    <a:pt x="384176" y="0"/>
                    <a:pt x="433925" y="0"/>
                    <a:pt x="483674" y="0"/>
                  </a:cubicBezTo>
                  <a:cubicBezTo>
                    <a:pt x="505390" y="0"/>
                    <a:pt x="514077" y="8688"/>
                    <a:pt x="514077" y="30409"/>
                  </a:cubicBezTo>
                  <a:cubicBezTo>
                    <a:pt x="514077" y="66348"/>
                    <a:pt x="514077" y="102681"/>
                    <a:pt x="514077" y="138620"/>
                  </a:cubicBezTo>
                  <a:cubicBezTo>
                    <a:pt x="514077" y="142964"/>
                    <a:pt x="514077" y="147308"/>
                    <a:pt x="514077" y="152442"/>
                  </a:cubicBezTo>
                  <a:cubicBezTo>
                    <a:pt x="541320" y="152442"/>
                    <a:pt x="566985" y="152442"/>
                    <a:pt x="593044" y="152442"/>
                  </a:cubicBezTo>
                  <a:cubicBezTo>
                    <a:pt x="609627" y="152442"/>
                    <a:pt x="626605" y="152442"/>
                    <a:pt x="643188" y="152442"/>
                  </a:cubicBezTo>
                  <a:cubicBezTo>
                    <a:pt x="669642" y="152442"/>
                    <a:pt x="677539" y="159946"/>
                    <a:pt x="677539" y="186406"/>
                  </a:cubicBezTo>
                  <a:cubicBezTo>
                    <a:pt x="677539" y="221949"/>
                    <a:pt x="677539" y="257888"/>
                    <a:pt x="677539" y="293431"/>
                  </a:cubicBezTo>
                  <a:cubicBezTo>
                    <a:pt x="677539" y="297775"/>
                    <a:pt x="677539" y="302119"/>
                    <a:pt x="677539" y="304884"/>
                  </a:cubicBezTo>
                  <a:cubicBezTo>
                    <a:pt x="702808" y="308833"/>
                    <a:pt x="726893" y="311203"/>
                    <a:pt x="750188" y="317127"/>
                  </a:cubicBezTo>
                  <a:cubicBezTo>
                    <a:pt x="847713" y="341217"/>
                    <a:pt x="926285" y="429681"/>
                    <a:pt x="940499" y="528808"/>
                  </a:cubicBezTo>
                  <a:cubicBezTo>
                    <a:pt x="948396" y="583703"/>
                    <a:pt x="940894" y="636228"/>
                    <a:pt x="915625" y="685989"/>
                  </a:cubicBezTo>
                  <a:cubicBezTo>
                    <a:pt x="911676" y="693888"/>
                    <a:pt x="912071" y="698627"/>
                    <a:pt x="918389" y="705340"/>
                  </a:cubicBezTo>
                  <a:cubicBezTo>
                    <a:pt x="951160" y="737330"/>
                    <a:pt x="983142" y="770108"/>
                    <a:pt x="1015518" y="801703"/>
                  </a:cubicBezTo>
                  <a:cubicBezTo>
                    <a:pt x="1032101" y="817895"/>
                    <a:pt x="1047895" y="834482"/>
                    <a:pt x="1054212" y="857387"/>
                  </a:cubicBezTo>
                  <a:cubicBezTo>
                    <a:pt x="1054607" y="864101"/>
                    <a:pt x="1054607" y="872395"/>
                    <a:pt x="1054607" y="880293"/>
                  </a:cubicBezTo>
                  <a:close/>
                  <a:moveTo>
                    <a:pt x="895883" y="568695"/>
                  </a:moveTo>
                  <a:cubicBezTo>
                    <a:pt x="896278" y="451402"/>
                    <a:pt x="799148" y="354250"/>
                    <a:pt x="681487" y="354250"/>
                  </a:cubicBezTo>
                  <a:cubicBezTo>
                    <a:pt x="563826" y="354250"/>
                    <a:pt x="467881" y="449822"/>
                    <a:pt x="467091" y="567511"/>
                  </a:cubicBezTo>
                  <a:cubicBezTo>
                    <a:pt x="466301" y="685199"/>
                    <a:pt x="562641" y="781956"/>
                    <a:pt x="680697" y="782351"/>
                  </a:cubicBezTo>
                  <a:cubicBezTo>
                    <a:pt x="798753" y="782746"/>
                    <a:pt x="895488" y="686779"/>
                    <a:pt x="895883" y="568695"/>
                  </a:cubicBezTo>
                  <a:close/>
                  <a:moveTo>
                    <a:pt x="351404" y="47391"/>
                  </a:moveTo>
                  <a:cubicBezTo>
                    <a:pt x="351404" y="180877"/>
                    <a:pt x="351404" y="313572"/>
                    <a:pt x="351404" y="446663"/>
                  </a:cubicBezTo>
                  <a:cubicBezTo>
                    <a:pt x="373910" y="446663"/>
                    <a:pt x="396021" y="445478"/>
                    <a:pt x="417737" y="447058"/>
                  </a:cubicBezTo>
                  <a:cubicBezTo>
                    <a:pt x="439453" y="448638"/>
                    <a:pt x="456431" y="445478"/>
                    <a:pt x="463932" y="422177"/>
                  </a:cubicBezTo>
                  <a:cubicBezTo>
                    <a:pt x="464722" y="420203"/>
                    <a:pt x="466696" y="418228"/>
                    <a:pt x="467881" y="416253"/>
                  </a:cubicBezTo>
                  <a:cubicBezTo>
                    <a:pt x="505785" y="364123"/>
                    <a:pt x="555929" y="329764"/>
                    <a:pt x="618313" y="314362"/>
                  </a:cubicBezTo>
                  <a:cubicBezTo>
                    <a:pt x="627000" y="312388"/>
                    <a:pt x="629369" y="308833"/>
                    <a:pt x="629369" y="300145"/>
                  </a:cubicBezTo>
                  <a:cubicBezTo>
                    <a:pt x="628974" y="270920"/>
                    <a:pt x="628974" y="241301"/>
                    <a:pt x="628974" y="212076"/>
                  </a:cubicBezTo>
                  <a:cubicBezTo>
                    <a:pt x="628974" y="207732"/>
                    <a:pt x="628974" y="203783"/>
                    <a:pt x="628974" y="199833"/>
                  </a:cubicBezTo>
                  <a:cubicBezTo>
                    <a:pt x="589490" y="199833"/>
                    <a:pt x="551981" y="199833"/>
                    <a:pt x="513287" y="199833"/>
                  </a:cubicBezTo>
                  <a:cubicBezTo>
                    <a:pt x="513287" y="213656"/>
                    <a:pt x="513287" y="226688"/>
                    <a:pt x="513287" y="239721"/>
                  </a:cubicBezTo>
                  <a:cubicBezTo>
                    <a:pt x="513287" y="257888"/>
                    <a:pt x="513682" y="276054"/>
                    <a:pt x="512892" y="294616"/>
                  </a:cubicBezTo>
                  <a:cubicBezTo>
                    <a:pt x="512102" y="308438"/>
                    <a:pt x="502626" y="317522"/>
                    <a:pt x="490386" y="317917"/>
                  </a:cubicBezTo>
                  <a:cubicBezTo>
                    <a:pt x="477752" y="318312"/>
                    <a:pt x="467881" y="309228"/>
                    <a:pt x="466301" y="295011"/>
                  </a:cubicBezTo>
                  <a:cubicBezTo>
                    <a:pt x="465906" y="290667"/>
                    <a:pt x="465906" y="286322"/>
                    <a:pt x="465906" y="281978"/>
                  </a:cubicBezTo>
                  <a:cubicBezTo>
                    <a:pt x="465906" y="208522"/>
                    <a:pt x="465906" y="135065"/>
                    <a:pt x="465906" y="61609"/>
                  </a:cubicBezTo>
                  <a:cubicBezTo>
                    <a:pt x="465906" y="56870"/>
                    <a:pt x="465906" y="52525"/>
                    <a:pt x="465906" y="47391"/>
                  </a:cubicBezTo>
                  <a:cubicBezTo>
                    <a:pt x="427213" y="47391"/>
                    <a:pt x="390098" y="47391"/>
                    <a:pt x="351404" y="47391"/>
                  </a:cubicBezTo>
                  <a:close/>
                  <a:moveTo>
                    <a:pt x="302445" y="214446"/>
                  </a:moveTo>
                  <a:cubicBezTo>
                    <a:pt x="263751" y="214446"/>
                    <a:pt x="226241" y="214446"/>
                    <a:pt x="188732" y="214446"/>
                  </a:cubicBezTo>
                  <a:cubicBezTo>
                    <a:pt x="188732" y="292246"/>
                    <a:pt x="188732" y="369257"/>
                    <a:pt x="188732" y="446268"/>
                  </a:cubicBezTo>
                  <a:cubicBezTo>
                    <a:pt x="227031" y="446268"/>
                    <a:pt x="264540" y="446268"/>
                    <a:pt x="302445" y="446268"/>
                  </a:cubicBezTo>
                  <a:cubicBezTo>
                    <a:pt x="302445" y="368862"/>
                    <a:pt x="302445" y="291851"/>
                    <a:pt x="302445" y="214446"/>
                  </a:cubicBezTo>
                  <a:close/>
                  <a:moveTo>
                    <a:pt x="850872" y="770898"/>
                  </a:moveTo>
                  <a:cubicBezTo>
                    <a:pt x="888381" y="808022"/>
                    <a:pt x="926285" y="845935"/>
                    <a:pt x="964190" y="883848"/>
                  </a:cubicBezTo>
                  <a:cubicBezTo>
                    <a:pt x="966953" y="886612"/>
                    <a:pt x="970507" y="890166"/>
                    <a:pt x="974060" y="890166"/>
                  </a:cubicBezTo>
                  <a:cubicBezTo>
                    <a:pt x="982352" y="890166"/>
                    <a:pt x="992618" y="890956"/>
                    <a:pt x="998146" y="886217"/>
                  </a:cubicBezTo>
                  <a:cubicBezTo>
                    <a:pt x="1003278" y="881873"/>
                    <a:pt x="1005253" y="871210"/>
                    <a:pt x="1005253" y="863311"/>
                  </a:cubicBezTo>
                  <a:cubicBezTo>
                    <a:pt x="1005253" y="858177"/>
                    <a:pt x="999725" y="852253"/>
                    <a:pt x="995382" y="847909"/>
                  </a:cubicBezTo>
                  <a:cubicBezTo>
                    <a:pt x="960636" y="812761"/>
                    <a:pt x="925496" y="777612"/>
                    <a:pt x="890355" y="742858"/>
                  </a:cubicBezTo>
                  <a:cubicBezTo>
                    <a:pt x="888381" y="740884"/>
                    <a:pt x="885617" y="738909"/>
                    <a:pt x="884828" y="738119"/>
                  </a:cubicBezTo>
                  <a:cubicBezTo>
                    <a:pt x="872983" y="749177"/>
                    <a:pt x="862322" y="759840"/>
                    <a:pt x="850872" y="770898"/>
                  </a:cubicBezTo>
                  <a:close/>
                  <a:moveTo>
                    <a:pt x="139377" y="366888"/>
                  </a:moveTo>
                  <a:cubicBezTo>
                    <a:pt x="108185" y="366888"/>
                    <a:pt x="78178" y="366888"/>
                    <a:pt x="48170" y="366888"/>
                  </a:cubicBezTo>
                  <a:cubicBezTo>
                    <a:pt x="48170" y="393743"/>
                    <a:pt x="48170" y="419808"/>
                    <a:pt x="48170" y="446268"/>
                  </a:cubicBezTo>
                  <a:cubicBezTo>
                    <a:pt x="78572" y="446268"/>
                    <a:pt x="108580" y="446268"/>
                    <a:pt x="139377" y="446268"/>
                  </a:cubicBezTo>
                  <a:cubicBezTo>
                    <a:pt x="139377" y="419413"/>
                    <a:pt x="139377" y="393743"/>
                    <a:pt x="139377" y="366888"/>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46" name="Freeform 970">
              <a:extLst>
                <a:ext uri="{FF2B5EF4-FFF2-40B4-BE49-F238E27FC236}">
                  <a16:creationId xmlns:a16="http://schemas.microsoft.com/office/drawing/2014/main" id="{091BA456-5E72-CFB1-1A6A-5AD176520459}"/>
                </a:ext>
              </a:extLst>
            </p:cNvPr>
            <p:cNvSpPr/>
            <p:nvPr/>
          </p:nvSpPr>
          <p:spPr>
            <a:xfrm>
              <a:off x="2477798" y="452519"/>
              <a:ext cx="1011865" cy="1219140"/>
            </a:xfrm>
            <a:custGeom>
              <a:avLst/>
              <a:gdLst>
                <a:gd name="connsiteX0" fmla="*/ 0 w 1011865"/>
                <a:gd name="connsiteY0" fmla="*/ 59634 h 1219140"/>
                <a:gd name="connsiteX1" fmla="*/ 22901 w 1011865"/>
                <a:gd name="connsiteY1" fmla="*/ 20141 h 1219140"/>
                <a:gd name="connsiteX2" fmla="*/ 80547 w 1011865"/>
                <a:gd name="connsiteY2" fmla="*/ 0 h 1219140"/>
                <a:gd name="connsiteX3" fmla="*/ 929839 w 1011865"/>
                <a:gd name="connsiteY3" fmla="*/ 0 h 1219140"/>
                <a:gd name="connsiteX4" fmla="*/ 936946 w 1011865"/>
                <a:gd name="connsiteY4" fmla="*/ 0 h 1219140"/>
                <a:gd name="connsiteX5" fmla="*/ 1011175 w 1011865"/>
                <a:gd name="connsiteY5" fmla="*/ 73851 h 1219140"/>
                <a:gd name="connsiteX6" fmla="*/ 1011175 w 1011865"/>
                <a:gd name="connsiteY6" fmla="*/ 277634 h 1219140"/>
                <a:gd name="connsiteX7" fmla="*/ 987485 w 1011865"/>
                <a:gd name="connsiteY7" fmla="*/ 305674 h 1219140"/>
                <a:gd name="connsiteX8" fmla="*/ 963795 w 1011865"/>
                <a:gd name="connsiteY8" fmla="*/ 277634 h 1219140"/>
                <a:gd name="connsiteX9" fmla="*/ 963795 w 1011865"/>
                <a:gd name="connsiteY9" fmla="*/ 81355 h 1219140"/>
                <a:gd name="connsiteX10" fmla="*/ 930234 w 1011865"/>
                <a:gd name="connsiteY10" fmla="*/ 47786 h 1219140"/>
                <a:gd name="connsiteX11" fmla="*/ 80941 w 1011865"/>
                <a:gd name="connsiteY11" fmla="*/ 47786 h 1219140"/>
                <a:gd name="connsiteX12" fmla="*/ 47775 w 1011865"/>
                <a:gd name="connsiteY12" fmla="*/ 80170 h 1219140"/>
                <a:gd name="connsiteX13" fmla="*/ 47775 w 1011865"/>
                <a:gd name="connsiteY13" fmla="*/ 1138576 h 1219140"/>
                <a:gd name="connsiteX14" fmla="*/ 80547 w 1011865"/>
                <a:gd name="connsiteY14" fmla="*/ 1171355 h 1219140"/>
                <a:gd name="connsiteX15" fmla="*/ 931023 w 1011865"/>
                <a:gd name="connsiteY15" fmla="*/ 1171355 h 1219140"/>
                <a:gd name="connsiteX16" fmla="*/ 963795 w 1011865"/>
                <a:gd name="connsiteY16" fmla="*/ 1138181 h 1219140"/>
                <a:gd name="connsiteX17" fmla="*/ 963795 w 1011865"/>
                <a:gd name="connsiteY17" fmla="*/ 1045373 h 1219140"/>
                <a:gd name="connsiteX18" fmla="*/ 987485 w 1011865"/>
                <a:gd name="connsiteY18" fmla="*/ 1016938 h 1219140"/>
                <a:gd name="connsiteX19" fmla="*/ 1011570 w 1011865"/>
                <a:gd name="connsiteY19" fmla="*/ 1045373 h 1219140"/>
                <a:gd name="connsiteX20" fmla="*/ 1011570 w 1011865"/>
                <a:gd name="connsiteY20" fmla="*/ 1145290 h 1219140"/>
                <a:gd name="connsiteX21" fmla="*/ 954319 w 1011865"/>
                <a:gd name="connsiteY21" fmla="*/ 1217166 h 1219140"/>
                <a:gd name="connsiteX22" fmla="*/ 949976 w 1011865"/>
                <a:gd name="connsiteY22" fmla="*/ 1219141 h 1219140"/>
                <a:gd name="connsiteX23" fmla="*/ 62384 w 1011865"/>
                <a:gd name="connsiteY23" fmla="*/ 1219141 h 1219140"/>
                <a:gd name="connsiteX24" fmla="*/ 40273 w 1011865"/>
                <a:gd name="connsiteY24" fmla="*/ 1211242 h 1219140"/>
                <a:gd name="connsiteX25" fmla="*/ 395 w 1011865"/>
                <a:gd name="connsiteY25" fmla="*/ 1159902 h 1219140"/>
                <a:gd name="connsiteX26" fmla="*/ 0 w 1011865"/>
                <a:gd name="connsiteY26" fmla="*/ 59634 h 121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11865" h="1219140">
                  <a:moveTo>
                    <a:pt x="0" y="59634"/>
                  </a:moveTo>
                  <a:cubicBezTo>
                    <a:pt x="7502" y="46206"/>
                    <a:pt x="13030" y="31594"/>
                    <a:pt x="22901" y="20141"/>
                  </a:cubicBezTo>
                  <a:cubicBezTo>
                    <a:pt x="37509" y="3554"/>
                    <a:pt x="58831" y="0"/>
                    <a:pt x="80547" y="0"/>
                  </a:cubicBezTo>
                  <a:cubicBezTo>
                    <a:pt x="363644" y="0"/>
                    <a:pt x="646741" y="0"/>
                    <a:pt x="929839" y="0"/>
                  </a:cubicBezTo>
                  <a:cubicBezTo>
                    <a:pt x="932208" y="0"/>
                    <a:pt x="934577" y="0"/>
                    <a:pt x="936946" y="0"/>
                  </a:cubicBezTo>
                  <a:cubicBezTo>
                    <a:pt x="980378" y="790"/>
                    <a:pt x="1010780" y="30409"/>
                    <a:pt x="1011175" y="73851"/>
                  </a:cubicBezTo>
                  <a:cubicBezTo>
                    <a:pt x="1011570" y="141779"/>
                    <a:pt x="1011570" y="209706"/>
                    <a:pt x="1011175" y="277634"/>
                  </a:cubicBezTo>
                  <a:cubicBezTo>
                    <a:pt x="1011175" y="295406"/>
                    <a:pt x="1002094" y="305674"/>
                    <a:pt x="987485" y="305674"/>
                  </a:cubicBezTo>
                  <a:cubicBezTo>
                    <a:pt x="972876" y="305674"/>
                    <a:pt x="963795" y="295406"/>
                    <a:pt x="963795" y="277634"/>
                  </a:cubicBezTo>
                  <a:cubicBezTo>
                    <a:pt x="963795" y="212076"/>
                    <a:pt x="963795" y="146518"/>
                    <a:pt x="963795" y="81355"/>
                  </a:cubicBezTo>
                  <a:cubicBezTo>
                    <a:pt x="963795" y="55685"/>
                    <a:pt x="955898" y="47786"/>
                    <a:pt x="930234" y="47786"/>
                  </a:cubicBezTo>
                  <a:cubicBezTo>
                    <a:pt x="647136" y="47786"/>
                    <a:pt x="364039" y="47786"/>
                    <a:pt x="80941" y="47786"/>
                  </a:cubicBezTo>
                  <a:cubicBezTo>
                    <a:pt x="55672" y="47786"/>
                    <a:pt x="47775" y="55685"/>
                    <a:pt x="47775" y="80170"/>
                  </a:cubicBezTo>
                  <a:cubicBezTo>
                    <a:pt x="47775" y="432840"/>
                    <a:pt x="47775" y="785906"/>
                    <a:pt x="47775" y="1138576"/>
                  </a:cubicBezTo>
                  <a:cubicBezTo>
                    <a:pt x="47775" y="1163456"/>
                    <a:pt x="55672" y="1171355"/>
                    <a:pt x="80547" y="1171355"/>
                  </a:cubicBezTo>
                  <a:cubicBezTo>
                    <a:pt x="364039" y="1171355"/>
                    <a:pt x="647531" y="1171355"/>
                    <a:pt x="931023" y="1171355"/>
                  </a:cubicBezTo>
                  <a:cubicBezTo>
                    <a:pt x="955503" y="1171355"/>
                    <a:pt x="963795" y="1163061"/>
                    <a:pt x="963795" y="1138181"/>
                  </a:cubicBezTo>
                  <a:cubicBezTo>
                    <a:pt x="963795" y="1107376"/>
                    <a:pt x="963795" y="1076177"/>
                    <a:pt x="963795" y="1045373"/>
                  </a:cubicBezTo>
                  <a:cubicBezTo>
                    <a:pt x="963795" y="1027996"/>
                    <a:pt x="973271" y="1016938"/>
                    <a:pt x="987485" y="1016938"/>
                  </a:cubicBezTo>
                  <a:cubicBezTo>
                    <a:pt x="1001699" y="1016938"/>
                    <a:pt x="1011570" y="1027996"/>
                    <a:pt x="1011570" y="1045373"/>
                  </a:cubicBezTo>
                  <a:cubicBezTo>
                    <a:pt x="1011965" y="1078547"/>
                    <a:pt x="1011965" y="1112116"/>
                    <a:pt x="1011570" y="1145290"/>
                  </a:cubicBezTo>
                  <a:cubicBezTo>
                    <a:pt x="1011175" y="1182413"/>
                    <a:pt x="990644" y="1207688"/>
                    <a:pt x="954319" y="1217166"/>
                  </a:cubicBezTo>
                  <a:cubicBezTo>
                    <a:pt x="952739" y="1217561"/>
                    <a:pt x="951555" y="1218351"/>
                    <a:pt x="949976" y="1219141"/>
                  </a:cubicBezTo>
                  <a:cubicBezTo>
                    <a:pt x="654243" y="1219141"/>
                    <a:pt x="358116" y="1219141"/>
                    <a:pt x="62384" y="1219141"/>
                  </a:cubicBezTo>
                  <a:cubicBezTo>
                    <a:pt x="54882" y="1216376"/>
                    <a:pt x="47380" y="1214402"/>
                    <a:pt x="40273" y="1211242"/>
                  </a:cubicBezTo>
                  <a:cubicBezTo>
                    <a:pt x="18162" y="1200974"/>
                    <a:pt x="7502" y="1181623"/>
                    <a:pt x="395" y="1159902"/>
                  </a:cubicBezTo>
                  <a:cubicBezTo>
                    <a:pt x="0" y="793409"/>
                    <a:pt x="0" y="426522"/>
                    <a:pt x="0" y="59634"/>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47" name="Freeform 971">
              <a:extLst>
                <a:ext uri="{FF2B5EF4-FFF2-40B4-BE49-F238E27FC236}">
                  <a16:creationId xmlns:a16="http://schemas.microsoft.com/office/drawing/2014/main" id="{5460FDC9-E4CB-2480-8C56-A6F55580B978}"/>
                </a:ext>
              </a:extLst>
            </p:cNvPr>
            <p:cNvSpPr/>
            <p:nvPr/>
          </p:nvSpPr>
          <p:spPr>
            <a:xfrm>
              <a:off x="2603751" y="1495522"/>
              <a:ext cx="707561" cy="47786"/>
            </a:xfrm>
            <a:custGeom>
              <a:avLst/>
              <a:gdLst>
                <a:gd name="connsiteX0" fmla="*/ 353773 w 707561"/>
                <a:gd name="connsiteY0" fmla="*/ 395 h 47786"/>
                <a:gd name="connsiteX1" fmla="*/ 674380 w 707561"/>
                <a:gd name="connsiteY1" fmla="*/ 395 h 47786"/>
                <a:gd name="connsiteX2" fmla="*/ 689779 w 707561"/>
                <a:gd name="connsiteY2" fmla="*/ 1580 h 47786"/>
                <a:gd name="connsiteX3" fmla="*/ 707546 w 707561"/>
                <a:gd name="connsiteY3" fmla="*/ 24090 h 47786"/>
                <a:gd name="connsiteX4" fmla="*/ 690963 w 707561"/>
                <a:gd name="connsiteY4" fmla="*/ 46206 h 47786"/>
                <a:gd name="connsiteX5" fmla="*/ 673195 w 707561"/>
                <a:gd name="connsiteY5" fmla="*/ 47786 h 47786"/>
                <a:gd name="connsiteX6" fmla="*/ 34351 w 707561"/>
                <a:gd name="connsiteY6" fmla="*/ 47786 h 47786"/>
                <a:gd name="connsiteX7" fmla="*/ 17768 w 707561"/>
                <a:gd name="connsiteY7" fmla="*/ 46206 h 47786"/>
                <a:gd name="connsiteX8" fmla="*/ 0 w 707561"/>
                <a:gd name="connsiteY8" fmla="*/ 23696 h 47786"/>
                <a:gd name="connsiteX9" fmla="*/ 18952 w 707561"/>
                <a:gd name="connsiteY9" fmla="*/ 790 h 47786"/>
                <a:gd name="connsiteX10" fmla="*/ 33166 w 707561"/>
                <a:gd name="connsiteY10" fmla="*/ 0 h 47786"/>
                <a:gd name="connsiteX11" fmla="*/ 353773 w 707561"/>
                <a:gd name="connsiteY11" fmla="*/ 395 h 4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7561" h="47786">
                  <a:moveTo>
                    <a:pt x="353773" y="395"/>
                  </a:moveTo>
                  <a:cubicBezTo>
                    <a:pt x="460774" y="395"/>
                    <a:pt x="567379" y="395"/>
                    <a:pt x="674380" y="395"/>
                  </a:cubicBezTo>
                  <a:cubicBezTo>
                    <a:pt x="679513" y="395"/>
                    <a:pt x="684645" y="395"/>
                    <a:pt x="689779" y="1580"/>
                  </a:cubicBezTo>
                  <a:cubicBezTo>
                    <a:pt x="700439" y="3949"/>
                    <a:pt x="707941" y="13822"/>
                    <a:pt x="707546" y="24090"/>
                  </a:cubicBezTo>
                  <a:cubicBezTo>
                    <a:pt x="706756" y="34754"/>
                    <a:pt x="702018" y="43442"/>
                    <a:pt x="690963" y="46206"/>
                  </a:cubicBezTo>
                  <a:cubicBezTo>
                    <a:pt x="685435" y="47786"/>
                    <a:pt x="679118" y="47786"/>
                    <a:pt x="673195" y="47786"/>
                  </a:cubicBezTo>
                  <a:cubicBezTo>
                    <a:pt x="460379" y="47786"/>
                    <a:pt x="247167" y="47786"/>
                    <a:pt x="34351" y="47786"/>
                  </a:cubicBezTo>
                  <a:cubicBezTo>
                    <a:pt x="28823" y="47786"/>
                    <a:pt x="23295" y="47786"/>
                    <a:pt x="17768" y="46206"/>
                  </a:cubicBezTo>
                  <a:cubicBezTo>
                    <a:pt x="7107" y="43442"/>
                    <a:pt x="0" y="33964"/>
                    <a:pt x="0" y="23696"/>
                  </a:cubicBezTo>
                  <a:cubicBezTo>
                    <a:pt x="0" y="13033"/>
                    <a:pt x="7897" y="3159"/>
                    <a:pt x="18952" y="790"/>
                  </a:cubicBezTo>
                  <a:cubicBezTo>
                    <a:pt x="23690" y="0"/>
                    <a:pt x="28428" y="0"/>
                    <a:pt x="33166" y="0"/>
                  </a:cubicBezTo>
                  <a:cubicBezTo>
                    <a:pt x="140167" y="395"/>
                    <a:pt x="247167" y="395"/>
                    <a:pt x="353773" y="395"/>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48" name="Freeform 972">
              <a:extLst>
                <a:ext uri="{FF2B5EF4-FFF2-40B4-BE49-F238E27FC236}">
                  <a16:creationId xmlns:a16="http://schemas.microsoft.com/office/drawing/2014/main" id="{535B930F-5A15-B529-0A46-E0DF62C82849}"/>
                </a:ext>
              </a:extLst>
            </p:cNvPr>
            <p:cNvSpPr/>
            <p:nvPr/>
          </p:nvSpPr>
          <p:spPr>
            <a:xfrm>
              <a:off x="3441187" y="805179"/>
              <a:ext cx="47400" cy="47411"/>
            </a:xfrm>
            <a:custGeom>
              <a:avLst/>
              <a:gdLst>
                <a:gd name="connsiteX0" fmla="*/ 24095 w 47400"/>
                <a:gd name="connsiteY0" fmla="*/ 47401 h 47411"/>
                <a:gd name="connsiteX1" fmla="*/ 10 w 47400"/>
                <a:gd name="connsiteY1" fmla="*/ 24101 h 47411"/>
                <a:gd name="connsiteX2" fmla="*/ 23306 w 47400"/>
                <a:gd name="connsiteY2" fmla="*/ 10 h 47411"/>
                <a:gd name="connsiteX3" fmla="*/ 47391 w 47400"/>
                <a:gd name="connsiteY3" fmla="*/ 23311 h 47411"/>
                <a:gd name="connsiteX4" fmla="*/ 24095 w 47400"/>
                <a:gd name="connsiteY4" fmla="*/ 47401 h 47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00" h="47411">
                  <a:moveTo>
                    <a:pt x="24095" y="47401"/>
                  </a:moveTo>
                  <a:cubicBezTo>
                    <a:pt x="11461" y="47796"/>
                    <a:pt x="405" y="36738"/>
                    <a:pt x="10" y="24101"/>
                  </a:cubicBezTo>
                  <a:cubicBezTo>
                    <a:pt x="-384" y="11463"/>
                    <a:pt x="10671" y="405"/>
                    <a:pt x="23306" y="10"/>
                  </a:cubicBezTo>
                  <a:cubicBezTo>
                    <a:pt x="35545" y="-385"/>
                    <a:pt x="46996" y="11068"/>
                    <a:pt x="47391" y="23311"/>
                  </a:cubicBezTo>
                  <a:cubicBezTo>
                    <a:pt x="47786" y="35948"/>
                    <a:pt x="36730" y="47401"/>
                    <a:pt x="24095" y="47401"/>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49" name="Freeform 973">
              <a:extLst>
                <a:ext uri="{FF2B5EF4-FFF2-40B4-BE49-F238E27FC236}">
                  <a16:creationId xmlns:a16="http://schemas.microsoft.com/office/drawing/2014/main" id="{3D7704B5-51B0-C598-3830-04BFDC3F1B55}"/>
                </a:ext>
              </a:extLst>
            </p:cNvPr>
            <p:cNvSpPr/>
            <p:nvPr/>
          </p:nvSpPr>
          <p:spPr>
            <a:xfrm>
              <a:off x="3047930" y="1362816"/>
              <a:ext cx="46601" cy="47017"/>
            </a:xfrm>
            <a:custGeom>
              <a:avLst/>
              <a:gdLst>
                <a:gd name="connsiteX0" fmla="*/ 23306 w 46601"/>
                <a:gd name="connsiteY0" fmla="*/ 11 h 47017"/>
                <a:gd name="connsiteX1" fmla="*/ 46601 w 46601"/>
                <a:gd name="connsiteY1" fmla="*/ 23706 h 47017"/>
                <a:gd name="connsiteX2" fmla="*/ 22911 w 46601"/>
                <a:gd name="connsiteY2" fmla="*/ 47007 h 47017"/>
                <a:gd name="connsiteX3" fmla="*/ 11 w 46601"/>
                <a:gd name="connsiteY3" fmla="*/ 22916 h 47017"/>
                <a:gd name="connsiteX4" fmla="*/ 23306 w 46601"/>
                <a:gd name="connsiteY4" fmla="*/ 11 h 47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01" h="47017">
                  <a:moveTo>
                    <a:pt x="23306" y="11"/>
                  </a:moveTo>
                  <a:cubicBezTo>
                    <a:pt x="35941" y="11"/>
                    <a:pt x="46601" y="11069"/>
                    <a:pt x="46601" y="23706"/>
                  </a:cubicBezTo>
                  <a:cubicBezTo>
                    <a:pt x="46601" y="36344"/>
                    <a:pt x="35546" y="47402"/>
                    <a:pt x="22911" y="47007"/>
                  </a:cubicBezTo>
                  <a:cubicBezTo>
                    <a:pt x="10276" y="47007"/>
                    <a:pt x="-384" y="35949"/>
                    <a:pt x="11" y="22916"/>
                  </a:cubicBezTo>
                  <a:cubicBezTo>
                    <a:pt x="-384" y="10279"/>
                    <a:pt x="10276" y="-384"/>
                    <a:pt x="23306" y="11"/>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0" name="Freeform 974">
              <a:extLst>
                <a:ext uri="{FF2B5EF4-FFF2-40B4-BE49-F238E27FC236}">
                  <a16:creationId xmlns:a16="http://schemas.microsoft.com/office/drawing/2014/main" id="{5485D541-B4CA-CD3A-B696-B616B21E5BE3}"/>
                </a:ext>
              </a:extLst>
            </p:cNvPr>
            <p:cNvSpPr/>
            <p:nvPr/>
          </p:nvSpPr>
          <p:spPr>
            <a:xfrm>
              <a:off x="3171886" y="997485"/>
              <a:ext cx="142625" cy="142221"/>
            </a:xfrm>
            <a:custGeom>
              <a:avLst/>
              <a:gdLst>
                <a:gd name="connsiteX0" fmla="*/ 72683 w 142625"/>
                <a:gd name="connsiteY0" fmla="*/ 33 h 142221"/>
                <a:gd name="connsiteX1" fmla="*/ 142569 w 142625"/>
                <a:gd name="connsiteY1" fmla="*/ 72305 h 142221"/>
                <a:gd name="connsiteX2" fmla="*/ 70314 w 142625"/>
                <a:gd name="connsiteY2" fmla="*/ 142207 h 142221"/>
                <a:gd name="connsiteX3" fmla="*/ 33 w 142625"/>
                <a:gd name="connsiteY3" fmla="*/ 67961 h 142221"/>
                <a:gd name="connsiteX4" fmla="*/ 72683 w 142625"/>
                <a:gd name="connsiteY4" fmla="*/ 33 h 142221"/>
                <a:gd name="connsiteX5" fmla="*/ 72683 w 142625"/>
                <a:gd name="connsiteY5" fmla="*/ 47819 h 142221"/>
                <a:gd name="connsiteX6" fmla="*/ 47808 w 142625"/>
                <a:gd name="connsiteY6" fmla="*/ 69540 h 142221"/>
                <a:gd name="connsiteX7" fmla="*/ 69919 w 142625"/>
                <a:gd name="connsiteY7" fmla="*/ 94421 h 142221"/>
                <a:gd name="connsiteX8" fmla="*/ 94794 w 142625"/>
                <a:gd name="connsiteY8" fmla="*/ 72700 h 142221"/>
                <a:gd name="connsiteX9" fmla="*/ 72683 w 142625"/>
                <a:gd name="connsiteY9" fmla="*/ 47819 h 14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25" h="142221">
                  <a:moveTo>
                    <a:pt x="72683" y="33"/>
                  </a:moveTo>
                  <a:cubicBezTo>
                    <a:pt x="112167" y="1218"/>
                    <a:pt x="144148" y="33997"/>
                    <a:pt x="142569" y="72305"/>
                  </a:cubicBezTo>
                  <a:cubicBezTo>
                    <a:pt x="141385" y="111797"/>
                    <a:pt x="109008" y="142997"/>
                    <a:pt x="70314" y="142207"/>
                  </a:cubicBezTo>
                  <a:cubicBezTo>
                    <a:pt x="29646" y="141417"/>
                    <a:pt x="-1151" y="108638"/>
                    <a:pt x="33" y="67961"/>
                  </a:cubicBezTo>
                  <a:cubicBezTo>
                    <a:pt x="1218" y="29653"/>
                    <a:pt x="33989" y="-1152"/>
                    <a:pt x="72683" y="33"/>
                  </a:cubicBezTo>
                  <a:close/>
                  <a:moveTo>
                    <a:pt x="72683" y="47819"/>
                  </a:moveTo>
                  <a:cubicBezTo>
                    <a:pt x="59258" y="47029"/>
                    <a:pt x="48598" y="56508"/>
                    <a:pt x="47808" y="69540"/>
                  </a:cubicBezTo>
                  <a:cubicBezTo>
                    <a:pt x="47019" y="82573"/>
                    <a:pt x="56890" y="93631"/>
                    <a:pt x="69919" y="94421"/>
                  </a:cubicBezTo>
                  <a:cubicBezTo>
                    <a:pt x="82949" y="95211"/>
                    <a:pt x="94004" y="85732"/>
                    <a:pt x="94794" y="72700"/>
                  </a:cubicBezTo>
                  <a:cubicBezTo>
                    <a:pt x="95583" y="59667"/>
                    <a:pt x="85318" y="48609"/>
                    <a:pt x="72683" y="47819"/>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2" name="Freeform 975">
              <a:extLst>
                <a:ext uri="{FF2B5EF4-FFF2-40B4-BE49-F238E27FC236}">
                  <a16:creationId xmlns:a16="http://schemas.microsoft.com/office/drawing/2014/main" id="{3974591B-5290-F853-B34B-46504BE5E821}"/>
                </a:ext>
              </a:extLst>
            </p:cNvPr>
            <p:cNvSpPr/>
            <p:nvPr/>
          </p:nvSpPr>
          <p:spPr>
            <a:xfrm>
              <a:off x="3338537" y="1180765"/>
              <a:ext cx="142539" cy="142177"/>
            </a:xfrm>
            <a:custGeom>
              <a:avLst/>
              <a:gdLst>
                <a:gd name="connsiteX0" fmla="*/ 71469 w 142539"/>
                <a:gd name="connsiteY0" fmla="*/ 0 h 142177"/>
                <a:gd name="connsiteX1" fmla="*/ 142540 w 142539"/>
                <a:gd name="connsiteY1" fmla="*/ 71087 h 142177"/>
                <a:gd name="connsiteX2" fmla="*/ 71469 w 142539"/>
                <a:gd name="connsiteY2" fmla="*/ 142174 h 142177"/>
                <a:gd name="connsiteX3" fmla="*/ 4 w 142539"/>
                <a:gd name="connsiteY3" fmla="*/ 70297 h 142177"/>
                <a:gd name="connsiteX4" fmla="*/ 71469 w 142539"/>
                <a:gd name="connsiteY4" fmla="*/ 0 h 142177"/>
                <a:gd name="connsiteX5" fmla="*/ 47779 w 142539"/>
                <a:gd name="connsiteY5" fmla="*/ 71482 h 142177"/>
                <a:gd name="connsiteX6" fmla="*/ 71469 w 142539"/>
                <a:gd name="connsiteY6" fmla="*/ 94783 h 142177"/>
                <a:gd name="connsiteX7" fmla="*/ 94764 w 142539"/>
                <a:gd name="connsiteY7" fmla="*/ 71087 h 142177"/>
                <a:gd name="connsiteX8" fmla="*/ 71074 w 142539"/>
                <a:gd name="connsiteY8" fmla="*/ 47786 h 142177"/>
                <a:gd name="connsiteX9" fmla="*/ 47779 w 142539"/>
                <a:gd name="connsiteY9" fmla="*/ 71482 h 14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539" h="142177">
                  <a:moveTo>
                    <a:pt x="71469" y="0"/>
                  </a:moveTo>
                  <a:cubicBezTo>
                    <a:pt x="110558" y="395"/>
                    <a:pt x="142540" y="31989"/>
                    <a:pt x="142540" y="71087"/>
                  </a:cubicBezTo>
                  <a:cubicBezTo>
                    <a:pt x="142540" y="109790"/>
                    <a:pt x="110558" y="142174"/>
                    <a:pt x="71469" y="142174"/>
                  </a:cubicBezTo>
                  <a:cubicBezTo>
                    <a:pt x="31985" y="142569"/>
                    <a:pt x="-391" y="109790"/>
                    <a:pt x="4" y="70297"/>
                  </a:cubicBezTo>
                  <a:cubicBezTo>
                    <a:pt x="399" y="31199"/>
                    <a:pt x="31985" y="0"/>
                    <a:pt x="71469" y="0"/>
                  </a:cubicBezTo>
                  <a:close/>
                  <a:moveTo>
                    <a:pt x="47779" y="71482"/>
                  </a:moveTo>
                  <a:cubicBezTo>
                    <a:pt x="47779" y="84514"/>
                    <a:pt x="58439" y="94783"/>
                    <a:pt x="71469" y="94783"/>
                  </a:cubicBezTo>
                  <a:cubicBezTo>
                    <a:pt x="84104" y="94783"/>
                    <a:pt x="95159" y="84119"/>
                    <a:pt x="94764" y="71087"/>
                  </a:cubicBezTo>
                  <a:cubicBezTo>
                    <a:pt x="94764" y="58449"/>
                    <a:pt x="84104" y="47786"/>
                    <a:pt x="71074" y="47786"/>
                  </a:cubicBezTo>
                  <a:cubicBezTo>
                    <a:pt x="58045" y="47786"/>
                    <a:pt x="47779" y="58449"/>
                    <a:pt x="47779" y="71482"/>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3" name="Freeform 976">
              <a:extLst>
                <a:ext uri="{FF2B5EF4-FFF2-40B4-BE49-F238E27FC236}">
                  <a16:creationId xmlns:a16="http://schemas.microsoft.com/office/drawing/2014/main" id="{B1B2543E-3798-F774-0C49-DA17B9F42CBE}"/>
                </a:ext>
              </a:extLst>
            </p:cNvPr>
            <p:cNvSpPr/>
            <p:nvPr/>
          </p:nvSpPr>
          <p:spPr>
            <a:xfrm>
              <a:off x="3266577" y="1069747"/>
              <a:ext cx="133482" cy="239764"/>
            </a:xfrm>
            <a:custGeom>
              <a:avLst/>
              <a:gdLst>
                <a:gd name="connsiteX0" fmla="*/ 146232 w 174980"/>
                <a:gd name="connsiteY0" fmla="*/ 0 h 273686"/>
                <a:gd name="connsiteX1" fmla="*/ 173870 w 174980"/>
                <a:gd name="connsiteY1" fmla="*/ 30015 h 273686"/>
                <a:gd name="connsiteX2" fmla="*/ 167948 w 174980"/>
                <a:gd name="connsiteY2" fmla="*/ 43047 h 273686"/>
                <a:gd name="connsiteX3" fmla="*/ 48708 w 174980"/>
                <a:gd name="connsiteY3" fmla="*/ 253938 h 273686"/>
                <a:gd name="connsiteX4" fmla="*/ 45549 w 174980"/>
                <a:gd name="connsiteY4" fmla="*/ 259072 h 273686"/>
                <a:gd name="connsiteX5" fmla="*/ 12383 w 174980"/>
                <a:gd name="connsiteY5" fmla="*/ 270920 h 273686"/>
                <a:gd name="connsiteX6" fmla="*/ 4091 w 174980"/>
                <a:gd name="connsiteY6" fmla="*/ 236167 h 273686"/>
                <a:gd name="connsiteX7" fmla="*/ 130044 w 174980"/>
                <a:gd name="connsiteY7" fmla="*/ 13822 h 273686"/>
                <a:gd name="connsiteX8" fmla="*/ 146232 w 174980"/>
                <a:gd name="connsiteY8" fmla="*/ 0 h 27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980" h="273686">
                  <a:moveTo>
                    <a:pt x="146232" y="0"/>
                  </a:moveTo>
                  <a:cubicBezTo>
                    <a:pt x="167948" y="0"/>
                    <a:pt x="178609" y="14612"/>
                    <a:pt x="173870" y="30015"/>
                  </a:cubicBezTo>
                  <a:cubicBezTo>
                    <a:pt x="172291" y="34359"/>
                    <a:pt x="170317" y="38703"/>
                    <a:pt x="167948" y="43047"/>
                  </a:cubicBezTo>
                  <a:cubicBezTo>
                    <a:pt x="128070" y="113344"/>
                    <a:pt x="88586" y="183641"/>
                    <a:pt x="48708" y="253938"/>
                  </a:cubicBezTo>
                  <a:cubicBezTo>
                    <a:pt x="47918" y="255518"/>
                    <a:pt x="46733" y="257493"/>
                    <a:pt x="45549" y="259072"/>
                  </a:cubicBezTo>
                  <a:cubicBezTo>
                    <a:pt x="37257" y="272500"/>
                    <a:pt x="24228" y="277239"/>
                    <a:pt x="12383" y="270920"/>
                  </a:cubicBezTo>
                  <a:cubicBezTo>
                    <a:pt x="143" y="264207"/>
                    <a:pt x="-3806" y="249989"/>
                    <a:pt x="4091" y="236167"/>
                  </a:cubicBezTo>
                  <a:cubicBezTo>
                    <a:pt x="45944" y="161920"/>
                    <a:pt x="87401" y="87674"/>
                    <a:pt x="130044" y="13822"/>
                  </a:cubicBezTo>
                  <a:cubicBezTo>
                    <a:pt x="133992" y="7109"/>
                    <a:pt x="142679" y="2765"/>
                    <a:pt x="146232" y="0"/>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4" name="Freeform 977">
              <a:extLst>
                <a:ext uri="{FF2B5EF4-FFF2-40B4-BE49-F238E27FC236}">
                  <a16:creationId xmlns:a16="http://schemas.microsoft.com/office/drawing/2014/main" id="{3D288BD2-978F-8925-9A17-C82FC4B8091B}"/>
                </a:ext>
              </a:extLst>
            </p:cNvPr>
            <p:cNvSpPr/>
            <p:nvPr/>
          </p:nvSpPr>
          <p:spPr>
            <a:xfrm>
              <a:off x="2603741" y="1362431"/>
              <a:ext cx="403542" cy="47391"/>
            </a:xfrm>
            <a:custGeom>
              <a:avLst/>
              <a:gdLst>
                <a:gd name="connsiteX0" fmla="*/ 374314 w 403542"/>
                <a:gd name="connsiteY0" fmla="*/ 0 h 47391"/>
                <a:gd name="connsiteX1" fmla="*/ 306403 w 403542"/>
                <a:gd name="connsiteY1" fmla="*/ 0 h 47391"/>
                <a:gd name="connsiteX2" fmla="*/ 245993 w 403542"/>
                <a:gd name="connsiteY2" fmla="*/ 0 h 47391"/>
                <a:gd name="connsiteX3" fmla="*/ 187952 w 403542"/>
                <a:gd name="connsiteY3" fmla="*/ 0 h 47391"/>
                <a:gd name="connsiteX4" fmla="*/ 142546 w 403542"/>
                <a:gd name="connsiteY4" fmla="*/ 0 h 47391"/>
                <a:gd name="connsiteX5" fmla="*/ 98324 w 403542"/>
                <a:gd name="connsiteY5" fmla="*/ 0 h 47391"/>
                <a:gd name="connsiteX6" fmla="*/ 29228 w 403542"/>
                <a:gd name="connsiteY6" fmla="*/ 0 h 47391"/>
                <a:gd name="connsiteX7" fmla="*/ 10 w 403542"/>
                <a:gd name="connsiteY7" fmla="*/ 24091 h 47391"/>
                <a:gd name="connsiteX8" fmla="*/ 28833 w 403542"/>
                <a:gd name="connsiteY8" fmla="*/ 47391 h 47391"/>
                <a:gd name="connsiteX9" fmla="*/ 142151 w 403542"/>
                <a:gd name="connsiteY9" fmla="*/ 47391 h 47391"/>
                <a:gd name="connsiteX10" fmla="*/ 246387 w 403542"/>
                <a:gd name="connsiteY10" fmla="*/ 47391 h 47391"/>
                <a:gd name="connsiteX11" fmla="*/ 374314 w 403542"/>
                <a:gd name="connsiteY11" fmla="*/ 47391 h 47391"/>
                <a:gd name="connsiteX12" fmla="*/ 403532 w 403542"/>
                <a:gd name="connsiteY12" fmla="*/ 22906 h 47391"/>
                <a:gd name="connsiteX13" fmla="*/ 374314 w 403542"/>
                <a:gd name="connsiteY13" fmla="*/ 0 h 4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3542" h="47391">
                  <a:moveTo>
                    <a:pt x="374314" y="0"/>
                  </a:moveTo>
                  <a:cubicBezTo>
                    <a:pt x="351809" y="0"/>
                    <a:pt x="328908" y="0"/>
                    <a:pt x="306403" y="0"/>
                  </a:cubicBezTo>
                  <a:cubicBezTo>
                    <a:pt x="286266" y="0"/>
                    <a:pt x="266129" y="0"/>
                    <a:pt x="245993" y="0"/>
                  </a:cubicBezTo>
                  <a:cubicBezTo>
                    <a:pt x="226646" y="0"/>
                    <a:pt x="207299" y="0"/>
                    <a:pt x="187952" y="0"/>
                  </a:cubicBezTo>
                  <a:cubicBezTo>
                    <a:pt x="172948" y="0"/>
                    <a:pt x="157944" y="0"/>
                    <a:pt x="142546" y="0"/>
                  </a:cubicBezTo>
                  <a:cubicBezTo>
                    <a:pt x="127937" y="0"/>
                    <a:pt x="112933" y="0"/>
                    <a:pt x="98324" y="0"/>
                  </a:cubicBezTo>
                  <a:cubicBezTo>
                    <a:pt x="75423" y="0"/>
                    <a:pt x="52128" y="0"/>
                    <a:pt x="29228" y="0"/>
                  </a:cubicBezTo>
                  <a:cubicBezTo>
                    <a:pt x="11065" y="0"/>
                    <a:pt x="-385" y="9478"/>
                    <a:pt x="10" y="24091"/>
                  </a:cubicBezTo>
                  <a:cubicBezTo>
                    <a:pt x="405" y="38308"/>
                    <a:pt x="11460" y="47391"/>
                    <a:pt x="28833" y="47391"/>
                  </a:cubicBezTo>
                  <a:cubicBezTo>
                    <a:pt x="66737" y="47391"/>
                    <a:pt x="104246" y="47391"/>
                    <a:pt x="142151" y="47391"/>
                  </a:cubicBezTo>
                  <a:cubicBezTo>
                    <a:pt x="176896" y="47391"/>
                    <a:pt x="211642" y="47391"/>
                    <a:pt x="246387" y="47391"/>
                  </a:cubicBezTo>
                  <a:cubicBezTo>
                    <a:pt x="289030" y="47391"/>
                    <a:pt x="331672" y="47391"/>
                    <a:pt x="374314" y="47391"/>
                  </a:cubicBezTo>
                  <a:cubicBezTo>
                    <a:pt x="392477" y="47391"/>
                    <a:pt x="403927" y="37518"/>
                    <a:pt x="403532" y="22906"/>
                  </a:cubicBezTo>
                  <a:cubicBezTo>
                    <a:pt x="402743" y="9083"/>
                    <a:pt x="392082" y="0"/>
                    <a:pt x="374314" y="0"/>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sp>
          <p:nvSpPr>
            <p:cNvPr id="56" name="Freeform 978">
              <a:extLst>
                <a:ext uri="{FF2B5EF4-FFF2-40B4-BE49-F238E27FC236}">
                  <a16:creationId xmlns:a16="http://schemas.microsoft.com/office/drawing/2014/main" id="{9F3D76E0-948D-B7C3-A9DD-93B3E4AECE83}"/>
                </a:ext>
              </a:extLst>
            </p:cNvPr>
            <p:cNvSpPr/>
            <p:nvPr/>
          </p:nvSpPr>
          <p:spPr>
            <a:xfrm>
              <a:off x="2603741" y="1228946"/>
              <a:ext cx="403542" cy="47391"/>
            </a:xfrm>
            <a:custGeom>
              <a:avLst/>
              <a:gdLst>
                <a:gd name="connsiteX0" fmla="*/ 374314 w 403542"/>
                <a:gd name="connsiteY0" fmla="*/ 0 h 47391"/>
                <a:gd name="connsiteX1" fmla="*/ 306403 w 403542"/>
                <a:gd name="connsiteY1" fmla="*/ 0 h 47391"/>
                <a:gd name="connsiteX2" fmla="*/ 245993 w 403542"/>
                <a:gd name="connsiteY2" fmla="*/ 0 h 47391"/>
                <a:gd name="connsiteX3" fmla="*/ 187952 w 403542"/>
                <a:gd name="connsiteY3" fmla="*/ 0 h 47391"/>
                <a:gd name="connsiteX4" fmla="*/ 142546 w 403542"/>
                <a:gd name="connsiteY4" fmla="*/ 0 h 47391"/>
                <a:gd name="connsiteX5" fmla="*/ 98324 w 403542"/>
                <a:gd name="connsiteY5" fmla="*/ 0 h 47391"/>
                <a:gd name="connsiteX6" fmla="*/ 29228 w 403542"/>
                <a:gd name="connsiteY6" fmla="*/ 0 h 47391"/>
                <a:gd name="connsiteX7" fmla="*/ 10 w 403542"/>
                <a:gd name="connsiteY7" fmla="*/ 24090 h 47391"/>
                <a:gd name="connsiteX8" fmla="*/ 28833 w 403542"/>
                <a:gd name="connsiteY8" fmla="*/ 47391 h 47391"/>
                <a:gd name="connsiteX9" fmla="*/ 142151 w 403542"/>
                <a:gd name="connsiteY9" fmla="*/ 47391 h 47391"/>
                <a:gd name="connsiteX10" fmla="*/ 246387 w 403542"/>
                <a:gd name="connsiteY10" fmla="*/ 47391 h 47391"/>
                <a:gd name="connsiteX11" fmla="*/ 374314 w 403542"/>
                <a:gd name="connsiteY11" fmla="*/ 47391 h 47391"/>
                <a:gd name="connsiteX12" fmla="*/ 403532 w 403542"/>
                <a:gd name="connsiteY12" fmla="*/ 22906 h 47391"/>
                <a:gd name="connsiteX13" fmla="*/ 374314 w 403542"/>
                <a:gd name="connsiteY13" fmla="*/ 0 h 4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3542" h="47391">
                  <a:moveTo>
                    <a:pt x="374314" y="0"/>
                  </a:moveTo>
                  <a:cubicBezTo>
                    <a:pt x="351809" y="0"/>
                    <a:pt x="328908" y="0"/>
                    <a:pt x="306403" y="0"/>
                  </a:cubicBezTo>
                  <a:cubicBezTo>
                    <a:pt x="286266" y="0"/>
                    <a:pt x="266129" y="0"/>
                    <a:pt x="245993" y="0"/>
                  </a:cubicBezTo>
                  <a:cubicBezTo>
                    <a:pt x="226646" y="0"/>
                    <a:pt x="207299" y="0"/>
                    <a:pt x="187952" y="0"/>
                  </a:cubicBezTo>
                  <a:cubicBezTo>
                    <a:pt x="172948" y="0"/>
                    <a:pt x="157944" y="0"/>
                    <a:pt x="142546" y="0"/>
                  </a:cubicBezTo>
                  <a:cubicBezTo>
                    <a:pt x="127937" y="0"/>
                    <a:pt x="112933" y="0"/>
                    <a:pt x="98324" y="0"/>
                  </a:cubicBezTo>
                  <a:cubicBezTo>
                    <a:pt x="75423" y="0"/>
                    <a:pt x="52128" y="0"/>
                    <a:pt x="29228" y="0"/>
                  </a:cubicBezTo>
                  <a:cubicBezTo>
                    <a:pt x="11065" y="0"/>
                    <a:pt x="-385" y="9478"/>
                    <a:pt x="10" y="24090"/>
                  </a:cubicBezTo>
                  <a:cubicBezTo>
                    <a:pt x="405" y="38308"/>
                    <a:pt x="11460" y="47391"/>
                    <a:pt x="28833" y="47391"/>
                  </a:cubicBezTo>
                  <a:cubicBezTo>
                    <a:pt x="66737" y="47391"/>
                    <a:pt x="104246" y="47391"/>
                    <a:pt x="142151" y="47391"/>
                  </a:cubicBezTo>
                  <a:cubicBezTo>
                    <a:pt x="176896" y="47391"/>
                    <a:pt x="211642" y="47391"/>
                    <a:pt x="246387" y="47391"/>
                  </a:cubicBezTo>
                  <a:cubicBezTo>
                    <a:pt x="289030" y="47391"/>
                    <a:pt x="331672" y="47391"/>
                    <a:pt x="374314" y="47391"/>
                  </a:cubicBezTo>
                  <a:cubicBezTo>
                    <a:pt x="392477" y="47391"/>
                    <a:pt x="403927" y="37518"/>
                    <a:pt x="403532" y="22906"/>
                  </a:cubicBezTo>
                  <a:cubicBezTo>
                    <a:pt x="402743" y="9083"/>
                    <a:pt x="392082" y="0"/>
                    <a:pt x="374314" y="0"/>
                  </a:cubicBezTo>
                  <a:close/>
                </a:path>
              </a:pathLst>
            </a:custGeom>
            <a:grpFill/>
            <a:ln w="3948" cap="flat">
              <a:noFill/>
              <a:prstDash val="solid"/>
              <a:miter/>
            </a:ln>
          </p:spPr>
          <p:txBody>
            <a:bodyPr rtlCol="0" anchor="ctr"/>
            <a:lstStyle/>
            <a:p>
              <a:pPr defTabSz="913738"/>
              <a:endParaRPr lang="en-US">
                <a:solidFill>
                  <a:srgbClr val="000000"/>
                </a:solidFill>
                <a:latin typeface="Roboto"/>
              </a:endParaRPr>
            </a:p>
          </p:txBody>
        </p:sp>
      </p:grpSp>
      <p:sp>
        <p:nvSpPr>
          <p:cNvPr id="57" name="TextBox 36">
            <a:extLst>
              <a:ext uri="{FF2B5EF4-FFF2-40B4-BE49-F238E27FC236}">
                <a16:creationId xmlns:a16="http://schemas.microsoft.com/office/drawing/2014/main" id="{2BFBBBF2-EB8B-D85C-9409-2EA79D09A9A7}"/>
              </a:ext>
            </a:extLst>
          </p:cNvPr>
          <p:cNvSpPr txBox="1"/>
          <p:nvPr/>
        </p:nvSpPr>
        <p:spPr>
          <a:xfrm>
            <a:off x="7909820" y="6020884"/>
            <a:ext cx="2554979" cy="788036"/>
          </a:xfrm>
          <a:prstGeom prst="rect">
            <a:avLst/>
          </a:prstGeom>
          <a:noFill/>
        </p:spPr>
        <p:txBody>
          <a:bodyPr wrap="square" numCol="1">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tr-TR" sz="1800" noProof="1">
                <a:solidFill>
                  <a:srgbClr val="262626"/>
                </a:solidFill>
                <a:latin typeface="Calibri" panose="020F0502020204030204" pitchFamily="34" charset="0"/>
                <a:cs typeface="Calibri" panose="020F0502020204030204" pitchFamily="34" charset="0"/>
              </a:rPr>
              <a:t>ESG düzenlemelerini anlamada yaşanan zorluk</a:t>
            </a:r>
          </a:p>
          <a:p>
            <a:pPr>
              <a:lnSpc>
                <a:spcPts val="18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grpSp>
        <p:nvGrpSpPr>
          <p:cNvPr id="59" name="Group 58">
            <a:extLst>
              <a:ext uri="{FF2B5EF4-FFF2-40B4-BE49-F238E27FC236}">
                <a16:creationId xmlns:a16="http://schemas.microsoft.com/office/drawing/2014/main" id="{5120176E-11C2-E390-4E57-E10428D69884}"/>
              </a:ext>
            </a:extLst>
          </p:cNvPr>
          <p:cNvGrpSpPr/>
          <p:nvPr/>
        </p:nvGrpSpPr>
        <p:grpSpPr>
          <a:xfrm>
            <a:off x="9839647" y="3992845"/>
            <a:ext cx="767727" cy="786015"/>
            <a:chOff x="7284496" y="2127428"/>
            <a:chExt cx="2245645" cy="2249982"/>
          </a:xfrm>
          <a:solidFill>
            <a:srgbClr val="EABB22"/>
          </a:solidFill>
        </p:grpSpPr>
        <p:grpSp>
          <p:nvGrpSpPr>
            <p:cNvPr id="60" name="Graphic 3">
              <a:extLst>
                <a:ext uri="{FF2B5EF4-FFF2-40B4-BE49-F238E27FC236}">
                  <a16:creationId xmlns:a16="http://schemas.microsoft.com/office/drawing/2014/main" id="{37E7BC74-1E1F-B96C-3ED4-A64B26576D86}"/>
                </a:ext>
              </a:extLst>
            </p:cNvPr>
            <p:cNvGrpSpPr/>
            <p:nvPr/>
          </p:nvGrpSpPr>
          <p:grpSpPr>
            <a:xfrm>
              <a:off x="7284496" y="2127428"/>
              <a:ext cx="2245645" cy="2249982"/>
              <a:chOff x="5098317" y="2100784"/>
              <a:chExt cx="2245645" cy="2249982"/>
            </a:xfrm>
            <a:grpFill/>
          </p:grpSpPr>
          <p:sp>
            <p:nvSpPr>
              <p:cNvPr id="78" name="Freeform 8">
                <a:extLst>
                  <a:ext uri="{FF2B5EF4-FFF2-40B4-BE49-F238E27FC236}">
                    <a16:creationId xmlns:a16="http://schemas.microsoft.com/office/drawing/2014/main" id="{24AB17C0-5302-511E-A72A-388329993B3E}"/>
                  </a:ext>
                </a:extLst>
              </p:cNvPr>
              <p:cNvSpPr/>
              <p:nvPr/>
            </p:nvSpPr>
            <p:spPr>
              <a:xfrm>
                <a:off x="5098317" y="2100784"/>
                <a:ext cx="2244434" cy="2249772"/>
              </a:xfrm>
              <a:custGeom>
                <a:avLst/>
                <a:gdLst>
                  <a:gd name="connsiteX0" fmla="*/ 1547886 w 2244435"/>
                  <a:gd name="connsiteY0" fmla="*/ 434488 h 2249773"/>
                  <a:gd name="connsiteX1" fmla="*/ 1537003 w 2244435"/>
                  <a:gd name="connsiteY1" fmla="*/ 302650 h 2249773"/>
                  <a:gd name="connsiteX2" fmla="*/ 1521282 w 2244435"/>
                  <a:gd name="connsiteY2" fmla="*/ 117593 h 2249773"/>
                  <a:gd name="connsiteX3" fmla="*/ 1631932 w 2244435"/>
                  <a:gd name="connsiteY3" fmla="*/ 269 h 2249773"/>
                  <a:gd name="connsiteX4" fmla="*/ 1704489 w 2244435"/>
                  <a:gd name="connsiteY4" fmla="*/ 269 h 2249773"/>
                  <a:gd name="connsiteX5" fmla="*/ 1809697 w 2244435"/>
                  <a:gd name="connsiteY5" fmla="*/ 113964 h 2249773"/>
                  <a:gd name="connsiteX6" fmla="*/ 1789744 w 2244435"/>
                  <a:gd name="connsiteY6" fmla="*/ 355869 h 2249773"/>
                  <a:gd name="connsiteX7" fmla="*/ 1783093 w 2244435"/>
                  <a:gd name="connsiteY7" fmla="*/ 435697 h 2249773"/>
                  <a:gd name="connsiteX8" fmla="*/ 1807883 w 2244435"/>
                  <a:gd name="connsiteY8" fmla="*/ 435697 h 2249773"/>
                  <a:gd name="connsiteX9" fmla="*/ 2127134 w 2244435"/>
                  <a:gd name="connsiteY9" fmla="*/ 435697 h 2249773"/>
                  <a:gd name="connsiteX10" fmla="*/ 2244435 w 2244435"/>
                  <a:gd name="connsiteY10" fmla="*/ 553021 h 2249773"/>
                  <a:gd name="connsiteX11" fmla="*/ 2244435 w 2244435"/>
                  <a:gd name="connsiteY11" fmla="*/ 1190440 h 2249773"/>
                  <a:gd name="connsiteX12" fmla="*/ 2128344 w 2244435"/>
                  <a:gd name="connsiteY12" fmla="*/ 1307159 h 2249773"/>
                  <a:gd name="connsiteX13" fmla="*/ 1843557 w 2244435"/>
                  <a:gd name="connsiteY13" fmla="*/ 1307764 h 2249773"/>
                  <a:gd name="connsiteX14" fmla="*/ 1812720 w 2244435"/>
                  <a:gd name="connsiteY14" fmla="*/ 1320464 h 2249773"/>
                  <a:gd name="connsiteX15" fmla="*/ 1711744 w 2244435"/>
                  <a:gd name="connsiteY15" fmla="*/ 1420855 h 2249773"/>
                  <a:gd name="connsiteX16" fmla="*/ 1610769 w 2244435"/>
                  <a:gd name="connsiteY16" fmla="*/ 1444440 h 2249773"/>
                  <a:gd name="connsiteX17" fmla="*/ 1556956 w 2244435"/>
                  <a:gd name="connsiteY17" fmla="*/ 1356145 h 2249773"/>
                  <a:gd name="connsiteX18" fmla="*/ 1556956 w 2244435"/>
                  <a:gd name="connsiteY18" fmla="*/ 1306554 h 2249773"/>
                  <a:gd name="connsiteX19" fmla="*/ 1530956 w 2244435"/>
                  <a:gd name="connsiteY19" fmla="*/ 1306554 h 2249773"/>
                  <a:gd name="connsiteX20" fmla="*/ 1205054 w 2244435"/>
                  <a:gd name="connsiteY20" fmla="*/ 1306554 h 2249773"/>
                  <a:gd name="connsiteX21" fmla="*/ 1086544 w 2244435"/>
                  <a:gd name="connsiteY21" fmla="*/ 1188021 h 2249773"/>
                  <a:gd name="connsiteX22" fmla="*/ 1086544 w 2244435"/>
                  <a:gd name="connsiteY22" fmla="*/ 1065859 h 2249773"/>
                  <a:gd name="connsiteX23" fmla="*/ 1017010 w 2244435"/>
                  <a:gd name="connsiteY23" fmla="*/ 1169878 h 2249773"/>
                  <a:gd name="connsiteX24" fmla="*/ 1013987 w 2244435"/>
                  <a:gd name="connsiteY24" fmla="*/ 1189231 h 2249773"/>
                  <a:gd name="connsiteX25" fmla="*/ 1012777 w 2244435"/>
                  <a:gd name="connsiteY25" fmla="*/ 1350097 h 2249773"/>
                  <a:gd name="connsiteX26" fmla="*/ 989801 w 2244435"/>
                  <a:gd name="connsiteY26" fmla="*/ 1469236 h 2249773"/>
                  <a:gd name="connsiteX27" fmla="*/ 992824 w 2244435"/>
                  <a:gd name="connsiteY27" fmla="*/ 1497659 h 2249773"/>
                  <a:gd name="connsiteX28" fmla="*/ 1012777 w 2244435"/>
                  <a:gd name="connsiteY28" fmla="*/ 1562974 h 2249773"/>
                  <a:gd name="connsiteX29" fmla="*/ 1013382 w 2244435"/>
                  <a:gd name="connsiteY29" fmla="*/ 1998402 h 2249773"/>
                  <a:gd name="connsiteX30" fmla="*/ 767292 w 2244435"/>
                  <a:gd name="connsiteY30" fmla="*/ 2248774 h 2249773"/>
                  <a:gd name="connsiteX31" fmla="*/ 11488 w 2244435"/>
                  <a:gd name="connsiteY31" fmla="*/ 2249379 h 2249773"/>
                  <a:gd name="connsiteX32" fmla="*/ 0 w 2244435"/>
                  <a:gd name="connsiteY32" fmla="*/ 2248169 h 2249773"/>
                  <a:gd name="connsiteX33" fmla="*/ 0 w 2244435"/>
                  <a:gd name="connsiteY33" fmla="*/ 2223978 h 2249773"/>
                  <a:gd name="connsiteX34" fmla="*/ 0 w 2244435"/>
                  <a:gd name="connsiteY34" fmla="*/ 1602888 h 2249773"/>
                  <a:gd name="connsiteX35" fmla="*/ 217672 w 2244435"/>
                  <a:gd name="connsiteY35" fmla="*/ 1378521 h 2249773"/>
                  <a:gd name="connsiteX36" fmla="*/ 238834 w 2244435"/>
                  <a:gd name="connsiteY36" fmla="*/ 1366426 h 2249773"/>
                  <a:gd name="connsiteX37" fmla="*/ 240043 w 2244435"/>
                  <a:gd name="connsiteY37" fmla="*/ 1364612 h 2249773"/>
                  <a:gd name="connsiteX38" fmla="*/ 233392 w 2244435"/>
                  <a:gd name="connsiteY38" fmla="*/ 1138431 h 2249773"/>
                  <a:gd name="connsiteX39" fmla="*/ 125766 w 2244435"/>
                  <a:gd name="connsiteY39" fmla="*/ 1002964 h 2249773"/>
                  <a:gd name="connsiteX40" fmla="*/ 71348 w 2244435"/>
                  <a:gd name="connsiteY40" fmla="*/ 887455 h 2249773"/>
                  <a:gd name="connsiteX41" fmla="*/ 113673 w 2244435"/>
                  <a:gd name="connsiteY41" fmla="*/ 618940 h 2249773"/>
                  <a:gd name="connsiteX42" fmla="*/ 594364 w 2244435"/>
                  <a:gd name="connsiteY42" fmla="*/ 289950 h 2249773"/>
                  <a:gd name="connsiteX43" fmla="*/ 779990 w 2244435"/>
                  <a:gd name="connsiteY43" fmla="*/ 289345 h 2249773"/>
                  <a:gd name="connsiteX44" fmla="*/ 803571 w 2244435"/>
                  <a:gd name="connsiteY44" fmla="*/ 281483 h 2249773"/>
                  <a:gd name="connsiteX45" fmla="*/ 974685 w 2244435"/>
                  <a:gd name="connsiteY45" fmla="*/ 218588 h 2249773"/>
                  <a:gd name="connsiteX46" fmla="*/ 1304820 w 2244435"/>
                  <a:gd name="connsiteY46" fmla="*/ 418764 h 2249773"/>
                  <a:gd name="connsiteX47" fmla="*/ 1335657 w 2244435"/>
                  <a:gd name="connsiteY47" fmla="*/ 435697 h 2249773"/>
                  <a:gd name="connsiteX48" fmla="*/ 1525514 w 2244435"/>
                  <a:gd name="connsiteY48" fmla="*/ 435093 h 2249773"/>
                  <a:gd name="connsiteX49" fmla="*/ 1547886 w 2244435"/>
                  <a:gd name="connsiteY49" fmla="*/ 434488 h 2249773"/>
                  <a:gd name="connsiteX50" fmla="*/ 1629513 w 2244435"/>
                  <a:gd name="connsiteY50" fmla="*/ 1233983 h 2249773"/>
                  <a:gd name="connsiteX51" fmla="*/ 1630118 w 2244435"/>
                  <a:gd name="connsiteY51" fmla="*/ 1344050 h 2249773"/>
                  <a:gd name="connsiteX52" fmla="*/ 1639187 w 2244435"/>
                  <a:gd name="connsiteY52" fmla="*/ 1376707 h 2249773"/>
                  <a:gd name="connsiteX53" fmla="*/ 1670024 w 2244435"/>
                  <a:gd name="connsiteY53" fmla="*/ 1359773 h 2249773"/>
                  <a:gd name="connsiteX54" fmla="*/ 1782488 w 2244435"/>
                  <a:gd name="connsiteY54" fmla="*/ 1248497 h 2249773"/>
                  <a:gd name="connsiteX55" fmla="*/ 1815139 w 2244435"/>
                  <a:gd name="connsiteY55" fmla="*/ 1235193 h 2249773"/>
                  <a:gd name="connsiteX56" fmla="*/ 2124716 w 2244435"/>
                  <a:gd name="connsiteY56" fmla="*/ 1234588 h 2249773"/>
                  <a:gd name="connsiteX57" fmla="*/ 2171878 w 2244435"/>
                  <a:gd name="connsiteY57" fmla="*/ 1186812 h 2249773"/>
                  <a:gd name="connsiteX58" fmla="*/ 2171878 w 2244435"/>
                  <a:gd name="connsiteY58" fmla="*/ 556650 h 2249773"/>
                  <a:gd name="connsiteX59" fmla="*/ 2124716 w 2244435"/>
                  <a:gd name="connsiteY59" fmla="*/ 508874 h 2249773"/>
                  <a:gd name="connsiteX60" fmla="*/ 1796999 w 2244435"/>
                  <a:gd name="connsiteY60" fmla="*/ 508874 h 2249773"/>
                  <a:gd name="connsiteX61" fmla="*/ 1779465 w 2244435"/>
                  <a:gd name="connsiteY61" fmla="*/ 509478 h 2249773"/>
                  <a:gd name="connsiteX62" fmla="*/ 1678489 w 2244435"/>
                  <a:gd name="connsiteY62" fmla="*/ 581445 h 2249773"/>
                  <a:gd name="connsiteX63" fmla="*/ 1624071 w 2244435"/>
                  <a:gd name="connsiteY63" fmla="*/ 581445 h 2249773"/>
                  <a:gd name="connsiteX64" fmla="*/ 1568444 w 2244435"/>
                  <a:gd name="connsiteY64" fmla="*/ 551812 h 2249773"/>
                  <a:gd name="connsiteX65" fmla="*/ 1549096 w 2244435"/>
                  <a:gd name="connsiteY65" fmla="*/ 508874 h 2249773"/>
                  <a:gd name="connsiteX66" fmla="*/ 1526119 w 2244435"/>
                  <a:gd name="connsiteY66" fmla="*/ 508874 h 2249773"/>
                  <a:gd name="connsiteX67" fmla="*/ 1350773 w 2244435"/>
                  <a:gd name="connsiteY67" fmla="*/ 508874 h 2249773"/>
                  <a:gd name="connsiteX68" fmla="*/ 1353191 w 2244435"/>
                  <a:gd name="connsiteY68" fmla="*/ 523388 h 2249773"/>
                  <a:gd name="connsiteX69" fmla="*/ 1374958 w 2244435"/>
                  <a:gd name="connsiteY69" fmla="*/ 675183 h 2249773"/>
                  <a:gd name="connsiteX70" fmla="*/ 1195379 w 2244435"/>
                  <a:gd name="connsiteY70" fmla="*/ 871731 h 2249773"/>
                  <a:gd name="connsiteX71" fmla="*/ 1180263 w 2244435"/>
                  <a:gd name="connsiteY71" fmla="*/ 877174 h 2249773"/>
                  <a:gd name="connsiteX72" fmla="*/ 1158496 w 2244435"/>
                  <a:gd name="connsiteY72" fmla="*/ 942488 h 2249773"/>
                  <a:gd name="connsiteX73" fmla="*/ 1157287 w 2244435"/>
                  <a:gd name="connsiteY73" fmla="*/ 1184997 h 2249773"/>
                  <a:gd name="connsiteX74" fmla="*/ 1207472 w 2244435"/>
                  <a:gd name="connsiteY74" fmla="*/ 1234588 h 2249773"/>
                  <a:gd name="connsiteX75" fmla="*/ 1601095 w 2244435"/>
                  <a:gd name="connsiteY75" fmla="*/ 1234588 h 2249773"/>
                  <a:gd name="connsiteX76" fmla="*/ 1629513 w 2244435"/>
                  <a:gd name="connsiteY76" fmla="*/ 1233983 h 2249773"/>
                  <a:gd name="connsiteX77" fmla="*/ 203765 w 2244435"/>
                  <a:gd name="connsiteY77" fmla="*/ 1786131 h 2249773"/>
                  <a:gd name="connsiteX78" fmla="*/ 374879 w 2244435"/>
                  <a:gd name="connsiteY78" fmla="*/ 1920388 h 2249773"/>
                  <a:gd name="connsiteX79" fmla="*/ 650596 w 2244435"/>
                  <a:gd name="connsiteY79" fmla="*/ 2136893 h 2249773"/>
                  <a:gd name="connsiteX80" fmla="*/ 839849 w 2244435"/>
                  <a:gd name="connsiteY80" fmla="*/ 2158664 h 2249773"/>
                  <a:gd name="connsiteX81" fmla="*/ 941429 w 2244435"/>
                  <a:gd name="connsiteY81" fmla="*/ 2004450 h 2249773"/>
                  <a:gd name="connsiteX82" fmla="*/ 942034 w 2244435"/>
                  <a:gd name="connsiteY82" fmla="*/ 1564788 h 2249773"/>
                  <a:gd name="connsiteX83" fmla="*/ 899104 w 2244435"/>
                  <a:gd name="connsiteY83" fmla="*/ 1524269 h 2249773"/>
                  <a:gd name="connsiteX84" fmla="*/ 740688 w 2244435"/>
                  <a:gd name="connsiteY84" fmla="*/ 1524269 h 2249773"/>
                  <a:gd name="connsiteX85" fmla="*/ 723758 w 2244435"/>
                  <a:gd name="connsiteY85" fmla="*/ 1526083 h 2249773"/>
                  <a:gd name="connsiteX86" fmla="*/ 723758 w 2244435"/>
                  <a:gd name="connsiteY86" fmla="*/ 1921597 h 2249773"/>
                  <a:gd name="connsiteX87" fmla="*/ 652410 w 2244435"/>
                  <a:gd name="connsiteY87" fmla="*/ 1921597 h 2249773"/>
                  <a:gd name="connsiteX88" fmla="*/ 651805 w 2244435"/>
                  <a:gd name="connsiteY88" fmla="*/ 1884707 h 2249773"/>
                  <a:gd name="connsiteX89" fmla="*/ 639108 w 2244435"/>
                  <a:gd name="connsiteY89" fmla="*/ 1850840 h 2249773"/>
                  <a:gd name="connsiteX90" fmla="*/ 322879 w 2244435"/>
                  <a:gd name="connsiteY90" fmla="*/ 1504916 h 2249773"/>
                  <a:gd name="connsiteX91" fmla="*/ 162044 w 2244435"/>
                  <a:gd name="connsiteY91" fmla="*/ 1460769 h 2249773"/>
                  <a:gd name="connsiteX92" fmla="*/ 73162 w 2244435"/>
                  <a:gd name="connsiteY92" fmla="*/ 1602283 h 2249773"/>
                  <a:gd name="connsiteX93" fmla="*/ 73162 w 2244435"/>
                  <a:gd name="connsiteY93" fmla="*/ 2153221 h 2249773"/>
                  <a:gd name="connsiteX94" fmla="*/ 74371 w 2244435"/>
                  <a:gd name="connsiteY94" fmla="*/ 2174993 h 2249773"/>
                  <a:gd name="connsiteX95" fmla="*/ 581667 w 2244435"/>
                  <a:gd name="connsiteY95" fmla="*/ 2174993 h 2249773"/>
                  <a:gd name="connsiteX96" fmla="*/ 160230 w 2244435"/>
                  <a:gd name="connsiteY96" fmla="*/ 1842978 h 2249773"/>
                  <a:gd name="connsiteX97" fmla="*/ 203765 w 2244435"/>
                  <a:gd name="connsiteY97" fmla="*/ 1786131 h 2249773"/>
                  <a:gd name="connsiteX98" fmla="*/ 333158 w 2244435"/>
                  <a:gd name="connsiteY98" fmla="*/ 1194069 h 2249773"/>
                  <a:gd name="connsiteX99" fmla="*/ 421436 w 2244435"/>
                  <a:gd name="connsiteY99" fmla="*/ 1030178 h 2249773"/>
                  <a:gd name="connsiteX100" fmla="*/ 428087 w 2244435"/>
                  <a:gd name="connsiteY100" fmla="*/ 987845 h 2249773"/>
                  <a:gd name="connsiteX101" fmla="*/ 402088 w 2244435"/>
                  <a:gd name="connsiteY101" fmla="*/ 852378 h 2249773"/>
                  <a:gd name="connsiteX102" fmla="*/ 561109 w 2244435"/>
                  <a:gd name="connsiteY102" fmla="*/ 692117 h 2249773"/>
                  <a:gd name="connsiteX103" fmla="*/ 658456 w 2244435"/>
                  <a:gd name="connsiteY103" fmla="*/ 742312 h 2249773"/>
                  <a:gd name="connsiteX104" fmla="*/ 715897 w 2244435"/>
                  <a:gd name="connsiteY104" fmla="*/ 684254 h 2249773"/>
                  <a:gd name="connsiteX105" fmla="*/ 1024870 w 2244435"/>
                  <a:gd name="connsiteY105" fmla="*/ 684859 h 2249773"/>
                  <a:gd name="connsiteX106" fmla="*/ 1105288 w 2244435"/>
                  <a:gd name="connsiteY106" fmla="*/ 764688 h 2249773"/>
                  <a:gd name="connsiteX107" fmla="*/ 1232867 w 2244435"/>
                  <a:gd name="connsiteY107" fmla="*/ 789483 h 2249773"/>
                  <a:gd name="connsiteX108" fmla="*/ 1304820 w 2244435"/>
                  <a:gd name="connsiteY108" fmla="*/ 681231 h 2249773"/>
                  <a:gd name="connsiteX109" fmla="*/ 1300587 w 2244435"/>
                  <a:gd name="connsiteY109" fmla="*/ 602007 h 2249773"/>
                  <a:gd name="connsiteX110" fmla="*/ 943848 w 2244435"/>
                  <a:gd name="connsiteY110" fmla="*/ 290554 h 2249773"/>
                  <a:gd name="connsiteX111" fmla="*/ 835012 w 2244435"/>
                  <a:gd name="connsiteY111" fmla="*/ 400016 h 2249773"/>
                  <a:gd name="connsiteX112" fmla="*/ 896081 w 2244435"/>
                  <a:gd name="connsiteY112" fmla="*/ 470774 h 2249773"/>
                  <a:gd name="connsiteX113" fmla="*/ 975289 w 2244435"/>
                  <a:gd name="connsiteY113" fmla="*/ 421183 h 2249773"/>
                  <a:gd name="connsiteX114" fmla="*/ 980731 w 2244435"/>
                  <a:gd name="connsiteY114" fmla="*/ 400016 h 2249773"/>
                  <a:gd name="connsiteX115" fmla="*/ 1050265 w 2244435"/>
                  <a:gd name="connsiteY115" fmla="*/ 400016 h 2249773"/>
                  <a:gd name="connsiteX116" fmla="*/ 900314 w 2244435"/>
                  <a:gd name="connsiteY116" fmla="*/ 543345 h 2249773"/>
                  <a:gd name="connsiteX117" fmla="*/ 763664 w 2244435"/>
                  <a:gd name="connsiteY117" fmla="*/ 361312 h 2249773"/>
                  <a:gd name="connsiteX118" fmla="*/ 598597 w 2244435"/>
                  <a:gd name="connsiteY118" fmla="*/ 361916 h 2249773"/>
                  <a:gd name="connsiteX119" fmla="*/ 181393 w 2244435"/>
                  <a:gd name="connsiteY119" fmla="*/ 646759 h 2249773"/>
                  <a:gd name="connsiteX120" fmla="*/ 145719 w 2244435"/>
                  <a:gd name="connsiteY120" fmla="*/ 895316 h 2249773"/>
                  <a:gd name="connsiteX121" fmla="*/ 168091 w 2244435"/>
                  <a:gd name="connsiteY121" fmla="*/ 941278 h 2249773"/>
                  <a:gd name="connsiteX122" fmla="*/ 316228 w 2244435"/>
                  <a:gd name="connsiteY122" fmla="*/ 1143269 h 2249773"/>
                  <a:gd name="connsiteX123" fmla="*/ 333158 w 2244435"/>
                  <a:gd name="connsiteY123" fmla="*/ 1194069 h 2249773"/>
                  <a:gd name="connsiteX124" fmla="*/ 1110125 w 2244435"/>
                  <a:gd name="connsiteY124" fmla="*/ 863264 h 2249773"/>
                  <a:gd name="connsiteX125" fmla="*/ 1021242 w 2244435"/>
                  <a:gd name="connsiteY125" fmla="*/ 784645 h 2249773"/>
                  <a:gd name="connsiteX126" fmla="*/ 965010 w 2244435"/>
                  <a:gd name="connsiteY126" fmla="*/ 729007 h 2249773"/>
                  <a:gd name="connsiteX127" fmla="*/ 773338 w 2244435"/>
                  <a:gd name="connsiteY127" fmla="*/ 729007 h 2249773"/>
                  <a:gd name="connsiteX128" fmla="*/ 680223 w 2244435"/>
                  <a:gd name="connsiteY128" fmla="*/ 822140 h 2249773"/>
                  <a:gd name="connsiteX129" fmla="*/ 643340 w 2244435"/>
                  <a:gd name="connsiteY129" fmla="*/ 862054 h 2249773"/>
                  <a:gd name="connsiteX130" fmla="*/ 617945 w 2244435"/>
                  <a:gd name="connsiteY130" fmla="*/ 813069 h 2249773"/>
                  <a:gd name="connsiteX131" fmla="*/ 553248 w 2244435"/>
                  <a:gd name="connsiteY131" fmla="*/ 764688 h 2249773"/>
                  <a:gd name="connsiteX132" fmla="*/ 473435 w 2244435"/>
                  <a:gd name="connsiteY132" fmla="*/ 843307 h 2249773"/>
                  <a:gd name="connsiteX133" fmla="*/ 504877 w 2244435"/>
                  <a:gd name="connsiteY133" fmla="*/ 1002964 h 2249773"/>
                  <a:gd name="connsiteX134" fmla="*/ 499435 w 2244435"/>
                  <a:gd name="connsiteY134" fmla="*/ 1039250 h 2249773"/>
                  <a:gd name="connsiteX135" fmla="*/ 386367 w 2244435"/>
                  <a:gd name="connsiteY135" fmla="*/ 1248497 h 2249773"/>
                  <a:gd name="connsiteX136" fmla="*/ 305345 w 2244435"/>
                  <a:gd name="connsiteY136" fmla="*/ 1397874 h 2249773"/>
                  <a:gd name="connsiteX137" fmla="*/ 366414 w 2244435"/>
                  <a:gd name="connsiteY137" fmla="*/ 1446255 h 2249773"/>
                  <a:gd name="connsiteX138" fmla="*/ 377902 w 2244435"/>
                  <a:gd name="connsiteY138" fmla="*/ 1452302 h 2249773"/>
                  <a:gd name="connsiteX139" fmla="*/ 492179 w 2244435"/>
                  <a:gd name="connsiteY139" fmla="*/ 1463793 h 2249773"/>
                  <a:gd name="connsiteX140" fmla="*/ 532691 w 2244435"/>
                  <a:gd name="connsiteY140" fmla="*/ 1361588 h 2249773"/>
                  <a:gd name="connsiteX141" fmla="*/ 482505 w 2244435"/>
                  <a:gd name="connsiteY141" fmla="*/ 1334978 h 2249773"/>
                  <a:gd name="connsiteX142" fmla="*/ 514551 w 2244435"/>
                  <a:gd name="connsiteY142" fmla="*/ 1270874 h 2249773"/>
                  <a:gd name="connsiteX143" fmla="*/ 579248 w 2244435"/>
                  <a:gd name="connsiteY143" fmla="*/ 1302321 h 2249773"/>
                  <a:gd name="connsiteX144" fmla="*/ 579248 w 2244435"/>
                  <a:gd name="connsiteY144" fmla="*/ 1197093 h 2249773"/>
                  <a:gd name="connsiteX145" fmla="*/ 634875 w 2244435"/>
                  <a:gd name="connsiteY145" fmla="*/ 1104564 h 2249773"/>
                  <a:gd name="connsiteX146" fmla="*/ 660875 w 2244435"/>
                  <a:gd name="connsiteY146" fmla="*/ 1071302 h 2249773"/>
                  <a:gd name="connsiteX147" fmla="*/ 816268 w 2244435"/>
                  <a:gd name="connsiteY147" fmla="*/ 944302 h 2249773"/>
                  <a:gd name="connsiteX148" fmla="*/ 991010 w 2244435"/>
                  <a:gd name="connsiteY148" fmla="*/ 1038645 h 2249773"/>
                  <a:gd name="connsiteX149" fmla="*/ 1004917 w 2244435"/>
                  <a:gd name="connsiteY149" fmla="*/ 1064650 h 2249773"/>
                  <a:gd name="connsiteX150" fmla="*/ 1110125 w 2244435"/>
                  <a:gd name="connsiteY150" fmla="*/ 863264 h 2249773"/>
                  <a:gd name="connsiteX151" fmla="*/ 724362 w 2244435"/>
                  <a:gd name="connsiteY151" fmla="*/ 1232773 h 2249773"/>
                  <a:gd name="connsiteX152" fmla="*/ 724362 w 2244435"/>
                  <a:gd name="connsiteY152" fmla="*/ 1204955 h 2249773"/>
                  <a:gd name="connsiteX153" fmla="*/ 688688 w 2244435"/>
                  <a:gd name="connsiteY153" fmla="*/ 1161412 h 2249773"/>
                  <a:gd name="connsiteX154" fmla="*/ 651805 w 2244435"/>
                  <a:gd name="connsiteY154" fmla="*/ 1203745 h 2249773"/>
                  <a:gd name="connsiteX155" fmla="*/ 651805 w 2244435"/>
                  <a:gd name="connsiteY155" fmla="*/ 1316836 h 2249773"/>
                  <a:gd name="connsiteX156" fmla="*/ 693526 w 2244435"/>
                  <a:gd name="connsiteY156" fmla="*/ 1436578 h 2249773"/>
                  <a:gd name="connsiteX157" fmla="*/ 720735 w 2244435"/>
                  <a:gd name="connsiteY157" fmla="*/ 1450488 h 2249773"/>
                  <a:gd name="connsiteX158" fmla="*/ 861012 w 2244435"/>
                  <a:gd name="connsiteY158" fmla="*/ 1451093 h 2249773"/>
                  <a:gd name="connsiteX159" fmla="*/ 940220 w 2244435"/>
                  <a:gd name="connsiteY159" fmla="*/ 1380336 h 2249773"/>
                  <a:gd name="connsiteX160" fmla="*/ 941429 w 2244435"/>
                  <a:gd name="connsiteY160" fmla="*/ 1359773 h 2249773"/>
                  <a:gd name="connsiteX161" fmla="*/ 940825 w 2244435"/>
                  <a:gd name="connsiteY161" fmla="*/ 1126336 h 2249773"/>
                  <a:gd name="connsiteX162" fmla="*/ 922685 w 2244435"/>
                  <a:gd name="connsiteY162" fmla="*/ 1064650 h 2249773"/>
                  <a:gd name="connsiteX163" fmla="*/ 811431 w 2244435"/>
                  <a:gd name="connsiteY163" fmla="*/ 1018083 h 2249773"/>
                  <a:gd name="connsiteX164" fmla="*/ 731618 w 2244435"/>
                  <a:gd name="connsiteY164" fmla="*/ 1096702 h 2249773"/>
                  <a:gd name="connsiteX165" fmla="*/ 793896 w 2244435"/>
                  <a:gd name="connsiteY165" fmla="*/ 1232169 h 2249773"/>
                  <a:gd name="connsiteX166" fmla="*/ 724362 w 2244435"/>
                  <a:gd name="connsiteY166" fmla="*/ 1232773 h 2249773"/>
                  <a:gd name="connsiteX167" fmla="*/ 1705093 w 2244435"/>
                  <a:gd name="connsiteY167" fmla="*/ 507664 h 2249773"/>
                  <a:gd name="connsiteX168" fmla="*/ 1712954 w 2244435"/>
                  <a:gd name="connsiteY168" fmla="*/ 409088 h 2249773"/>
                  <a:gd name="connsiteX169" fmla="*/ 1737744 w 2244435"/>
                  <a:gd name="connsiteY169" fmla="*/ 115778 h 2249773"/>
                  <a:gd name="connsiteX170" fmla="*/ 1698443 w 2244435"/>
                  <a:gd name="connsiteY170" fmla="*/ 72840 h 2249773"/>
                  <a:gd name="connsiteX171" fmla="*/ 1644025 w 2244435"/>
                  <a:gd name="connsiteY171" fmla="*/ 72840 h 2249773"/>
                  <a:gd name="connsiteX172" fmla="*/ 1594444 w 2244435"/>
                  <a:gd name="connsiteY172" fmla="*/ 127269 h 2249773"/>
                  <a:gd name="connsiteX173" fmla="*/ 1616211 w 2244435"/>
                  <a:gd name="connsiteY173" fmla="*/ 386712 h 2249773"/>
                  <a:gd name="connsiteX174" fmla="*/ 1627094 w 2244435"/>
                  <a:gd name="connsiteY174" fmla="*/ 507664 h 2249773"/>
                  <a:gd name="connsiteX175" fmla="*/ 1705093 w 2244435"/>
                  <a:gd name="connsiteY175" fmla="*/ 507664 h 2249773"/>
                  <a:gd name="connsiteX176" fmla="*/ 592550 w 2244435"/>
                  <a:gd name="connsiteY176" fmla="*/ 1409364 h 2249773"/>
                  <a:gd name="connsiteX177" fmla="*/ 558086 w 2244435"/>
                  <a:gd name="connsiteY177" fmla="*/ 1495240 h 2249773"/>
                  <a:gd name="connsiteX178" fmla="*/ 651805 w 2244435"/>
                  <a:gd name="connsiteY178" fmla="*/ 1595631 h 2249773"/>
                  <a:gd name="connsiteX179" fmla="*/ 651805 w 2244435"/>
                  <a:gd name="connsiteY179" fmla="*/ 1510964 h 2249773"/>
                  <a:gd name="connsiteX180" fmla="*/ 645759 w 2244435"/>
                  <a:gd name="connsiteY180" fmla="*/ 1494636 h 2249773"/>
                  <a:gd name="connsiteX181" fmla="*/ 592550 w 2244435"/>
                  <a:gd name="connsiteY181" fmla="*/ 1409364 h 2249773"/>
                  <a:gd name="connsiteX182" fmla="*/ 449854 w 2244435"/>
                  <a:gd name="connsiteY182" fmla="*/ 1536364 h 2249773"/>
                  <a:gd name="connsiteX183" fmla="*/ 648177 w 2244435"/>
                  <a:gd name="connsiteY183" fmla="*/ 1752869 h 2249773"/>
                  <a:gd name="connsiteX184" fmla="*/ 653619 w 2244435"/>
                  <a:gd name="connsiteY184" fmla="*/ 1749240 h 2249773"/>
                  <a:gd name="connsiteX185" fmla="*/ 559295 w 2244435"/>
                  <a:gd name="connsiteY185" fmla="*/ 1599259 h 2249773"/>
                  <a:gd name="connsiteX186" fmla="*/ 449854 w 2244435"/>
                  <a:gd name="connsiteY186" fmla="*/ 1536364 h 224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2244435" h="2249773">
                    <a:moveTo>
                      <a:pt x="1547886" y="434488"/>
                    </a:moveTo>
                    <a:cubicBezTo>
                      <a:pt x="1544259" y="389736"/>
                      <a:pt x="1540631" y="346193"/>
                      <a:pt x="1537003" y="302650"/>
                    </a:cubicBezTo>
                    <a:cubicBezTo>
                      <a:pt x="1531561" y="240964"/>
                      <a:pt x="1525514" y="179278"/>
                      <a:pt x="1521282" y="117593"/>
                    </a:cubicBezTo>
                    <a:cubicBezTo>
                      <a:pt x="1516445" y="49254"/>
                      <a:pt x="1563002" y="269"/>
                      <a:pt x="1631932" y="269"/>
                    </a:cubicBezTo>
                    <a:cubicBezTo>
                      <a:pt x="1656118" y="269"/>
                      <a:pt x="1680303" y="-336"/>
                      <a:pt x="1704489" y="269"/>
                    </a:cubicBezTo>
                    <a:cubicBezTo>
                      <a:pt x="1767372" y="1478"/>
                      <a:pt x="1813929" y="50464"/>
                      <a:pt x="1809697" y="113964"/>
                    </a:cubicBezTo>
                    <a:cubicBezTo>
                      <a:pt x="1804255" y="194397"/>
                      <a:pt x="1796394" y="274831"/>
                      <a:pt x="1789744" y="355869"/>
                    </a:cubicBezTo>
                    <a:cubicBezTo>
                      <a:pt x="1787325" y="381269"/>
                      <a:pt x="1785511" y="407274"/>
                      <a:pt x="1783093" y="435697"/>
                    </a:cubicBezTo>
                    <a:cubicBezTo>
                      <a:pt x="1792162" y="435697"/>
                      <a:pt x="1800023" y="435697"/>
                      <a:pt x="1807883" y="435697"/>
                    </a:cubicBezTo>
                    <a:cubicBezTo>
                      <a:pt x="1914300" y="435697"/>
                      <a:pt x="2020717" y="435697"/>
                      <a:pt x="2127134" y="435697"/>
                    </a:cubicBezTo>
                    <a:cubicBezTo>
                      <a:pt x="2199691" y="435697"/>
                      <a:pt x="2244435" y="480450"/>
                      <a:pt x="2244435" y="553021"/>
                    </a:cubicBezTo>
                    <a:cubicBezTo>
                      <a:pt x="2244435" y="765293"/>
                      <a:pt x="2244435" y="977564"/>
                      <a:pt x="2244435" y="1190440"/>
                    </a:cubicBezTo>
                    <a:cubicBezTo>
                      <a:pt x="2244435" y="1261197"/>
                      <a:pt x="2199087" y="1306554"/>
                      <a:pt x="2128344" y="1307159"/>
                    </a:cubicBezTo>
                    <a:cubicBezTo>
                      <a:pt x="2033415" y="1307159"/>
                      <a:pt x="1938486" y="1306554"/>
                      <a:pt x="1843557" y="1307764"/>
                    </a:cubicBezTo>
                    <a:cubicBezTo>
                      <a:pt x="1833278" y="1307764"/>
                      <a:pt x="1820580" y="1313207"/>
                      <a:pt x="1812720" y="1320464"/>
                    </a:cubicBezTo>
                    <a:cubicBezTo>
                      <a:pt x="1778255" y="1353121"/>
                      <a:pt x="1745000" y="1386988"/>
                      <a:pt x="1711744" y="1420855"/>
                    </a:cubicBezTo>
                    <a:cubicBezTo>
                      <a:pt x="1682722" y="1449883"/>
                      <a:pt x="1649466" y="1461374"/>
                      <a:pt x="1610769" y="1444440"/>
                    </a:cubicBezTo>
                    <a:cubicBezTo>
                      <a:pt x="1572677" y="1428112"/>
                      <a:pt x="1555747" y="1397269"/>
                      <a:pt x="1556956" y="1356145"/>
                    </a:cubicBezTo>
                    <a:cubicBezTo>
                      <a:pt x="1557560" y="1340421"/>
                      <a:pt x="1556956" y="1324697"/>
                      <a:pt x="1556956" y="1306554"/>
                    </a:cubicBezTo>
                    <a:cubicBezTo>
                      <a:pt x="1546677" y="1306554"/>
                      <a:pt x="1538817" y="1306554"/>
                      <a:pt x="1530956" y="1306554"/>
                    </a:cubicBezTo>
                    <a:cubicBezTo>
                      <a:pt x="1422121" y="1306554"/>
                      <a:pt x="1313889" y="1306554"/>
                      <a:pt x="1205054" y="1306554"/>
                    </a:cubicBezTo>
                    <a:cubicBezTo>
                      <a:pt x="1131287" y="1306554"/>
                      <a:pt x="1086544" y="1261802"/>
                      <a:pt x="1086544" y="1188021"/>
                    </a:cubicBezTo>
                    <a:cubicBezTo>
                      <a:pt x="1086544" y="1149316"/>
                      <a:pt x="1086544" y="1110007"/>
                      <a:pt x="1086544" y="1065859"/>
                    </a:cubicBezTo>
                    <a:cubicBezTo>
                      <a:pt x="1061149" y="1103959"/>
                      <a:pt x="1038777" y="1136617"/>
                      <a:pt x="1017010" y="1169878"/>
                    </a:cubicBezTo>
                    <a:cubicBezTo>
                      <a:pt x="1013987" y="1174716"/>
                      <a:pt x="1013987" y="1182578"/>
                      <a:pt x="1013987" y="1189231"/>
                    </a:cubicBezTo>
                    <a:cubicBezTo>
                      <a:pt x="1013987" y="1243054"/>
                      <a:pt x="1017010" y="1296878"/>
                      <a:pt x="1012777" y="1350097"/>
                    </a:cubicBezTo>
                    <a:cubicBezTo>
                      <a:pt x="1009754" y="1390012"/>
                      <a:pt x="999475" y="1429926"/>
                      <a:pt x="989801" y="1469236"/>
                    </a:cubicBezTo>
                    <a:cubicBezTo>
                      <a:pt x="987382" y="1480121"/>
                      <a:pt x="987382" y="1487378"/>
                      <a:pt x="992824" y="1497659"/>
                    </a:cubicBezTo>
                    <a:cubicBezTo>
                      <a:pt x="1002498" y="1518221"/>
                      <a:pt x="1012777" y="1541202"/>
                      <a:pt x="1012777" y="1562974"/>
                    </a:cubicBezTo>
                    <a:cubicBezTo>
                      <a:pt x="1014591" y="1708117"/>
                      <a:pt x="1014591" y="1853259"/>
                      <a:pt x="1013382" y="1998402"/>
                    </a:cubicBezTo>
                    <a:cubicBezTo>
                      <a:pt x="1012172" y="2136893"/>
                      <a:pt x="903941" y="2248169"/>
                      <a:pt x="767292" y="2248774"/>
                    </a:cubicBezTo>
                    <a:cubicBezTo>
                      <a:pt x="515156" y="2250588"/>
                      <a:pt x="263624" y="2249379"/>
                      <a:pt x="11488" y="2249379"/>
                    </a:cubicBezTo>
                    <a:cubicBezTo>
                      <a:pt x="8465" y="2249379"/>
                      <a:pt x="5442" y="2248774"/>
                      <a:pt x="0" y="2248169"/>
                    </a:cubicBezTo>
                    <a:cubicBezTo>
                      <a:pt x="0" y="2239702"/>
                      <a:pt x="0" y="2231840"/>
                      <a:pt x="0" y="2223978"/>
                    </a:cubicBezTo>
                    <a:cubicBezTo>
                      <a:pt x="0" y="2017150"/>
                      <a:pt x="0" y="1809716"/>
                      <a:pt x="0" y="1602888"/>
                    </a:cubicBezTo>
                    <a:cubicBezTo>
                      <a:pt x="0" y="1471050"/>
                      <a:pt x="86464" y="1382755"/>
                      <a:pt x="217672" y="1378521"/>
                    </a:cubicBezTo>
                    <a:cubicBezTo>
                      <a:pt x="224927" y="1378521"/>
                      <a:pt x="231578" y="1370659"/>
                      <a:pt x="238834" y="1366426"/>
                    </a:cubicBezTo>
                    <a:cubicBezTo>
                      <a:pt x="239439" y="1365821"/>
                      <a:pt x="239439" y="1365216"/>
                      <a:pt x="240043" y="1364612"/>
                    </a:cubicBezTo>
                    <a:cubicBezTo>
                      <a:pt x="306554" y="1287202"/>
                      <a:pt x="265438" y="1212212"/>
                      <a:pt x="233392" y="1138431"/>
                    </a:cubicBezTo>
                    <a:cubicBezTo>
                      <a:pt x="210416" y="1084607"/>
                      <a:pt x="172928" y="1038645"/>
                      <a:pt x="125766" y="1002964"/>
                    </a:cubicBezTo>
                    <a:cubicBezTo>
                      <a:pt x="87069" y="973331"/>
                      <a:pt x="71952" y="936440"/>
                      <a:pt x="71348" y="887455"/>
                    </a:cubicBezTo>
                    <a:cubicBezTo>
                      <a:pt x="70743" y="795531"/>
                      <a:pt x="74976" y="704212"/>
                      <a:pt x="113673" y="618940"/>
                    </a:cubicBezTo>
                    <a:cubicBezTo>
                      <a:pt x="207393" y="412112"/>
                      <a:pt x="366414" y="299626"/>
                      <a:pt x="594364" y="289950"/>
                    </a:cubicBezTo>
                    <a:cubicBezTo>
                      <a:pt x="656038" y="287531"/>
                      <a:pt x="718316" y="289950"/>
                      <a:pt x="779990" y="289345"/>
                    </a:cubicBezTo>
                    <a:cubicBezTo>
                      <a:pt x="787850" y="289345"/>
                      <a:pt x="798734" y="286926"/>
                      <a:pt x="803571" y="281483"/>
                    </a:cubicBezTo>
                    <a:cubicBezTo>
                      <a:pt x="849524" y="229474"/>
                      <a:pt x="907569" y="211935"/>
                      <a:pt x="974685" y="218588"/>
                    </a:cubicBezTo>
                    <a:cubicBezTo>
                      <a:pt x="1116171" y="232497"/>
                      <a:pt x="1226821" y="299626"/>
                      <a:pt x="1304820" y="418764"/>
                    </a:cubicBezTo>
                    <a:cubicBezTo>
                      <a:pt x="1312680" y="430859"/>
                      <a:pt x="1320540" y="435697"/>
                      <a:pt x="1335657" y="435697"/>
                    </a:cubicBezTo>
                    <a:cubicBezTo>
                      <a:pt x="1399144" y="435093"/>
                      <a:pt x="1462632" y="435093"/>
                      <a:pt x="1525514" y="435093"/>
                    </a:cubicBezTo>
                    <a:cubicBezTo>
                      <a:pt x="1532770" y="435697"/>
                      <a:pt x="1539421" y="435093"/>
                      <a:pt x="1547886" y="434488"/>
                    </a:cubicBezTo>
                    <a:close/>
                    <a:moveTo>
                      <a:pt x="1629513" y="1233983"/>
                    </a:moveTo>
                    <a:cubicBezTo>
                      <a:pt x="1629513" y="1272688"/>
                      <a:pt x="1628909" y="1308369"/>
                      <a:pt x="1630118" y="1344050"/>
                    </a:cubicBezTo>
                    <a:cubicBezTo>
                      <a:pt x="1630722" y="1354935"/>
                      <a:pt x="1636164" y="1365821"/>
                      <a:pt x="1639187" y="1376707"/>
                    </a:cubicBezTo>
                    <a:cubicBezTo>
                      <a:pt x="1649466" y="1371264"/>
                      <a:pt x="1661559" y="1367636"/>
                      <a:pt x="1670024" y="1359773"/>
                    </a:cubicBezTo>
                    <a:cubicBezTo>
                      <a:pt x="1708117" y="1322883"/>
                      <a:pt x="1744395" y="1284783"/>
                      <a:pt x="1782488" y="1248497"/>
                    </a:cubicBezTo>
                    <a:cubicBezTo>
                      <a:pt x="1790348" y="1240636"/>
                      <a:pt x="1804255" y="1235193"/>
                      <a:pt x="1815139" y="1235193"/>
                    </a:cubicBezTo>
                    <a:cubicBezTo>
                      <a:pt x="1918532" y="1233983"/>
                      <a:pt x="2021927" y="1234588"/>
                      <a:pt x="2124716" y="1234588"/>
                    </a:cubicBezTo>
                    <a:cubicBezTo>
                      <a:pt x="2159785" y="1234588"/>
                      <a:pt x="2171878" y="1222493"/>
                      <a:pt x="2171878" y="1186812"/>
                    </a:cubicBezTo>
                    <a:cubicBezTo>
                      <a:pt x="2171878" y="976959"/>
                      <a:pt x="2171878" y="766502"/>
                      <a:pt x="2171878" y="556650"/>
                    </a:cubicBezTo>
                    <a:cubicBezTo>
                      <a:pt x="2171878" y="520969"/>
                      <a:pt x="2159785" y="508874"/>
                      <a:pt x="2124716" y="508874"/>
                    </a:cubicBezTo>
                    <a:cubicBezTo>
                      <a:pt x="2015275" y="508874"/>
                      <a:pt x="1905835" y="508874"/>
                      <a:pt x="1796999" y="508874"/>
                    </a:cubicBezTo>
                    <a:cubicBezTo>
                      <a:pt x="1790953" y="508874"/>
                      <a:pt x="1784906" y="509478"/>
                      <a:pt x="1779465" y="509478"/>
                    </a:cubicBezTo>
                    <a:cubicBezTo>
                      <a:pt x="1758907" y="571164"/>
                      <a:pt x="1744395" y="581445"/>
                      <a:pt x="1678489" y="581445"/>
                    </a:cubicBezTo>
                    <a:cubicBezTo>
                      <a:pt x="1660350" y="581445"/>
                      <a:pt x="1642210" y="582050"/>
                      <a:pt x="1624071" y="581445"/>
                    </a:cubicBezTo>
                    <a:cubicBezTo>
                      <a:pt x="1601095" y="580840"/>
                      <a:pt x="1581142" y="571164"/>
                      <a:pt x="1568444" y="551812"/>
                    </a:cubicBezTo>
                    <a:cubicBezTo>
                      <a:pt x="1560584" y="539716"/>
                      <a:pt x="1556351" y="524597"/>
                      <a:pt x="1549096" y="508874"/>
                    </a:cubicBezTo>
                    <a:cubicBezTo>
                      <a:pt x="1542444" y="508874"/>
                      <a:pt x="1534584" y="508874"/>
                      <a:pt x="1526119" y="508874"/>
                    </a:cubicBezTo>
                    <a:cubicBezTo>
                      <a:pt x="1468073" y="508874"/>
                      <a:pt x="1410028" y="508874"/>
                      <a:pt x="1350773" y="508874"/>
                    </a:cubicBezTo>
                    <a:cubicBezTo>
                      <a:pt x="1351982" y="514921"/>
                      <a:pt x="1351982" y="519155"/>
                      <a:pt x="1353191" y="523388"/>
                    </a:cubicBezTo>
                    <a:cubicBezTo>
                      <a:pt x="1369517" y="572978"/>
                      <a:pt x="1374958" y="623174"/>
                      <a:pt x="1374958" y="675183"/>
                    </a:cubicBezTo>
                    <a:cubicBezTo>
                      <a:pt x="1373749" y="782831"/>
                      <a:pt x="1302401" y="861450"/>
                      <a:pt x="1195379" y="871731"/>
                    </a:cubicBezTo>
                    <a:cubicBezTo>
                      <a:pt x="1189938" y="872335"/>
                      <a:pt x="1181473" y="874150"/>
                      <a:pt x="1180263" y="877174"/>
                    </a:cubicBezTo>
                    <a:cubicBezTo>
                      <a:pt x="1171798" y="898340"/>
                      <a:pt x="1159101" y="920716"/>
                      <a:pt x="1158496" y="942488"/>
                    </a:cubicBezTo>
                    <a:cubicBezTo>
                      <a:pt x="1156078" y="1023526"/>
                      <a:pt x="1157287" y="1103959"/>
                      <a:pt x="1157287" y="1184997"/>
                    </a:cubicBezTo>
                    <a:cubicBezTo>
                      <a:pt x="1157287" y="1223097"/>
                      <a:pt x="1168775" y="1234588"/>
                      <a:pt x="1207472" y="1234588"/>
                    </a:cubicBezTo>
                    <a:cubicBezTo>
                      <a:pt x="1338680" y="1234588"/>
                      <a:pt x="1469887" y="1234588"/>
                      <a:pt x="1601095" y="1234588"/>
                    </a:cubicBezTo>
                    <a:cubicBezTo>
                      <a:pt x="1611374" y="1233983"/>
                      <a:pt x="1619234" y="1233983"/>
                      <a:pt x="1629513" y="1233983"/>
                    </a:cubicBezTo>
                    <a:close/>
                    <a:moveTo>
                      <a:pt x="203765" y="1786131"/>
                    </a:moveTo>
                    <a:cubicBezTo>
                      <a:pt x="262415" y="1832093"/>
                      <a:pt x="318647" y="1876240"/>
                      <a:pt x="374879" y="1920388"/>
                    </a:cubicBezTo>
                    <a:cubicBezTo>
                      <a:pt x="466785" y="1992959"/>
                      <a:pt x="558086" y="2065531"/>
                      <a:pt x="650596" y="2136893"/>
                    </a:cubicBezTo>
                    <a:cubicBezTo>
                      <a:pt x="708642" y="2181645"/>
                      <a:pt x="772734" y="2190717"/>
                      <a:pt x="839849" y="2158664"/>
                    </a:cubicBezTo>
                    <a:cubicBezTo>
                      <a:pt x="903941" y="2127821"/>
                      <a:pt x="940220" y="2075207"/>
                      <a:pt x="941429" y="2004450"/>
                    </a:cubicBezTo>
                    <a:cubicBezTo>
                      <a:pt x="943848" y="1858097"/>
                      <a:pt x="942639" y="1711140"/>
                      <a:pt x="942034" y="1564788"/>
                    </a:cubicBezTo>
                    <a:cubicBezTo>
                      <a:pt x="942034" y="1536969"/>
                      <a:pt x="928127" y="1524269"/>
                      <a:pt x="899104" y="1524269"/>
                    </a:cubicBezTo>
                    <a:cubicBezTo>
                      <a:pt x="846500" y="1524269"/>
                      <a:pt x="793292" y="1524269"/>
                      <a:pt x="740688" y="1524269"/>
                    </a:cubicBezTo>
                    <a:cubicBezTo>
                      <a:pt x="735851" y="1524269"/>
                      <a:pt x="731013" y="1525478"/>
                      <a:pt x="723758" y="1526083"/>
                    </a:cubicBezTo>
                    <a:cubicBezTo>
                      <a:pt x="723758" y="1659131"/>
                      <a:pt x="723758" y="1790969"/>
                      <a:pt x="723758" y="1921597"/>
                    </a:cubicBezTo>
                    <a:cubicBezTo>
                      <a:pt x="698967" y="1921597"/>
                      <a:pt x="676596" y="1921597"/>
                      <a:pt x="652410" y="1921597"/>
                    </a:cubicBezTo>
                    <a:cubicBezTo>
                      <a:pt x="652410" y="1908293"/>
                      <a:pt x="654224" y="1896197"/>
                      <a:pt x="651805" y="1884707"/>
                    </a:cubicBezTo>
                    <a:cubicBezTo>
                      <a:pt x="649387" y="1873216"/>
                      <a:pt x="646968" y="1859307"/>
                      <a:pt x="639108" y="1850840"/>
                    </a:cubicBezTo>
                    <a:cubicBezTo>
                      <a:pt x="534504" y="1734726"/>
                      <a:pt x="428692" y="1619821"/>
                      <a:pt x="322879" y="1504916"/>
                    </a:cubicBezTo>
                    <a:cubicBezTo>
                      <a:pt x="276322" y="1454117"/>
                      <a:pt x="218881" y="1438997"/>
                      <a:pt x="162044" y="1460769"/>
                    </a:cubicBezTo>
                    <a:cubicBezTo>
                      <a:pt x="105208" y="1483145"/>
                      <a:pt x="73162" y="1533945"/>
                      <a:pt x="73162" y="1602283"/>
                    </a:cubicBezTo>
                    <a:cubicBezTo>
                      <a:pt x="73162" y="1786131"/>
                      <a:pt x="73162" y="1969374"/>
                      <a:pt x="73162" y="2153221"/>
                    </a:cubicBezTo>
                    <a:cubicBezTo>
                      <a:pt x="73162" y="2160478"/>
                      <a:pt x="73767" y="2167736"/>
                      <a:pt x="74371" y="2174993"/>
                    </a:cubicBezTo>
                    <a:cubicBezTo>
                      <a:pt x="243067" y="2174993"/>
                      <a:pt x="410553" y="2174993"/>
                      <a:pt x="581667" y="2174993"/>
                    </a:cubicBezTo>
                    <a:cubicBezTo>
                      <a:pt x="438971" y="2062507"/>
                      <a:pt x="299903" y="1953045"/>
                      <a:pt x="160230" y="1842978"/>
                    </a:cubicBezTo>
                    <a:cubicBezTo>
                      <a:pt x="174742" y="1823626"/>
                      <a:pt x="188649" y="1806088"/>
                      <a:pt x="203765" y="1786131"/>
                    </a:cubicBezTo>
                    <a:close/>
                    <a:moveTo>
                      <a:pt x="333158" y="1194069"/>
                    </a:moveTo>
                    <a:cubicBezTo>
                      <a:pt x="363995" y="1137826"/>
                      <a:pt x="393623" y="1084607"/>
                      <a:pt x="421436" y="1030178"/>
                    </a:cubicBezTo>
                    <a:cubicBezTo>
                      <a:pt x="427483" y="1018083"/>
                      <a:pt x="429901" y="1001150"/>
                      <a:pt x="428087" y="987845"/>
                    </a:cubicBezTo>
                    <a:cubicBezTo>
                      <a:pt x="420832" y="942488"/>
                      <a:pt x="410553" y="897736"/>
                      <a:pt x="402088" y="852378"/>
                    </a:cubicBezTo>
                    <a:cubicBezTo>
                      <a:pt x="383948" y="755617"/>
                      <a:pt x="464366" y="675183"/>
                      <a:pt x="561109" y="692117"/>
                    </a:cubicBezTo>
                    <a:cubicBezTo>
                      <a:pt x="598597" y="698769"/>
                      <a:pt x="630038" y="716307"/>
                      <a:pt x="658456" y="742312"/>
                    </a:cubicBezTo>
                    <a:cubicBezTo>
                      <a:pt x="678410" y="721750"/>
                      <a:pt x="697153" y="703002"/>
                      <a:pt x="715897" y="684254"/>
                    </a:cubicBezTo>
                    <a:cubicBezTo>
                      <a:pt x="806594" y="594750"/>
                      <a:pt x="933569" y="594750"/>
                      <a:pt x="1024870" y="684859"/>
                    </a:cubicBezTo>
                    <a:cubicBezTo>
                      <a:pt x="1051474" y="711469"/>
                      <a:pt x="1077474" y="738683"/>
                      <a:pt x="1105288" y="764688"/>
                    </a:cubicBezTo>
                    <a:cubicBezTo>
                      <a:pt x="1142171" y="799764"/>
                      <a:pt x="1185705" y="809440"/>
                      <a:pt x="1232867" y="789483"/>
                    </a:cubicBezTo>
                    <a:cubicBezTo>
                      <a:pt x="1279425" y="769526"/>
                      <a:pt x="1304215" y="732031"/>
                      <a:pt x="1304820" y="681231"/>
                    </a:cubicBezTo>
                    <a:cubicBezTo>
                      <a:pt x="1305424" y="654621"/>
                      <a:pt x="1303611" y="628617"/>
                      <a:pt x="1300587" y="602007"/>
                    </a:cubicBezTo>
                    <a:cubicBezTo>
                      <a:pt x="1278215" y="428440"/>
                      <a:pt x="1117985" y="288740"/>
                      <a:pt x="943848" y="290554"/>
                    </a:cubicBezTo>
                    <a:cubicBezTo>
                      <a:pt x="882779" y="291159"/>
                      <a:pt x="833803" y="340750"/>
                      <a:pt x="835012" y="400016"/>
                    </a:cubicBezTo>
                    <a:cubicBezTo>
                      <a:pt x="835617" y="435093"/>
                      <a:pt x="861616" y="465331"/>
                      <a:pt x="896081" y="470774"/>
                    </a:cubicBezTo>
                    <a:cubicBezTo>
                      <a:pt x="930546" y="476216"/>
                      <a:pt x="964406" y="455050"/>
                      <a:pt x="975289" y="421183"/>
                    </a:cubicBezTo>
                    <a:cubicBezTo>
                      <a:pt x="977708" y="413926"/>
                      <a:pt x="978917" y="407274"/>
                      <a:pt x="980731" y="400016"/>
                    </a:cubicBezTo>
                    <a:cubicBezTo>
                      <a:pt x="1004917" y="400016"/>
                      <a:pt x="1027893" y="400016"/>
                      <a:pt x="1050265" y="400016"/>
                    </a:cubicBezTo>
                    <a:cubicBezTo>
                      <a:pt x="1050265" y="481659"/>
                      <a:pt x="981940" y="546369"/>
                      <a:pt x="900314" y="543345"/>
                    </a:cubicBezTo>
                    <a:cubicBezTo>
                      <a:pt x="811431" y="540321"/>
                      <a:pt x="755804" y="467145"/>
                      <a:pt x="763664" y="361312"/>
                    </a:cubicBezTo>
                    <a:cubicBezTo>
                      <a:pt x="708642" y="361312"/>
                      <a:pt x="653619" y="359497"/>
                      <a:pt x="598597" y="361916"/>
                    </a:cubicBezTo>
                    <a:cubicBezTo>
                      <a:pt x="400274" y="369778"/>
                      <a:pt x="262415" y="467145"/>
                      <a:pt x="181393" y="646759"/>
                    </a:cubicBezTo>
                    <a:cubicBezTo>
                      <a:pt x="145114" y="725983"/>
                      <a:pt x="143905" y="810650"/>
                      <a:pt x="145719" y="895316"/>
                    </a:cubicBezTo>
                    <a:cubicBezTo>
                      <a:pt x="146324" y="915274"/>
                      <a:pt x="152370" y="929183"/>
                      <a:pt x="168091" y="941278"/>
                    </a:cubicBezTo>
                    <a:cubicBezTo>
                      <a:pt x="236415" y="994497"/>
                      <a:pt x="285392" y="1062231"/>
                      <a:pt x="316228" y="1143269"/>
                    </a:cubicBezTo>
                    <a:cubicBezTo>
                      <a:pt x="321670" y="1159597"/>
                      <a:pt x="326507" y="1175321"/>
                      <a:pt x="333158" y="1194069"/>
                    </a:cubicBezTo>
                    <a:close/>
                    <a:moveTo>
                      <a:pt x="1110125" y="863264"/>
                    </a:moveTo>
                    <a:cubicBezTo>
                      <a:pt x="1077474" y="834236"/>
                      <a:pt x="1049056" y="810045"/>
                      <a:pt x="1021242" y="784645"/>
                    </a:cubicBezTo>
                    <a:cubicBezTo>
                      <a:pt x="1001894" y="766502"/>
                      <a:pt x="984359" y="747150"/>
                      <a:pt x="965010" y="729007"/>
                    </a:cubicBezTo>
                    <a:cubicBezTo>
                      <a:pt x="909383" y="676997"/>
                      <a:pt x="828361" y="676393"/>
                      <a:pt x="773338" y="729007"/>
                    </a:cubicBezTo>
                    <a:cubicBezTo>
                      <a:pt x="741897" y="759245"/>
                      <a:pt x="711060" y="790693"/>
                      <a:pt x="680223" y="822140"/>
                    </a:cubicBezTo>
                    <a:cubicBezTo>
                      <a:pt x="668131" y="834236"/>
                      <a:pt x="657247" y="847540"/>
                      <a:pt x="643340" y="862054"/>
                    </a:cubicBezTo>
                    <a:cubicBezTo>
                      <a:pt x="633061" y="842097"/>
                      <a:pt x="625806" y="827583"/>
                      <a:pt x="617945" y="813069"/>
                    </a:cubicBezTo>
                    <a:cubicBezTo>
                      <a:pt x="603434" y="787064"/>
                      <a:pt x="581667" y="770736"/>
                      <a:pt x="553248" y="764688"/>
                    </a:cubicBezTo>
                    <a:cubicBezTo>
                      <a:pt x="502458" y="753802"/>
                      <a:pt x="463157" y="791902"/>
                      <a:pt x="473435" y="843307"/>
                    </a:cubicBezTo>
                    <a:cubicBezTo>
                      <a:pt x="483714" y="896526"/>
                      <a:pt x="495203" y="949745"/>
                      <a:pt x="504877" y="1002964"/>
                    </a:cubicBezTo>
                    <a:cubicBezTo>
                      <a:pt x="506691" y="1014455"/>
                      <a:pt x="504877" y="1028969"/>
                      <a:pt x="499435" y="1039250"/>
                    </a:cubicBezTo>
                    <a:cubicBezTo>
                      <a:pt x="462552" y="1109402"/>
                      <a:pt x="423855" y="1178345"/>
                      <a:pt x="386367" y="1248497"/>
                    </a:cubicBezTo>
                    <a:cubicBezTo>
                      <a:pt x="359158" y="1298693"/>
                      <a:pt x="331949" y="1348888"/>
                      <a:pt x="305345" y="1397874"/>
                    </a:cubicBezTo>
                    <a:cubicBezTo>
                      <a:pt x="326507" y="1414807"/>
                      <a:pt x="346460" y="1430531"/>
                      <a:pt x="366414" y="1446255"/>
                    </a:cubicBezTo>
                    <a:cubicBezTo>
                      <a:pt x="370042" y="1448674"/>
                      <a:pt x="373669" y="1451697"/>
                      <a:pt x="377902" y="1452302"/>
                    </a:cubicBezTo>
                    <a:cubicBezTo>
                      <a:pt x="415390" y="1456535"/>
                      <a:pt x="452273" y="1460164"/>
                      <a:pt x="492179" y="1463793"/>
                    </a:cubicBezTo>
                    <a:cubicBezTo>
                      <a:pt x="504877" y="1432345"/>
                      <a:pt x="518784" y="1397269"/>
                      <a:pt x="532691" y="1361588"/>
                    </a:cubicBezTo>
                    <a:cubicBezTo>
                      <a:pt x="515156" y="1352517"/>
                      <a:pt x="499435" y="1344050"/>
                      <a:pt x="482505" y="1334978"/>
                    </a:cubicBezTo>
                    <a:cubicBezTo>
                      <a:pt x="493389" y="1313207"/>
                      <a:pt x="503668" y="1292645"/>
                      <a:pt x="514551" y="1270874"/>
                    </a:cubicBezTo>
                    <a:cubicBezTo>
                      <a:pt x="536923" y="1281759"/>
                      <a:pt x="556876" y="1291435"/>
                      <a:pt x="579248" y="1302321"/>
                    </a:cubicBezTo>
                    <a:cubicBezTo>
                      <a:pt x="579248" y="1264826"/>
                      <a:pt x="578644" y="1230959"/>
                      <a:pt x="579248" y="1197093"/>
                    </a:cubicBezTo>
                    <a:cubicBezTo>
                      <a:pt x="580457" y="1155969"/>
                      <a:pt x="599201" y="1123916"/>
                      <a:pt x="634875" y="1104564"/>
                    </a:cubicBezTo>
                    <a:cubicBezTo>
                      <a:pt x="649991" y="1096702"/>
                      <a:pt x="656038" y="1087026"/>
                      <a:pt x="660875" y="1071302"/>
                    </a:cubicBezTo>
                    <a:cubicBezTo>
                      <a:pt x="682037" y="1001150"/>
                      <a:pt x="743711" y="950955"/>
                      <a:pt x="816268" y="944302"/>
                    </a:cubicBezTo>
                    <a:cubicBezTo>
                      <a:pt x="887011" y="937650"/>
                      <a:pt x="956545" y="975145"/>
                      <a:pt x="991010" y="1038645"/>
                    </a:cubicBezTo>
                    <a:cubicBezTo>
                      <a:pt x="994638" y="1045297"/>
                      <a:pt x="998266" y="1051950"/>
                      <a:pt x="1004917" y="1064650"/>
                    </a:cubicBezTo>
                    <a:cubicBezTo>
                      <a:pt x="1043009" y="992683"/>
                      <a:pt x="1078079" y="925554"/>
                      <a:pt x="1110125" y="863264"/>
                    </a:cubicBezTo>
                    <a:close/>
                    <a:moveTo>
                      <a:pt x="724362" y="1232773"/>
                    </a:moveTo>
                    <a:cubicBezTo>
                      <a:pt x="724362" y="1222493"/>
                      <a:pt x="724362" y="1214026"/>
                      <a:pt x="724362" y="1204955"/>
                    </a:cubicBezTo>
                    <a:cubicBezTo>
                      <a:pt x="723758" y="1178345"/>
                      <a:pt x="710456" y="1162017"/>
                      <a:pt x="688688" y="1161412"/>
                    </a:cubicBezTo>
                    <a:cubicBezTo>
                      <a:pt x="666921" y="1160807"/>
                      <a:pt x="652410" y="1177136"/>
                      <a:pt x="651805" y="1203745"/>
                    </a:cubicBezTo>
                    <a:cubicBezTo>
                      <a:pt x="651805" y="1241240"/>
                      <a:pt x="651201" y="1279340"/>
                      <a:pt x="651805" y="1316836"/>
                    </a:cubicBezTo>
                    <a:cubicBezTo>
                      <a:pt x="652410" y="1360983"/>
                      <a:pt x="666317" y="1401502"/>
                      <a:pt x="693526" y="1436578"/>
                    </a:cubicBezTo>
                    <a:cubicBezTo>
                      <a:pt x="698967" y="1443836"/>
                      <a:pt x="711665" y="1449883"/>
                      <a:pt x="720735" y="1450488"/>
                    </a:cubicBezTo>
                    <a:cubicBezTo>
                      <a:pt x="767292" y="1451697"/>
                      <a:pt x="814454" y="1451093"/>
                      <a:pt x="861012" y="1451093"/>
                    </a:cubicBezTo>
                    <a:cubicBezTo>
                      <a:pt x="928127" y="1451093"/>
                      <a:pt x="931150" y="1448069"/>
                      <a:pt x="940220" y="1380336"/>
                    </a:cubicBezTo>
                    <a:cubicBezTo>
                      <a:pt x="940825" y="1373683"/>
                      <a:pt x="941429" y="1367031"/>
                      <a:pt x="941429" y="1359773"/>
                    </a:cubicBezTo>
                    <a:cubicBezTo>
                      <a:pt x="941429" y="1281759"/>
                      <a:pt x="942639" y="1204350"/>
                      <a:pt x="940825" y="1126336"/>
                    </a:cubicBezTo>
                    <a:cubicBezTo>
                      <a:pt x="940220" y="1105774"/>
                      <a:pt x="932964" y="1082793"/>
                      <a:pt x="922685" y="1064650"/>
                    </a:cubicBezTo>
                    <a:cubicBezTo>
                      <a:pt x="900314" y="1026550"/>
                      <a:pt x="853151" y="1008407"/>
                      <a:pt x="811431" y="1018083"/>
                    </a:cubicBezTo>
                    <a:cubicBezTo>
                      <a:pt x="769106" y="1027759"/>
                      <a:pt x="737665" y="1058602"/>
                      <a:pt x="731618" y="1096702"/>
                    </a:cubicBezTo>
                    <a:cubicBezTo>
                      <a:pt x="786641" y="1129964"/>
                      <a:pt x="807803" y="1177136"/>
                      <a:pt x="793896" y="1232169"/>
                    </a:cubicBezTo>
                    <a:cubicBezTo>
                      <a:pt x="771525" y="1232773"/>
                      <a:pt x="749153" y="1232773"/>
                      <a:pt x="724362" y="1232773"/>
                    </a:cubicBezTo>
                    <a:close/>
                    <a:moveTo>
                      <a:pt x="1705093" y="507664"/>
                    </a:moveTo>
                    <a:cubicBezTo>
                      <a:pt x="1708117" y="473193"/>
                      <a:pt x="1710535" y="441140"/>
                      <a:pt x="1712954" y="409088"/>
                    </a:cubicBezTo>
                    <a:cubicBezTo>
                      <a:pt x="1721419" y="311116"/>
                      <a:pt x="1729884" y="213750"/>
                      <a:pt x="1737744" y="115778"/>
                    </a:cubicBezTo>
                    <a:cubicBezTo>
                      <a:pt x="1740163" y="86750"/>
                      <a:pt x="1727465" y="73445"/>
                      <a:pt x="1698443" y="72840"/>
                    </a:cubicBezTo>
                    <a:cubicBezTo>
                      <a:pt x="1680303" y="72236"/>
                      <a:pt x="1662164" y="72840"/>
                      <a:pt x="1644025" y="72840"/>
                    </a:cubicBezTo>
                    <a:cubicBezTo>
                      <a:pt x="1600490" y="72840"/>
                      <a:pt x="1590816" y="84331"/>
                      <a:pt x="1594444" y="127269"/>
                    </a:cubicBezTo>
                    <a:cubicBezTo>
                      <a:pt x="1602304" y="213750"/>
                      <a:pt x="1608955" y="300231"/>
                      <a:pt x="1616211" y="386712"/>
                    </a:cubicBezTo>
                    <a:cubicBezTo>
                      <a:pt x="1619839" y="427231"/>
                      <a:pt x="1623467" y="467145"/>
                      <a:pt x="1627094" y="507664"/>
                    </a:cubicBezTo>
                    <a:cubicBezTo>
                      <a:pt x="1653699" y="507664"/>
                      <a:pt x="1677885" y="507664"/>
                      <a:pt x="1705093" y="507664"/>
                    </a:cubicBezTo>
                    <a:close/>
                    <a:moveTo>
                      <a:pt x="592550" y="1409364"/>
                    </a:moveTo>
                    <a:cubicBezTo>
                      <a:pt x="581062" y="1438997"/>
                      <a:pt x="568365" y="1469236"/>
                      <a:pt x="558086" y="1495240"/>
                    </a:cubicBezTo>
                    <a:cubicBezTo>
                      <a:pt x="591341" y="1530316"/>
                      <a:pt x="621573" y="1562974"/>
                      <a:pt x="651805" y="1595631"/>
                    </a:cubicBezTo>
                    <a:cubicBezTo>
                      <a:pt x="651805" y="1567812"/>
                      <a:pt x="652410" y="1539388"/>
                      <a:pt x="651805" y="1510964"/>
                    </a:cubicBezTo>
                    <a:cubicBezTo>
                      <a:pt x="651805" y="1505521"/>
                      <a:pt x="648782" y="1499474"/>
                      <a:pt x="645759" y="1494636"/>
                    </a:cubicBezTo>
                    <a:cubicBezTo>
                      <a:pt x="628829" y="1466816"/>
                      <a:pt x="610690" y="1438997"/>
                      <a:pt x="592550" y="1409364"/>
                    </a:cubicBezTo>
                    <a:close/>
                    <a:moveTo>
                      <a:pt x="449854" y="1536364"/>
                    </a:moveTo>
                    <a:cubicBezTo>
                      <a:pt x="515760" y="1608331"/>
                      <a:pt x="582271" y="1680902"/>
                      <a:pt x="648177" y="1752869"/>
                    </a:cubicBezTo>
                    <a:cubicBezTo>
                      <a:pt x="649991" y="1751659"/>
                      <a:pt x="651805" y="1750450"/>
                      <a:pt x="653619" y="1749240"/>
                    </a:cubicBezTo>
                    <a:cubicBezTo>
                      <a:pt x="622782" y="1699045"/>
                      <a:pt x="593760" y="1647035"/>
                      <a:pt x="559295" y="1599259"/>
                    </a:cubicBezTo>
                    <a:cubicBezTo>
                      <a:pt x="533295" y="1564183"/>
                      <a:pt x="495203" y="1543621"/>
                      <a:pt x="449854" y="1536364"/>
                    </a:cubicBezTo>
                    <a:close/>
                  </a:path>
                </a:pathLst>
              </a:custGeom>
              <a:grpFill/>
              <a:ln w="6040" cap="flat">
                <a:noFill/>
                <a:prstDash val="solid"/>
                <a:miter/>
              </a:ln>
            </p:spPr>
            <p:txBody>
              <a:bodyPr rtlCol="0" anchor="ctr"/>
              <a:lstStyle/>
              <a:p>
                <a:endParaRPr lang="en-US"/>
              </a:p>
            </p:txBody>
          </p:sp>
          <p:sp>
            <p:nvSpPr>
              <p:cNvPr id="80" name="Freeform 9">
                <a:extLst>
                  <a:ext uri="{FF2B5EF4-FFF2-40B4-BE49-F238E27FC236}">
                    <a16:creationId xmlns:a16="http://schemas.microsoft.com/office/drawing/2014/main" id="{FAF1524C-6544-1530-5A43-B2B52EE0154E}"/>
                  </a:ext>
                </a:extLst>
              </p:cNvPr>
              <p:cNvSpPr/>
              <p:nvPr/>
            </p:nvSpPr>
            <p:spPr>
              <a:xfrm>
                <a:off x="6184862" y="3625052"/>
                <a:ext cx="1159100" cy="725714"/>
              </a:xfrm>
              <a:custGeom>
                <a:avLst/>
                <a:gdLst>
                  <a:gd name="connsiteX0" fmla="*/ 581667 w 1159100"/>
                  <a:gd name="connsiteY0" fmla="*/ 0 h 725714"/>
                  <a:gd name="connsiteX1" fmla="*/ 1075055 w 1159100"/>
                  <a:gd name="connsiteY1" fmla="*/ 0 h 725714"/>
                  <a:gd name="connsiteX2" fmla="*/ 1159101 w 1159100"/>
                  <a:gd name="connsiteY2" fmla="*/ 83457 h 725714"/>
                  <a:gd name="connsiteX3" fmla="*/ 1159101 w 1159100"/>
                  <a:gd name="connsiteY3" fmla="*/ 643467 h 725714"/>
                  <a:gd name="connsiteX4" fmla="*/ 1076265 w 1159100"/>
                  <a:gd name="connsiteY4" fmla="*/ 725714 h 725714"/>
                  <a:gd name="connsiteX5" fmla="*/ 82836 w 1159100"/>
                  <a:gd name="connsiteY5" fmla="*/ 725714 h 725714"/>
                  <a:gd name="connsiteX6" fmla="*/ 0 w 1159100"/>
                  <a:gd name="connsiteY6" fmla="*/ 643467 h 725714"/>
                  <a:gd name="connsiteX7" fmla="*/ 0 w 1159100"/>
                  <a:gd name="connsiteY7" fmla="*/ 81038 h 725714"/>
                  <a:gd name="connsiteX8" fmla="*/ 81627 w 1159100"/>
                  <a:gd name="connsiteY8" fmla="*/ 0 h 725714"/>
                  <a:gd name="connsiteX9" fmla="*/ 581667 w 1159100"/>
                  <a:gd name="connsiteY9" fmla="*/ 0 h 725714"/>
                  <a:gd name="connsiteX10" fmla="*/ 867663 w 1159100"/>
                  <a:gd name="connsiteY10" fmla="*/ 507395 h 725714"/>
                  <a:gd name="connsiteX11" fmla="*/ 867663 w 1159100"/>
                  <a:gd name="connsiteY11" fmla="*/ 74386 h 725714"/>
                  <a:gd name="connsiteX12" fmla="*/ 218881 w 1159100"/>
                  <a:gd name="connsiteY12" fmla="*/ 74386 h 725714"/>
                  <a:gd name="connsiteX13" fmla="*/ 218881 w 1159100"/>
                  <a:gd name="connsiteY13" fmla="*/ 507395 h 725714"/>
                  <a:gd name="connsiteX14" fmla="*/ 867663 w 1159100"/>
                  <a:gd name="connsiteY14" fmla="*/ 507395 h 725714"/>
                  <a:gd name="connsiteX15" fmla="*/ 73766 w 1159100"/>
                  <a:gd name="connsiteY15" fmla="*/ 651933 h 725714"/>
                  <a:gd name="connsiteX16" fmla="*/ 1084729 w 1159100"/>
                  <a:gd name="connsiteY16" fmla="*/ 651933 h 725714"/>
                  <a:gd name="connsiteX17" fmla="*/ 1084729 w 1159100"/>
                  <a:gd name="connsiteY17" fmla="*/ 581781 h 725714"/>
                  <a:gd name="connsiteX18" fmla="*/ 73766 w 1159100"/>
                  <a:gd name="connsiteY18" fmla="*/ 581781 h 725714"/>
                  <a:gd name="connsiteX19" fmla="*/ 73766 w 1159100"/>
                  <a:gd name="connsiteY19" fmla="*/ 651933 h 725714"/>
                  <a:gd name="connsiteX20" fmla="*/ 1084729 w 1159100"/>
                  <a:gd name="connsiteY20" fmla="*/ 507395 h 725714"/>
                  <a:gd name="connsiteX21" fmla="*/ 1084729 w 1159100"/>
                  <a:gd name="connsiteY21" fmla="*/ 74991 h 725714"/>
                  <a:gd name="connsiteX22" fmla="*/ 942638 w 1159100"/>
                  <a:gd name="connsiteY22" fmla="*/ 74991 h 725714"/>
                  <a:gd name="connsiteX23" fmla="*/ 942638 w 1159100"/>
                  <a:gd name="connsiteY23" fmla="*/ 507395 h 725714"/>
                  <a:gd name="connsiteX24" fmla="*/ 1084729 w 1159100"/>
                  <a:gd name="connsiteY24" fmla="*/ 507395 h 725714"/>
                  <a:gd name="connsiteX25" fmla="*/ 143300 w 1159100"/>
                  <a:gd name="connsiteY25" fmla="*/ 506790 h 725714"/>
                  <a:gd name="connsiteX26" fmla="*/ 143300 w 1159100"/>
                  <a:gd name="connsiteY26" fmla="*/ 74386 h 725714"/>
                  <a:gd name="connsiteX27" fmla="*/ 73766 w 1159100"/>
                  <a:gd name="connsiteY27" fmla="*/ 74386 h 725714"/>
                  <a:gd name="connsiteX28" fmla="*/ 73766 w 1159100"/>
                  <a:gd name="connsiteY28" fmla="*/ 506790 h 725714"/>
                  <a:gd name="connsiteX29" fmla="*/ 143300 w 1159100"/>
                  <a:gd name="connsiteY29" fmla="*/ 506790 h 72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59100" h="725714">
                    <a:moveTo>
                      <a:pt x="581667" y="0"/>
                    </a:moveTo>
                    <a:cubicBezTo>
                      <a:pt x="746129" y="0"/>
                      <a:pt x="910592" y="0"/>
                      <a:pt x="1075055" y="0"/>
                    </a:cubicBezTo>
                    <a:cubicBezTo>
                      <a:pt x="1130683" y="0"/>
                      <a:pt x="1158496" y="27819"/>
                      <a:pt x="1159101" y="83457"/>
                    </a:cubicBezTo>
                    <a:cubicBezTo>
                      <a:pt x="1159101" y="270329"/>
                      <a:pt x="1159101" y="456595"/>
                      <a:pt x="1159101" y="643467"/>
                    </a:cubicBezTo>
                    <a:cubicBezTo>
                      <a:pt x="1159101" y="697290"/>
                      <a:pt x="1130683" y="725714"/>
                      <a:pt x="1076265" y="725714"/>
                    </a:cubicBezTo>
                    <a:cubicBezTo>
                      <a:pt x="744920" y="725714"/>
                      <a:pt x="414181" y="725714"/>
                      <a:pt x="82836" y="725714"/>
                    </a:cubicBezTo>
                    <a:cubicBezTo>
                      <a:pt x="28418" y="725714"/>
                      <a:pt x="0" y="697290"/>
                      <a:pt x="0" y="643467"/>
                    </a:cubicBezTo>
                    <a:cubicBezTo>
                      <a:pt x="0" y="455991"/>
                      <a:pt x="0" y="268514"/>
                      <a:pt x="0" y="81038"/>
                    </a:cubicBezTo>
                    <a:cubicBezTo>
                      <a:pt x="0" y="29028"/>
                      <a:pt x="29023" y="0"/>
                      <a:pt x="81627" y="0"/>
                    </a:cubicBezTo>
                    <a:cubicBezTo>
                      <a:pt x="248508" y="0"/>
                      <a:pt x="414785" y="0"/>
                      <a:pt x="581667" y="0"/>
                    </a:cubicBezTo>
                    <a:close/>
                    <a:moveTo>
                      <a:pt x="867663" y="507395"/>
                    </a:moveTo>
                    <a:cubicBezTo>
                      <a:pt x="867663" y="361648"/>
                      <a:pt x="867663" y="218319"/>
                      <a:pt x="867663" y="74386"/>
                    </a:cubicBezTo>
                    <a:cubicBezTo>
                      <a:pt x="650596" y="74386"/>
                      <a:pt x="434738" y="74386"/>
                      <a:pt x="218881" y="74386"/>
                    </a:cubicBezTo>
                    <a:cubicBezTo>
                      <a:pt x="218881" y="219529"/>
                      <a:pt x="218881" y="363462"/>
                      <a:pt x="218881" y="507395"/>
                    </a:cubicBezTo>
                    <a:cubicBezTo>
                      <a:pt x="435948" y="507395"/>
                      <a:pt x="651201" y="507395"/>
                      <a:pt x="867663" y="507395"/>
                    </a:cubicBezTo>
                    <a:close/>
                    <a:moveTo>
                      <a:pt x="73766" y="651933"/>
                    </a:moveTo>
                    <a:cubicBezTo>
                      <a:pt x="411762" y="651933"/>
                      <a:pt x="748548" y="651933"/>
                      <a:pt x="1084729" y="651933"/>
                    </a:cubicBezTo>
                    <a:cubicBezTo>
                      <a:pt x="1084729" y="627743"/>
                      <a:pt x="1084729" y="604762"/>
                      <a:pt x="1084729" y="581781"/>
                    </a:cubicBezTo>
                    <a:cubicBezTo>
                      <a:pt x="746734" y="581781"/>
                      <a:pt x="411157" y="581781"/>
                      <a:pt x="73766" y="581781"/>
                    </a:cubicBezTo>
                    <a:cubicBezTo>
                      <a:pt x="73766" y="605367"/>
                      <a:pt x="73766" y="627743"/>
                      <a:pt x="73766" y="651933"/>
                    </a:cubicBezTo>
                    <a:close/>
                    <a:moveTo>
                      <a:pt x="1084729" y="507395"/>
                    </a:moveTo>
                    <a:cubicBezTo>
                      <a:pt x="1084729" y="361648"/>
                      <a:pt x="1084729" y="218319"/>
                      <a:pt x="1084729" y="74991"/>
                    </a:cubicBezTo>
                    <a:cubicBezTo>
                      <a:pt x="1036358" y="74991"/>
                      <a:pt x="989196" y="74991"/>
                      <a:pt x="942638" y="74991"/>
                    </a:cubicBezTo>
                    <a:cubicBezTo>
                      <a:pt x="942638" y="220133"/>
                      <a:pt x="942638" y="363462"/>
                      <a:pt x="942638" y="507395"/>
                    </a:cubicBezTo>
                    <a:cubicBezTo>
                      <a:pt x="990405" y="507395"/>
                      <a:pt x="1036963" y="507395"/>
                      <a:pt x="1084729" y="507395"/>
                    </a:cubicBezTo>
                    <a:close/>
                    <a:moveTo>
                      <a:pt x="143300" y="506790"/>
                    </a:moveTo>
                    <a:cubicBezTo>
                      <a:pt x="143300" y="361043"/>
                      <a:pt x="143300" y="217714"/>
                      <a:pt x="143300" y="74386"/>
                    </a:cubicBezTo>
                    <a:cubicBezTo>
                      <a:pt x="119115" y="74386"/>
                      <a:pt x="96138" y="74386"/>
                      <a:pt x="73766" y="74386"/>
                    </a:cubicBezTo>
                    <a:cubicBezTo>
                      <a:pt x="73766" y="219529"/>
                      <a:pt x="73766" y="362857"/>
                      <a:pt x="73766" y="506790"/>
                    </a:cubicBezTo>
                    <a:cubicBezTo>
                      <a:pt x="97347" y="506790"/>
                      <a:pt x="119115" y="506790"/>
                      <a:pt x="143300" y="506790"/>
                    </a:cubicBezTo>
                    <a:close/>
                  </a:path>
                </a:pathLst>
              </a:custGeom>
              <a:grpFill/>
              <a:ln w="6040" cap="flat">
                <a:noFill/>
                <a:prstDash val="solid"/>
                <a:miter/>
              </a:ln>
            </p:spPr>
            <p:txBody>
              <a:bodyPr rtlCol="0" anchor="ctr"/>
              <a:lstStyle/>
              <a:p>
                <a:endParaRPr lang="en-US"/>
              </a:p>
            </p:txBody>
          </p:sp>
          <p:sp>
            <p:nvSpPr>
              <p:cNvPr id="81" name="Freeform 10">
                <a:extLst>
                  <a:ext uri="{FF2B5EF4-FFF2-40B4-BE49-F238E27FC236}">
                    <a16:creationId xmlns:a16="http://schemas.microsoft.com/office/drawing/2014/main" id="{6879B130-6DE0-05D3-DBD8-F9F03DDB0C07}"/>
                  </a:ext>
                </a:extLst>
              </p:cNvPr>
              <p:cNvSpPr/>
              <p:nvPr/>
            </p:nvSpPr>
            <p:spPr>
              <a:xfrm>
                <a:off x="6302163" y="3016662"/>
                <a:ext cx="272089" cy="273352"/>
              </a:xfrm>
              <a:custGeom>
                <a:avLst/>
                <a:gdLst>
                  <a:gd name="connsiteX0" fmla="*/ 272089 w 272089"/>
                  <a:gd name="connsiteY0" fmla="*/ 216505 h 273352"/>
                  <a:gd name="connsiteX1" fmla="*/ 219485 w 272089"/>
                  <a:gd name="connsiteY1" fmla="*/ 270329 h 273352"/>
                  <a:gd name="connsiteX2" fmla="*/ 139673 w 272089"/>
                  <a:gd name="connsiteY2" fmla="*/ 186267 h 273352"/>
                  <a:gd name="connsiteX3" fmla="*/ 58046 w 272089"/>
                  <a:gd name="connsiteY3" fmla="*/ 273352 h 273352"/>
                  <a:gd name="connsiteX4" fmla="*/ 3023 w 272089"/>
                  <a:gd name="connsiteY4" fmla="*/ 217109 h 273352"/>
                  <a:gd name="connsiteX5" fmla="*/ 88882 w 272089"/>
                  <a:gd name="connsiteY5" fmla="*/ 137281 h 273352"/>
                  <a:gd name="connsiteX6" fmla="*/ 0 w 272089"/>
                  <a:gd name="connsiteY6" fmla="*/ 56243 h 273352"/>
                  <a:gd name="connsiteX7" fmla="*/ 54418 w 272089"/>
                  <a:gd name="connsiteY7" fmla="*/ 4838 h 273352"/>
                  <a:gd name="connsiteX8" fmla="*/ 136649 w 272089"/>
                  <a:gd name="connsiteY8" fmla="*/ 89505 h 273352"/>
                  <a:gd name="connsiteX9" fmla="*/ 217067 w 272089"/>
                  <a:gd name="connsiteY9" fmla="*/ 0 h 273352"/>
                  <a:gd name="connsiteX10" fmla="*/ 270880 w 272089"/>
                  <a:gd name="connsiteY10" fmla="*/ 54429 h 273352"/>
                  <a:gd name="connsiteX11" fmla="*/ 185021 w 272089"/>
                  <a:gd name="connsiteY11" fmla="*/ 135467 h 273352"/>
                  <a:gd name="connsiteX12" fmla="*/ 272089 w 272089"/>
                  <a:gd name="connsiteY12" fmla="*/ 216505 h 27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089" h="273352">
                    <a:moveTo>
                      <a:pt x="272089" y="216505"/>
                    </a:moveTo>
                    <a:cubicBezTo>
                      <a:pt x="252136" y="237067"/>
                      <a:pt x="236415" y="252790"/>
                      <a:pt x="219485" y="270329"/>
                    </a:cubicBezTo>
                    <a:cubicBezTo>
                      <a:pt x="192881" y="242509"/>
                      <a:pt x="166882" y="215295"/>
                      <a:pt x="139673" y="186267"/>
                    </a:cubicBezTo>
                    <a:cubicBezTo>
                      <a:pt x="110650" y="217109"/>
                      <a:pt x="84650" y="244929"/>
                      <a:pt x="58046" y="273352"/>
                    </a:cubicBezTo>
                    <a:cubicBezTo>
                      <a:pt x="37488" y="252790"/>
                      <a:pt x="21767" y="236462"/>
                      <a:pt x="3023" y="217109"/>
                    </a:cubicBezTo>
                    <a:cubicBezTo>
                      <a:pt x="30837" y="191709"/>
                      <a:pt x="58046" y="166310"/>
                      <a:pt x="88882" y="137281"/>
                    </a:cubicBezTo>
                    <a:cubicBezTo>
                      <a:pt x="57441" y="108857"/>
                      <a:pt x="29023" y="82852"/>
                      <a:pt x="0" y="56243"/>
                    </a:cubicBezTo>
                    <a:cubicBezTo>
                      <a:pt x="20558" y="36286"/>
                      <a:pt x="36883" y="21167"/>
                      <a:pt x="54418" y="4838"/>
                    </a:cubicBezTo>
                    <a:cubicBezTo>
                      <a:pt x="79813" y="30843"/>
                      <a:pt x="106417" y="58057"/>
                      <a:pt x="136649" y="89505"/>
                    </a:cubicBezTo>
                    <a:cubicBezTo>
                      <a:pt x="165672" y="57452"/>
                      <a:pt x="191067" y="29028"/>
                      <a:pt x="217067" y="0"/>
                    </a:cubicBezTo>
                    <a:cubicBezTo>
                      <a:pt x="237020" y="19957"/>
                      <a:pt x="252741" y="36286"/>
                      <a:pt x="270880" y="54429"/>
                    </a:cubicBezTo>
                    <a:cubicBezTo>
                      <a:pt x="243066" y="81038"/>
                      <a:pt x="215253" y="107043"/>
                      <a:pt x="185021" y="135467"/>
                    </a:cubicBezTo>
                    <a:cubicBezTo>
                      <a:pt x="215857" y="164495"/>
                      <a:pt x="243066" y="189895"/>
                      <a:pt x="272089" y="216505"/>
                    </a:cubicBezTo>
                    <a:close/>
                  </a:path>
                </a:pathLst>
              </a:custGeom>
              <a:grpFill/>
              <a:ln w="6040" cap="flat">
                <a:noFill/>
                <a:prstDash val="solid"/>
                <a:miter/>
              </a:ln>
            </p:spPr>
            <p:txBody>
              <a:bodyPr rtlCol="0" anchor="ctr"/>
              <a:lstStyle/>
              <a:p>
                <a:endParaRPr lang="en-US"/>
              </a:p>
            </p:txBody>
          </p:sp>
          <p:sp>
            <p:nvSpPr>
              <p:cNvPr id="83" name="Freeform 11">
                <a:extLst>
                  <a:ext uri="{FF2B5EF4-FFF2-40B4-BE49-F238E27FC236}">
                    <a16:creationId xmlns:a16="http://schemas.microsoft.com/office/drawing/2014/main" id="{BF32B870-9480-A8D7-2B7D-8420E394B29A}"/>
                  </a:ext>
                </a:extLst>
              </p:cNvPr>
              <p:cNvSpPr/>
              <p:nvPr/>
            </p:nvSpPr>
            <p:spPr>
              <a:xfrm>
                <a:off x="6628065" y="3016057"/>
                <a:ext cx="272089" cy="273957"/>
              </a:xfrm>
              <a:custGeom>
                <a:avLst/>
                <a:gdLst>
                  <a:gd name="connsiteX0" fmla="*/ 58046 w 272089"/>
                  <a:gd name="connsiteY0" fmla="*/ 4838 h 273957"/>
                  <a:gd name="connsiteX1" fmla="*/ 136045 w 272089"/>
                  <a:gd name="connsiteY1" fmla="*/ 89505 h 273957"/>
                  <a:gd name="connsiteX2" fmla="*/ 215858 w 272089"/>
                  <a:gd name="connsiteY2" fmla="*/ 0 h 273957"/>
                  <a:gd name="connsiteX3" fmla="*/ 269066 w 272089"/>
                  <a:gd name="connsiteY3" fmla="*/ 55033 h 273957"/>
                  <a:gd name="connsiteX4" fmla="*/ 183812 w 272089"/>
                  <a:gd name="connsiteY4" fmla="*/ 135467 h 273957"/>
                  <a:gd name="connsiteX5" fmla="*/ 272089 w 272089"/>
                  <a:gd name="connsiteY5" fmla="*/ 216505 h 273957"/>
                  <a:gd name="connsiteX6" fmla="*/ 217067 w 272089"/>
                  <a:gd name="connsiteY6" fmla="*/ 266095 h 273957"/>
                  <a:gd name="connsiteX7" fmla="*/ 140882 w 272089"/>
                  <a:gd name="connsiteY7" fmla="*/ 187476 h 273957"/>
                  <a:gd name="connsiteX8" fmla="*/ 58046 w 272089"/>
                  <a:gd name="connsiteY8" fmla="*/ 273957 h 273957"/>
                  <a:gd name="connsiteX9" fmla="*/ 5442 w 272089"/>
                  <a:gd name="connsiteY9" fmla="*/ 216505 h 273957"/>
                  <a:gd name="connsiteX10" fmla="*/ 88278 w 272089"/>
                  <a:gd name="connsiteY10" fmla="*/ 139095 h 273957"/>
                  <a:gd name="connsiteX11" fmla="*/ 0 w 272089"/>
                  <a:gd name="connsiteY11" fmla="*/ 57452 h 273957"/>
                  <a:gd name="connsiteX12" fmla="*/ 58046 w 272089"/>
                  <a:gd name="connsiteY12" fmla="*/ 4838 h 27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089" h="273957">
                    <a:moveTo>
                      <a:pt x="58046" y="4838"/>
                    </a:moveTo>
                    <a:cubicBezTo>
                      <a:pt x="81627" y="30843"/>
                      <a:pt x="107022" y="58057"/>
                      <a:pt x="136045" y="89505"/>
                    </a:cubicBezTo>
                    <a:cubicBezTo>
                      <a:pt x="164463" y="58057"/>
                      <a:pt x="189858" y="29633"/>
                      <a:pt x="215858" y="0"/>
                    </a:cubicBezTo>
                    <a:cubicBezTo>
                      <a:pt x="235811" y="20562"/>
                      <a:pt x="251531" y="36891"/>
                      <a:pt x="269066" y="55033"/>
                    </a:cubicBezTo>
                    <a:cubicBezTo>
                      <a:pt x="241857" y="80433"/>
                      <a:pt x="214044" y="106438"/>
                      <a:pt x="183812" y="135467"/>
                    </a:cubicBezTo>
                    <a:cubicBezTo>
                      <a:pt x="215858" y="164495"/>
                      <a:pt x="243067" y="189895"/>
                      <a:pt x="272089" y="216505"/>
                    </a:cubicBezTo>
                    <a:cubicBezTo>
                      <a:pt x="250927" y="235252"/>
                      <a:pt x="233997" y="250976"/>
                      <a:pt x="217067" y="266095"/>
                    </a:cubicBezTo>
                    <a:cubicBezTo>
                      <a:pt x="194090" y="242510"/>
                      <a:pt x="168091" y="215295"/>
                      <a:pt x="140882" y="187476"/>
                    </a:cubicBezTo>
                    <a:cubicBezTo>
                      <a:pt x="111254" y="218319"/>
                      <a:pt x="85255" y="245533"/>
                      <a:pt x="58046" y="273957"/>
                    </a:cubicBezTo>
                    <a:cubicBezTo>
                      <a:pt x="38092" y="252186"/>
                      <a:pt x="22372" y="235252"/>
                      <a:pt x="5442" y="216505"/>
                    </a:cubicBezTo>
                    <a:cubicBezTo>
                      <a:pt x="30837" y="192919"/>
                      <a:pt x="58046" y="166914"/>
                      <a:pt x="88278" y="139095"/>
                    </a:cubicBezTo>
                    <a:cubicBezTo>
                      <a:pt x="56837" y="110067"/>
                      <a:pt x="29023" y="84667"/>
                      <a:pt x="0" y="57452"/>
                    </a:cubicBezTo>
                    <a:cubicBezTo>
                      <a:pt x="20558" y="38705"/>
                      <a:pt x="37488" y="23586"/>
                      <a:pt x="58046" y="4838"/>
                    </a:cubicBezTo>
                    <a:close/>
                  </a:path>
                </a:pathLst>
              </a:custGeom>
              <a:grpFill/>
              <a:ln w="6040" cap="flat">
                <a:noFill/>
                <a:prstDash val="solid"/>
                <a:miter/>
              </a:ln>
            </p:spPr>
            <p:txBody>
              <a:bodyPr rtlCol="0" anchor="ctr"/>
              <a:lstStyle/>
              <a:p>
                <a:endParaRPr lang="en-US"/>
              </a:p>
            </p:txBody>
          </p:sp>
          <p:sp>
            <p:nvSpPr>
              <p:cNvPr id="84" name="Freeform 12">
                <a:extLst>
                  <a:ext uri="{FF2B5EF4-FFF2-40B4-BE49-F238E27FC236}">
                    <a16:creationId xmlns:a16="http://schemas.microsoft.com/office/drawing/2014/main" id="{6FD43A49-D4FC-E507-E9EB-E726A127CC02}"/>
                  </a:ext>
                </a:extLst>
              </p:cNvPr>
              <p:cNvSpPr/>
              <p:nvPr/>
            </p:nvSpPr>
            <p:spPr>
              <a:xfrm>
                <a:off x="6956991" y="3016662"/>
                <a:ext cx="270275" cy="271537"/>
              </a:xfrm>
              <a:custGeom>
                <a:avLst/>
                <a:gdLst>
                  <a:gd name="connsiteX0" fmla="*/ 58650 w 270275"/>
                  <a:gd name="connsiteY0" fmla="*/ 6048 h 271537"/>
                  <a:gd name="connsiteX1" fmla="*/ 91301 w 270275"/>
                  <a:gd name="connsiteY1" fmla="*/ 42938 h 271537"/>
                  <a:gd name="connsiteX2" fmla="*/ 131207 w 270275"/>
                  <a:gd name="connsiteY2" fmla="*/ 85876 h 271537"/>
                  <a:gd name="connsiteX3" fmla="*/ 214043 w 270275"/>
                  <a:gd name="connsiteY3" fmla="*/ 0 h 271537"/>
                  <a:gd name="connsiteX4" fmla="*/ 264229 w 270275"/>
                  <a:gd name="connsiteY4" fmla="*/ 54429 h 271537"/>
                  <a:gd name="connsiteX5" fmla="*/ 178974 w 270275"/>
                  <a:gd name="connsiteY5" fmla="*/ 134862 h 271537"/>
                  <a:gd name="connsiteX6" fmla="*/ 270275 w 270275"/>
                  <a:gd name="connsiteY6" fmla="*/ 216505 h 271537"/>
                  <a:gd name="connsiteX7" fmla="*/ 215253 w 270275"/>
                  <a:gd name="connsiteY7" fmla="*/ 269724 h 271537"/>
                  <a:gd name="connsiteX8" fmla="*/ 136045 w 270275"/>
                  <a:gd name="connsiteY8" fmla="*/ 185057 h 271537"/>
                  <a:gd name="connsiteX9" fmla="*/ 53813 w 270275"/>
                  <a:gd name="connsiteY9" fmla="*/ 271538 h 271537"/>
                  <a:gd name="connsiteX10" fmla="*/ 4232 w 270275"/>
                  <a:gd name="connsiteY10" fmla="*/ 217109 h 271537"/>
                  <a:gd name="connsiteX11" fmla="*/ 81627 w 270275"/>
                  <a:gd name="connsiteY11" fmla="*/ 142119 h 271537"/>
                  <a:gd name="connsiteX12" fmla="*/ 0 w 270275"/>
                  <a:gd name="connsiteY12" fmla="*/ 62895 h 271537"/>
                  <a:gd name="connsiteX13" fmla="*/ 58650 w 270275"/>
                  <a:gd name="connsiteY13" fmla="*/ 6048 h 2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0275" h="271537">
                    <a:moveTo>
                      <a:pt x="58650" y="6048"/>
                    </a:moveTo>
                    <a:cubicBezTo>
                      <a:pt x="66511" y="15119"/>
                      <a:pt x="79208" y="29028"/>
                      <a:pt x="91301" y="42938"/>
                    </a:cubicBezTo>
                    <a:cubicBezTo>
                      <a:pt x="103998" y="56848"/>
                      <a:pt x="116696" y="70757"/>
                      <a:pt x="131207" y="85876"/>
                    </a:cubicBezTo>
                    <a:cubicBezTo>
                      <a:pt x="160230" y="55638"/>
                      <a:pt x="186230" y="28424"/>
                      <a:pt x="214043" y="0"/>
                    </a:cubicBezTo>
                    <a:cubicBezTo>
                      <a:pt x="232788" y="19957"/>
                      <a:pt x="247904" y="36286"/>
                      <a:pt x="264229" y="54429"/>
                    </a:cubicBezTo>
                    <a:cubicBezTo>
                      <a:pt x="238229" y="79224"/>
                      <a:pt x="210416" y="105229"/>
                      <a:pt x="178974" y="134862"/>
                    </a:cubicBezTo>
                    <a:cubicBezTo>
                      <a:pt x="212230" y="165100"/>
                      <a:pt x="240648" y="190500"/>
                      <a:pt x="270275" y="216505"/>
                    </a:cubicBezTo>
                    <a:cubicBezTo>
                      <a:pt x="249718" y="236462"/>
                      <a:pt x="233392" y="252186"/>
                      <a:pt x="215253" y="269724"/>
                    </a:cubicBezTo>
                    <a:cubicBezTo>
                      <a:pt x="189858" y="242509"/>
                      <a:pt x="163858" y="214690"/>
                      <a:pt x="136045" y="185057"/>
                    </a:cubicBezTo>
                    <a:cubicBezTo>
                      <a:pt x="106417" y="215900"/>
                      <a:pt x="80417" y="243114"/>
                      <a:pt x="53813" y="271538"/>
                    </a:cubicBezTo>
                    <a:cubicBezTo>
                      <a:pt x="35674" y="251581"/>
                      <a:pt x="20558" y="234648"/>
                      <a:pt x="4232" y="217109"/>
                    </a:cubicBezTo>
                    <a:cubicBezTo>
                      <a:pt x="28418" y="193524"/>
                      <a:pt x="55022" y="167519"/>
                      <a:pt x="81627" y="142119"/>
                    </a:cubicBezTo>
                    <a:cubicBezTo>
                      <a:pt x="51999" y="113090"/>
                      <a:pt x="24790" y="87086"/>
                      <a:pt x="0" y="62895"/>
                    </a:cubicBezTo>
                    <a:cubicBezTo>
                      <a:pt x="21163" y="42333"/>
                      <a:pt x="38092" y="26005"/>
                      <a:pt x="58650" y="6048"/>
                    </a:cubicBezTo>
                    <a:close/>
                  </a:path>
                </a:pathLst>
              </a:custGeom>
              <a:grpFill/>
              <a:ln w="6040" cap="flat">
                <a:noFill/>
                <a:prstDash val="solid"/>
                <a:miter/>
              </a:ln>
            </p:spPr>
            <p:txBody>
              <a:bodyPr rtlCol="0" anchor="ctr"/>
              <a:lstStyle/>
              <a:p>
                <a:endParaRPr lang="en-US"/>
              </a:p>
            </p:txBody>
          </p:sp>
          <p:sp>
            <p:nvSpPr>
              <p:cNvPr id="85" name="Freeform 13">
                <a:extLst>
                  <a:ext uri="{FF2B5EF4-FFF2-40B4-BE49-F238E27FC236}">
                    <a16:creationId xmlns:a16="http://schemas.microsoft.com/office/drawing/2014/main" id="{8A765681-291F-5F6F-9DE1-97F9AC526945}"/>
                  </a:ext>
                </a:extLst>
              </p:cNvPr>
              <p:cNvSpPr/>
              <p:nvPr/>
            </p:nvSpPr>
            <p:spPr>
              <a:xfrm>
                <a:off x="6655879" y="2754800"/>
                <a:ext cx="217067" cy="217714"/>
              </a:xfrm>
              <a:custGeom>
                <a:avLst/>
                <a:gdLst>
                  <a:gd name="connsiteX0" fmla="*/ 217067 w 217067"/>
                  <a:gd name="connsiteY0" fmla="*/ 108252 h 217714"/>
                  <a:gd name="connsiteX1" fmla="*/ 107627 w 217067"/>
                  <a:gd name="connsiteY1" fmla="*/ 217714 h 217714"/>
                  <a:gd name="connsiteX2" fmla="*/ 0 w 217067"/>
                  <a:gd name="connsiteY2" fmla="*/ 109462 h 217714"/>
                  <a:gd name="connsiteX3" fmla="*/ 109441 w 217067"/>
                  <a:gd name="connsiteY3" fmla="*/ 0 h 217714"/>
                  <a:gd name="connsiteX4" fmla="*/ 217067 w 217067"/>
                  <a:gd name="connsiteY4" fmla="*/ 108252 h 217714"/>
                  <a:gd name="connsiteX5" fmla="*/ 108231 w 217067"/>
                  <a:gd name="connsiteY5" fmla="*/ 144538 h 217714"/>
                  <a:gd name="connsiteX6" fmla="*/ 144510 w 217067"/>
                  <a:gd name="connsiteY6" fmla="*/ 108857 h 217714"/>
                  <a:gd name="connsiteX7" fmla="*/ 108836 w 217067"/>
                  <a:gd name="connsiteY7" fmla="*/ 72571 h 217714"/>
                  <a:gd name="connsiteX8" fmla="*/ 72557 w 217067"/>
                  <a:gd name="connsiteY8" fmla="*/ 108252 h 217714"/>
                  <a:gd name="connsiteX9" fmla="*/ 108231 w 217067"/>
                  <a:gd name="connsiteY9" fmla="*/ 144538 h 21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067" h="217714">
                    <a:moveTo>
                      <a:pt x="217067" y="108252"/>
                    </a:moveTo>
                    <a:cubicBezTo>
                      <a:pt x="217067" y="168124"/>
                      <a:pt x="168091" y="217714"/>
                      <a:pt x="107627" y="217714"/>
                    </a:cubicBezTo>
                    <a:cubicBezTo>
                      <a:pt x="48371" y="217109"/>
                      <a:pt x="0" y="168729"/>
                      <a:pt x="0" y="109462"/>
                    </a:cubicBezTo>
                    <a:cubicBezTo>
                      <a:pt x="0" y="48986"/>
                      <a:pt x="48976" y="0"/>
                      <a:pt x="109441" y="0"/>
                    </a:cubicBezTo>
                    <a:cubicBezTo>
                      <a:pt x="168091" y="0"/>
                      <a:pt x="217067" y="48986"/>
                      <a:pt x="217067" y="108252"/>
                    </a:cubicBezTo>
                    <a:close/>
                    <a:moveTo>
                      <a:pt x="108231" y="144538"/>
                    </a:moveTo>
                    <a:cubicBezTo>
                      <a:pt x="127580" y="144538"/>
                      <a:pt x="144510" y="128210"/>
                      <a:pt x="144510" y="108857"/>
                    </a:cubicBezTo>
                    <a:cubicBezTo>
                      <a:pt x="144510" y="89505"/>
                      <a:pt x="128184" y="72571"/>
                      <a:pt x="108836" y="72571"/>
                    </a:cubicBezTo>
                    <a:cubicBezTo>
                      <a:pt x="89487" y="72571"/>
                      <a:pt x="72557" y="88900"/>
                      <a:pt x="72557" y="108252"/>
                    </a:cubicBezTo>
                    <a:cubicBezTo>
                      <a:pt x="72557" y="127605"/>
                      <a:pt x="88278" y="144538"/>
                      <a:pt x="108231" y="144538"/>
                    </a:cubicBezTo>
                    <a:close/>
                  </a:path>
                </a:pathLst>
              </a:custGeom>
              <a:grpFill/>
              <a:ln w="6040" cap="flat">
                <a:noFill/>
                <a:prstDash val="solid"/>
                <a:miter/>
              </a:ln>
            </p:spPr>
            <p:txBody>
              <a:bodyPr rtlCol="0" anchor="ctr"/>
              <a:lstStyle/>
              <a:p>
                <a:endParaRPr lang="en-US"/>
              </a:p>
            </p:txBody>
          </p:sp>
        </p:grpSp>
        <p:grpSp>
          <p:nvGrpSpPr>
            <p:cNvPr id="62" name="Graphic 3">
              <a:extLst>
                <a:ext uri="{FF2B5EF4-FFF2-40B4-BE49-F238E27FC236}">
                  <a16:creationId xmlns:a16="http://schemas.microsoft.com/office/drawing/2014/main" id="{9B86E59C-F5BB-6749-3C0D-91E709CA6DA0}"/>
                </a:ext>
              </a:extLst>
            </p:cNvPr>
            <p:cNvGrpSpPr/>
            <p:nvPr/>
          </p:nvGrpSpPr>
          <p:grpSpPr>
            <a:xfrm>
              <a:off x="8878245" y="2200268"/>
              <a:ext cx="144167" cy="725715"/>
              <a:chOff x="6692066" y="2173624"/>
              <a:chExt cx="144167" cy="725715"/>
            </a:xfrm>
            <a:grpFill/>
          </p:grpSpPr>
          <p:sp>
            <p:nvSpPr>
              <p:cNvPr id="76" name="Freeform 15">
                <a:extLst>
                  <a:ext uri="{FF2B5EF4-FFF2-40B4-BE49-F238E27FC236}">
                    <a16:creationId xmlns:a16="http://schemas.microsoft.com/office/drawing/2014/main" id="{3BD8C8EE-1C0B-DB12-F223-D0BDCA9A0CEB}"/>
                  </a:ext>
                </a:extLst>
              </p:cNvPr>
              <p:cNvSpPr/>
              <p:nvPr/>
            </p:nvSpPr>
            <p:spPr>
              <a:xfrm>
                <a:off x="6692066" y="2173624"/>
                <a:ext cx="144167" cy="434823"/>
              </a:xfrm>
              <a:custGeom>
                <a:avLst/>
                <a:gdLst>
                  <a:gd name="connsiteX0" fmla="*/ 111346 w 144167"/>
                  <a:gd name="connsiteY0" fmla="*/ 434824 h 434823"/>
                  <a:gd name="connsiteX1" fmla="*/ 33347 w 144167"/>
                  <a:gd name="connsiteY1" fmla="*/ 434824 h 434823"/>
                  <a:gd name="connsiteX2" fmla="*/ 22464 w 144167"/>
                  <a:gd name="connsiteY2" fmla="*/ 313872 h 434823"/>
                  <a:gd name="connsiteX3" fmla="*/ 697 w 144167"/>
                  <a:gd name="connsiteY3" fmla="*/ 54429 h 434823"/>
                  <a:gd name="connsiteX4" fmla="*/ 50278 w 144167"/>
                  <a:gd name="connsiteY4" fmla="*/ 0 h 434823"/>
                  <a:gd name="connsiteX5" fmla="*/ 104696 w 144167"/>
                  <a:gd name="connsiteY5" fmla="*/ 0 h 434823"/>
                  <a:gd name="connsiteX6" fmla="*/ 143997 w 144167"/>
                  <a:gd name="connsiteY6" fmla="*/ 42938 h 434823"/>
                  <a:gd name="connsiteX7" fmla="*/ 119207 w 144167"/>
                  <a:gd name="connsiteY7" fmla="*/ 336248 h 434823"/>
                  <a:gd name="connsiteX8" fmla="*/ 111346 w 144167"/>
                  <a:gd name="connsiteY8" fmla="*/ 434824 h 434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167" h="434823">
                    <a:moveTo>
                      <a:pt x="111346" y="434824"/>
                    </a:moveTo>
                    <a:cubicBezTo>
                      <a:pt x="84138" y="434824"/>
                      <a:pt x="60556" y="434824"/>
                      <a:pt x="33347" y="434824"/>
                    </a:cubicBezTo>
                    <a:cubicBezTo>
                      <a:pt x="29720" y="394305"/>
                      <a:pt x="26092" y="353786"/>
                      <a:pt x="22464" y="313872"/>
                    </a:cubicBezTo>
                    <a:cubicBezTo>
                      <a:pt x="15208" y="227391"/>
                      <a:pt x="8557" y="140910"/>
                      <a:pt x="697" y="54429"/>
                    </a:cubicBezTo>
                    <a:cubicBezTo>
                      <a:pt x="-2931" y="11491"/>
                      <a:pt x="6743" y="0"/>
                      <a:pt x="50278" y="0"/>
                    </a:cubicBezTo>
                    <a:cubicBezTo>
                      <a:pt x="68417" y="0"/>
                      <a:pt x="86556" y="0"/>
                      <a:pt x="104696" y="0"/>
                    </a:cubicBezTo>
                    <a:cubicBezTo>
                      <a:pt x="133113" y="605"/>
                      <a:pt x="145811" y="13910"/>
                      <a:pt x="143997" y="42938"/>
                    </a:cubicBezTo>
                    <a:cubicBezTo>
                      <a:pt x="136137" y="140910"/>
                      <a:pt x="127672" y="238276"/>
                      <a:pt x="119207" y="336248"/>
                    </a:cubicBezTo>
                    <a:cubicBezTo>
                      <a:pt x="116788" y="368905"/>
                      <a:pt x="114370" y="400957"/>
                      <a:pt x="111346" y="434824"/>
                    </a:cubicBezTo>
                    <a:close/>
                  </a:path>
                </a:pathLst>
              </a:custGeom>
              <a:grpFill/>
              <a:ln w="6040" cap="flat">
                <a:noFill/>
                <a:prstDash val="solid"/>
                <a:miter/>
              </a:ln>
            </p:spPr>
            <p:txBody>
              <a:bodyPr rtlCol="0" anchor="ctr"/>
              <a:lstStyle/>
              <a:p>
                <a:endParaRPr lang="en-US"/>
              </a:p>
            </p:txBody>
          </p:sp>
          <p:sp>
            <p:nvSpPr>
              <p:cNvPr id="77" name="Freeform 16">
                <a:extLst>
                  <a:ext uri="{FF2B5EF4-FFF2-40B4-BE49-F238E27FC236}">
                    <a16:creationId xmlns:a16="http://schemas.microsoft.com/office/drawing/2014/main" id="{A5D11537-55C7-E13C-D059-BD4757F9036B}"/>
                  </a:ext>
                </a:extLst>
              </p:cNvPr>
              <p:cNvSpPr/>
              <p:nvPr/>
            </p:nvSpPr>
            <p:spPr>
              <a:xfrm>
                <a:off x="6728436" y="2827355"/>
                <a:ext cx="71952" cy="71982"/>
              </a:xfrm>
              <a:custGeom>
                <a:avLst/>
                <a:gdLst>
                  <a:gd name="connsiteX0" fmla="*/ 35674 w 71952"/>
                  <a:gd name="connsiteY0" fmla="*/ 71983 h 71982"/>
                  <a:gd name="connsiteX1" fmla="*/ 0 w 71952"/>
                  <a:gd name="connsiteY1" fmla="*/ 35697 h 71982"/>
                  <a:gd name="connsiteX2" fmla="*/ 36279 w 71952"/>
                  <a:gd name="connsiteY2" fmla="*/ 16 h 71982"/>
                  <a:gd name="connsiteX3" fmla="*/ 71953 w 71952"/>
                  <a:gd name="connsiteY3" fmla="*/ 36302 h 71982"/>
                  <a:gd name="connsiteX4" fmla="*/ 35674 w 71952"/>
                  <a:gd name="connsiteY4" fmla="*/ 71983 h 71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52" h="71982">
                    <a:moveTo>
                      <a:pt x="35674" y="71983"/>
                    </a:moveTo>
                    <a:cubicBezTo>
                      <a:pt x="16325" y="71983"/>
                      <a:pt x="0" y="55050"/>
                      <a:pt x="0" y="35697"/>
                    </a:cubicBezTo>
                    <a:cubicBezTo>
                      <a:pt x="0" y="15740"/>
                      <a:pt x="16930" y="-589"/>
                      <a:pt x="36279" y="16"/>
                    </a:cubicBezTo>
                    <a:cubicBezTo>
                      <a:pt x="55627" y="16"/>
                      <a:pt x="71953" y="16950"/>
                      <a:pt x="71953" y="36302"/>
                    </a:cubicBezTo>
                    <a:cubicBezTo>
                      <a:pt x="71953" y="55654"/>
                      <a:pt x="55023" y="71983"/>
                      <a:pt x="35674" y="71983"/>
                    </a:cubicBezTo>
                    <a:close/>
                  </a:path>
                </a:pathLst>
              </a:custGeom>
              <a:grpFill/>
              <a:ln w="6040" cap="flat">
                <a:noFill/>
                <a:prstDash val="solid"/>
                <a:miter/>
              </a:ln>
            </p:spPr>
            <p:txBody>
              <a:bodyPr rtlCol="0" anchor="ctr"/>
              <a:lstStyle/>
              <a:p>
                <a:endParaRPr lang="en-US"/>
              </a:p>
            </p:txBody>
          </p:sp>
        </p:grpSp>
      </p:grpSp>
      <p:grpSp>
        <p:nvGrpSpPr>
          <p:cNvPr id="86" name="Group 85">
            <a:extLst>
              <a:ext uri="{FF2B5EF4-FFF2-40B4-BE49-F238E27FC236}">
                <a16:creationId xmlns:a16="http://schemas.microsoft.com/office/drawing/2014/main" id="{CB5A02E3-EAED-5933-3773-1F18F347E646}"/>
              </a:ext>
            </a:extLst>
          </p:cNvPr>
          <p:cNvGrpSpPr/>
          <p:nvPr/>
        </p:nvGrpSpPr>
        <p:grpSpPr>
          <a:xfrm>
            <a:off x="6401074" y="4028017"/>
            <a:ext cx="803682" cy="776555"/>
            <a:chOff x="8130434" y="5055580"/>
            <a:chExt cx="1018347" cy="1051755"/>
          </a:xfrm>
          <a:solidFill>
            <a:srgbClr val="404A52"/>
          </a:solidFill>
        </p:grpSpPr>
        <p:sp>
          <p:nvSpPr>
            <p:cNvPr id="88" name="Freeform 289">
              <a:extLst>
                <a:ext uri="{FF2B5EF4-FFF2-40B4-BE49-F238E27FC236}">
                  <a16:creationId xmlns:a16="http://schemas.microsoft.com/office/drawing/2014/main" id="{25CAE78B-DD93-8A14-371E-A9556C8F820E}"/>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9525" cap="flat">
              <a:solidFill>
                <a:srgbClr val="0289AE"/>
              </a:solidFill>
              <a:prstDash val="solid"/>
              <a:miter/>
            </a:ln>
          </p:spPr>
          <p:txBody>
            <a:bodyPr rtlCol="0" anchor="ctr"/>
            <a:lstStyle/>
            <a:p>
              <a:endParaRPr lang="en-US"/>
            </a:p>
          </p:txBody>
        </p:sp>
        <p:sp>
          <p:nvSpPr>
            <p:cNvPr id="89" name="Freeform 290">
              <a:extLst>
                <a:ext uri="{FF2B5EF4-FFF2-40B4-BE49-F238E27FC236}">
                  <a16:creationId xmlns:a16="http://schemas.microsoft.com/office/drawing/2014/main" id="{D9D0004C-277F-66F5-1BEA-EF9ED32FDCD9}"/>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9525" cap="flat">
              <a:solidFill>
                <a:srgbClr val="0289AE"/>
              </a:solidFill>
              <a:prstDash val="solid"/>
              <a:miter/>
            </a:ln>
          </p:spPr>
          <p:txBody>
            <a:bodyPr rtlCol="0" anchor="ctr"/>
            <a:lstStyle/>
            <a:p>
              <a:endParaRPr lang="en-US"/>
            </a:p>
          </p:txBody>
        </p:sp>
        <p:sp>
          <p:nvSpPr>
            <p:cNvPr id="90" name="Freeform 291">
              <a:extLst>
                <a:ext uri="{FF2B5EF4-FFF2-40B4-BE49-F238E27FC236}">
                  <a16:creationId xmlns:a16="http://schemas.microsoft.com/office/drawing/2014/main" id="{E9702070-DE0C-1669-1FF0-E9AA8307C9BA}"/>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9525" cap="flat">
              <a:solidFill>
                <a:srgbClr val="0289AE"/>
              </a:solidFill>
              <a:prstDash val="solid"/>
              <a:miter/>
            </a:ln>
          </p:spPr>
          <p:txBody>
            <a:bodyPr rtlCol="0" anchor="ctr"/>
            <a:lstStyle/>
            <a:p>
              <a:endParaRPr lang="en-US"/>
            </a:p>
          </p:txBody>
        </p:sp>
        <p:sp>
          <p:nvSpPr>
            <p:cNvPr id="91" name="Freeform 292">
              <a:extLst>
                <a:ext uri="{FF2B5EF4-FFF2-40B4-BE49-F238E27FC236}">
                  <a16:creationId xmlns:a16="http://schemas.microsoft.com/office/drawing/2014/main" id="{53E2ED56-00C6-49B9-4513-57695FFB6E7C}"/>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9525" cap="flat">
              <a:solidFill>
                <a:srgbClr val="0289AE"/>
              </a:solidFill>
              <a:prstDash val="solid"/>
              <a:miter/>
            </a:ln>
          </p:spPr>
          <p:txBody>
            <a:bodyPr rtlCol="0" anchor="ctr"/>
            <a:lstStyle/>
            <a:p>
              <a:endParaRPr lang="en-US" dirty="0"/>
            </a:p>
          </p:txBody>
        </p:sp>
        <p:sp>
          <p:nvSpPr>
            <p:cNvPr id="92" name="Freeform 293">
              <a:extLst>
                <a:ext uri="{FF2B5EF4-FFF2-40B4-BE49-F238E27FC236}">
                  <a16:creationId xmlns:a16="http://schemas.microsoft.com/office/drawing/2014/main" id="{5FB9669D-AFD7-A666-D844-E2203BFB9811}"/>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9525" cap="flat">
              <a:solidFill>
                <a:srgbClr val="0289AE"/>
              </a:solidFill>
              <a:prstDash val="solid"/>
              <a:miter/>
            </a:ln>
          </p:spPr>
          <p:txBody>
            <a:bodyPr rtlCol="0" anchor="ctr"/>
            <a:lstStyle/>
            <a:p>
              <a:endParaRPr lang="en-US"/>
            </a:p>
          </p:txBody>
        </p:sp>
        <p:sp>
          <p:nvSpPr>
            <p:cNvPr id="93" name="Freeform 294">
              <a:extLst>
                <a:ext uri="{FF2B5EF4-FFF2-40B4-BE49-F238E27FC236}">
                  <a16:creationId xmlns:a16="http://schemas.microsoft.com/office/drawing/2014/main" id="{79397F55-9DC9-C007-D3A8-E6EC2B937DCD}"/>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9525" cap="flat">
              <a:solidFill>
                <a:srgbClr val="0289AE"/>
              </a:solidFill>
              <a:prstDash val="solid"/>
              <a:miter/>
            </a:ln>
          </p:spPr>
          <p:txBody>
            <a:bodyPr rtlCol="0" anchor="ctr"/>
            <a:lstStyle/>
            <a:p>
              <a:endParaRPr lang="en-US"/>
            </a:p>
          </p:txBody>
        </p:sp>
        <p:sp>
          <p:nvSpPr>
            <p:cNvPr id="94" name="Freeform 295">
              <a:extLst>
                <a:ext uri="{FF2B5EF4-FFF2-40B4-BE49-F238E27FC236}">
                  <a16:creationId xmlns:a16="http://schemas.microsoft.com/office/drawing/2014/main" id="{BD270D28-9132-3870-F195-7AF4C0D41F49}"/>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9525" cap="flat">
              <a:solidFill>
                <a:srgbClr val="0289AE"/>
              </a:solidFill>
              <a:prstDash val="solid"/>
              <a:miter/>
            </a:ln>
          </p:spPr>
          <p:txBody>
            <a:bodyPr rtlCol="0" anchor="ctr"/>
            <a:lstStyle/>
            <a:p>
              <a:endParaRPr lang="en-US"/>
            </a:p>
          </p:txBody>
        </p:sp>
        <p:sp>
          <p:nvSpPr>
            <p:cNvPr id="95" name="Freeform 296">
              <a:extLst>
                <a:ext uri="{FF2B5EF4-FFF2-40B4-BE49-F238E27FC236}">
                  <a16:creationId xmlns:a16="http://schemas.microsoft.com/office/drawing/2014/main" id="{F7D703E5-286D-D083-2826-11805DEC0011}"/>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9525" cap="flat">
              <a:solidFill>
                <a:srgbClr val="0289AE"/>
              </a:solidFill>
              <a:prstDash val="solid"/>
              <a:miter/>
            </a:ln>
          </p:spPr>
          <p:txBody>
            <a:bodyPr rtlCol="0" anchor="ctr"/>
            <a:lstStyle/>
            <a:p>
              <a:endParaRPr lang="en-US"/>
            </a:p>
          </p:txBody>
        </p:sp>
        <p:sp>
          <p:nvSpPr>
            <p:cNvPr id="96" name="Freeform 297">
              <a:extLst>
                <a:ext uri="{FF2B5EF4-FFF2-40B4-BE49-F238E27FC236}">
                  <a16:creationId xmlns:a16="http://schemas.microsoft.com/office/drawing/2014/main" id="{37B504AF-5C1C-F083-3022-26F87AD606FB}"/>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9525" cap="flat">
              <a:solidFill>
                <a:srgbClr val="0289AE"/>
              </a:solidFill>
              <a:prstDash val="solid"/>
              <a:miter/>
            </a:ln>
          </p:spPr>
          <p:txBody>
            <a:bodyPr rtlCol="0" anchor="ctr"/>
            <a:lstStyle/>
            <a:p>
              <a:endParaRPr lang="en-US"/>
            </a:p>
          </p:txBody>
        </p:sp>
        <p:sp>
          <p:nvSpPr>
            <p:cNvPr id="97" name="Freeform 298">
              <a:extLst>
                <a:ext uri="{FF2B5EF4-FFF2-40B4-BE49-F238E27FC236}">
                  <a16:creationId xmlns:a16="http://schemas.microsoft.com/office/drawing/2014/main" id="{31C6CD90-E8E9-A951-EAFF-157FED793AC5}"/>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9525" cap="flat">
              <a:solidFill>
                <a:srgbClr val="0289AE"/>
              </a:solidFill>
              <a:prstDash val="solid"/>
              <a:miter/>
            </a:ln>
          </p:spPr>
          <p:txBody>
            <a:bodyPr rtlCol="0" anchor="ctr"/>
            <a:lstStyle/>
            <a:p>
              <a:endParaRPr lang="en-US"/>
            </a:p>
          </p:txBody>
        </p:sp>
        <p:sp>
          <p:nvSpPr>
            <p:cNvPr id="106" name="Freeform 299">
              <a:extLst>
                <a:ext uri="{FF2B5EF4-FFF2-40B4-BE49-F238E27FC236}">
                  <a16:creationId xmlns:a16="http://schemas.microsoft.com/office/drawing/2014/main" id="{F95545D6-BD18-1D62-19CC-B885302678DC}"/>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9525" cap="flat">
              <a:solidFill>
                <a:srgbClr val="0289AE"/>
              </a:solidFill>
              <a:prstDash val="solid"/>
              <a:miter/>
            </a:ln>
          </p:spPr>
          <p:txBody>
            <a:bodyPr rtlCol="0" anchor="ctr"/>
            <a:lstStyle/>
            <a:p>
              <a:endParaRPr lang="en-US"/>
            </a:p>
          </p:txBody>
        </p:sp>
      </p:grpSp>
      <p:grpSp>
        <p:nvGrpSpPr>
          <p:cNvPr id="112" name="Graphic 2">
            <a:extLst>
              <a:ext uri="{FF2B5EF4-FFF2-40B4-BE49-F238E27FC236}">
                <a16:creationId xmlns:a16="http://schemas.microsoft.com/office/drawing/2014/main" id="{DE836CCA-995B-8EB2-62B4-97E5D22BD75A}"/>
              </a:ext>
            </a:extLst>
          </p:cNvPr>
          <p:cNvGrpSpPr/>
          <p:nvPr userDrawn="1"/>
        </p:nvGrpSpPr>
        <p:grpSpPr>
          <a:xfrm>
            <a:off x="8173922" y="4040250"/>
            <a:ext cx="687949" cy="753400"/>
            <a:chOff x="2403525" y="3625384"/>
            <a:chExt cx="853935" cy="991043"/>
          </a:xfrm>
          <a:solidFill>
            <a:srgbClr val="62A844"/>
          </a:solidFill>
        </p:grpSpPr>
        <p:sp>
          <p:nvSpPr>
            <p:cNvPr id="113" name="Freeform 306">
              <a:extLst>
                <a:ext uri="{FF2B5EF4-FFF2-40B4-BE49-F238E27FC236}">
                  <a16:creationId xmlns:a16="http://schemas.microsoft.com/office/drawing/2014/main" id="{B9F5E870-BAC7-277D-8440-BA147FEF2491}"/>
                </a:ext>
              </a:extLst>
            </p:cNvPr>
            <p:cNvSpPr/>
            <p:nvPr/>
          </p:nvSpPr>
          <p:spPr>
            <a:xfrm>
              <a:off x="2403525" y="3625384"/>
              <a:ext cx="853935" cy="991043"/>
            </a:xfrm>
            <a:custGeom>
              <a:avLst/>
              <a:gdLst>
                <a:gd name="connsiteX0" fmla="*/ 521608 w 853935"/>
                <a:gd name="connsiteY0" fmla="*/ 0 h 991043"/>
                <a:gd name="connsiteX1" fmla="*/ 526980 w 853935"/>
                <a:gd name="connsiteY1" fmla="*/ 1920 h 991043"/>
                <a:gd name="connsiteX2" fmla="*/ 571498 w 853935"/>
                <a:gd name="connsiteY2" fmla="*/ 102909 h 991043"/>
                <a:gd name="connsiteX3" fmla="*/ 568044 w 853935"/>
                <a:gd name="connsiteY3" fmla="*/ 108669 h 991043"/>
                <a:gd name="connsiteX4" fmla="*/ 573801 w 853935"/>
                <a:gd name="connsiteY4" fmla="*/ 111741 h 991043"/>
                <a:gd name="connsiteX5" fmla="*/ 649021 w 853935"/>
                <a:gd name="connsiteY5" fmla="*/ 223481 h 991043"/>
                <a:gd name="connsiteX6" fmla="*/ 649021 w 853935"/>
                <a:gd name="connsiteY6" fmla="*/ 289143 h 991043"/>
                <a:gd name="connsiteX7" fmla="*/ 711192 w 853935"/>
                <a:gd name="connsiteY7" fmla="*/ 304119 h 991043"/>
                <a:gd name="connsiteX8" fmla="*/ 761851 w 853935"/>
                <a:gd name="connsiteY8" fmla="*/ 324854 h 991043"/>
                <a:gd name="connsiteX9" fmla="*/ 785645 w 853935"/>
                <a:gd name="connsiteY9" fmla="*/ 366709 h 991043"/>
                <a:gd name="connsiteX10" fmla="*/ 785645 w 853935"/>
                <a:gd name="connsiteY10" fmla="*/ 455794 h 991043"/>
                <a:gd name="connsiteX11" fmla="*/ 790634 w 853935"/>
                <a:gd name="connsiteY11" fmla="*/ 465010 h 991043"/>
                <a:gd name="connsiteX12" fmla="*/ 851654 w 853935"/>
                <a:gd name="connsiteY12" fmla="*/ 542575 h 991043"/>
                <a:gd name="connsiteX13" fmla="*/ 827476 w 853935"/>
                <a:gd name="connsiteY13" fmla="*/ 637804 h 991043"/>
                <a:gd name="connsiteX14" fmla="*/ 790250 w 853935"/>
                <a:gd name="connsiteY14" fmla="*/ 662764 h 991043"/>
                <a:gd name="connsiteX15" fmla="*/ 782575 w 853935"/>
                <a:gd name="connsiteY15" fmla="*/ 673131 h 991043"/>
                <a:gd name="connsiteX16" fmla="*/ 499349 w 853935"/>
                <a:gd name="connsiteY16" fmla="*/ 983778 h 991043"/>
                <a:gd name="connsiteX17" fmla="*/ 77196 w 853935"/>
                <a:gd name="connsiteY17" fmla="*/ 711530 h 991043"/>
                <a:gd name="connsiteX18" fmla="*/ 70288 w 853935"/>
                <a:gd name="connsiteY18" fmla="*/ 671596 h 991043"/>
                <a:gd name="connsiteX19" fmla="*/ 64915 w 853935"/>
                <a:gd name="connsiteY19" fmla="*/ 664300 h 991043"/>
                <a:gd name="connsiteX20" fmla="*/ 57 w 853935"/>
                <a:gd name="connsiteY20" fmla="*/ 562159 h 991043"/>
                <a:gd name="connsiteX21" fmla="*/ 41505 w 853935"/>
                <a:gd name="connsiteY21" fmla="*/ 476529 h 991043"/>
                <a:gd name="connsiteX22" fmla="*/ 60310 w 853935"/>
                <a:gd name="connsiteY22" fmla="*/ 466930 h 991043"/>
                <a:gd name="connsiteX23" fmla="*/ 68369 w 853935"/>
                <a:gd name="connsiteY23" fmla="*/ 454258 h 991043"/>
                <a:gd name="connsiteX24" fmla="*/ 67985 w 853935"/>
                <a:gd name="connsiteY24" fmla="*/ 364405 h 991043"/>
                <a:gd name="connsiteX25" fmla="*/ 87942 w 853935"/>
                <a:gd name="connsiteY25" fmla="*/ 327542 h 991043"/>
                <a:gd name="connsiteX26" fmla="*/ 163162 w 853935"/>
                <a:gd name="connsiteY26" fmla="*/ 298743 h 991043"/>
                <a:gd name="connsiteX27" fmla="*/ 204226 w 853935"/>
                <a:gd name="connsiteY27" fmla="*/ 290295 h 991043"/>
                <a:gd name="connsiteX28" fmla="*/ 204226 w 853935"/>
                <a:gd name="connsiteY28" fmla="*/ 278391 h 991043"/>
                <a:gd name="connsiteX29" fmla="*/ 206528 w 853935"/>
                <a:gd name="connsiteY29" fmla="*/ 203130 h 991043"/>
                <a:gd name="connsiteX30" fmla="*/ 278294 w 853935"/>
                <a:gd name="connsiteY30" fmla="*/ 112893 h 991043"/>
                <a:gd name="connsiteX31" fmla="*/ 282899 w 853935"/>
                <a:gd name="connsiteY31" fmla="*/ 110973 h 991043"/>
                <a:gd name="connsiteX32" fmla="*/ 272921 w 853935"/>
                <a:gd name="connsiteY32" fmla="*/ 73726 h 991043"/>
                <a:gd name="connsiteX33" fmla="*/ 323580 w 853935"/>
                <a:gd name="connsiteY33" fmla="*/ 3072 h 991043"/>
                <a:gd name="connsiteX34" fmla="*/ 328952 w 853935"/>
                <a:gd name="connsiteY34" fmla="*/ 1152 h 991043"/>
                <a:gd name="connsiteX35" fmla="*/ 352363 w 853935"/>
                <a:gd name="connsiteY35" fmla="*/ 1152 h 991043"/>
                <a:gd name="connsiteX36" fmla="*/ 357736 w 853935"/>
                <a:gd name="connsiteY36" fmla="*/ 3072 h 991043"/>
                <a:gd name="connsiteX37" fmla="*/ 408394 w 853935"/>
                <a:gd name="connsiteY37" fmla="*/ 72574 h 991043"/>
                <a:gd name="connsiteX38" fmla="*/ 398800 w 853935"/>
                <a:gd name="connsiteY38" fmla="*/ 110589 h 991043"/>
                <a:gd name="connsiteX39" fmla="*/ 422977 w 853935"/>
                <a:gd name="connsiteY39" fmla="*/ 122876 h 991043"/>
                <a:gd name="connsiteX40" fmla="*/ 429885 w 853935"/>
                <a:gd name="connsiteY40" fmla="*/ 122876 h 991043"/>
                <a:gd name="connsiteX41" fmla="*/ 455982 w 853935"/>
                <a:gd name="connsiteY41" fmla="*/ 109437 h 991043"/>
                <a:gd name="connsiteX42" fmla="*/ 451760 w 853935"/>
                <a:gd name="connsiteY42" fmla="*/ 101373 h 991043"/>
                <a:gd name="connsiteX43" fmla="*/ 481311 w 853935"/>
                <a:gd name="connsiteY43" fmla="*/ 9216 h 991043"/>
                <a:gd name="connsiteX44" fmla="*/ 503954 w 853935"/>
                <a:gd name="connsiteY44" fmla="*/ 1152 h 991043"/>
                <a:gd name="connsiteX45" fmla="*/ 521608 w 853935"/>
                <a:gd name="connsiteY45" fmla="*/ 0 h 991043"/>
                <a:gd name="connsiteX46" fmla="*/ 751489 w 853935"/>
                <a:gd name="connsiteY46" fmla="*/ 401268 h 991043"/>
                <a:gd name="connsiteX47" fmla="*/ 748035 w 853935"/>
                <a:gd name="connsiteY47" fmla="*/ 401652 h 991043"/>
                <a:gd name="connsiteX48" fmla="*/ 637891 w 853935"/>
                <a:gd name="connsiteY48" fmla="*/ 430067 h 991043"/>
                <a:gd name="connsiteX49" fmla="*/ 383065 w 853935"/>
                <a:gd name="connsiteY49" fmla="*/ 443890 h 991043"/>
                <a:gd name="connsiteX50" fmla="*/ 165080 w 853935"/>
                <a:gd name="connsiteY50" fmla="*/ 420467 h 991043"/>
                <a:gd name="connsiteX51" fmla="*/ 102909 w 853935"/>
                <a:gd name="connsiteY51" fmla="*/ 402420 h 991043"/>
                <a:gd name="connsiteX52" fmla="*/ 102525 w 853935"/>
                <a:gd name="connsiteY52" fmla="*/ 410099 h 991043"/>
                <a:gd name="connsiteX53" fmla="*/ 102909 w 853935"/>
                <a:gd name="connsiteY53" fmla="*/ 629741 h 991043"/>
                <a:gd name="connsiteX54" fmla="*/ 111736 w 853935"/>
                <a:gd name="connsiteY54" fmla="*/ 708458 h 991043"/>
                <a:gd name="connsiteX55" fmla="*/ 496662 w 853935"/>
                <a:gd name="connsiteY55" fmla="*/ 949987 h 991043"/>
                <a:gd name="connsiteX56" fmla="*/ 751873 w 853935"/>
                <a:gd name="connsiteY56" fmla="*/ 628973 h 991043"/>
                <a:gd name="connsiteX57" fmla="*/ 751873 w 853935"/>
                <a:gd name="connsiteY57" fmla="*/ 411251 h 991043"/>
                <a:gd name="connsiteX58" fmla="*/ 751489 w 853935"/>
                <a:gd name="connsiteY58" fmla="*/ 401268 h 991043"/>
                <a:gd name="connsiteX59" fmla="*/ 614097 w 853935"/>
                <a:gd name="connsiteY59" fmla="*/ 342134 h 991043"/>
                <a:gd name="connsiteX60" fmla="*/ 614865 w 853935"/>
                <a:gd name="connsiteY60" fmla="*/ 336758 h 991043"/>
                <a:gd name="connsiteX61" fmla="*/ 614481 w 853935"/>
                <a:gd name="connsiteY61" fmla="*/ 219641 h 991043"/>
                <a:gd name="connsiteX62" fmla="*/ 548088 w 853935"/>
                <a:gd name="connsiteY62" fmla="*/ 139772 h 991043"/>
                <a:gd name="connsiteX63" fmla="*/ 500116 w 853935"/>
                <a:gd name="connsiteY63" fmla="*/ 137468 h 991043"/>
                <a:gd name="connsiteX64" fmla="*/ 409929 w 853935"/>
                <a:gd name="connsiteY64" fmla="*/ 228089 h 991043"/>
                <a:gd name="connsiteX65" fmla="*/ 409929 w 853935"/>
                <a:gd name="connsiteY65" fmla="*/ 331382 h 991043"/>
                <a:gd name="connsiteX66" fmla="*/ 410313 w 853935"/>
                <a:gd name="connsiteY66" fmla="*/ 341750 h 991043"/>
                <a:gd name="connsiteX67" fmla="*/ 614097 w 853935"/>
                <a:gd name="connsiteY67" fmla="*/ 342134 h 991043"/>
                <a:gd name="connsiteX68" fmla="*/ 376157 w 853935"/>
                <a:gd name="connsiteY68" fmla="*/ 342134 h 991043"/>
                <a:gd name="connsiteX69" fmla="*/ 376157 w 853935"/>
                <a:gd name="connsiteY69" fmla="*/ 330614 h 991043"/>
                <a:gd name="connsiteX70" fmla="*/ 375773 w 853935"/>
                <a:gd name="connsiteY70" fmla="*/ 236537 h 991043"/>
                <a:gd name="connsiteX71" fmla="*/ 399567 w 853935"/>
                <a:gd name="connsiteY71" fmla="*/ 150907 h 991043"/>
                <a:gd name="connsiteX72" fmla="*/ 399567 w 853935"/>
                <a:gd name="connsiteY72" fmla="*/ 147452 h 991043"/>
                <a:gd name="connsiteX73" fmla="*/ 376541 w 853935"/>
                <a:gd name="connsiteY73" fmla="*/ 139772 h 991043"/>
                <a:gd name="connsiteX74" fmla="*/ 324347 w 853935"/>
                <a:gd name="connsiteY74" fmla="*/ 137468 h 991043"/>
                <a:gd name="connsiteX75" fmla="*/ 238765 w 853935"/>
                <a:gd name="connsiteY75" fmla="*/ 223865 h 991043"/>
                <a:gd name="connsiteX76" fmla="*/ 238765 w 853935"/>
                <a:gd name="connsiteY76" fmla="*/ 334070 h 991043"/>
                <a:gd name="connsiteX77" fmla="*/ 239533 w 853935"/>
                <a:gd name="connsiteY77" fmla="*/ 341750 h 991043"/>
                <a:gd name="connsiteX78" fmla="*/ 376157 w 853935"/>
                <a:gd name="connsiteY78" fmla="*/ 342134 h 991043"/>
                <a:gd name="connsiteX79" fmla="*/ 204993 w 853935"/>
                <a:gd name="connsiteY79" fmla="*/ 325238 h 991043"/>
                <a:gd name="connsiteX80" fmla="*/ 190793 w 853935"/>
                <a:gd name="connsiteY80" fmla="*/ 327926 h 991043"/>
                <a:gd name="connsiteX81" fmla="*/ 118644 w 853935"/>
                <a:gd name="connsiteY81" fmla="*/ 349429 h 991043"/>
                <a:gd name="connsiteX82" fmla="*/ 99839 w 853935"/>
                <a:gd name="connsiteY82" fmla="*/ 360949 h 991043"/>
                <a:gd name="connsiteX83" fmla="*/ 119795 w 853935"/>
                <a:gd name="connsiteY83" fmla="*/ 372085 h 991043"/>
                <a:gd name="connsiteX84" fmla="*/ 189642 w 853935"/>
                <a:gd name="connsiteY84" fmla="*/ 391284 h 991043"/>
                <a:gd name="connsiteX85" fmla="*/ 371168 w 853935"/>
                <a:gd name="connsiteY85" fmla="*/ 409715 h 991043"/>
                <a:gd name="connsiteX86" fmla="*/ 653626 w 853935"/>
                <a:gd name="connsiteY86" fmla="*/ 392820 h 991043"/>
                <a:gd name="connsiteX87" fmla="*/ 732684 w 853935"/>
                <a:gd name="connsiteY87" fmla="*/ 371317 h 991043"/>
                <a:gd name="connsiteX88" fmla="*/ 752256 w 853935"/>
                <a:gd name="connsiteY88" fmla="*/ 359797 h 991043"/>
                <a:gd name="connsiteX89" fmla="*/ 649021 w 853935"/>
                <a:gd name="connsiteY89" fmla="*/ 325622 h 991043"/>
                <a:gd name="connsiteX90" fmla="*/ 649021 w 853935"/>
                <a:gd name="connsiteY90" fmla="*/ 356341 h 991043"/>
                <a:gd name="connsiteX91" fmla="*/ 629448 w 853935"/>
                <a:gd name="connsiteY91" fmla="*/ 375925 h 991043"/>
                <a:gd name="connsiteX92" fmla="*/ 224950 w 853935"/>
                <a:gd name="connsiteY92" fmla="*/ 375925 h 991043"/>
                <a:gd name="connsiteX93" fmla="*/ 204993 w 853935"/>
                <a:gd name="connsiteY93" fmla="*/ 355573 h 991043"/>
                <a:gd name="connsiteX94" fmla="*/ 204993 w 853935"/>
                <a:gd name="connsiteY94" fmla="*/ 325238 h 991043"/>
                <a:gd name="connsiteX95" fmla="*/ 341233 w 853935"/>
                <a:gd name="connsiteY95" fmla="*/ 102909 h 991043"/>
                <a:gd name="connsiteX96" fmla="*/ 375773 w 853935"/>
                <a:gd name="connsiteY96" fmla="*/ 68734 h 991043"/>
                <a:gd name="connsiteX97" fmla="*/ 342001 w 853935"/>
                <a:gd name="connsiteY97" fmla="*/ 34943 h 991043"/>
                <a:gd name="connsiteX98" fmla="*/ 307461 w 853935"/>
                <a:gd name="connsiteY98" fmla="*/ 69118 h 991043"/>
                <a:gd name="connsiteX99" fmla="*/ 341233 w 853935"/>
                <a:gd name="connsiteY99" fmla="*/ 102909 h 991043"/>
                <a:gd name="connsiteX100" fmla="*/ 512013 w 853935"/>
                <a:gd name="connsiteY100" fmla="*/ 102909 h 991043"/>
                <a:gd name="connsiteX101" fmla="*/ 546553 w 853935"/>
                <a:gd name="connsiteY101" fmla="*/ 68734 h 991043"/>
                <a:gd name="connsiteX102" fmla="*/ 512781 w 853935"/>
                <a:gd name="connsiteY102" fmla="*/ 34943 h 991043"/>
                <a:gd name="connsiteX103" fmla="*/ 478241 w 853935"/>
                <a:gd name="connsiteY103" fmla="*/ 69118 h 991043"/>
                <a:gd name="connsiteX104" fmla="*/ 512013 w 853935"/>
                <a:gd name="connsiteY104" fmla="*/ 102909 h 991043"/>
                <a:gd name="connsiteX105" fmla="*/ 786412 w 853935"/>
                <a:gd name="connsiteY105" fmla="*/ 500721 h 991043"/>
                <a:gd name="connsiteX106" fmla="*/ 786412 w 853935"/>
                <a:gd name="connsiteY106" fmla="*/ 627053 h 991043"/>
                <a:gd name="connsiteX107" fmla="*/ 820184 w 853935"/>
                <a:gd name="connsiteY107" fmla="*/ 571375 h 991043"/>
                <a:gd name="connsiteX108" fmla="*/ 786412 w 853935"/>
                <a:gd name="connsiteY108" fmla="*/ 500721 h 991043"/>
                <a:gd name="connsiteX109" fmla="*/ 68753 w 853935"/>
                <a:gd name="connsiteY109" fmla="*/ 499953 h 991043"/>
                <a:gd name="connsiteX110" fmla="*/ 34597 w 853935"/>
                <a:gd name="connsiteY110" fmla="*/ 571759 h 991043"/>
                <a:gd name="connsiteX111" fmla="*/ 68753 w 853935"/>
                <a:gd name="connsiteY111" fmla="*/ 628205 h 991043"/>
                <a:gd name="connsiteX112" fmla="*/ 68753 w 853935"/>
                <a:gd name="connsiteY112" fmla="*/ 618989 h 991043"/>
                <a:gd name="connsiteX113" fmla="*/ 68753 w 853935"/>
                <a:gd name="connsiteY113" fmla="*/ 499953 h 991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853935" h="991043">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grpFill/>
            <a:ln w="3834" cap="flat">
              <a:noFill/>
              <a:prstDash val="solid"/>
              <a:miter/>
            </a:ln>
          </p:spPr>
          <p:txBody>
            <a:bodyPr rtlCol="0" anchor="ctr"/>
            <a:lstStyle/>
            <a:p>
              <a:endParaRPr lang="en-US"/>
            </a:p>
          </p:txBody>
        </p:sp>
        <p:sp>
          <p:nvSpPr>
            <p:cNvPr id="114" name="Freeform 307">
              <a:extLst>
                <a:ext uri="{FF2B5EF4-FFF2-40B4-BE49-F238E27FC236}">
                  <a16:creationId xmlns:a16="http://schemas.microsoft.com/office/drawing/2014/main" id="{C0B1F52E-1003-4D43-B069-6D334D0C81C1}"/>
                </a:ext>
              </a:extLst>
            </p:cNvPr>
            <p:cNvSpPr/>
            <p:nvPr/>
          </p:nvSpPr>
          <p:spPr>
            <a:xfrm>
              <a:off x="2592262" y="4172728"/>
              <a:ext cx="170086" cy="102379"/>
            </a:xfrm>
            <a:custGeom>
              <a:avLst/>
              <a:gdLst>
                <a:gd name="connsiteX0" fmla="*/ 77277 w 170086"/>
                <a:gd name="connsiteY0" fmla="*/ 102363 h 102379"/>
                <a:gd name="connsiteX1" fmla="*/ 36213 w 170086"/>
                <a:gd name="connsiteY1" fmla="*/ 83548 h 102379"/>
                <a:gd name="connsiteX2" fmla="*/ 906 w 170086"/>
                <a:gd name="connsiteY2" fmla="*/ 23646 h 102379"/>
                <a:gd name="connsiteX3" fmla="*/ 12035 w 170086"/>
                <a:gd name="connsiteY3" fmla="*/ 990 h 102379"/>
                <a:gd name="connsiteX4" fmla="*/ 33910 w 170086"/>
                <a:gd name="connsiteY4" fmla="*/ 13662 h 102379"/>
                <a:gd name="connsiteX5" fmla="*/ 53867 w 170086"/>
                <a:gd name="connsiteY5" fmla="*/ 51677 h 102379"/>
                <a:gd name="connsiteX6" fmla="*/ 115654 w 170086"/>
                <a:gd name="connsiteY6" fmla="*/ 52445 h 102379"/>
                <a:gd name="connsiteX7" fmla="*/ 135611 w 170086"/>
                <a:gd name="connsiteY7" fmla="*/ 15582 h 102379"/>
                <a:gd name="connsiteX8" fmla="*/ 159021 w 170086"/>
                <a:gd name="connsiteY8" fmla="*/ 990 h 102379"/>
                <a:gd name="connsiteX9" fmla="*/ 168615 w 170086"/>
                <a:gd name="connsiteY9" fmla="*/ 25950 h 102379"/>
                <a:gd name="connsiteX10" fmla="*/ 134076 w 170086"/>
                <a:gd name="connsiteY10" fmla="*/ 83164 h 102379"/>
                <a:gd name="connsiteX11" fmla="*/ 77277 w 170086"/>
                <a:gd name="connsiteY11" fmla="*/ 102363 h 10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086" h="102379">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grpFill/>
            <a:ln w="3834" cap="flat">
              <a:noFill/>
              <a:prstDash val="solid"/>
              <a:miter/>
            </a:ln>
          </p:spPr>
          <p:txBody>
            <a:bodyPr rtlCol="0" anchor="ctr"/>
            <a:lstStyle/>
            <a:p>
              <a:endParaRPr lang="en-US"/>
            </a:p>
          </p:txBody>
        </p:sp>
        <p:sp>
          <p:nvSpPr>
            <p:cNvPr id="115" name="Freeform 308">
              <a:extLst>
                <a:ext uri="{FF2B5EF4-FFF2-40B4-BE49-F238E27FC236}">
                  <a16:creationId xmlns:a16="http://schemas.microsoft.com/office/drawing/2014/main" id="{98655849-F449-6B26-4D74-6915C2F8BAEE}"/>
                </a:ext>
              </a:extLst>
            </p:cNvPr>
            <p:cNvSpPr/>
            <p:nvPr/>
          </p:nvSpPr>
          <p:spPr>
            <a:xfrm>
              <a:off x="2779628" y="4206241"/>
              <a:ext cx="102434" cy="171023"/>
            </a:xfrm>
            <a:custGeom>
              <a:avLst/>
              <a:gdLst>
                <a:gd name="connsiteX0" fmla="*/ 40734 w 102434"/>
                <a:gd name="connsiteY0" fmla="*/ 130673 h 171023"/>
                <a:gd name="connsiteX1" fmla="*/ 78728 w 102434"/>
                <a:gd name="connsiteY1" fmla="*/ 121073 h 171023"/>
                <a:gd name="connsiteX2" fmla="*/ 101754 w 102434"/>
                <a:gd name="connsiteY2" fmla="*/ 132593 h 171023"/>
                <a:gd name="connsiteX3" fmla="*/ 87554 w 102434"/>
                <a:gd name="connsiteY3" fmla="*/ 154096 h 171023"/>
                <a:gd name="connsiteX4" fmla="*/ 23080 w 102434"/>
                <a:gd name="connsiteY4" fmla="*/ 170223 h 171023"/>
                <a:gd name="connsiteX5" fmla="*/ 821 w 102434"/>
                <a:gd name="connsiteY5" fmla="*/ 147568 h 171023"/>
                <a:gd name="connsiteX6" fmla="*/ 33826 w 102434"/>
                <a:gd name="connsiteY6" fmla="*/ 15476 h 171023"/>
                <a:gd name="connsiteX7" fmla="*/ 54934 w 102434"/>
                <a:gd name="connsiteY7" fmla="*/ 501 h 171023"/>
                <a:gd name="connsiteX8" fmla="*/ 66831 w 102434"/>
                <a:gd name="connsiteY8" fmla="*/ 24308 h 171023"/>
                <a:gd name="connsiteX9" fmla="*/ 42269 w 102434"/>
                <a:gd name="connsiteY9" fmla="*/ 123377 h 171023"/>
                <a:gd name="connsiteX10" fmla="*/ 40734 w 102434"/>
                <a:gd name="connsiteY10" fmla="*/ 130673 h 17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434" h="171023">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grpFill/>
            <a:ln w="3834" cap="flat">
              <a:noFill/>
              <a:prstDash val="solid"/>
              <a:miter/>
            </a:ln>
          </p:spPr>
          <p:txBody>
            <a:bodyPr rtlCol="0" anchor="ctr"/>
            <a:lstStyle/>
            <a:p>
              <a:endParaRPr lang="en-US"/>
            </a:p>
          </p:txBody>
        </p:sp>
        <p:sp>
          <p:nvSpPr>
            <p:cNvPr id="116" name="Freeform 309">
              <a:extLst>
                <a:ext uri="{FF2B5EF4-FFF2-40B4-BE49-F238E27FC236}">
                  <a16:creationId xmlns:a16="http://schemas.microsoft.com/office/drawing/2014/main" id="{D6132EA4-71B8-0AB2-C16F-FB7B42F3C30C}"/>
                </a:ext>
              </a:extLst>
            </p:cNvPr>
            <p:cNvSpPr/>
            <p:nvPr/>
          </p:nvSpPr>
          <p:spPr>
            <a:xfrm>
              <a:off x="2899237" y="4173246"/>
              <a:ext cx="169747" cy="101861"/>
            </a:xfrm>
            <a:custGeom>
              <a:avLst/>
              <a:gdLst>
                <a:gd name="connsiteX0" fmla="*/ 80008 w 169747"/>
                <a:gd name="connsiteY0" fmla="*/ 101846 h 101861"/>
                <a:gd name="connsiteX1" fmla="*/ 30501 w 169747"/>
                <a:gd name="connsiteY1" fmla="*/ 77271 h 101861"/>
                <a:gd name="connsiteX2" fmla="*/ 951 w 169747"/>
                <a:gd name="connsiteY2" fmla="*/ 23513 h 101861"/>
                <a:gd name="connsiteX3" fmla="*/ 11313 w 169747"/>
                <a:gd name="connsiteY3" fmla="*/ 857 h 101861"/>
                <a:gd name="connsiteX4" fmla="*/ 33572 w 169747"/>
                <a:gd name="connsiteY4" fmla="*/ 13913 h 101861"/>
                <a:gd name="connsiteX5" fmla="*/ 54295 w 169747"/>
                <a:gd name="connsiteY5" fmla="*/ 52696 h 101861"/>
                <a:gd name="connsiteX6" fmla="*/ 115699 w 169747"/>
                <a:gd name="connsiteY6" fmla="*/ 52696 h 101861"/>
                <a:gd name="connsiteX7" fmla="*/ 135656 w 169747"/>
                <a:gd name="connsiteY7" fmla="*/ 15833 h 101861"/>
                <a:gd name="connsiteX8" fmla="*/ 158682 w 169747"/>
                <a:gd name="connsiteY8" fmla="*/ 1241 h 101861"/>
                <a:gd name="connsiteX9" fmla="*/ 168277 w 169747"/>
                <a:gd name="connsiteY9" fmla="*/ 26201 h 101861"/>
                <a:gd name="connsiteX10" fmla="*/ 134504 w 169747"/>
                <a:gd name="connsiteY10" fmla="*/ 82647 h 101861"/>
                <a:gd name="connsiteX11" fmla="*/ 80008 w 169747"/>
                <a:gd name="connsiteY11" fmla="*/ 101846 h 10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747" h="101861">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grpFill/>
            <a:ln w="3834" cap="flat">
              <a:noFill/>
              <a:prstDash val="solid"/>
              <a:miter/>
            </a:ln>
          </p:spPr>
          <p:txBody>
            <a:bodyPr rtlCol="0" anchor="ctr"/>
            <a:lstStyle/>
            <a:p>
              <a:endParaRPr lang="en-US"/>
            </a:p>
          </p:txBody>
        </p:sp>
      </p:grpSp>
      <p:sp>
        <p:nvSpPr>
          <p:cNvPr id="119" name="Text Placeholder 1">
            <a:extLst>
              <a:ext uri="{FF2B5EF4-FFF2-40B4-BE49-F238E27FC236}">
                <a16:creationId xmlns:a16="http://schemas.microsoft.com/office/drawing/2014/main" id="{5B5422D5-2B43-8951-B8FA-3E610042FA78}"/>
              </a:ext>
            </a:extLst>
          </p:cNvPr>
          <p:cNvSpPr txBox="1">
            <a:spLocks/>
          </p:cNvSpPr>
          <p:nvPr/>
        </p:nvSpPr>
        <p:spPr>
          <a:xfrm>
            <a:off x="5824770" y="479807"/>
            <a:ext cx="5627327" cy="8683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gn="ctr">
              <a:buNone/>
            </a:pPr>
            <a:r>
              <a:rPr lang="en-US" sz="2000" i="1" dirty="0">
                <a:solidFill>
                  <a:srgbClr val="262626"/>
                </a:solidFill>
              </a:rPr>
              <a:t>İrlanda, İspanya, Türkiye, Almanya ve Danimarka'da yapılan </a:t>
            </a:r>
            <a:r>
              <a:rPr lang="en-US" sz="2000" i="1" dirty="0" err="1">
                <a:solidFill>
                  <a:srgbClr val="262626"/>
                </a:solidFill>
              </a:rPr>
              <a:t>EcoSmart </a:t>
            </a:r>
            <a:r>
              <a:rPr lang="en-US" sz="2000" i="1" dirty="0">
                <a:solidFill>
                  <a:srgbClr val="262626"/>
                </a:solidFill>
              </a:rPr>
              <a:t>Hospitality araştırmasına göre, KOBİ liderleri aynı engelleri defalarca vurguladılar</a:t>
            </a:r>
            <a:endParaRPr lang="en-IE" sz="2000" i="1" dirty="0">
              <a:solidFill>
                <a:srgbClr val="262626"/>
              </a:solidFill>
            </a:endParaRPr>
          </a:p>
        </p:txBody>
      </p:sp>
      <p:sp>
        <p:nvSpPr>
          <p:cNvPr id="120" name="TextBox 119">
            <a:extLst>
              <a:ext uri="{FF2B5EF4-FFF2-40B4-BE49-F238E27FC236}">
                <a16:creationId xmlns:a16="http://schemas.microsoft.com/office/drawing/2014/main" id="{3083DF6A-BCC9-9683-78FB-AD46C2A8A086}"/>
              </a:ext>
            </a:extLst>
          </p:cNvPr>
          <p:cNvSpPr txBox="1"/>
          <p:nvPr/>
        </p:nvSpPr>
        <p:spPr>
          <a:xfrm>
            <a:off x="5273788" y="1756165"/>
            <a:ext cx="6918211" cy="307777"/>
          </a:xfrm>
          <a:prstGeom prst="rect">
            <a:avLst/>
          </a:prstGeom>
          <a:noFill/>
        </p:spPr>
        <p:txBody>
          <a:bodyPr wrap="square">
            <a:spAutoFit/>
          </a:bodyPr>
          <a:lstStyle/>
          <a:p>
            <a:pPr algn="ctr"/>
            <a:r>
              <a:rPr lang="en-GB" sz="1400" dirty="0">
                <a:solidFill>
                  <a:srgbClr val="262626"/>
                </a:solidFill>
                <a:hlinkClick r:id="rId3">
                  <a:extLst>
                    <a:ext uri="{A12FA001-AC4F-418D-AE19-62706E023703}">
                      <ahyp:hlinkClr xmlns:ahyp="http://schemas.microsoft.com/office/drawing/2018/hyperlinkcolor" val="tx"/>
                    </a:ext>
                  </a:extLst>
                </a:hlinkClick>
              </a:rPr>
              <a:t>Yetkinlik Çerçevesi | Eco Smart Projesi</a:t>
            </a:r>
            <a:r>
              <a:rPr lang="en-GB" sz="1400" b="1" dirty="0">
                <a:solidFill>
                  <a:srgbClr val="262626"/>
                </a:solidFill>
              </a:rPr>
              <a:t>'nin 6. bölümünde araştırmanın tamamını inceleyin</a:t>
            </a:r>
            <a:endParaRPr lang="en-GB" sz="1400" dirty="0">
              <a:solidFill>
                <a:srgbClr val="262626"/>
              </a:solidFill>
            </a:endParaRPr>
          </a:p>
        </p:txBody>
      </p:sp>
      <p:sp>
        <p:nvSpPr>
          <p:cNvPr id="122" name="TextBox 38">
            <a:extLst>
              <a:ext uri="{FF2B5EF4-FFF2-40B4-BE49-F238E27FC236}">
                <a16:creationId xmlns:a16="http://schemas.microsoft.com/office/drawing/2014/main" id="{549F4080-EEB7-ADD8-0A0F-FF48BF0578E7}"/>
              </a:ext>
            </a:extLst>
          </p:cNvPr>
          <p:cNvSpPr txBox="1"/>
          <p:nvPr/>
        </p:nvSpPr>
        <p:spPr>
          <a:xfrm>
            <a:off x="2901518" y="2197730"/>
            <a:ext cx="2275326" cy="365356"/>
          </a:xfrm>
          <a:prstGeom prst="rect">
            <a:avLst/>
          </a:prstGeom>
          <a:noFill/>
        </p:spPr>
        <p:txBody>
          <a:bodyPr wrap="square">
            <a:spAutoFit/>
          </a:bodyPr>
          <a:lstStyle/>
          <a:p>
            <a:pPr>
              <a:lnSpc>
                <a:spcPts val="2120"/>
              </a:lnSpc>
              <a:defRPr/>
            </a:pPr>
            <a:r>
              <a:rPr lang="en-US" sz="2100" b="1" dirty="0">
                <a:solidFill>
                  <a:srgbClr val="62A844"/>
                </a:solidFill>
                <a:latin typeface="Calibri" panose="020F0502020204030204" pitchFamily="34" charset="0"/>
                <a:ea typeface="Roboto Cn" pitchFamily="2" charset="0"/>
                <a:cs typeface="Calibri" panose="020F0502020204030204" pitchFamily="34" charset="0"/>
              </a:rPr>
              <a:t>Zaman yetersizliği</a:t>
            </a:r>
          </a:p>
        </p:txBody>
      </p:sp>
      <p:sp>
        <p:nvSpPr>
          <p:cNvPr id="123" name="TextBox 36">
            <a:extLst>
              <a:ext uri="{FF2B5EF4-FFF2-40B4-BE49-F238E27FC236}">
                <a16:creationId xmlns:a16="http://schemas.microsoft.com/office/drawing/2014/main" id="{160D47BA-3FC5-E278-F09E-268A67C0AF1C}"/>
              </a:ext>
            </a:extLst>
          </p:cNvPr>
          <p:cNvSpPr txBox="1"/>
          <p:nvPr/>
        </p:nvSpPr>
        <p:spPr>
          <a:xfrm>
            <a:off x="2662628" y="2607804"/>
            <a:ext cx="2459894" cy="788036"/>
          </a:xfrm>
          <a:prstGeom prst="rect">
            <a:avLst/>
          </a:prstGeom>
          <a:noFill/>
        </p:spPr>
        <p:txBody>
          <a:bodyPr wrap="square" numCol="1">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tr-TR" sz="1800" noProof="1">
                <a:solidFill>
                  <a:srgbClr val="262626"/>
                </a:solidFill>
                <a:latin typeface="Calibri" panose="020F0502020204030204" pitchFamily="34" charset="0"/>
                <a:cs typeface="Calibri" panose="020F0502020204030204" pitchFamily="34" charset="0"/>
              </a:rPr>
              <a:t>Yeni araçları veya uygulamaları planlamak veya keşfetmek için</a:t>
            </a:r>
          </a:p>
          <a:p>
            <a:pPr>
              <a:lnSpc>
                <a:spcPts val="18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cxnSp>
        <p:nvCxnSpPr>
          <p:cNvPr id="127" name="Straight Connector 126">
            <a:extLst>
              <a:ext uri="{FF2B5EF4-FFF2-40B4-BE49-F238E27FC236}">
                <a16:creationId xmlns:a16="http://schemas.microsoft.com/office/drawing/2014/main" id="{E2959557-301B-25EC-276D-75EE46C1C3E5}"/>
              </a:ext>
            </a:extLst>
          </p:cNvPr>
          <p:cNvCxnSpPr>
            <a:cxnSpLocks/>
          </p:cNvCxnSpPr>
          <p:nvPr/>
        </p:nvCxnSpPr>
        <p:spPr>
          <a:xfrm>
            <a:off x="0" y="1415330"/>
            <a:ext cx="536846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30" name="Rounded Rectangle 129">
            <a:extLst>
              <a:ext uri="{FF2B5EF4-FFF2-40B4-BE49-F238E27FC236}">
                <a16:creationId xmlns:a16="http://schemas.microsoft.com/office/drawing/2014/main" id="{CECC964C-FD98-EEC6-2A81-C1A415D274F0}"/>
              </a:ext>
            </a:extLst>
          </p:cNvPr>
          <p:cNvSpPr/>
          <p:nvPr/>
        </p:nvSpPr>
        <p:spPr>
          <a:xfrm>
            <a:off x="5450286" y="127156"/>
            <a:ext cx="6376293" cy="1563022"/>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4298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EC0F0-2ED4-3A59-37B3-C33655092B8B}"/>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9A10FC2A-6103-6EEC-941D-8E7FADF8BE5F}"/>
              </a:ext>
            </a:extLst>
          </p:cNvPr>
          <p:cNvSpPr txBox="1">
            <a:spLocks/>
          </p:cNvSpPr>
          <p:nvPr/>
        </p:nvSpPr>
        <p:spPr>
          <a:xfrm>
            <a:off x="2400008" y="342555"/>
            <a:ext cx="793088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tr-TR" sz="3400" b="1" noProof="1">
                <a:solidFill>
                  <a:srgbClr val="262626"/>
                </a:solidFill>
                <a:latin typeface="Calibri" panose="020F0502020204030204" pitchFamily="34" charset="0"/>
                <a:cs typeface="Calibri" panose="020F0502020204030204" pitchFamily="34" charset="0"/>
              </a:rPr>
              <a:t>Zorluklar: Otellerde Öne Çıkan Konular</a:t>
            </a:r>
          </a:p>
          <a:p>
            <a:pPr marL="0" indent="0" algn="ctr">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gn="ctr">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BA969AE0-9EA0-11E4-FBA7-4CD3EA485CDC}"/>
              </a:ext>
            </a:extLst>
          </p:cNvPr>
          <p:cNvCxnSpPr>
            <a:cxnSpLocks/>
          </p:cNvCxnSpPr>
          <p:nvPr/>
        </p:nvCxnSpPr>
        <p:spPr>
          <a:xfrm>
            <a:off x="2044084" y="1016225"/>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34DEE059-501E-A4D8-959B-39F888F75F56}"/>
              </a:ext>
            </a:extLst>
          </p:cNvPr>
          <p:cNvSpPr txBox="1"/>
          <p:nvPr/>
        </p:nvSpPr>
        <p:spPr>
          <a:xfrm>
            <a:off x="1958627" y="1457993"/>
            <a:ext cx="9736238" cy="4247317"/>
          </a:xfrm>
          <a:prstGeom prst="rect">
            <a:avLst/>
          </a:prstGeom>
          <a:noFill/>
        </p:spPr>
        <p:txBody>
          <a:bodyPr wrap="square" lIns="91440" tIns="45720" rIns="91440" bIns="45720" numCol="2" spcCol="288000" rtlCol="0" anchor="t">
            <a:spAutoFit/>
          </a:bodyPr>
          <a:lstStyle/>
          <a:p>
            <a:pPr marL="342900" indent="-342900">
              <a:buClr>
                <a:srgbClr val="62A844"/>
              </a:buClr>
              <a:buFont typeface="Arial" panose="020B0604020202020204" pitchFamily="34" charset="0"/>
              <a:buChar char="•"/>
            </a:pPr>
            <a:r>
              <a:rPr lang="tr-TR" noProof="1">
                <a:solidFill>
                  <a:srgbClr val="262626"/>
                </a:solidFill>
              </a:rPr>
              <a:t>Kat hizmetleri, mutfak ve resepsiyondaki kronik personel eksikliği, vardiya planlamasında baskıya neden olarak hizmet kalitesinde tutarsızlıklara yol açmaktadır.</a:t>
            </a:r>
          </a:p>
          <a:p>
            <a:pPr marL="342900" indent="-342900">
              <a:buClr>
                <a:srgbClr val="62A844"/>
              </a:buClr>
              <a:buFont typeface="Arial" panose="020B0604020202020204" pitchFamily="34" charset="0"/>
              <a:buChar char="•"/>
            </a:pPr>
            <a:r>
              <a:rPr lang="tr-TR" noProof="1">
                <a:solidFill>
                  <a:srgbClr val="262626"/>
                </a:solidFill>
              </a:rPr>
              <a:t>Farklı dijital becerilere sahip çok dilli ekipler, yapılandırılmış bir işe alım süreci gerektirir.</a:t>
            </a:r>
          </a:p>
          <a:p>
            <a:pPr marL="342900" indent="-342900">
              <a:buClr>
                <a:srgbClr val="62A844"/>
              </a:buClr>
              <a:buFont typeface="Arial" panose="020B0604020202020204" pitchFamily="34" charset="0"/>
              <a:buChar char="•"/>
            </a:pPr>
            <a:r>
              <a:rPr lang="tr-TR" noProof="1">
                <a:solidFill>
                  <a:srgbClr val="262626"/>
                </a:solidFill>
              </a:rPr>
              <a:t>Yüksek personel devir hızı, sürekli yeniden eğitime ve sağlam standart çalışma prosedürlerine (SOP) ihtiyaç doğurur.</a:t>
            </a:r>
          </a:p>
          <a:p>
            <a:pPr marL="342900" indent="-342900">
              <a:buClr>
                <a:srgbClr val="62A844"/>
              </a:buClr>
              <a:buFont typeface="Arial" panose="020B0604020202020204" pitchFamily="34" charset="0"/>
              <a:buChar char="•"/>
            </a:pPr>
            <a:r>
              <a:rPr lang="tr-TR" noProof="1">
                <a:solidFill>
                  <a:srgbClr val="262626"/>
                </a:solidFill>
              </a:rPr>
              <a:t>Binaların geniş kapladığı alan, HVAC, asansörler, koridorlar ve ortak alanlar için enerji maliyetlerinin keskin bir şekilde artmasına neden olmaktadır.</a:t>
            </a:r>
          </a:p>
          <a:p>
            <a:pPr marL="342900" indent="-342900">
              <a:buClr>
                <a:srgbClr val="62A844"/>
              </a:buClr>
              <a:buFont typeface="Arial" panose="020B0604020202020204" pitchFamily="34" charset="0"/>
              <a:buChar char="•"/>
            </a:pPr>
            <a:r>
              <a:rPr lang="tr-TR" noProof="1">
                <a:solidFill>
                  <a:srgbClr val="262626"/>
                </a:solidFill>
              </a:rPr>
              <a:t>Tesis içindeki havuzlar, mutfaklar ve çamaşırhaneler önemli maliyet merkezleridir.</a:t>
            </a:r>
          </a:p>
          <a:p>
            <a:pPr marL="342900" indent="-342900">
              <a:buClr>
                <a:srgbClr val="62A844"/>
              </a:buClr>
              <a:buFont typeface="Arial" panose="020B0604020202020204" pitchFamily="34" charset="0"/>
              <a:buChar char="•"/>
            </a:pPr>
            <a:r>
              <a:rPr lang="tr-TR" noProof="1">
                <a:solidFill>
                  <a:srgbClr val="262626"/>
                </a:solidFill>
              </a:rPr>
              <a:t>Konuklar, çevrimiçi check-in, mesajlaşma, mobil anahtar ve akıllı oda kontrolleri gibi tam bir dijital deneyim beklemektedir.</a:t>
            </a:r>
          </a:p>
          <a:p>
            <a:pPr marL="342900" indent="-342900">
              <a:buClr>
                <a:srgbClr val="62A844"/>
              </a:buClr>
              <a:buFont typeface="Arial" panose="020B0604020202020204" pitchFamily="34" charset="0"/>
              <a:buChar char="•"/>
            </a:pPr>
            <a:r>
              <a:rPr lang="tr-TR" noProof="1">
                <a:solidFill>
                  <a:srgbClr val="262626"/>
                </a:solidFill>
              </a:rPr>
              <a:t>Kurumsal ve grup müşterileri, ESG raporlaması ve ölçülebilir sürdürülebilirlik uygulamaları talep eder.</a:t>
            </a:r>
          </a:p>
          <a:p>
            <a:pPr marL="342900" indent="-342900">
              <a:buClr>
                <a:srgbClr val="62A844"/>
              </a:buClr>
              <a:buFont typeface="Arial" panose="020B0604020202020204" pitchFamily="34" charset="0"/>
              <a:buChar char="•"/>
            </a:pPr>
            <a:r>
              <a:rPr lang="tr-TR" noProof="1">
                <a:solidFill>
                  <a:srgbClr val="262626"/>
                </a:solidFill>
              </a:rPr>
              <a:t>Markalı yaşam tarzı otellerinden gelen rekabet, sürekli yeniden yatırım yapılmasını gerektirir.</a:t>
            </a:r>
          </a:p>
          <a:p>
            <a:pPr marL="342900" indent="-342900">
              <a:buClr>
                <a:srgbClr val="62A844"/>
              </a:buClr>
              <a:buFont typeface="Arial" panose="020B0604020202020204" pitchFamily="34" charset="0"/>
              <a:buChar char="•"/>
            </a:pPr>
            <a:r>
              <a:rPr lang="tr-TR" noProof="1">
                <a:solidFill>
                  <a:srgbClr val="262626"/>
                </a:solidFill>
              </a:rPr>
              <a:t>Baskı = </a:t>
            </a:r>
            <a:r>
              <a:rPr lang="tr-TR" b="1" noProof="1">
                <a:solidFill>
                  <a:srgbClr val="262626"/>
                </a:solidFill>
              </a:rPr>
              <a:t>entegrasyon</a:t>
            </a:r>
            <a:r>
              <a:rPr lang="tr-TR" noProof="1">
                <a:solidFill>
                  <a:srgbClr val="262626"/>
                </a:solidFill>
              </a:rPr>
              <a:t>, verilerin daha iyi kullanımı, personel eğitimi, siber güvenlik.</a:t>
            </a:r>
          </a:p>
          <a:p>
            <a:pPr marL="285750" indent="-285750">
              <a:buClr>
                <a:srgbClr val="62A844"/>
              </a:buClr>
              <a:buFont typeface="Arial" panose="020B0604020202020204" pitchFamily="34" charset="0"/>
              <a:buChar char="•"/>
            </a:pPr>
            <a:endParaRPr lang="tr-TR" noProof="1">
              <a:solidFill>
                <a:srgbClr val="262626"/>
              </a:solidFill>
            </a:endParaRPr>
          </a:p>
          <a:p>
            <a:pPr marL="285750" indent="-285750">
              <a:buClr>
                <a:srgbClr val="62A844"/>
              </a:buClr>
              <a:buFont typeface="Arial" panose="020B0604020202020204" pitchFamily="34" charset="0"/>
              <a:buChar char="•"/>
            </a:pPr>
            <a:endParaRPr lang="en-US" dirty="0">
              <a:solidFill>
                <a:srgbClr val="262626"/>
              </a:solidFill>
            </a:endParaRPr>
          </a:p>
        </p:txBody>
      </p:sp>
      <p:sp>
        <p:nvSpPr>
          <p:cNvPr id="18" name="Rectangle 17">
            <a:extLst>
              <a:ext uri="{FF2B5EF4-FFF2-40B4-BE49-F238E27FC236}">
                <a16:creationId xmlns:a16="http://schemas.microsoft.com/office/drawing/2014/main" id="{E4CEB6C2-A717-0CDA-EACD-A226A968DAE0}"/>
              </a:ext>
            </a:extLst>
          </p:cNvPr>
          <p:cNvSpPr/>
          <p:nvPr/>
        </p:nvSpPr>
        <p:spPr>
          <a:xfrm rot="16200000" flipH="1" flipV="1">
            <a:off x="-2602412" y="2581820"/>
            <a:ext cx="6843488" cy="1685725"/>
          </a:xfrm>
          <a:prstGeom prst="rect">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EB29AF8A-DEED-1A92-C4BF-ACB2B88A8962}"/>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pic>
        <p:nvPicPr>
          <p:cNvPr id="4" name="Graphic 3">
            <a:extLst>
              <a:ext uri="{FF2B5EF4-FFF2-40B4-BE49-F238E27FC236}">
                <a16:creationId xmlns:a16="http://schemas.microsoft.com/office/drawing/2014/main" id="{F8D5B485-46F9-52EF-70A5-7350D11A326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6735" y="549872"/>
            <a:ext cx="1150382" cy="1150382"/>
          </a:xfrm>
          <a:prstGeom prst="rect">
            <a:avLst/>
          </a:prstGeom>
        </p:spPr>
      </p:pic>
    </p:spTree>
    <p:extLst>
      <p:ext uri="{BB962C8B-B14F-4D97-AF65-F5344CB8AC3E}">
        <p14:creationId xmlns:p14="http://schemas.microsoft.com/office/powerpoint/2010/main" val="3355601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91947-A7FA-53E7-BA82-B2FE626C967F}"/>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4E7B4381-DF5B-6D55-BE27-89AD8C474FBD}"/>
              </a:ext>
            </a:extLst>
          </p:cNvPr>
          <p:cNvSpPr txBox="1">
            <a:spLocks/>
          </p:cNvSpPr>
          <p:nvPr/>
        </p:nvSpPr>
        <p:spPr>
          <a:xfrm>
            <a:off x="2943909" y="430002"/>
            <a:ext cx="677190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Oteller: Fırsatlar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38D22228-0C43-1ED7-D96D-229247143514}"/>
              </a:ext>
            </a:extLst>
          </p:cNvPr>
          <p:cNvCxnSpPr>
            <a:cxnSpLocks/>
          </p:cNvCxnSpPr>
          <p:nvPr/>
        </p:nvCxnSpPr>
        <p:spPr>
          <a:xfrm>
            <a:off x="2044084" y="1091946"/>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E9012BEE-06C5-DB85-394E-7EAC93CB5F37}"/>
              </a:ext>
            </a:extLst>
          </p:cNvPr>
          <p:cNvSpPr txBox="1"/>
          <p:nvPr/>
        </p:nvSpPr>
        <p:spPr>
          <a:xfrm>
            <a:off x="2044084" y="1602876"/>
            <a:ext cx="10147916" cy="4932000"/>
          </a:xfrm>
          <a:prstGeom prst="rect">
            <a:avLst/>
          </a:prstGeom>
          <a:noFill/>
        </p:spPr>
        <p:txBody>
          <a:bodyPr wrap="square" lIns="91440" tIns="45720" rIns="91440" bIns="45720" numCol="2" spcCol="288000" rtlCol="0" anchor="t">
            <a:spAutoFit/>
          </a:bodyPr>
          <a:lstStyle/>
          <a:p>
            <a:pPr marL="342900" indent="-342900">
              <a:buClr>
                <a:srgbClr val="62A844"/>
              </a:buClr>
              <a:buFont typeface="Arial" panose="020B0604020202020204" pitchFamily="34" charset="0"/>
              <a:buChar char="•"/>
            </a:pPr>
            <a:r>
              <a:rPr lang="en-GB" b="1" dirty="0">
                <a:solidFill>
                  <a:srgbClr val="262626"/>
                </a:solidFill>
              </a:rPr>
              <a:t>Odalardaki "boş saatleri" </a:t>
            </a:r>
            <a:r>
              <a:rPr lang="en-GB" dirty="0">
                <a:solidFill>
                  <a:srgbClr val="262626"/>
                </a:solidFill>
              </a:rPr>
              <a:t>(öğlen saatlerinde klima/ısıtma çalışırken boş kalan odalar) </a:t>
            </a:r>
            <a:r>
              <a:rPr lang="en-GB" b="1" dirty="0">
                <a:solidFill>
                  <a:srgbClr val="262626"/>
                </a:solidFill>
              </a:rPr>
              <a:t>belirleyin </a:t>
            </a:r>
            <a:r>
              <a:rPr lang="en-GB" dirty="0">
                <a:solidFill>
                  <a:srgbClr val="262626"/>
                </a:solidFill>
              </a:rPr>
              <a:t>— bu genellikle önlenebilir en büyük enerji kaybıdır.</a:t>
            </a:r>
          </a:p>
          <a:p>
            <a:pPr marL="342900" indent="-342900">
              <a:buClr>
                <a:srgbClr val="62A844"/>
              </a:buClr>
              <a:buFont typeface="Arial" panose="020B0604020202020204" pitchFamily="34" charset="0"/>
              <a:buChar char="•"/>
            </a:pPr>
            <a:r>
              <a:rPr lang="en-GB" dirty="0">
                <a:solidFill>
                  <a:srgbClr val="262626"/>
                </a:solidFill>
              </a:rPr>
              <a:t> Check-out/check-in zaman aralıklarını gerçek personel seviyelerine uyacak şekilde ayarlayarak </a:t>
            </a:r>
            <a:r>
              <a:rPr lang="en-GB" b="1" dirty="0">
                <a:solidFill>
                  <a:srgbClr val="262626"/>
                </a:solidFill>
              </a:rPr>
              <a:t>oda temizliği yoğunluklarını dengeleyin</a:t>
            </a:r>
          </a:p>
          <a:p>
            <a:pPr marL="342900" indent="-342900">
              <a:buClr>
                <a:srgbClr val="62A844"/>
              </a:buClr>
              <a:buFont typeface="Arial" panose="020B0604020202020204" pitchFamily="34" charset="0"/>
              <a:buChar char="•"/>
            </a:pPr>
            <a:r>
              <a:rPr lang="en-GB" dirty="0">
                <a:solidFill>
                  <a:srgbClr val="262626"/>
                </a:solidFill>
              </a:rPr>
              <a:t> Genellikle maliyet israfının %60–70'ini oluşturan 3 ürünü (hamur işleri, yumurta, meyve) takip ederek </a:t>
            </a:r>
            <a:r>
              <a:rPr lang="en-GB" b="1" dirty="0">
                <a:solidFill>
                  <a:srgbClr val="262626"/>
                </a:solidFill>
              </a:rPr>
              <a:t>kahvaltı israfını azaltın</a:t>
            </a:r>
            <a:r>
              <a:rPr lang="en-GB" dirty="0">
                <a:solidFill>
                  <a:srgbClr val="262626"/>
                </a:solidFill>
              </a:rPr>
              <a:t>.</a:t>
            </a:r>
          </a:p>
          <a:p>
            <a:pPr marL="285750" indent="-285750">
              <a:buClr>
                <a:srgbClr val="62A844"/>
              </a:buClr>
              <a:buFont typeface="Arial" panose="020B0604020202020204" pitchFamily="34" charset="0"/>
              <a:buChar char="•"/>
            </a:pPr>
            <a:r>
              <a:rPr lang="en-GB" b="1" dirty="0">
                <a:solidFill>
                  <a:srgbClr val="262626"/>
                </a:solidFill>
              </a:rPr>
              <a:t>En yavaş check-in adımlarını </a:t>
            </a:r>
            <a:r>
              <a:rPr lang="en-GB" dirty="0">
                <a:solidFill>
                  <a:srgbClr val="262626"/>
                </a:solidFill>
              </a:rPr>
              <a:t>(kimlik kaydı, ödeme, imza) varış öncesi görevlerle </a:t>
            </a:r>
            <a:r>
              <a:rPr lang="en-GB" b="1" dirty="0">
                <a:solidFill>
                  <a:srgbClr val="262626"/>
                </a:solidFill>
              </a:rPr>
              <a:t>değiştirerek </a:t>
            </a:r>
            <a:r>
              <a:rPr lang="en-GB" dirty="0">
                <a:solidFill>
                  <a:srgbClr val="262626"/>
                </a:solidFill>
              </a:rPr>
              <a:t>kuyrukları önemli ölçüde </a:t>
            </a:r>
            <a:r>
              <a:rPr lang="en-GB" dirty="0" err="1">
                <a:solidFill>
                  <a:srgbClr val="262626"/>
                </a:solidFill>
              </a:rPr>
              <a:t>kısaltın</a:t>
            </a:r>
            <a:r>
              <a:rPr lang="en-GB" dirty="0">
                <a:solidFill>
                  <a:srgbClr val="262626"/>
                </a:solidFill>
              </a:rPr>
              <a:t>.</a:t>
            </a:r>
          </a:p>
          <a:p>
            <a:pPr marL="285750" indent="-285750">
              <a:buClr>
                <a:srgbClr val="62A844"/>
              </a:buClr>
              <a:buFont typeface="Arial" panose="020B0604020202020204" pitchFamily="34" charset="0"/>
              <a:buChar char="•"/>
            </a:pPr>
            <a:r>
              <a:rPr lang="en-GB" b="1" dirty="0" err="1">
                <a:solidFill>
                  <a:srgbClr val="262626"/>
                </a:solidFill>
              </a:rPr>
              <a:t>Koridor</a:t>
            </a:r>
            <a:r>
              <a:rPr lang="en-GB" b="1" dirty="0">
                <a:solidFill>
                  <a:srgbClr val="262626"/>
                </a:solidFill>
              </a:rPr>
              <a:t> sıcaklık haritalamasını </a:t>
            </a:r>
            <a:r>
              <a:rPr lang="en-GB" dirty="0">
                <a:solidFill>
                  <a:srgbClr val="262626"/>
                </a:solidFill>
              </a:rPr>
              <a:t>kullanarak sıcak/soğuk noktaları bulun — bu bölgelerdeki düzeltmeler genellikle "akıllı sistemler"den daha fazla enerji tasarrufu sağlar.</a:t>
            </a:r>
          </a:p>
          <a:p>
            <a:pPr marL="285750" indent="-285750">
              <a:buClr>
                <a:srgbClr val="62A844"/>
              </a:buClr>
              <a:buFont typeface="Arial" panose="020B0604020202020204" pitchFamily="34" charset="0"/>
              <a:buChar char="•"/>
            </a:pPr>
            <a:r>
              <a:rPr lang="en-GB" b="1" dirty="0">
                <a:solidFill>
                  <a:srgbClr val="262626"/>
                </a:solidFill>
              </a:rPr>
              <a:t>Kullanılmayan toplantı odalarını</a:t>
            </a:r>
            <a:r>
              <a:rPr lang="en-GB" dirty="0">
                <a:solidFill>
                  <a:srgbClr val="262626"/>
                </a:solidFill>
              </a:rPr>
              <a:t>, günlük ofisler, küçük hibrit toplantılar, geçici sağlık dersleri gibi az çaba gerektiren kullanımlarla </a:t>
            </a:r>
            <a:r>
              <a:rPr lang="en-GB" b="1" dirty="0">
                <a:solidFill>
                  <a:srgbClr val="262626"/>
                </a:solidFill>
              </a:rPr>
              <a:t>gelir kaynağına dönüştürün</a:t>
            </a:r>
            <a:r>
              <a:rPr lang="en-GB" dirty="0">
                <a:solidFill>
                  <a:srgbClr val="262626"/>
                </a:solidFill>
              </a:rPr>
              <a:t>.</a:t>
            </a:r>
          </a:p>
          <a:p>
            <a:pPr marL="285750" indent="-285750">
              <a:buClr>
                <a:srgbClr val="62A844"/>
              </a:buClr>
              <a:buFont typeface="Arial" panose="020B0604020202020204" pitchFamily="34" charset="0"/>
              <a:buChar char="•"/>
            </a:pPr>
            <a:r>
              <a:rPr lang="en-GB" b="1" dirty="0">
                <a:solidFill>
                  <a:srgbClr val="262626"/>
                </a:solidFill>
              </a:rPr>
              <a:t>Şikayetleri analiz ederek ortak noktaları </a:t>
            </a:r>
            <a:r>
              <a:rPr lang="en-GB" dirty="0">
                <a:solidFill>
                  <a:srgbClr val="262626"/>
                </a:solidFill>
              </a:rPr>
              <a:t>(gürültü, </a:t>
            </a:r>
            <a:r>
              <a:rPr lang="en-GB" dirty="0" err="1">
                <a:solidFill>
                  <a:srgbClr val="262626"/>
                </a:solidFill>
              </a:rPr>
              <a:t>WiFi</a:t>
            </a:r>
            <a:r>
              <a:rPr lang="en-GB" dirty="0">
                <a:solidFill>
                  <a:srgbClr val="262626"/>
                </a:solidFill>
              </a:rPr>
              <a:t>, klima, kahvaltı gecikmeleri) </a:t>
            </a:r>
            <a:r>
              <a:rPr lang="en-GB" b="1" dirty="0">
                <a:solidFill>
                  <a:srgbClr val="262626"/>
                </a:solidFill>
              </a:rPr>
              <a:t>belirleyin </a:t>
            </a:r>
            <a:r>
              <a:rPr lang="en-GB" dirty="0">
                <a:solidFill>
                  <a:srgbClr val="262626"/>
                </a:solidFill>
              </a:rPr>
              <a:t>— en sık karşılaşılan iki sorunu çözmek genellikle puanları belirgin şekilde yükseltir.</a:t>
            </a:r>
          </a:p>
          <a:p>
            <a:pPr marL="285750" indent="-285750">
              <a:buClr>
                <a:srgbClr val="62A844"/>
              </a:buClr>
              <a:buFont typeface="Arial" panose="020B0604020202020204" pitchFamily="34" charset="0"/>
              <a:buChar char="•"/>
            </a:pPr>
            <a:r>
              <a:rPr lang="en-GB" dirty="0">
                <a:solidFill>
                  <a:srgbClr val="262626"/>
                </a:solidFill>
              </a:rPr>
              <a:t>Oda dönüş süresindeki </a:t>
            </a:r>
            <a:r>
              <a:rPr lang="en-GB" b="1" dirty="0">
                <a:solidFill>
                  <a:srgbClr val="262626"/>
                </a:solidFill>
              </a:rPr>
              <a:t>gizli darboğazları belirleyin</a:t>
            </a:r>
            <a:r>
              <a:rPr lang="en-GB" dirty="0">
                <a:solidFill>
                  <a:srgbClr val="262626"/>
                </a:solidFill>
              </a:rPr>
              <a:t>: nevresim eksiklikleri, resepsiyondan odaların geç teslim edilmesi.</a:t>
            </a:r>
            <a:endParaRPr lang="en-IE" dirty="0">
              <a:solidFill>
                <a:srgbClr val="262626"/>
              </a:solidFill>
            </a:endParaRPr>
          </a:p>
          <a:p>
            <a:pPr marL="342900" indent="-342900">
              <a:buClr>
                <a:srgbClr val="62A844"/>
              </a:buClr>
              <a:buFont typeface="Arial" panose="020B0604020202020204" pitchFamily="34" charset="0"/>
              <a:buChar char="•"/>
            </a:pPr>
            <a:endParaRPr lang="en-IE" dirty="0">
              <a:solidFill>
                <a:srgbClr val="262626"/>
              </a:solidFill>
            </a:endParaRPr>
          </a:p>
          <a:p>
            <a:pPr marL="285750" indent="-285750">
              <a:buClr>
                <a:srgbClr val="62A844"/>
              </a:buClr>
              <a:buFont typeface="Arial" panose="020B0604020202020204" pitchFamily="34" charset="0"/>
              <a:buChar char="•"/>
            </a:pPr>
            <a:endParaRPr lang="en-US" dirty="0">
              <a:solidFill>
                <a:srgbClr val="262626"/>
              </a:solidFill>
            </a:endParaRPr>
          </a:p>
        </p:txBody>
      </p:sp>
      <p:sp>
        <p:nvSpPr>
          <p:cNvPr id="18" name="Rectangle 17">
            <a:extLst>
              <a:ext uri="{FF2B5EF4-FFF2-40B4-BE49-F238E27FC236}">
                <a16:creationId xmlns:a16="http://schemas.microsoft.com/office/drawing/2014/main" id="{A43CB0BD-8FC6-F319-E74D-60DDDB03A39B}"/>
              </a:ext>
            </a:extLst>
          </p:cNvPr>
          <p:cNvSpPr/>
          <p:nvPr/>
        </p:nvSpPr>
        <p:spPr>
          <a:xfrm rot="16200000" flipH="1" flipV="1">
            <a:off x="-2602412" y="2581820"/>
            <a:ext cx="6843488" cy="1685725"/>
          </a:xfrm>
          <a:prstGeom prst="rect">
            <a:avLst/>
          </a:pr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51A9FD39-B204-8161-932A-685DD924FB2C}"/>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grpSp>
        <p:nvGrpSpPr>
          <p:cNvPr id="5" name="Graphic 3">
            <a:extLst>
              <a:ext uri="{FF2B5EF4-FFF2-40B4-BE49-F238E27FC236}">
                <a16:creationId xmlns:a16="http://schemas.microsoft.com/office/drawing/2014/main" id="{5A820D9F-F0AA-10F9-5425-A6A724C8C6D0}"/>
              </a:ext>
            </a:extLst>
          </p:cNvPr>
          <p:cNvGrpSpPr/>
          <p:nvPr/>
        </p:nvGrpSpPr>
        <p:grpSpPr>
          <a:xfrm>
            <a:off x="295566" y="450140"/>
            <a:ext cx="1066935" cy="1001108"/>
            <a:chOff x="6615628" y="2116894"/>
            <a:chExt cx="1066935" cy="1001108"/>
          </a:xfrm>
          <a:solidFill>
            <a:schemeClr val="bg1"/>
          </a:solidFill>
        </p:grpSpPr>
        <p:sp>
          <p:nvSpPr>
            <p:cNvPr id="6" name="Freeform 5">
              <a:extLst>
                <a:ext uri="{FF2B5EF4-FFF2-40B4-BE49-F238E27FC236}">
                  <a16:creationId xmlns:a16="http://schemas.microsoft.com/office/drawing/2014/main" id="{68689F0D-614A-BE24-6B96-29A59CC174D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0CC7F9B0-6944-9569-DCA2-C44C4660254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93E4AE2-979F-7544-101B-1D7BBB6F9A1C}"/>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B76B9964-B281-8F38-CEAC-9C71E8043007}"/>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8BC73811-DF91-F860-E239-5333E9119DB2}"/>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896C02F9-3F52-173A-DE77-3E844A518BE8}"/>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4EC92262-EEE4-F045-73C0-F05AACF30CF1}"/>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D741181F-37A4-C418-48A4-18F3DC52F850}"/>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52096C29-F5BA-F52D-10A0-49053E167BD5}"/>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6973F22E-5123-EE76-1981-7CAEA360C47D}"/>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11E2815D-C926-5BA3-44E2-33AD449FC0B6}"/>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BD023442-5326-2CD1-C650-A85194F8739E}"/>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sp>
        <p:nvSpPr>
          <p:cNvPr id="23" name="Rounded Rectangle 22">
            <a:extLst>
              <a:ext uri="{FF2B5EF4-FFF2-40B4-BE49-F238E27FC236}">
                <a16:creationId xmlns:a16="http://schemas.microsoft.com/office/drawing/2014/main" id="{027AD21E-1D72-79C4-B8F4-6DB122E6DF64}"/>
              </a:ext>
            </a:extLst>
          </p:cNvPr>
          <p:cNvSpPr/>
          <p:nvPr/>
        </p:nvSpPr>
        <p:spPr>
          <a:xfrm>
            <a:off x="7161695" y="6305797"/>
            <a:ext cx="4250492" cy="439515"/>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EA931991-7B55-8990-D7D1-844C4AEAED89}"/>
              </a:ext>
            </a:extLst>
          </p:cNvPr>
          <p:cNvSpPr txBox="1"/>
          <p:nvPr/>
        </p:nvSpPr>
        <p:spPr>
          <a:xfrm>
            <a:off x="7302601" y="6417832"/>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25" name="TextBox 24">
            <a:extLst>
              <a:ext uri="{FF2B5EF4-FFF2-40B4-BE49-F238E27FC236}">
                <a16:creationId xmlns:a16="http://schemas.microsoft.com/office/drawing/2014/main" id="{146005FE-B594-F501-BAC5-5830810BCDD5}"/>
              </a:ext>
            </a:extLst>
          </p:cNvPr>
          <p:cNvSpPr txBox="1"/>
          <p:nvPr/>
        </p:nvSpPr>
        <p:spPr>
          <a:xfrm>
            <a:off x="8058601" y="6452143"/>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C2 </a:t>
            </a:r>
            <a:r>
              <a:rPr lang="en-IE" sz="1400" b="1" i="0"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6D70C3BB-5A5F-44D4-58E2-422A800D7523}"/>
              </a:ext>
            </a:extLst>
          </p:cNvPr>
          <p:cNvSpPr txBox="1"/>
          <p:nvPr/>
        </p:nvSpPr>
        <p:spPr>
          <a:xfrm>
            <a:off x="8670601" y="6434864"/>
            <a:ext cx="2741586"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Veri Analitiği</a:t>
            </a:r>
          </a:p>
        </p:txBody>
      </p:sp>
    </p:spTree>
    <p:extLst>
      <p:ext uri="{BB962C8B-B14F-4D97-AF65-F5344CB8AC3E}">
        <p14:creationId xmlns:p14="http://schemas.microsoft.com/office/powerpoint/2010/main" val="23057841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7BF4E-E979-369B-952B-892CB77421CB}"/>
            </a:ext>
          </a:extLst>
        </p:cNvPr>
        <p:cNvGrpSpPr/>
        <p:nvPr/>
      </p:nvGrpSpPr>
      <p:grpSpPr>
        <a:xfrm>
          <a:off x="0" y="0"/>
          <a:ext cx="0" cy="0"/>
          <a:chOff x="0" y="0"/>
          <a:chExt cx="0" cy="0"/>
        </a:xfrm>
      </p:grpSpPr>
      <p:pic>
        <p:nvPicPr>
          <p:cNvPr id="38" name="Picture 37">
            <a:extLst>
              <a:ext uri="{FF2B5EF4-FFF2-40B4-BE49-F238E27FC236}">
                <a16:creationId xmlns:a16="http://schemas.microsoft.com/office/drawing/2014/main" id="{2FF71580-1B8B-BB07-462A-499C851FCBE1}"/>
              </a:ext>
            </a:extLst>
          </p:cNvPr>
          <p:cNvPicPr>
            <a:picLocks noChangeAspect="1"/>
          </p:cNvPicPr>
          <p:nvPr/>
        </p:nvPicPr>
        <p:blipFill>
          <a:blip r:embed="rId3" cstate="screen">
            <a:extLst>
              <a:ext uri="{28A0092B-C50C-407E-A947-70E740481C1C}">
                <a14:useLocalDpi xmlns:a14="http://schemas.microsoft.com/office/drawing/2010/main"/>
              </a:ext>
            </a:extLst>
          </a:blip>
          <a:srcRect r="8268"/>
          <a:stretch>
            <a:fillRect/>
          </a:stretch>
        </p:blipFill>
        <p:spPr>
          <a:xfrm>
            <a:off x="7161183" y="3355407"/>
            <a:ext cx="4448225" cy="3509250"/>
          </a:xfrm>
          <a:prstGeom prst="rect">
            <a:avLst/>
          </a:prstGeom>
        </p:spPr>
      </p:pic>
      <p:sp>
        <p:nvSpPr>
          <p:cNvPr id="10" name="Text Placeholder 11">
            <a:extLst>
              <a:ext uri="{FF2B5EF4-FFF2-40B4-BE49-F238E27FC236}">
                <a16:creationId xmlns:a16="http://schemas.microsoft.com/office/drawing/2014/main" id="{62775008-9A5C-BF15-2C04-35673679957F}"/>
              </a:ext>
            </a:extLst>
          </p:cNvPr>
          <p:cNvSpPr txBox="1">
            <a:spLocks/>
          </p:cNvSpPr>
          <p:nvPr/>
        </p:nvSpPr>
        <p:spPr>
          <a:xfrm>
            <a:off x="3186126" y="336188"/>
            <a:ext cx="677190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tr-TR" sz="3400" b="1" noProof="1">
                <a:solidFill>
                  <a:srgbClr val="262626"/>
                </a:solidFill>
                <a:latin typeface="Calibri" panose="020F0502020204030204" pitchFamily="34" charset="0"/>
                <a:cs typeface="Calibri" panose="020F0502020204030204" pitchFamily="34" charset="0"/>
              </a:rPr>
              <a:t>Oteller: Liderlik Eylemleri</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30D83B73-6B75-3D98-0FC7-F3B9BA85435E}"/>
              </a:ext>
            </a:extLst>
          </p:cNvPr>
          <p:cNvCxnSpPr>
            <a:cxnSpLocks/>
          </p:cNvCxnSpPr>
          <p:nvPr/>
        </p:nvCxnSpPr>
        <p:spPr>
          <a:xfrm>
            <a:off x="2044084" y="945752"/>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E0172FC3-D755-6A81-5B11-2671FE005C82}"/>
              </a:ext>
            </a:extLst>
          </p:cNvPr>
          <p:cNvSpPr txBox="1"/>
          <p:nvPr/>
        </p:nvSpPr>
        <p:spPr>
          <a:xfrm>
            <a:off x="2016298" y="1073643"/>
            <a:ext cx="9325990" cy="4247317"/>
          </a:xfrm>
          <a:prstGeom prst="rect">
            <a:avLst/>
          </a:prstGeom>
          <a:noFill/>
        </p:spPr>
        <p:txBody>
          <a:bodyPr wrap="square" lIns="91440" tIns="45720" rIns="91440" bIns="45720" numCol="2" spcCol="288000" rtlCol="0" anchor="t">
            <a:spAutoFit/>
          </a:bodyPr>
          <a:lstStyle/>
          <a:p>
            <a:pPr marL="285750" indent="-285750">
              <a:buClr>
                <a:srgbClr val="62A844"/>
              </a:buClr>
              <a:buFont typeface="Arial" panose="020B0604020202020204" pitchFamily="34" charset="0"/>
              <a:buChar char="•"/>
            </a:pPr>
            <a:r>
              <a:rPr lang="tr-TR" b="1" noProof="1">
                <a:solidFill>
                  <a:srgbClr val="262626"/>
                </a:solidFill>
              </a:rPr>
              <a:t>Sürdürülebilirlik ve dijital hedefleri </a:t>
            </a:r>
            <a:r>
              <a:rPr lang="tr-TR" noProof="1">
                <a:solidFill>
                  <a:srgbClr val="262626"/>
                </a:solidFill>
              </a:rPr>
              <a:t>günlük görevlerle</a:t>
            </a:r>
            <a:r>
              <a:rPr lang="tr-TR" b="1" noProof="1">
                <a:solidFill>
                  <a:srgbClr val="262626"/>
                </a:solidFill>
              </a:rPr>
              <a:t> ilişkilendirin, </a:t>
            </a:r>
            <a:r>
              <a:rPr lang="tr-TR" noProof="1">
                <a:solidFill>
                  <a:srgbClr val="262626"/>
                </a:solidFill>
              </a:rPr>
              <a:t>böylece personel bu bağlantıyı görebilsin (klima kapatma, oda durumu güncellemeleri, atık yönetimi rutinleri).</a:t>
            </a:r>
          </a:p>
          <a:p>
            <a:pPr marL="285750" indent="-285750">
              <a:buClr>
                <a:srgbClr val="62A844"/>
              </a:buClr>
              <a:buFont typeface="Arial" panose="020B0604020202020204" pitchFamily="34" charset="0"/>
              <a:buChar char="•"/>
            </a:pPr>
            <a:r>
              <a:rPr lang="tr-TR" noProof="1">
                <a:solidFill>
                  <a:srgbClr val="262626"/>
                </a:solidFill>
              </a:rPr>
              <a:t>Dijital araçları "ekstra iş" olarak değil, stresi azaltan araçlar olarak sunun. Bunların darboğazları nasıl ortadan kaldırdığını gösterin.</a:t>
            </a:r>
          </a:p>
          <a:p>
            <a:pPr marL="285750" indent="-285750">
              <a:buClr>
                <a:srgbClr val="62A844"/>
              </a:buClr>
              <a:buFont typeface="Arial" panose="020B0604020202020204" pitchFamily="34" charset="0"/>
              <a:buChar char="•"/>
            </a:pPr>
            <a:r>
              <a:rPr lang="tr-TR" b="1" noProof="1">
                <a:solidFill>
                  <a:srgbClr val="262626"/>
                </a:solidFill>
              </a:rPr>
              <a:t>Temel davranışları örnekleyin: </a:t>
            </a:r>
            <a:r>
              <a:rPr lang="tr-TR" noProof="1">
                <a:solidFill>
                  <a:srgbClr val="262626"/>
                </a:solidFill>
              </a:rPr>
              <a:t>dijital check-in'i kendiniz kullanın, atıkları doğru şekilde ayırın, odadaki anormallikleri not edin.</a:t>
            </a:r>
          </a:p>
          <a:p>
            <a:pPr marL="285750" indent="-285750">
              <a:buClr>
                <a:srgbClr val="62A844"/>
              </a:buClr>
              <a:buFont typeface="Arial" panose="020B0604020202020204" pitchFamily="34" charset="0"/>
              <a:buChar char="•"/>
            </a:pPr>
            <a:r>
              <a:rPr lang="tr-TR" b="1" noProof="1">
                <a:solidFill>
                  <a:srgbClr val="262626"/>
                </a:solidFill>
              </a:rPr>
              <a:t>Basit bir ortak ritim oluşturun: </a:t>
            </a:r>
            <a:r>
              <a:rPr lang="tr-TR" noProof="1">
                <a:solidFill>
                  <a:srgbClr val="262626"/>
                </a:solidFill>
              </a:rPr>
              <a:t>günlük kısa toplantılar, haftalık yeşil/dijital başarılar, aylık ilerleme kontrolü.</a:t>
            </a:r>
          </a:p>
          <a:p>
            <a:pPr marL="285750" indent="-285750">
              <a:buClr>
                <a:srgbClr val="62A844"/>
              </a:buClr>
              <a:buFont typeface="Arial" panose="020B0604020202020204" pitchFamily="34" charset="0"/>
              <a:buChar char="•"/>
            </a:pPr>
            <a:r>
              <a:rPr lang="tr-TR" noProof="1">
                <a:solidFill>
                  <a:srgbClr val="262626"/>
                </a:solidFill>
              </a:rPr>
              <a:t>Resepsiyon, kat hizmetleri, kahvaltı gibi departmanlara “geçiş şampiyonları” atayın.</a:t>
            </a:r>
          </a:p>
          <a:p>
            <a:pPr marL="285750" indent="-285750">
              <a:buClr>
                <a:srgbClr val="62A844"/>
              </a:buClr>
              <a:buFont typeface="Arial" panose="020B0604020202020204" pitchFamily="34" charset="0"/>
              <a:buChar char="•"/>
            </a:pPr>
            <a:r>
              <a:rPr lang="tr-TR" b="1" noProof="1">
                <a:solidFill>
                  <a:srgbClr val="262626"/>
                </a:solidFill>
              </a:rPr>
              <a:t>ESG'yi konukların fark edeceği küçük, görünür kazanımlara dönüştürün: </a:t>
            </a:r>
            <a:r>
              <a:rPr lang="tr-TR" noProof="1">
                <a:solidFill>
                  <a:srgbClr val="262626"/>
                </a:solidFill>
              </a:rPr>
              <a:t>yeniden doldurulabilir ürünler, çarşaf rutinleri, gıda atığı panoları.</a:t>
            </a:r>
          </a:p>
          <a:p>
            <a:pPr marL="285750" indent="-285750">
              <a:buClr>
                <a:srgbClr val="62A844"/>
              </a:buClr>
              <a:buFont typeface="Arial" panose="020B0604020202020204" pitchFamily="34" charset="0"/>
              <a:buChar char="•"/>
            </a:pPr>
            <a:r>
              <a:rPr lang="tr-TR" b="1" noProof="1">
                <a:solidFill>
                  <a:srgbClr val="262626"/>
                </a:solidFill>
              </a:rPr>
              <a:t>Psikolojik güveni pekiştirin</a:t>
            </a:r>
            <a:r>
              <a:rPr lang="tr-TR" noProof="1">
                <a:solidFill>
                  <a:srgbClr val="262626"/>
                </a:solidFill>
              </a:rPr>
              <a:t>, böylece personel araçları ve yeni rutinleri denemekten çekinmesin ve hatalarından ders alabilsin.</a:t>
            </a:r>
          </a:p>
          <a:p>
            <a:pPr marL="285750" indent="-285750">
              <a:buClr>
                <a:srgbClr val="62A844"/>
              </a:buClr>
              <a:buFont typeface="Arial" panose="020B0604020202020204" pitchFamily="34" charset="0"/>
              <a:buChar char="•"/>
            </a:pPr>
            <a:endParaRPr lang="en-US" dirty="0">
              <a:solidFill>
                <a:srgbClr val="262626"/>
              </a:solidFill>
            </a:endParaRPr>
          </a:p>
        </p:txBody>
      </p:sp>
      <p:sp>
        <p:nvSpPr>
          <p:cNvPr id="18" name="Rectangle 17">
            <a:extLst>
              <a:ext uri="{FF2B5EF4-FFF2-40B4-BE49-F238E27FC236}">
                <a16:creationId xmlns:a16="http://schemas.microsoft.com/office/drawing/2014/main" id="{4BC369B7-D1E5-00E5-B2BE-B40F13D9CD26}"/>
              </a:ext>
            </a:extLst>
          </p:cNvPr>
          <p:cNvSpPr/>
          <p:nvPr/>
        </p:nvSpPr>
        <p:spPr>
          <a:xfrm rot="16200000" flipH="1" flipV="1">
            <a:off x="-2602412" y="2593395"/>
            <a:ext cx="6843488" cy="16857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928B36E2-A3A3-CD6B-3B8A-98E60F8901B5}"/>
              </a:ext>
            </a:extLst>
          </p:cNvPr>
          <p:cNvPicPr>
            <a:picLocks noChangeAspect="1"/>
          </p:cNvPicPr>
          <p:nvPr/>
        </p:nvPicPr>
        <p:blipFill rotWithShape="1">
          <a:blip>
            <a:extLst>
              <a:ext uri="{96DAC541-7B7A-43D3-8B79-37D633B846F1}">
                <asvg:svgBlip xmlns:asvg="http://schemas.microsoft.com/office/drawing/2016/SVG/main" r:embed="rId4"/>
              </a:ext>
            </a:extLst>
          </a:blip>
          <a:srcRect l="44853" t="14510" r="36366" b="43723"/>
          <a:stretch>
            <a:fillRect/>
          </a:stretch>
        </p:blipFill>
        <p:spPr>
          <a:xfrm>
            <a:off x="-47792" y="21169"/>
            <a:ext cx="2177534" cy="6843488"/>
          </a:xfrm>
          <a:prstGeom prst="rect">
            <a:avLst/>
          </a:prstGeom>
        </p:spPr>
      </p:pic>
      <p:grpSp>
        <p:nvGrpSpPr>
          <p:cNvPr id="25" name="Graphic 2">
            <a:extLst>
              <a:ext uri="{FF2B5EF4-FFF2-40B4-BE49-F238E27FC236}">
                <a16:creationId xmlns:a16="http://schemas.microsoft.com/office/drawing/2014/main" id="{3D1354E6-59CA-29BA-283C-9051464E91DC}"/>
              </a:ext>
            </a:extLst>
          </p:cNvPr>
          <p:cNvGrpSpPr/>
          <p:nvPr/>
        </p:nvGrpSpPr>
        <p:grpSpPr>
          <a:xfrm>
            <a:off x="324214" y="840325"/>
            <a:ext cx="968805" cy="980176"/>
            <a:chOff x="7190753" y="5365577"/>
            <a:chExt cx="745522" cy="754273"/>
          </a:xfrm>
          <a:solidFill>
            <a:schemeClr val="bg1"/>
          </a:solidFill>
        </p:grpSpPr>
        <p:sp>
          <p:nvSpPr>
            <p:cNvPr id="26" name="Freeform 25">
              <a:extLst>
                <a:ext uri="{FF2B5EF4-FFF2-40B4-BE49-F238E27FC236}">
                  <a16:creationId xmlns:a16="http://schemas.microsoft.com/office/drawing/2014/main" id="{31471784-5FA4-E1E9-D154-CEB803176272}"/>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A9B76AAC-EA44-0380-DDD3-E316DF91D57C}"/>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8B26A65E-B849-79CC-995F-4123D45D06F2}"/>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D029F2C9-D552-68AF-7979-A8ADE04C576F}"/>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0" name="Freeform 29">
              <a:extLst>
                <a:ext uri="{FF2B5EF4-FFF2-40B4-BE49-F238E27FC236}">
                  <a16:creationId xmlns:a16="http://schemas.microsoft.com/office/drawing/2014/main" id="{3D3EF609-29EC-8F82-2A28-6B7DDC8B9DFC}"/>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BB79DC78-9FFA-1EB0-C959-51183274F2B9}"/>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2" name="Freeform 31">
              <a:extLst>
                <a:ext uri="{FF2B5EF4-FFF2-40B4-BE49-F238E27FC236}">
                  <a16:creationId xmlns:a16="http://schemas.microsoft.com/office/drawing/2014/main" id="{2A7D21FF-3B26-0445-6A44-4D750E9B341F}"/>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3" name="Freeform 32">
              <a:extLst>
                <a:ext uri="{FF2B5EF4-FFF2-40B4-BE49-F238E27FC236}">
                  <a16:creationId xmlns:a16="http://schemas.microsoft.com/office/drawing/2014/main" id="{558D2516-1D93-8AA6-B5EE-BE848244E42D}"/>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4" name="Freeform 33">
              <a:extLst>
                <a:ext uri="{FF2B5EF4-FFF2-40B4-BE49-F238E27FC236}">
                  <a16:creationId xmlns:a16="http://schemas.microsoft.com/office/drawing/2014/main" id="{4AFA8B19-4CD9-83DD-F3EA-D7B704FFF1E2}"/>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41" name="Rounded Rectangle 40">
            <a:extLst>
              <a:ext uri="{FF2B5EF4-FFF2-40B4-BE49-F238E27FC236}">
                <a16:creationId xmlns:a16="http://schemas.microsoft.com/office/drawing/2014/main" id="{E4A03557-E600-2E96-97C9-7D5FD9205B5C}"/>
              </a:ext>
            </a:extLst>
          </p:cNvPr>
          <p:cNvSpPr/>
          <p:nvPr/>
        </p:nvSpPr>
        <p:spPr>
          <a:xfrm>
            <a:off x="2129743" y="6068291"/>
            <a:ext cx="5212284" cy="451269"/>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42" name="TextBox 41">
            <a:extLst>
              <a:ext uri="{FF2B5EF4-FFF2-40B4-BE49-F238E27FC236}">
                <a16:creationId xmlns:a16="http://schemas.microsoft.com/office/drawing/2014/main" id="{C82F1174-C2A7-D944-8F8D-3CF429C230C4}"/>
              </a:ext>
            </a:extLst>
          </p:cNvPr>
          <p:cNvSpPr txBox="1"/>
          <p:nvPr/>
        </p:nvSpPr>
        <p:spPr>
          <a:xfrm>
            <a:off x="2314885" y="6142533"/>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43" name="TextBox 42">
            <a:extLst>
              <a:ext uri="{FF2B5EF4-FFF2-40B4-BE49-F238E27FC236}">
                <a16:creationId xmlns:a16="http://schemas.microsoft.com/office/drawing/2014/main" id="{056DE45C-F468-BAB5-BED4-61E959C6624E}"/>
              </a:ext>
            </a:extLst>
          </p:cNvPr>
          <p:cNvSpPr txBox="1"/>
          <p:nvPr/>
        </p:nvSpPr>
        <p:spPr>
          <a:xfrm>
            <a:off x="3070885" y="6168005"/>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C1 M1</a:t>
            </a:r>
            <a:endParaRPr sz="1400" b="1" i="0" dirty="0">
              <a:solidFill>
                <a:srgbClr val="262626"/>
              </a:solidFill>
              <a:latin typeface="Calibri" panose="020F0502020204030204" pitchFamily="34" charset="0"/>
              <a:cs typeface="Calibri" panose="020F0502020204030204" pitchFamily="34" charset="0"/>
            </a:endParaRPr>
          </a:p>
        </p:txBody>
      </p:sp>
      <p:sp>
        <p:nvSpPr>
          <p:cNvPr id="44" name="TextBox 43">
            <a:extLst>
              <a:ext uri="{FF2B5EF4-FFF2-40B4-BE49-F238E27FC236}">
                <a16:creationId xmlns:a16="http://schemas.microsoft.com/office/drawing/2014/main" id="{3711D566-5E00-12B3-C43C-8F1B10AA6D12}"/>
              </a:ext>
            </a:extLst>
          </p:cNvPr>
          <p:cNvSpPr txBox="1"/>
          <p:nvPr/>
        </p:nvSpPr>
        <p:spPr>
          <a:xfrm>
            <a:off x="3648508" y="6088673"/>
            <a:ext cx="3987326" cy="430887"/>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Sürdürülebilirliği Günlük Operasyonlara Entegre Etmek</a:t>
            </a:r>
          </a:p>
        </p:txBody>
      </p:sp>
    </p:spTree>
    <p:extLst>
      <p:ext uri="{BB962C8B-B14F-4D97-AF65-F5344CB8AC3E}">
        <p14:creationId xmlns:p14="http://schemas.microsoft.com/office/powerpoint/2010/main" val="3795227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5081E-9950-961F-3A5F-F4A1B8CF82C2}"/>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CECBF17D-9FFA-7939-8781-06A97CD145FF}"/>
              </a:ext>
            </a:extLst>
          </p:cNvPr>
          <p:cNvSpPr txBox="1">
            <a:spLocks/>
          </p:cNvSpPr>
          <p:nvPr/>
        </p:nvSpPr>
        <p:spPr>
          <a:xfrm>
            <a:off x="2710050" y="169506"/>
            <a:ext cx="80133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tr-TR" sz="3400" b="1" noProof="1">
                <a:solidFill>
                  <a:srgbClr val="262626"/>
                </a:solidFill>
                <a:latin typeface="Calibri" panose="020F0502020204030204" pitchFamily="34" charset="0"/>
                <a:cs typeface="Calibri" panose="020F0502020204030204" pitchFamily="34" charset="0"/>
              </a:rPr>
              <a:t>Zorluklar: Butik Oteller ve Konukevleri Odak Noktasında</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FD030991-2358-F901-4287-1012B481D18E}"/>
              </a:ext>
            </a:extLst>
          </p:cNvPr>
          <p:cNvCxnSpPr>
            <a:cxnSpLocks/>
          </p:cNvCxnSpPr>
          <p:nvPr/>
        </p:nvCxnSpPr>
        <p:spPr>
          <a:xfrm>
            <a:off x="2044084" y="1284944"/>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E92F3291-DABB-8CA9-EFE3-A106D138D2F7}"/>
              </a:ext>
            </a:extLst>
          </p:cNvPr>
          <p:cNvSpPr txBox="1"/>
          <p:nvPr/>
        </p:nvSpPr>
        <p:spPr>
          <a:xfrm>
            <a:off x="1932461" y="1596252"/>
            <a:ext cx="9539103" cy="4555159"/>
          </a:xfrm>
          <a:prstGeom prst="rect">
            <a:avLst/>
          </a:prstGeom>
          <a:noFill/>
        </p:spPr>
        <p:txBody>
          <a:bodyPr wrap="square" lIns="91440" tIns="45720" rIns="91440" bIns="45720" numCol="2" spcCol="288000" rtlCol="0" anchor="t">
            <a:spAutoFit/>
          </a:bodyPr>
          <a:lstStyle/>
          <a:p>
            <a:pPr marL="342900" indent="-342900">
              <a:buClr>
                <a:srgbClr val="62A844"/>
              </a:buClr>
              <a:buFont typeface="Arial" panose="020B0604020202020204" pitchFamily="34" charset="0"/>
              <a:buChar char="•"/>
            </a:pPr>
            <a:r>
              <a:rPr lang="tr-TR" noProof="1">
                <a:solidFill>
                  <a:srgbClr val="262626"/>
                </a:solidFill>
              </a:rPr>
              <a:t>Enerji baskısı mevcuttur ancak farklı bir ölçekte — daha az oda, daha az ortak alan, daha az tesis altyapısı.</a:t>
            </a:r>
          </a:p>
          <a:p>
            <a:pPr marL="342900" indent="-342900">
              <a:buClr>
                <a:srgbClr val="62A844"/>
              </a:buClr>
              <a:buFont typeface="Arial" panose="020B0604020202020204" pitchFamily="34" charset="0"/>
              <a:buChar char="•"/>
            </a:pPr>
            <a:r>
              <a:rPr lang="tr-TR" noProof="1">
                <a:solidFill>
                  <a:srgbClr val="262626"/>
                </a:solidFill>
              </a:rPr>
              <a:t>Sahipler genellikle tesis içinde yaşıyor ve artan giderleri kişisel olarak üstleniyor</a:t>
            </a:r>
          </a:p>
          <a:p>
            <a:pPr marL="342900" indent="-342900">
              <a:buClr>
                <a:srgbClr val="62A844"/>
              </a:buClr>
              <a:buFont typeface="Arial" panose="020B0604020202020204" pitchFamily="34" charset="0"/>
              <a:buChar char="•"/>
            </a:pPr>
            <a:r>
              <a:rPr lang="tr-TR" noProof="1">
                <a:solidFill>
                  <a:srgbClr val="262626"/>
                </a:solidFill>
              </a:rPr>
              <a:t>Baskı = </a:t>
            </a:r>
            <a:r>
              <a:rPr lang="tr-TR" i="1" noProof="1">
                <a:solidFill>
                  <a:srgbClr val="262626"/>
                </a:solidFill>
              </a:rPr>
              <a:t>işletmecinin zamanı </a:t>
            </a:r>
            <a:r>
              <a:rPr lang="tr-TR" noProof="1">
                <a:solidFill>
                  <a:srgbClr val="262626"/>
                </a:solidFill>
              </a:rPr>
              <a:t>= tükenmişlik, uzun çalışma saatleri, check-in işlemlerini, yemek pişirmeyi ve temizliği dengeleme.</a:t>
            </a:r>
          </a:p>
          <a:p>
            <a:pPr marL="342900" indent="-342900">
              <a:buClr>
                <a:srgbClr val="62A844"/>
              </a:buClr>
              <a:buFont typeface="Arial" panose="020B0604020202020204" pitchFamily="34" charset="0"/>
              <a:buChar char="•"/>
            </a:pPr>
            <a:r>
              <a:rPr lang="tr-TR" noProof="1">
                <a:solidFill>
                  <a:srgbClr val="262626"/>
                </a:solidFill>
              </a:rPr>
              <a:t>Bütçeler küçük ve kar marjları dar olduğu için yenileme kararları daha riskli görünür.</a:t>
            </a:r>
          </a:p>
          <a:p>
            <a:pPr marL="342900" indent="-342900">
              <a:buClr>
                <a:srgbClr val="62A844"/>
              </a:buClr>
              <a:buFont typeface="Arial" panose="020B0604020202020204" pitchFamily="34" charset="0"/>
              <a:buChar char="•"/>
            </a:pPr>
            <a:r>
              <a:rPr lang="tr-TR" noProof="1">
                <a:solidFill>
                  <a:srgbClr val="262626"/>
                </a:solidFill>
              </a:rPr>
              <a:t>Basit çözümler (ısıtma zamanlayıcıları, düşük akışlı cihazlar, bölgeli ısıtma) büyük sistemlerden daha önemlidir</a:t>
            </a:r>
          </a:p>
          <a:p>
            <a:pPr marL="342900" indent="-342900">
              <a:buClr>
                <a:srgbClr val="62A844"/>
              </a:buClr>
              <a:buFont typeface="Arial" panose="020B0604020202020204" pitchFamily="34" charset="0"/>
              <a:buChar char="•"/>
            </a:pPr>
            <a:r>
              <a:rPr lang="tr-TR" noProof="1">
                <a:solidFill>
                  <a:srgbClr val="262626"/>
                </a:solidFill>
              </a:rPr>
              <a:t>Yasal yük daha hafif olmakla birlikte, yine de yeni kurallara tabidir (kısa süreli kiralama kaydı, güvenlik standa rtları, alerjen bilgileri).</a:t>
            </a:r>
          </a:p>
          <a:p>
            <a:pPr marL="342900" indent="-342900">
              <a:buClr>
                <a:srgbClr val="62A844"/>
              </a:buClr>
              <a:buFont typeface="Arial" panose="020B0604020202020204" pitchFamily="34" charset="0"/>
              <a:buChar char="•"/>
            </a:pPr>
            <a:r>
              <a:rPr lang="tr-TR" noProof="1">
                <a:solidFill>
                  <a:srgbClr val="262626"/>
                </a:solidFill>
              </a:rPr>
              <a:t>Mülk sahipleri genellikle değişen yerel yönetim gereklilikleri karşısında kendilerini bunalmış hissederler. Dijitalleşme – mülk sahipleri “aşırı dijitalleşme”den ve kişisel cazibeyi kaybetmekten korkarlar.</a:t>
            </a:r>
          </a:p>
          <a:p>
            <a:pPr marL="342900" indent="-342900">
              <a:buClr>
                <a:srgbClr val="62A844"/>
              </a:buClr>
              <a:buFont typeface="Arial" panose="020B0604020202020204" pitchFamily="34" charset="0"/>
              <a:buChar char="•"/>
            </a:pPr>
            <a:r>
              <a:rPr lang="tr-TR" noProof="1">
                <a:solidFill>
                  <a:srgbClr val="262626"/>
                </a:solidFill>
              </a:rPr>
              <a:t>Sürdürülebilirlik günlük rutinlerde yaşanır: yerel gıda, küçük ölçekli atık azaltma, yeniden doldurulabilir ürünler, kişisel konaklama. Konuklar pratik çevre dostu çabaları takdir eder.</a:t>
            </a:r>
          </a:p>
          <a:p>
            <a:pPr>
              <a:buClr>
                <a:srgbClr val="62A844"/>
              </a:buClr>
            </a:pPr>
            <a:endParaRPr lang="en-IE" dirty="0">
              <a:solidFill>
                <a:srgbClr val="262626"/>
              </a:solidFill>
            </a:endParaRPr>
          </a:p>
        </p:txBody>
      </p:sp>
      <p:sp>
        <p:nvSpPr>
          <p:cNvPr id="18" name="Rectangle 17">
            <a:extLst>
              <a:ext uri="{FF2B5EF4-FFF2-40B4-BE49-F238E27FC236}">
                <a16:creationId xmlns:a16="http://schemas.microsoft.com/office/drawing/2014/main" id="{4E0B62B1-C128-BE5D-934A-83AE2D81CDD0}"/>
              </a:ext>
            </a:extLst>
          </p:cNvPr>
          <p:cNvSpPr/>
          <p:nvPr/>
        </p:nvSpPr>
        <p:spPr>
          <a:xfrm rot="16200000" flipH="1" flipV="1">
            <a:off x="-2602412" y="2581820"/>
            <a:ext cx="6843488" cy="1685725"/>
          </a:xfrm>
          <a:prstGeom prst="rect">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7CC6E470-CA78-43DE-ED3D-139590642787}"/>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pic>
        <p:nvPicPr>
          <p:cNvPr id="4" name="Graphic 3">
            <a:extLst>
              <a:ext uri="{FF2B5EF4-FFF2-40B4-BE49-F238E27FC236}">
                <a16:creationId xmlns:a16="http://schemas.microsoft.com/office/drawing/2014/main" id="{6C66CE1D-C4D4-3DC2-53E5-3BD7BEA3ECB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6735" y="549872"/>
            <a:ext cx="1150382" cy="1150382"/>
          </a:xfrm>
          <a:prstGeom prst="rect">
            <a:avLst/>
          </a:prstGeom>
        </p:spPr>
      </p:pic>
    </p:spTree>
    <p:extLst>
      <p:ext uri="{BB962C8B-B14F-4D97-AF65-F5344CB8AC3E}">
        <p14:creationId xmlns:p14="http://schemas.microsoft.com/office/powerpoint/2010/main" val="4495194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A69DD-4825-3866-0690-021EDB2B219A}"/>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ECA1FDDB-DC00-D5EA-D829-2C0FB01CA22E}"/>
              </a:ext>
            </a:extLst>
          </p:cNvPr>
          <p:cNvSpPr txBox="1">
            <a:spLocks/>
          </p:cNvSpPr>
          <p:nvPr/>
        </p:nvSpPr>
        <p:spPr>
          <a:xfrm>
            <a:off x="3161957" y="133783"/>
            <a:ext cx="777725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Butik Oteller ve Konukevleri: Fırsatlar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D2E6F70B-9901-71AD-6755-B3ACEEECE345}"/>
              </a:ext>
            </a:extLst>
          </p:cNvPr>
          <p:cNvCxnSpPr>
            <a:cxnSpLocks/>
          </p:cNvCxnSpPr>
          <p:nvPr/>
        </p:nvCxnSpPr>
        <p:spPr>
          <a:xfrm>
            <a:off x="2044084" y="691502"/>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D222A6AD-F295-4A8E-FC4C-34C906FD3F09}"/>
              </a:ext>
            </a:extLst>
          </p:cNvPr>
          <p:cNvSpPr txBox="1"/>
          <p:nvPr/>
        </p:nvSpPr>
        <p:spPr>
          <a:xfrm>
            <a:off x="1911053" y="837488"/>
            <a:ext cx="10130525" cy="5632311"/>
          </a:xfrm>
          <a:prstGeom prst="rect">
            <a:avLst/>
          </a:prstGeom>
          <a:noFill/>
        </p:spPr>
        <p:txBody>
          <a:bodyPr wrap="square" lIns="91440" tIns="45720" rIns="91440" bIns="45720" numCol="2" spcCol="288000" rtlCol="0" anchor="t">
            <a:spAutoFit/>
          </a:bodyPr>
          <a:lstStyle/>
          <a:p>
            <a:pPr marL="342900" indent="-342900">
              <a:buClr>
                <a:srgbClr val="62A844"/>
              </a:buClr>
              <a:buFont typeface="Arial" panose="020B0604020202020204" pitchFamily="34" charset="0"/>
              <a:buChar char="•"/>
            </a:pPr>
            <a:r>
              <a:rPr lang="tr-TR" b="1" noProof="1">
                <a:solidFill>
                  <a:srgbClr val="262626"/>
                </a:solidFill>
              </a:rPr>
              <a:t>Günlük rutinleri sürdürülebilirlik güçlerine dönüştürün</a:t>
            </a:r>
            <a:r>
              <a:rPr lang="tr-TR" noProof="1">
                <a:solidFill>
                  <a:srgbClr val="262626"/>
                </a:solidFill>
              </a:rPr>
              <a:t>. Konukevleri zaten samimi ve pratik bir çalışma tarzıyla işletilmektedir. Bu, küçük sürdürülebilir alışkanlıkların konuklar tarafından kolayca fark edilmesini ve değer görmesini sağlar. Zaten yaptığınız şeylerle ekolojik itibarınızı oluşturun. </a:t>
            </a:r>
          </a:p>
          <a:p>
            <a:pPr marL="342900" indent="-342900">
              <a:buClr>
                <a:srgbClr val="62A844"/>
              </a:buClr>
              <a:buFont typeface="Arial" panose="020B0604020202020204" pitchFamily="34" charset="0"/>
              <a:buChar char="•"/>
            </a:pPr>
            <a:r>
              <a:rPr lang="tr-TR" b="1" noProof="1">
                <a:solidFill>
                  <a:srgbClr val="262626"/>
                </a:solidFill>
              </a:rPr>
              <a:t>Kişisel konaklama deneyimini korumak için hafif dijital araçlar kullanın. </a:t>
            </a:r>
            <a:r>
              <a:rPr lang="tr-TR" noProof="1">
                <a:solidFill>
                  <a:srgbClr val="262626"/>
                </a:solidFill>
              </a:rPr>
              <a:t>İşletme sahipleri, haklı nedenlerle "aşırı dijitalleşmeden" korkuyor. Dijital araçları yalnızca </a:t>
            </a:r>
            <a:r>
              <a:rPr lang="tr-TR" i="1" noProof="1">
                <a:solidFill>
                  <a:srgbClr val="262626"/>
                </a:solidFill>
              </a:rPr>
              <a:t>stresi azalttığı</a:t>
            </a:r>
            <a:r>
              <a:rPr lang="tr-TR" noProof="1">
                <a:solidFill>
                  <a:srgbClr val="262626"/>
                </a:solidFill>
              </a:rPr>
              <a:t> durumlarda kullanın</a:t>
            </a:r>
            <a:r>
              <a:rPr lang="tr-TR" i="1" noProof="1">
                <a:solidFill>
                  <a:srgbClr val="262626"/>
                </a:solidFill>
              </a:rPr>
              <a:t>; </a:t>
            </a:r>
            <a:r>
              <a:rPr lang="tr-TR" noProof="1">
                <a:solidFill>
                  <a:srgbClr val="262626"/>
                </a:solidFill>
              </a:rPr>
              <a:t>varış öncesi bilgileri, yol tarifini, otoparkı ve kahvaltı saatlerini net bir şekilde belirtin, böylece yüz yüze iletişim sıcak ve insani kalır.</a:t>
            </a:r>
          </a:p>
          <a:p>
            <a:pPr marL="342900" indent="-342900">
              <a:buClr>
                <a:srgbClr val="62A844"/>
              </a:buClr>
              <a:buFont typeface="Arial" panose="020B0604020202020204" pitchFamily="34" charset="0"/>
              <a:buChar char="•"/>
            </a:pPr>
            <a:r>
              <a:rPr lang="tr-TR" b="1" noProof="1">
                <a:solidFill>
                  <a:srgbClr val="262626"/>
                </a:solidFill>
              </a:rPr>
              <a:t>Konukların nadiren fark ettiği alanları yöneterek enerji tüketimini azaltın.</a:t>
            </a:r>
          </a:p>
          <a:p>
            <a:pPr marL="342900" indent="-342900">
              <a:buClr>
                <a:srgbClr val="62A844"/>
              </a:buClr>
              <a:buFont typeface="Arial" panose="020B0604020202020204" pitchFamily="34" charset="0"/>
              <a:buChar char="•"/>
            </a:pPr>
            <a:r>
              <a:rPr lang="tr-TR" b="1" noProof="1">
                <a:solidFill>
                  <a:srgbClr val="262626"/>
                </a:solidFill>
              </a:rPr>
              <a:t>Zamanlayıcılar, bölgelere ayırma ve düşük akışlı güncellemeler için tesisin arka alanlarını hedefleyin.</a:t>
            </a:r>
          </a:p>
          <a:p>
            <a:pPr marL="342900" indent="-342900">
              <a:buClr>
                <a:srgbClr val="62A844"/>
              </a:buClr>
              <a:buFont typeface="Arial" panose="020B0604020202020204" pitchFamily="34" charset="0"/>
              <a:buChar char="•"/>
            </a:pPr>
            <a:r>
              <a:rPr lang="tr-TR" b="1" noProof="1">
                <a:solidFill>
                  <a:srgbClr val="262626"/>
                </a:solidFill>
              </a:rPr>
              <a:t>İş yükünü sabit tutarken tutarlı bir konuk deneyimi yaratın. Konuk evleri genellikle tükenmişlik, uzun çalışma saatleri ve dağınık rutinlerle karşı karşıyadır. Bilişsel yükü hafifleten standart rutinler (oda düzenleme, kahvaltı hazırlığı, check-in ritmi) oluşturun.</a:t>
            </a:r>
          </a:p>
          <a:p>
            <a:pPr marL="342900" indent="-342900">
              <a:buClr>
                <a:srgbClr val="62A844"/>
              </a:buClr>
              <a:buFont typeface="Arial" panose="020B0604020202020204" pitchFamily="34" charset="0"/>
              <a:buChar char="•"/>
            </a:pPr>
            <a:r>
              <a:rPr lang="tr-TR" b="1" noProof="1">
                <a:solidFill>
                  <a:srgbClr val="262626"/>
                </a:solidFill>
              </a:rPr>
              <a:t>Mikro yatırımlar yaparak yenileme kararlarının riskini azaltın. </a:t>
            </a:r>
            <a:r>
              <a:rPr lang="tr-TR" noProof="1">
                <a:solidFill>
                  <a:srgbClr val="262626"/>
                </a:solidFill>
              </a:rPr>
              <a:t>Aşamalı, mikro adımlı bir yaklaşım benimseyin;  bir oda, bir bölge, bir donanım,  daha büyük iyileştirmelerden önce kanıt oluşturun.</a:t>
            </a:r>
          </a:p>
          <a:p>
            <a:pPr marL="342900" indent="-342900">
              <a:buClr>
                <a:srgbClr val="62A844"/>
              </a:buClr>
              <a:buFont typeface="Arial" panose="020B0604020202020204" pitchFamily="34" charset="0"/>
              <a:buChar char="•"/>
            </a:pPr>
            <a:r>
              <a:rPr lang="tr-TR" b="1" noProof="1">
                <a:solidFill>
                  <a:srgbClr val="262626"/>
                </a:solidFill>
              </a:rPr>
              <a:t>Güven sinyalleri olarak güvenlik, alerjen ve atık uyumluluğunu kullanın. </a:t>
            </a:r>
            <a:r>
              <a:rPr lang="tr-TR" noProof="1">
                <a:solidFill>
                  <a:srgbClr val="262626"/>
                </a:solidFill>
              </a:rPr>
              <a:t> "Sizin ve mekanımızın bakımını üstleniyoruz."</a:t>
            </a:r>
          </a:p>
          <a:p>
            <a:pPr marL="342900" indent="-342900">
              <a:buClr>
                <a:srgbClr val="62A844"/>
              </a:buClr>
              <a:buFont typeface="Arial" panose="020B0604020202020204" pitchFamily="34" charset="0"/>
              <a:buChar char="•"/>
            </a:pPr>
            <a:r>
              <a:rPr lang="tr-TR" b="1" noProof="1">
                <a:solidFill>
                  <a:srgbClr val="262626"/>
                </a:solidFill>
              </a:rPr>
              <a:t>Tekrarlayan görevleri </a:t>
            </a:r>
            <a:r>
              <a:rPr lang="tr-TR" noProof="1">
                <a:solidFill>
                  <a:srgbClr val="262626"/>
                </a:solidFill>
              </a:rPr>
              <a:t>basit dijital otomasyonlara</a:t>
            </a:r>
            <a:r>
              <a:rPr lang="tr-TR" b="1" noProof="1">
                <a:solidFill>
                  <a:srgbClr val="262626"/>
                </a:solidFill>
              </a:rPr>
              <a:t> kaydırın</a:t>
            </a:r>
          </a:p>
          <a:p>
            <a:pPr marL="342900" indent="-342900">
              <a:buClr>
                <a:srgbClr val="62A844"/>
              </a:buClr>
              <a:buFont typeface="Arial" panose="020B0604020202020204" pitchFamily="34" charset="0"/>
              <a:buChar char="•"/>
            </a:pPr>
            <a:endParaRPr lang="en-GB" dirty="0">
              <a:solidFill>
                <a:srgbClr val="262626"/>
              </a:solidFill>
            </a:endParaRPr>
          </a:p>
          <a:p>
            <a:pPr>
              <a:buClr>
                <a:srgbClr val="62A844"/>
              </a:buClr>
            </a:pPr>
            <a:endParaRPr lang="en-GB" dirty="0">
              <a:solidFill>
                <a:srgbClr val="262626"/>
              </a:solidFill>
            </a:endParaRPr>
          </a:p>
        </p:txBody>
      </p:sp>
      <p:sp>
        <p:nvSpPr>
          <p:cNvPr id="18" name="Rectangle 17">
            <a:extLst>
              <a:ext uri="{FF2B5EF4-FFF2-40B4-BE49-F238E27FC236}">
                <a16:creationId xmlns:a16="http://schemas.microsoft.com/office/drawing/2014/main" id="{D1AB54B4-54BE-2269-D8A7-A8B8DBF2026E}"/>
              </a:ext>
            </a:extLst>
          </p:cNvPr>
          <p:cNvSpPr/>
          <p:nvPr/>
        </p:nvSpPr>
        <p:spPr>
          <a:xfrm rot="16200000" flipH="1" flipV="1">
            <a:off x="-2602412" y="2581820"/>
            <a:ext cx="6843488" cy="1685725"/>
          </a:xfrm>
          <a:prstGeom prst="rect">
            <a:avLst/>
          </a:pr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414EFCAE-D496-F411-B570-1E3177C2ADC3}"/>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grpSp>
        <p:nvGrpSpPr>
          <p:cNvPr id="5" name="Graphic 3">
            <a:extLst>
              <a:ext uri="{FF2B5EF4-FFF2-40B4-BE49-F238E27FC236}">
                <a16:creationId xmlns:a16="http://schemas.microsoft.com/office/drawing/2014/main" id="{01DF92C6-83F0-F79C-A41F-20FEF1FCEE95}"/>
              </a:ext>
            </a:extLst>
          </p:cNvPr>
          <p:cNvGrpSpPr/>
          <p:nvPr/>
        </p:nvGrpSpPr>
        <p:grpSpPr>
          <a:xfrm>
            <a:off x="295566" y="450140"/>
            <a:ext cx="1066935" cy="1001108"/>
            <a:chOff x="6615628" y="2116894"/>
            <a:chExt cx="1066935" cy="1001108"/>
          </a:xfrm>
          <a:solidFill>
            <a:schemeClr val="bg1"/>
          </a:solidFill>
        </p:grpSpPr>
        <p:sp>
          <p:nvSpPr>
            <p:cNvPr id="6" name="Freeform 5">
              <a:extLst>
                <a:ext uri="{FF2B5EF4-FFF2-40B4-BE49-F238E27FC236}">
                  <a16:creationId xmlns:a16="http://schemas.microsoft.com/office/drawing/2014/main" id="{A6A07CEF-5718-5B77-3412-84B0AE42A715}"/>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9B8F97A4-2762-773A-EBA2-FC25F4514E68}"/>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4C76A862-D2EE-004A-3A46-04E73DFD49A2}"/>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BEE46754-AB69-4389-1E65-68389FAD2646}"/>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7C6A3FB3-EAAB-0D61-5518-43D921342D4D}"/>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C99EBE43-2A8B-6ED1-6598-5E8876AAB358}"/>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B2D114BF-4B42-1532-CF79-B79E18509DFF}"/>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6D88D750-761A-9826-40A3-EE172CE8A7A8}"/>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30DF43A3-F0CF-913D-1A33-C63441B4097C}"/>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95119D1-F301-7323-D19D-EF02A469714D}"/>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9B5AC3A3-5697-7E2A-0BA2-638EAF8409AF}"/>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A9114316-7E21-EE9A-01B5-5FDA3F83A414}"/>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spTree>
    <p:extLst>
      <p:ext uri="{BB962C8B-B14F-4D97-AF65-F5344CB8AC3E}">
        <p14:creationId xmlns:p14="http://schemas.microsoft.com/office/powerpoint/2010/main" val="3652293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6B5E4-75BE-F6ED-D914-CA9AB4782AA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24F677C-AA2F-4FA5-FC0A-282CC0A7687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73932" y="3884670"/>
            <a:ext cx="5010690" cy="2756597"/>
          </a:xfrm>
          <a:prstGeom prst="rect">
            <a:avLst/>
          </a:prstGeom>
        </p:spPr>
      </p:pic>
      <p:sp>
        <p:nvSpPr>
          <p:cNvPr id="10" name="Text Placeholder 11">
            <a:extLst>
              <a:ext uri="{FF2B5EF4-FFF2-40B4-BE49-F238E27FC236}">
                <a16:creationId xmlns:a16="http://schemas.microsoft.com/office/drawing/2014/main" id="{03FFA1C9-45FA-420B-8603-CFD6E50EF07C}"/>
              </a:ext>
            </a:extLst>
          </p:cNvPr>
          <p:cNvSpPr txBox="1">
            <a:spLocks/>
          </p:cNvSpPr>
          <p:nvPr/>
        </p:nvSpPr>
        <p:spPr>
          <a:xfrm>
            <a:off x="2044084" y="381211"/>
            <a:ext cx="878621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Butik Oteller ve Konukevleri: Liderlik Adımları</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F819D254-CA81-F61A-A084-7B2A1ED50D84}"/>
              </a:ext>
            </a:extLst>
          </p:cNvPr>
          <p:cNvCxnSpPr>
            <a:cxnSpLocks/>
          </p:cNvCxnSpPr>
          <p:nvPr/>
        </p:nvCxnSpPr>
        <p:spPr>
          <a:xfrm>
            <a:off x="2044084" y="976210"/>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3FFA7317-5715-5640-45BC-F43F4B4C00D3}"/>
              </a:ext>
            </a:extLst>
          </p:cNvPr>
          <p:cNvSpPr txBox="1"/>
          <p:nvPr/>
        </p:nvSpPr>
        <p:spPr>
          <a:xfrm>
            <a:off x="1995520" y="1293015"/>
            <a:ext cx="9093028" cy="3139321"/>
          </a:xfrm>
          <a:prstGeom prst="rect">
            <a:avLst/>
          </a:prstGeom>
          <a:noFill/>
        </p:spPr>
        <p:txBody>
          <a:bodyPr wrap="square" lIns="91440" tIns="45720" rIns="91440" bIns="45720" numCol="2" spcCol="288000" rtlCol="0" anchor="t">
            <a:spAutoFit/>
          </a:bodyPr>
          <a:lstStyle/>
          <a:p>
            <a:pPr marL="285750" indent="-285750">
              <a:buClr>
                <a:srgbClr val="62A844"/>
              </a:buClr>
              <a:buFont typeface="Arial" panose="020B0604020202020204" pitchFamily="34" charset="0"/>
              <a:buChar char="•"/>
            </a:pPr>
            <a:r>
              <a:rPr lang="tr-TR" noProof="1">
                <a:solidFill>
                  <a:srgbClr val="262626"/>
                </a:solidFill>
              </a:rPr>
              <a:t>Sahte değil, samimi hissettiren küçük yeşil dokunuşlar kullanın</a:t>
            </a:r>
          </a:p>
          <a:p>
            <a:pPr marL="285750" indent="-285750">
              <a:buClr>
                <a:srgbClr val="62A844"/>
              </a:buClr>
              <a:buFont typeface="Arial" panose="020B0604020202020204" pitchFamily="34" charset="0"/>
              <a:buChar char="•"/>
            </a:pPr>
            <a:r>
              <a:rPr lang="tr-TR" noProof="1">
                <a:solidFill>
                  <a:srgbClr val="262626"/>
                </a:solidFill>
              </a:rPr>
              <a:t>Konukların görmediği alanları kontrol ederek enerji tüketimini azaltın</a:t>
            </a:r>
          </a:p>
          <a:p>
            <a:pPr marL="285750" indent="-285750">
              <a:buClr>
                <a:srgbClr val="62A844"/>
              </a:buClr>
              <a:buFont typeface="Arial" panose="020B0604020202020204" pitchFamily="34" charset="0"/>
              <a:buChar char="•"/>
            </a:pPr>
            <a:r>
              <a:rPr lang="tr-TR" noProof="1">
                <a:solidFill>
                  <a:srgbClr val="262626"/>
                </a:solidFill>
              </a:rPr>
              <a:t>Gerçek misafirperverliğe odaklanabilmek için varıştan önce sıcak bir not gönderin.</a:t>
            </a:r>
          </a:p>
          <a:p>
            <a:pPr marL="285750" indent="-285750">
              <a:buClr>
                <a:srgbClr val="62A844"/>
              </a:buClr>
              <a:buFont typeface="Arial" panose="020B0604020202020204" pitchFamily="34" charset="0"/>
              <a:buChar char="•"/>
            </a:pPr>
            <a:r>
              <a:rPr lang="tr-TR" noProof="1">
                <a:solidFill>
                  <a:srgbClr val="262626"/>
                </a:solidFill>
              </a:rPr>
              <a:t>Tekrarlanan soruları önlemek için basit dijital bilgileri (yol tarifi, kahvaltı saatleri) paylaşın</a:t>
            </a:r>
          </a:p>
          <a:p>
            <a:pPr marL="285750" indent="-285750">
              <a:buClr>
                <a:srgbClr val="62A844"/>
              </a:buClr>
              <a:buFont typeface="Arial" panose="020B0604020202020204" pitchFamily="34" charset="0"/>
              <a:buChar char="•"/>
            </a:pPr>
            <a:r>
              <a:rPr lang="tr-TR" noProof="1">
                <a:solidFill>
                  <a:srgbClr val="262626"/>
                </a:solidFill>
              </a:rPr>
              <a:t>Kolay iyileştirmeler yapabilmek için önemli alışkanlıkları (atık, çamaşır) takip edin</a:t>
            </a:r>
          </a:p>
          <a:p>
            <a:pPr marL="285750" indent="-285750">
              <a:buClr>
                <a:srgbClr val="62A844"/>
              </a:buClr>
              <a:buFont typeface="Arial" panose="020B0604020202020204" pitchFamily="34" charset="0"/>
              <a:buChar char="•"/>
            </a:pPr>
            <a:r>
              <a:rPr lang="tr-TR" noProof="1">
                <a:solidFill>
                  <a:srgbClr val="262626"/>
                </a:solidFill>
              </a:rPr>
              <a:t>Personelin kolayca uygulayabileceği küçük, öngörülebilir yeşil ve dijital alışkanlıklar sayesinde başarılı olmalarına yardımcı olun.</a:t>
            </a:r>
          </a:p>
          <a:p>
            <a:pPr marL="285750" indent="-285750">
              <a:buClr>
                <a:srgbClr val="62A844"/>
              </a:buClr>
              <a:buFont typeface="Arial" panose="020B0604020202020204" pitchFamily="34" charset="0"/>
              <a:buChar char="•"/>
            </a:pPr>
            <a:r>
              <a:rPr lang="tr-TR" noProof="1">
                <a:solidFill>
                  <a:srgbClr val="262626"/>
                </a:solidFill>
              </a:rPr>
              <a:t>Konukların sevdiği yerel, düşük etki yaratan seçenekleri (yürüyüşler, kafeler, üreticiler) öne çıkarın</a:t>
            </a:r>
          </a:p>
          <a:p>
            <a:pPr marL="285750" indent="-285750">
              <a:buClr>
                <a:srgbClr val="62A844"/>
              </a:buClr>
              <a:buFont typeface="Arial" panose="020B0604020202020204" pitchFamily="34" charset="0"/>
              <a:buChar char="•"/>
            </a:pPr>
            <a:endParaRPr lang="en-US" dirty="0">
              <a:solidFill>
                <a:srgbClr val="262626"/>
              </a:solidFill>
            </a:endParaRPr>
          </a:p>
        </p:txBody>
      </p:sp>
      <p:sp>
        <p:nvSpPr>
          <p:cNvPr id="18" name="Rectangle 17">
            <a:extLst>
              <a:ext uri="{FF2B5EF4-FFF2-40B4-BE49-F238E27FC236}">
                <a16:creationId xmlns:a16="http://schemas.microsoft.com/office/drawing/2014/main" id="{BEC3CAB0-E730-CCAE-FCC7-4478F2F8693B}"/>
              </a:ext>
            </a:extLst>
          </p:cNvPr>
          <p:cNvSpPr/>
          <p:nvPr/>
        </p:nvSpPr>
        <p:spPr>
          <a:xfrm rot="16200000" flipH="1" flipV="1">
            <a:off x="-2602412" y="2593395"/>
            <a:ext cx="6843488" cy="16857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F08AC4D3-40B8-870C-CCC0-170BAB0078C2}"/>
              </a:ext>
            </a:extLst>
          </p:cNvPr>
          <p:cNvPicPr>
            <a:picLocks noChangeAspect="1"/>
          </p:cNvPicPr>
          <p:nvPr/>
        </p:nvPicPr>
        <p:blipFill rotWithShape="1">
          <a:blip>
            <a:extLst>
              <a:ext uri="{96DAC541-7B7A-43D3-8B79-37D633B846F1}">
                <asvg:svgBlip xmlns:asvg="http://schemas.microsoft.com/office/drawing/2016/SVG/main" r:embed="rId4"/>
              </a:ext>
            </a:extLst>
          </a:blip>
          <a:srcRect l="44853" t="14510" r="36366" b="43723"/>
          <a:stretch>
            <a:fillRect/>
          </a:stretch>
        </p:blipFill>
        <p:spPr>
          <a:xfrm>
            <a:off x="-47792" y="21169"/>
            <a:ext cx="2177534" cy="6843488"/>
          </a:xfrm>
          <a:prstGeom prst="rect">
            <a:avLst/>
          </a:prstGeom>
        </p:spPr>
      </p:pic>
      <p:grpSp>
        <p:nvGrpSpPr>
          <p:cNvPr id="25" name="Graphic 2">
            <a:extLst>
              <a:ext uri="{FF2B5EF4-FFF2-40B4-BE49-F238E27FC236}">
                <a16:creationId xmlns:a16="http://schemas.microsoft.com/office/drawing/2014/main" id="{44A1E487-0661-CBE4-1614-2F699AF79B32}"/>
              </a:ext>
            </a:extLst>
          </p:cNvPr>
          <p:cNvGrpSpPr/>
          <p:nvPr/>
        </p:nvGrpSpPr>
        <p:grpSpPr>
          <a:xfrm>
            <a:off x="324214" y="840325"/>
            <a:ext cx="968805" cy="980176"/>
            <a:chOff x="7190753" y="5365577"/>
            <a:chExt cx="745522" cy="754273"/>
          </a:xfrm>
          <a:solidFill>
            <a:schemeClr val="bg1"/>
          </a:solidFill>
        </p:grpSpPr>
        <p:sp>
          <p:nvSpPr>
            <p:cNvPr id="26" name="Freeform 25">
              <a:extLst>
                <a:ext uri="{FF2B5EF4-FFF2-40B4-BE49-F238E27FC236}">
                  <a16:creationId xmlns:a16="http://schemas.microsoft.com/office/drawing/2014/main" id="{F4FE1C7A-4ABD-5CE3-B903-4E3E6D879979}"/>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757ABF72-6D9D-CB2E-219B-E96BD72566F0}"/>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768560A1-1E98-1752-755C-EE11BC17C6B0}"/>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4B5A730E-DFF3-35BA-2CB0-CCCFE8CDCF1F}"/>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0" name="Freeform 29">
              <a:extLst>
                <a:ext uri="{FF2B5EF4-FFF2-40B4-BE49-F238E27FC236}">
                  <a16:creationId xmlns:a16="http://schemas.microsoft.com/office/drawing/2014/main" id="{C2CE50DE-9E8F-3740-39CF-4AD724319C34}"/>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8DED42D9-40F8-49D6-9D56-8C13B509628C}"/>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2" name="Freeform 31">
              <a:extLst>
                <a:ext uri="{FF2B5EF4-FFF2-40B4-BE49-F238E27FC236}">
                  <a16:creationId xmlns:a16="http://schemas.microsoft.com/office/drawing/2014/main" id="{2E4FFBD7-8261-245A-D0EA-D0F757B84500}"/>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3" name="Freeform 32">
              <a:extLst>
                <a:ext uri="{FF2B5EF4-FFF2-40B4-BE49-F238E27FC236}">
                  <a16:creationId xmlns:a16="http://schemas.microsoft.com/office/drawing/2014/main" id="{CAF943AF-0101-B7CF-B52F-D68D0DEDFD6F}"/>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4" name="Freeform 33">
              <a:extLst>
                <a:ext uri="{FF2B5EF4-FFF2-40B4-BE49-F238E27FC236}">
                  <a16:creationId xmlns:a16="http://schemas.microsoft.com/office/drawing/2014/main" id="{2BD51347-1038-27AB-493B-8591099DB5B6}"/>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359700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81C9D-7943-453B-69CD-7890B5B70843}"/>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A78D1511-5627-FBA4-F71B-16ED2ABE25C9}"/>
              </a:ext>
            </a:extLst>
          </p:cNvPr>
          <p:cNvSpPr txBox="1">
            <a:spLocks/>
          </p:cNvSpPr>
          <p:nvPr/>
        </p:nvSpPr>
        <p:spPr>
          <a:xfrm>
            <a:off x="2044083" y="399621"/>
            <a:ext cx="922559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tr-TR" sz="3400" b="1" noProof="1">
                <a:solidFill>
                  <a:srgbClr val="262626"/>
                </a:solidFill>
                <a:latin typeface="Calibri" panose="020F0502020204030204" pitchFamily="34" charset="0"/>
                <a:cs typeface="Calibri" panose="020F0502020204030204" pitchFamily="34" charset="0"/>
              </a:rPr>
              <a:t>Zorluklar: Restoranlar, Kafeler ve Barlar Üzerine</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C68744BD-AF92-4093-2F12-8A7C92BC39EB}"/>
              </a:ext>
            </a:extLst>
          </p:cNvPr>
          <p:cNvCxnSpPr>
            <a:cxnSpLocks/>
          </p:cNvCxnSpPr>
          <p:nvPr/>
        </p:nvCxnSpPr>
        <p:spPr>
          <a:xfrm>
            <a:off x="2032508" y="1028190"/>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F4D70495-5A1E-436E-99A9-56EBD1D29655}"/>
              </a:ext>
            </a:extLst>
          </p:cNvPr>
          <p:cNvSpPr txBox="1"/>
          <p:nvPr/>
        </p:nvSpPr>
        <p:spPr>
          <a:xfrm>
            <a:off x="2032508" y="1180755"/>
            <a:ext cx="9553749" cy="5355312"/>
          </a:xfrm>
          <a:prstGeom prst="rect">
            <a:avLst/>
          </a:prstGeom>
          <a:noFill/>
        </p:spPr>
        <p:txBody>
          <a:bodyPr wrap="square" lIns="91440" tIns="45720" rIns="91440" bIns="45720" numCol="2" spcCol="288000" rtlCol="0" anchor="t">
            <a:spAutoFit/>
          </a:bodyPr>
          <a:lstStyle/>
          <a:p>
            <a:pPr marL="342900" indent="-342900">
              <a:buClr>
                <a:srgbClr val="62A844"/>
              </a:buClr>
              <a:buFont typeface="Arial" panose="020B0604020202020204" pitchFamily="34" charset="0"/>
              <a:buChar char="•"/>
            </a:pPr>
            <a:r>
              <a:rPr lang="en-IE" dirty="0">
                <a:solidFill>
                  <a:srgbClr val="262626"/>
                </a:solidFill>
              </a:rPr>
              <a:t>Malzeme fiyatlarındaki dalgalanmalar, menü karlılığını öngörülemez hale getiriyor ve sürekli yeniden hesaplama yapılmasını gerektiriyor. Yüksek işgücü maliyetleri ve deneyimli şef veya barista bulma zorluğu, yoğun saatlerde hizmet kalitesinde tutarsızlığa yol açıyor.</a:t>
            </a:r>
          </a:p>
          <a:p>
            <a:pPr marL="342900" indent="-342900">
              <a:buClr>
                <a:srgbClr val="62A844"/>
              </a:buClr>
              <a:buFont typeface="Arial" panose="020B0604020202020204" pitchFamily="34" charset="0"/>
              <a:buChar char="•"/>
            </a:pPr>
            <a:r>
              <a:rPr lang="en-IE" dirty="0">
                <a:solidFill>
                  <a:srgbClr val="262626"/>
                </a:solidFill>
              </a:rPr>
              <a:t>Artan alerjen, izlenebilirlik ve beslenme talepleri, zaten zaman sıkıntısı çeken mutfaklara idari yük eklemektedir.</a:t>
            </a:r>
          </a:p>
          <a:p>
            <a:pPr marL="342900" indent="-342900">
              <a:buClr>
                <a:srgbClr val="62A844"/>
              </a:buClr>
              <a:buFont typeface="Arial" panose="020B0604020202020204" pitchFamily="34" charset="0"/>
              <a:buChar char="•"/>
            </a:pPr>
            <a:r>
              <a:rPr lang="en-IE" dirty="0">
                <a:solidFill>
                  <a:srgbClr val="262626"/>
                </a:solidFill>
              </a:rPr>
              <a:t>Hazırlık, servis ve bozulma aşamalarında gıda israfı yüksek seviyelerde kalmaya devam ediyor ve bu da kâr marjlarını doğrudan olumsuz etkiliyor.</a:t>
            </a:r>
          </a:p>
          <a:p>
            <a:pPr marL="342900" indent="-342900">
              <a:buClr>
                <a:srgbClr val="62A844"/>
              </a:buClr>
              <a:buFont typeface="Arial" panose="020B0604020202020204" pitchFamily="34" charset="0"/>
              <a:buChar char="•"/>
            </a:pPr>
            <a:r>
              <a:rPr lang="en-IE" dirty="0">
                <a:solidFill>
                  <a:srgbClr val="262626"/>
                </a:solidFill>
              </a:rPr>
              <a:t>Müşteriler, özellikle paket servis için daha hızlı hizmet akışı ve daha fazla dijital seçenek beklemektedir.</a:t>
            </a:r>
          </a:p>
          <a:p>
            <a:pPr marL="342900" indent="-342900">
              <a:buClr>
                <a:srgbClr val="62A844"/>
              </a:buClr>
              <a:buFont typeface="Arial" panose="020B0604020202020204" pitchFamily="34" charset="0"/>
              <a:buChar char="•"/>
            </a:pPr>
            <a:endParaRPr lang="en-IE" dirty="0">
              <a:solidFill>
                <a:srgbClr val="262626"/>
              </a:solidFill>
            </a:endParaRPr>
          </a:p>
          <a:p>
            <a:pPr>
              <a:buClr>
                <a:srgbClr val="62A844"/>
              </a:buClr>
            </a:pPr>
            <a:endParaRPr lang="en-IE" dirty="0">
              <a:solidFill>
                <a:srgbClr val="262626"/>
              </a:solidFill>
            </a:endParaRPr>
          </a:p>
          <a:p>
            <a:pPr marL="342900" indent="-342900">
              <a:buClr>
                <a:srgbClr val="62A844"/>
              </a:buClr>
              <a:buFont typeface="Arial" panose="020B0604020202020204" pitchFamily="34" charset="0"/>
              <a:buChar char="•"/>
            </a:pPr>
            <a:r>
              <a:rPr lang="en-IE" dirty="0">
                <a:solidFill>
                  <a:srgbClr val="262626"/>
                </a:solidFill>
              </a:rPr>
              <a:t>Teslimat platformları müşteri beklentilerini etkiliyor ancak yüksek komisyonlar alıyor ve zaten dar olan kar marjlarını daha da azaltıyor.</a:t>
            </a:r>
          </a:p>
          <a:p>
            <a:pPr marL="342900" indent="-342900">
              <a:buClr>
                <a:srgbClr val="62A844"/>
              </a:buClr>
              <a:buFont typeface="Arial" panose="020B0604020202020204" pitchFamily="34" charset="0"/>
              <a:buChar char="•"/>
            </a:pPr>
            <a:r>
              <a:rPr lang="en-IE" dirty="0">
                <a:solidFill>
                  <a:srgbClr val="262626"/>
                </a:solidFill>
              </a:rPr>
              <a:t>Ekipman maliyetleri (soğutma, havalandırma, bulaşık makineleri) ve bakım masrafları hızla artmakta ve arızalar hizmet kesintilerine neden olmaktadır.</a:t>
            </a:r>
          </a:p>
          <a:p>
            <a:pPr marL="342900" indent="-342900">
              <a:buClr>
                <a:srgbClr val="62A844"/>
              </a:buClr>
              <a:buFont typeface="Arial" panose="020B0604020202020204" pitchFamily="34" charset="0"/>
              <a:buChar char="•"/>
            </a:pPr>
            <a:r>
              <a:rPr lang="en-IE" dirty="0">
                <a:solidFill>
                  <a:srgbClr val="262626"/>
                </a:solidFill>
              </a:rPr>
              <a:t>Personelin tükenmişliği devamsızlığı artırıyor; işletmeciler büyük ölçüde genç veya eğitimsiz mutfak personeline güveniyor.</a:t>
            </a:r>
          </a:p>
          <a:p>
            <a:pPr marL="342900" indent="-342900">
              <a:buClr>
                <a:srgbClr val="62A844"/>
              </a:buClr>
              <a:buFont typeface="Arial" panose="020B0604020202020204" pitchFamily="34" charset="0"/>
              <a:buChar char="•"/>
            </a:pPr>
            <a:r>
              <a:rPr lang="en-IE" dirty="0">
                <a:solidFill>
                  <a:srgbClr val="262626"/>
                </a:solidFill>
              </a:rPr>
              <a:t>Sürdürülebilirlik beklentileri artıyor: sorumlu tedarik, ambalajların azaltılması ve gözle görülür düşük atık uygulamaları, müşteri sadakatini etkiliyor.</a:t>
            </a:r>
          </a:p>
          <a:p>
            <a:pPr marL="342900" indent="-342900">
              <a:buClr>
                <a:srgbClr val="62A844"/>
              </a:buClr>
              <a:buFont typeface="Arial" panose="020B0604020202020204" pitchFamily="34" charset="0"/>
              <a:buChar char="•"/>
            </a:pPr>
            <a:endParaRPr lang="en-IE" dirty="0">
              <a:solidFill>
                <a:srgbClr val="262626"/>
              </a:solidFill>
            </a:endParaRPr>
          </a:p>
          <a:p>
            <a:pPr marL="285750" indent="-285750">
              <a:buClr>
                <a:srgbClr val="62A844"/>
              </a:buClr>
              <a:buFont typeface="Arial" panose="020B0604020202020204" pitchFamily="34" charset="0"/>
              <a:buChar char="•"/>
            </a:pPr>
            <a:endParaRPr lang="en-US" dirty="0">
              <a:solidFill>
                <a:srgbClr val="262626"/>
              </a:solidFill>
            </a:endParaRPr>
          </a:p>
        </p:txBody>
      </p:sp>
      <p:sp>
        <p:nvSpPr>
          <p:cNvPr id="18" name="Rectangle 17">
            <a:extLst>
              <a:ext uri="{FF2B5EF4-FFF2-40B4-BE49-F238E27FC236}">
                <a16:creationId xmlns:a16="http://schemas.microsoft.com/office/drawing/2014/main" id="{0007435A-ED32-2872-D3FA-16D09A82E479}"/>
              </a:ext>
            </a:extLst>
          </p:cNvPr>
          <p:cNvSpPr/>
          <p:nvPr/>
        </p:nvSpPr>
        <p:spPr>
          <a:xfrm rot="16200000" flipH="1" flipV="1">
            <a:off x="-2602412" y="2581820"/>
            <a:ext cx="6843488" cy="1685725"/>
          </a:xfrm>
          <a:prstGeom prst="rect">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6E273772-1FBE-3C89-FE39-0251BA7513CA}"/>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pic>
        <p:nvPicPr>
          <p:cNvPr id="4" name="Graphic 3">
            <a:extLst>
              <a:ext uri="{FF2B5EF4-FFF2-40B4-BE49-F238E27FC236}">
                <a16:creationId xmlns:a16="http://schemas.microsoft.com/office/drawing/2014/main" id="{EE45A298-01A7-1CD4-7BBA-EFFCAF2E3EF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6735" y="549872"/>
            <a:ext cx="1150382" cy="1150382"/>
          </a:xfrm>
          <a:prstGeom prst="rect">
            <a:avLst/>
          </a:prstGeom>
        </p:spPr>
      </p:pic>
    </p:spTree>
    <p:extLst>
      <p:ext uri="{BB962C8B-B14F-4D97-AF65-F5344CB8AC3E}">
        <p14:creationId xmlns:p14="http://schemas.microsoft.com/office/powerpoint/2010/main" val="14693379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33BD3-DB29-D4AA-F84C-0138175943D7}"/>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80D63A3D-122C-4F61-C90A-700F31A26B07}"/>
              </a:ext>
            </a:extLst>
          </p:cNvPr>
          <p:cNvSpPr txBox="1">
            <a:spLocks/>
          </p:cNvSpPr>
          <p:nvPr/>
        </p:nvSpPr>
        <p:spPr>
          <a:xfrm>
            <a:off x="2896321" y="220480"/>
            <a:ext cx="774118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Restoranlar, Kafeler ve Barlar: Fırsatlar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0EBF1B91-ED7E-E56C-4229-90A984460EE4}"/>
              </a:ext>
            </a:extLst>
          </p:cNvPr>
          <p:cNvCxnSpPr>
            <a:cxnSpLocks/>
          </p:cNvCxnSpPr>
          <p:nvPr/>
        </p:nvCxnSpPr>
        <p:spPr>
          <a:xfrm>
            <a:off x="2044084" y="987721"/>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5B0FB8B5-F784-033D-56A7-8B557EFC6AB3}"/>
              </a:ext>
            </a:extLst>
          </p:cNvPr>
          <p:cNvSpPr txBox="1"/>
          <p:nvPr/>
        </p:nvSpPr>
        <p:spPr>
          <a:xfrm>
            <a:off x="2044084" y="1219484"/>
            <a:ext cx="9360000" cy="4932000"/>
          </a:xfrm>
          <a:prstGeom prst="rect">
            <a:avLst/>
          </a:prstGeom>
          <a:noFill/>
        </p:spPr>
        <p:txBody>
          <a:bodyPr wrap="square" lIns="91440" tIns="45720" rIns="91440" bIns="45720" numCol="2" spcCol="288000" rtlCol="0" anchor="t">
            <a:spAutoFit/>
          </a:bodyPr>
          <a:lstStyle/>
          <a:p>
            <a:pPr marL="342900" indent="-342900">
              <a:buClr>
                <a:srgbClr val="62A844"/>
              </a:buClr>
              <a:buFont typeface="Arial" panose="020B0604020202020204" pitchFamily="34" charset="0"/>
              <a:buChar char="•"/>
            </a:pPr>
            <a:r>
              <a:rPr lang="en-GB" dirty="0">
                <a:solidFill>
                  <a:srgbClr val="262626"/>
                </a:solidFill>
              </a:rPr>
              <a:t>Personel ve misafirler için hizmetin daha sorunsuz hissedilmesi amacıyla</a:t>
            </a:r>
            <a:r>
              <a:rPr lang="en-GB" b="1" dirty="0">
                <a:solidFill>
                  <a:srgbClr val="262626"/>
                </a:solidFill>
              </a:rPr>
              <a:t>, düzenli olarak strese veya gecikmelere neden olan yemekleri iyileştirin</a:t>
            </a:r>
          </a:p>
          <a:p>
            <a:pPr marL="342900" indent="-342900">
              <a:buClr>
                <a:srgbClr val="62A844"/>
              </a:buClr>
              <a:buFont typeface="Arial" panose="020B0604020202020204" pitchFamily="34" charset="0"/>
              <a:buChar char="•"/>
            </a:pPr>
            <a:r>
              <a:rPr lang="en-GB" b="1" dirty="0">
                <a:solidFill>
                  <a:srgbClr val="262626"/>
                </a:solidFill>
              </a:rPr>
              <a:t>Yenilikçi tasarımları </a:t>
            </a:r>
            <a:r>
              <a:rPr lang="en-GB" dirty="0">
                <a:solidFill>
                  <a:srgbClr val="262626"/>
                </a:solidFill>
              </a:rPr>
              <a:t>(ergonomi, enerji kullanımı ve personel refahı) kullanarak mutfaktaki yoğun anları ve enerji talebini azaltın. Küçük enerji ve havalandırma ayarlamalarıyla mutfaktaki konforu artırın</a:t>
            </a:r>
          </a:p>
          <a:p>
            <a:pPr marL="342900" indent="-342900">
              <a:buClr>
                <a:srgbClr val="62A844"/>
              </a:buClr>
              <a:buFont typeface="Arial" panose="020B0604020202020204" pitchFamily="34" charset="0"/>
              <a:buChar char="•"/>
            </a:pPr>
            <a:r>
              <a:rPr lang="en-GB" dirty="0">
                <a:solidFill>
                  <a:srgbClr val="262626"/>
                </a:solidFill>
              </a:rPr>
              <a:t> Ekibin gerçek ritmine uygun menüler tasarlayarak</a:t>
            </a:r>
            <a:r>
              <a:rPr lang="en-GB" b="1" dirty="0">
                <a:solidFill>
                  <a:srgbClr val="262626"/>
                </a:solidFill>
              </a:rPr>
              <a:t> atık miktarını azaltan alışkanlıklar oluşturun</a:t>
            </a:r>
          </a:p>
          <a:p>
            <a:pPr marL="342900" indent="-342900">
              <a:buClr>
                <a:srgbClr val="62A844"/>
              </a:buClr>
              <a:buFont typeface="Arial" panose="020B0604020202020204" pitchFamily="34" charset="0"/>
              <a:buChar char="•"/>
            </a:pPr>
            <a:r>
              <a:rPr lang="en-GB" dirty="0">
                <a:solidFill>
                  <a:srgbClr val="262626"/>
                </a:solidFill>
              </a:rPr>
              <a:t>Ödeme akışı veya masa iletişimi gibi baskıyı hafifleten durumlarda basit dijital dokunuşlar kullanın</a:t>
            </a:r>
          </a:p>
          <a:p>
            <a:pPr marL="342900" indent="-342900">
              <a:buClr>
                <a:srgbClr val="62A844"/>
              </a:buClr>
              <a:buFont typeface="Arial" panose="020B0604020202020204" pitchFamily="34" charset="0"/>
              <a:buChar char="•"/>
            </a:pPr>
            <a:r>
              <a:rPr lang="en-GB" dirty="0">
                <a:solidFill>
                  <a:srgbClr val="262626"/>
                </a:solidFill>
              </a:rPr>
              <a:t>Belirsizliği azaltan net hizmet modelleriyle</a:t>
            </a:r>
            <a:r>
              <a:rPr lang="en-GB" b="1" dirty="0">
                <a:solidFill>
                  <a:srgbClr val="262626"/>
                </a:solidFill>
              </a:rPr>
              <a:t> ekibin özgüvenini güçlendirin</a:t>
            </a:r>
          </a:p>
          <a:p>
            <a:pPr marL="342900" indent="-342900">
              <a:buClr>
                <a:srgbClr val="62A844"/>
              </a:buClr>
              <a:buFont typeface="Arial" panose="020B0604020202020204" pitchFamily="34" charset="0"/>
              <a:buChar char="•"/>
            </a:pPr>
            <a:r>
              <a:rPr lang="en-GB" dirty="0">
                <a:solidFill>
                  <a:srgbClr val="262626"/>
                </a:solidFill>
              </a:rPr>
              <a:t>Konukların fark edeceği ve personelin sürdürebileceği küçük, anlamlı </a:t>
            </a:r>
            <a:r>
              <a:rPr lang="en-GB" b="1" dirty="0">
                <a:solidFill>
                  <a:srgbClr val="262626"/>
                </a:solidFill>
              </a:rPr>
              <a:t>sürdürülebilirlik ipuçları </a:t>
            </a:r>
            <a:r>
              <a:rPr lang="en-GB" dirty="0">
                <a:solidFill>
                  <a:srgbClr val="262626"/>
                </a:solidFill>
              </a:rPr>
              <a:t>oluşturun</a:t>
            </a:r>
          </a:p>
          <a:p>
            <a:pPr marL="342900" indent="-342900">
              <a:buClr>
                <a:srgbClr val="62A844"/>
              </a:buClr>
              <a:buFont typeface="Arial" panose="020B0604020202020204" pitchFamily="34" charset="0"/>
              <a:buChar char="•"/>
            </a:pPr>
            <a:r>
              <a:rPr lang="en-GB" dirty="0">
                <a:solidFill>
                  <a:srgbClr val="262626"/>
                </a:solidFill>
              </a:rPr>
              <a:t>Daha akıllı içecek sıralaması (dijital ön siparişler ve ödemeler) ile</a:t>
            </a:r>
            <a:r>
              <a:rPr lang="en-GB" b="1" dirty="0">
                <a:solidFill>
                  <a:srgbClr val="262626"/>
                </a:solidFill>
              </a:rPr>
              <a:t> yoğun saatlerdeki baskıyı dengeleyin</a:t>
            </a:r>
          </a:p>
          <a:p>
            <a:pPr marL="342900" indent="-342900">
              <a:buClr>
                <a:srgbClr val="62A844"/>
              </a:buClr>
              <a:buFont typeface="Arial" panose="020B0604020202020204" pitchFamily="34" charset="0"/>
              <a:buChar char="•"/>
            </a:pPr>
            <a:r>
              <a:rPr lang="en-GB" b="1" dirty="0">
                <a:solidFill>
                  <a:srgbClr val="262626"/>
                </a:solidFill>
              </a:rPr>
              <a:t>Mikro tariflerle tutarlılık sağlayın</a:t>
            </a:r>
          </a:p>
          <a:p>
            <a:pPr marL="342900" indent="-342900">
              <a:buClr>
                <a:srgbClr val="62A844"/>
              </a:buClr>
              <a:buFont typeface="Arial" panose="020B0604020202020204" pitchFamily="34" charset="0"/>
              <a:buChar char="•"/>
            </a:pPr>
            <a:r>
              <a:rPr lang="en-GB" dirty="0">
                <a:solidFill>
                  <a:srgbClr val="262626"/>
                </a:solidFill>
              </a:rPr>
              <a:t>Kısa ve net kokteyl tarifleri, deneyimsiz personelin stresini azaltır ve kalitenin sabit kalmasını sağlar.</a:t>
            </a:r>
          </a:p>
          <a:p>
            <a:pPr marL="342900" indent="-342900">
              <a:buClr>
                <a:srgbClr val="62A844"/>
              </a:buClr>
              <a:buFont typeface="Arial" panose="020B0604020202020204" pitchFamily="34" charset="0"/>
              <a:buChar char="•"/>
            </a:pPr>
            <a:r>
              <a:rPr lang="en-GB" b="1" dirty="0">
                <a:solidFill>
                  <a:srgbClr val="262626"/>
                </a:solidFill>
              </a:rPr>
              <a:t>Düşük etki yaratan içecek seçenekleri sunun. </a:t>
            </a:r>
            <a:r>
              <a:rPr lang="en-GB" dirty="0">
                <a:solidFill>
                  <a:srgbClr val="262626"/>
                </a:solidFill>
              </a:rPr>
              <a:t>Özel israfı önleyen alkolsüz kokteyller veya yerel alkollü içecekler</a:t>
            </a:r>
          </a:p>
          <a:p>
            <a:pPr marL="285750" indent="-285750">
              <a:buClr>
                <a:srgbClr val="62A844"/>
              </a:buClr>
              <a:buFont typeface="Arial" panose="020B0604020202020204" pitchFamily="34" charset="0"/>
              <a:buChar char="•"/>
            </a:pPr>
            <a:endParaRPr lang="en-GB" dirty="0">
              <a:solidFill>
                <a:srgbClr val="262626"/>
              </a:solidFill>
            </a:endParaRPr>
          </a:p>
        </p:txBody>
      </p:sp>
      <p:sp>
        <p:nvSpPr>
          <p:cNvPr id="18" name="Rectangle 17">
            <a:extLst>
              <a:ext uri="{FF2B5EF4-FFF2-40B4-BE49-F238E27FC236}">
                <a16:creationId xmlns:a16="http://schemas.microsoft.com/office/drawing/2014/main" id="{48AB80FE-31C5-68D2-C218-8A6CDB915674}"/>
              </a:ext>
            </a:extLst>
          </p:cNvPr>
          <p:cNvSpPr/>
          <p:nvPr/>
        </p:nvSpPr>
        <p:spPr>
          <a:xfrm rot="16200000" flipH="1" flipV="1">
            <a:off x="-2602412" y="2581820"/>
            <a:ext cx="6843488" cy="1685725"/>
          </a:xfrm>
          <a:prstGeom prst="rect">
            <a:avLst/>
          </a:pr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AFDD1877-DFA7-0CA5-073F-F10149FDF488}"/>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grpSp>
        <p:nvGrpSpPr>
          <p:cNvPr id="5" name="Graphic 3">
            <a:extLst>
              <a:ext uri="{FF2B5EF4-FFF2-40B4-BE49-F238E27FC236}">
                <a16:creationId xmlns:a16="http://schemas.microsoft.com/office/drawing/2014/main" id="{A9A74558-09EB-D029-895C-DA48CAEB0C45}"/>
              </a:ext>
            </a:extLst>
          </p:cNvPr>
          <p:cNvGrpSpPr/>
          <p:nvPr/>
        </p:nvGrpSpPr>
        <p:grpSpPr>
          <a:xfrm>
            <a:off x="295566" y="450140"/>
            <a:ext cx="1066935" cy="1001108"/>
            <a:chOff x="6615628" y="2116894"/>
            <a:chExt cx="1066935" cy="1001108"/>
          </a:xfrm>
          <a:solidFill>
            <a:schemeClr val="bg1"/>
          </a:solidFill>
        </p:grpSpPr>
        <p:sp>
          <p:nvSpPr>
            <p:cNvPr id="6" name="Freeform 5">
              <a:extLst>
                <a:ext uri="{FF2B5EF4-FFF2-40B4-BE49-F238E27FC236}">
                  <a16:creationId xmlns:a16="http://schemas.microsoft.com/office/drawing/2014/main" id="{776E75DF-E56C-B1A3-ABCA-8D7F3AFC61B2}"/>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E95D3CC9-470F-2DBD-F1F7-9E2455C4E271}"/>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C0CA501C-8D86-8DB9-AE20-B19097B570A0}"/>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D71C4FA1-1AC6-8C23-F12C-D249CD64161D}"/>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1F978BCF-4B03-2B4C-0BF4-B70B6AF321DE}"/>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5AAD87DC-A3C8-91C1-F92A-302706416FA3}"/>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3D103812-41AA-FDF6-4F1A-8846F1A82524}"/>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CAF827F0-1694-B4A7-8CF1-516F8460E484}"/>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DE46DFE6-9D12-0579-67A8-1D43CB37F384}"/>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9E6AEF5C-302E-3CB8-081F-D5084C99E1E5}"/>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E742D940-DF26-81E2-12B6-340A60E60B00}"/>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A85B4B19-BC57-7330-4965-05ED8DA7B3E8}"/>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spTree>
    <p:extLst>
      <p:ext uri="{BB962C8B-B14F-4D97-AF65-F5344CB8AC3E}">
        <p14:creationId xmlns:p14="http://schemas.microsoft.com/office/powerpoint/2010/main" val="865148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B711E-A686-3FB3-E9C2-BFC319DC3C5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7C61330-279D-5CB8-9A4C-49B9A449BC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73577" y="3702484"/>
            <a:ext cx="5732523" cy="3153709"/>
          </a:xfrm>
          <a:prstGeom prst="rect">
            <a:avLst/>
          </a:prstGeom>
        </p:spPr>
      </p:pic>
      <p:sp>
        <p:nvSpPr>
          <p:cNvPr id="10" name="Text Placeholder 11">
            <a:extLst>
              <a:ext uri="{FF2B5EF4-FFF2-40B4-BE49-F238E27FC236}">
                <a16:creationId xmlns:a16="http://schemas.microsoft.com/office/drawing/2014/main" id="{3744E0EB-97A3-3714-FDFA-B08A1E81A32A}"/>
              </a:ext>
            </a:extLst>
          </p:cNvPr>
          <p:cNvSpPr txBox="1">
            <a:spLocks/>
          </p:cNvSpPr>
          <p:nvPr/>
        </p:nvSpPr>
        <p:spPr>
          <a:xfrm>
            <a:off x="2032509" y="219651"/>
            <a:ext cx="926905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tr-TR" sz="3400" b="1" noProof="1">
                <a:solidFill>
                  <a:srgbClr val="262626"/>
                </a:solidFill>
                <a:latin typeface="Calibri" panose="020F0502020204030204" pitchFamily="34" charset="0"/>
                <a:cs typeface="Calibri" panose="020F0502020204030204" pitchFamily="34" charset="0"/>
              </a:rPr>
              <a:t>Restoranlar, Kafeler ve Barlar: Liderlik Eylemleri</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A337B6E1-9D75-599C-DA85-41E44710174E}"/>
              </a:ext>
            </a:extLst>
          </p:cNvPr>
          <p:cNvCxnSpPr>
            <a:cxnSpLocks/>
          </p:cNvCxnSpPr>
          <p:nvPr/>
        </p:nvCxnSpPr>
        <p:spPr>
          <a:xfrm>
            <a:off x="2032509" y="862385"/>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079CF55A-D13C-C25F-3A33-9005CC5389FC}"/>
              </a:ext>
            </a:extLst>
          </p:cNvPr>
          <p:cNvSpPr txBox="1"/>
          <p:nvPr/>
        </p:nvSpPr>
        <p:spPr>
          <a:xfrm>
            <a:off x="2164055" y="1118739"/>
            <a:ext cx="9248583" cy="3693319"/>
          </a:xfrm>
          <a:prstGeom prst="rect">
            <a:avLst/>
          </a:prstGeom>
          <a:noFill/>
        </p:spPr>
        <p:txBody>
          <a:bodyPr wrap="square" lIns="91440" tIns="45720" rIns="91440" bIns="45720" numCol="2" spcCol="288000" rtlCol="0" anchor="t">
            <a:spAutoFit/>
          </a:bodyPr>
          <a:lstStyle/>
          <a:p>
            <a:pPr marL="285750" indent="-285750">
              <a:buClr>
                <a:srgbClr val="62A844"/>
              </a:buClr>
              <a:buFont typeface="Arial" panose="020B0604020202020204" pitchFamily="34" charset="0"/>
              <a:buChar char="•"/>
            </a:pPr>
            <a:r>
              <a:rPr lang="en-US" dirty="0">
                <a:solidFill>
                  <a:srgbClr val="262626"/>
                </a:solidFill>
              </a:rPr>
              <a:t>Ekibin iyi bir iş akışının nasıl olduğunu bilmesi ve daha fazla kontrol sahibi hissetmesi için net hizmet modelleri oluşturun</a:t>
            </a:r>
          </a:p>
          <a:p>
            <a:pPr marL="285750" indent="-285750">
              <a:buClr>
                <a:srgbClr val="62A844"/>
              </a:buClr>
              <a:buFont typeface="Arial" panose="020B0604020202020204" pitchFamily="34" charset="0"/>
              <a:buChar char="•"/>
            </a:pPr>
            <a:r>
              <a:rPr lang="en-US" dirty="0">
                <a:solidFill>
                  <a:srgbClr val="262626"/>
                </a:solidFill>
              </a:rPr>
              <a:t>Sakin anlarda yeni rutinleri </a:t>
            </a:r>
            <a:r>
              <a:rPr lang="en-US" dirty="0" err="1">
                <a:solidFill>
                  <a:srgbClr val="262626"/>
                </a:solidFill>
              </a:rPr>
              <a:t>uygulayın</a:t>
            </a:r>
            <a:r>
              <a:rPr lang="en-US" dirty="0">
                <a:solidFill>
                  <a:srgbClr val="262626"/>
                </a:solidFill>
              </a:rPr>
              <a:t>, böylece yeşil ve dijital değişikliklere olan güven doğal bir şekilde gelişsin</a:t>
            </a:r>
          </a:p>
          <a:p>
            <a:pPr marL="285750" indent="-285750">
              <a:buClr>
                <a:srgbClr val="62A844"/>
              </a:buClr>
              <a:buFont typeface="Arial" panose="020B0604020202020204" pitchFamily="34" charset="0"/>
              <a:buChar char="•"/>
            </a:pPr>
            <a:r>
              <a:rPr lang="en-US" dirty="0">
                <a:solidFill>
                  <a:srgbClr val="262626"/>
                </a:solidFill>
              </a:rPr>
              <a:t> Hareket, ısı yükü ve enerji kullanımını azaltan istasyonları personel ile birlikte tasarlayın</a:t>
            </a:r>
          </a:p>
          <a:p>
            <a:pPr marL="285750" indent="-285750">
              <a:buClr>
                <a:srgbClr val="62A844"/>
              </a:buClr>
              <a:buFont typeface="Arial" panose="020B0604020202020204" pitchFamily="34" charset="0"/>
              <a:buChar char="•"/>
            </a:pPr>
            <a:r>
              <a:rPr lang="en-US" dirty="0">
                <a:solidFill>
                  <a:srgbClr val="262626"/>
                </a:solidFill>
              </a:rPr>
              <a:t>Hizmeti hızlandıran ve sürtüşmeyi azaltan durumlarda basit dijital destek </a:t>
            </a:r>
            <a:r>
              <a:rPr lang="en-US" dirty="0" err="1">
                <a:solidFill>
                  <a:srgbClr val="262626"/>
                </a:solidFill>
              </a:rPr>
              <a:t>kullanın</a:t>
            </a:r>
            <a:r>
              <a:rPr lang="en-US" dirty="0">
                <a:solidFill>
                  <a:srgbClr val="262626"/>
                </a:solidFill>
              </a:rPr>
              <a:t>. </a:t>
            </a:r>
            <a:r>
              <a:rPr lang="en-US" dirty="0" err="1">
                <a:solidFill>
                  <a:srgbClr val="262626"/>
                </a:solidFill>
              </a:rPr>
              <a:t>Müşterilerle</a:t>
            </a:r>
            <a:r>
              <a:rPr lang="en-US" dirty="0">
                <a:solidFill>
                  <a:srgbClr val="262626"/>
                </a:solidFill>
              </a:rPr>
              <a:t> test edin. </a:t>
            </a:r>
          </a:p>
          <a:p>
            <a:pPr marL="285750" indent="-285750">
              <a:buClr>
                <a:srgbClr val="62A844"/>
              </a:buClr>
              <a:buFont typeface="Arial" panose="020B0604020202020204" pitchFamily="34" charset="0"/>
              <a:buChar char="•"/>
            </a:pPr>
            <a:r>
              <a:rPr lang="en-US" dirty="0">
                <a:solidFill>
                  <a:srgbClr val="262626"/>
                </a:solidFill>
              </a:rPr>
              <a:t>Yoğun saatlerde rolleri öngörülebilir tutun, böylece baskı azalır ve takım çalışması güçlenir</a:t>
            </a:r>
          </a:p>
          <a:p>
            <a:pPr marL="285750" indent="-285750">
              <a:buClr>
                <a:srgbClr val="62A844"/>
              </a:buClr>
              <a:buFont typeface="Arial" panose="020B0604020202020204" pitchFamily="34" charset="0"/>
              <a:buChar char="•"/>
            </a:pPr>
            <a:r>
              <a:rPr lang="en-US" dirty="0">
                <a:solidFill>
                  <a:srgbClr val="262626"/>
                </a:solidFill>
              </a:rPr>
              <a:t>Alerjen disiplini, az atık hazırlık ve güvenli iş akışı gibi temel alışkanlıkları pekiştirin</a:t>
            </a:r>
          </a:p>
          <a:p>
            <a:pPr marL="285750" indent="-285750">
              <a:buClr>
                <a:srgbClr val="62A844"/>
              </a:buClr>
              <a:buFont typeface="Arial" panose="020B0604020202020204" pitchFamily="34" charset="0"/>
              <a:buChar char="•"/>
            </a:pPr>
            <a:r>
              <a:rPr lang="en-US" dirty="0">
                <a:solidFill>
                  <a:srgbClr val="262626"/>
                </a:solidFill>
              </a:rPr>
              <a:t>İyileştirmeleri kutlayarak ivme kazanın</a:t>
            </a:r>
          </a:p>
          <a:p>
            <a:pPr marL="285750" indent="-285750">
              <a:buClr>
                <a:srgbClr val="62A844"/>
              </a:buClr>
              <a:buFont typeface="Arial" panose="020B0604020202020204" pitchFamily="34" charset="0"/>
              <a:buChar char="•"/>
            </a:pPr>
            <a:endParaRPr lang="en-US" dirty="0">
              <a:solidFill>
                <a:srgbClr val="262626"/>
              </a:solidFill>
            </a:endParaRPr>
          </a:p>
        </p:txBody>
      </p:sp>
      <p:sp>
        <p:nvSpPr>
          <p:cNvPr id="18" name="Rectangle 17">
            <a:extLst>
              <a:ext uri="{FF2B5EF4-FFF2-40B4-BE49-F238E27FC236}">
                <a16:creationId xmlns:a16="http://schemas.microsoft.com/office/drawing/2014/main" id="{30BD3E6B-EC75-2F23-A93D-9A83EF2C0D18}"/>
              </a:ext>
            </a:extLst>
          </p:cNvPr>
          <p:cNvSpPr/>
          <p:nvPr/>
        </p:nvSpPr>
        <p:spPr>
          <a:xfrm rot="16200000" flipH="1" flipV="1">
            <a:off x="-2602412" y="2593395"/>
            <a:ext cx="6843488" cy="16857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B0A90F0B-286B-AE9B-EA74-A279926C5FE6}"/>
              </a:ext>
            </a:extLst>
          </p:cNvPr>
          <p:cNvPicPr>
            <a:picLocks noChangeAspect="1"/>
          </p:cNvPicPr>
          <p:nvPr/>
        </p:nvPicPr>
        <p:blipFill rotWithShape="1">
          <a:blip>
            <a:extLst>
              <a:ext uri="{96DAC541-7B7A-43D3-8B79-37D633B846F1}">
                <asvg:svgBlip xmlns:asvg="http://schemas.microsoft.com/office/drawing/2016/SVG/main" r:embed="rId4"/>
              </a:ext>
            </a:extLst>
          </a:blip>
          <a:srcRect l="44853" t="14510" r="36366" b="43723"/>
          <a:stretch>
            <a:fillRect/>
          </a:stretch>
        </p:blipFill>
        <p:spPr>
          <a:xfrm>
            <a:off x="-47792" y="21169"/>
            <a:ext cx="2177534" cy="6843488"/>
          </a:xfrm>
          <a:prstGeom prst="rect">
            <a:avLst/>
          </a:prstGeom>
        </p:spPr>
      </p:pic>
      <p:grpSp>
        <p:nvGrpSpPr>
          <p:cNvPr id="25" name="Graphic 2">
            <a:extLst>
              <a:ext uri="{FF2B5EF4-FFF2-40B4-BE49-F238E27FC236}">
                <a16:creationId xmlns:a16="http://schemas.microsoft.com/office/drawing/2014/main" id="{634384AD-C15B-039E-ED9B-484EDC1DFF5E}"/>
              </a:ext>
            </a:extLst>
          </p:cNvPr>
          <p:cNvGrpSpPr/>
          <p:nvPr/>
        </p:nvGrpSpPr>
        <p:grpSpPr>
          <a:xfrm>
            <a:off x="324214" y="840325"/>
            <a:ext cx="968805" cy="980176"/>
            <a:chOff x="7190753" y="5365577"/>
            <a:chExt cx="745522" cy="754273"/>
          </a:xfrm>
          <a:solidFill>
            <a:schemeClr val="bg1"/>
          </a:solidFill>
        </p:grpSpPr>
        <p:sp>
          <p:nvSpPr>
            <p:cNvPr id="26" name="Freeform 25">
              <a:extLst>
                <a:ext uri="{FF2B5EF4-FFF2-40B4-BE49-F238E27FC236}">
                  <a16:creationId xmlns:a16="http://schemas.microsoft.com/office/drawing/2014/main" id="{DEC19EB9-5FB5-0483-0E9B-DB4FDB0BAD64}"/>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8AF2D51E-71AB-E70D-424F-679A6F27E8EF}"/>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D9937154-BCAC-1456-A4DE-6C0420CC286D}"/>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40964F66-78EE-8B99-D77A-D6F7045E90C8}"/>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0" name="Freeform 29">
              <a:extLst>
                <a:ext uri="{FF2B5EF4-FFF2-40B4-BE49-F238E27FC236}">
                  <a16:creationId xmlns:a16="http://schemas.microsoft.com/office/drawing/2014/main" id="{E07DCCCB-C3EC-AF9E-D2EA-4AD3AE10D91A}"/>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62A0FCF3-D259-E09D-FCC9-3FA25DAB3A99}"/>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2" name="Freeform 31">
              <a:extLst>
                <a:ext uri="{FF2B5EF4-FFF2-40B4-BE49-F238E27FC236}">
                  <a16:creationId xmlns:a16="http://schemas.microsoft.com/office/drawing/2014/main" id="{665EA3F6-C038-5958-A76E-A856E6BEFD94}"/>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3" name="Freeform 32">
              <a:extLst>
                <a:ext uri="{FF2B5EF4-FFF2-40B4-BE49-F238E27FC236}">
                  <a16:creationId xmlns:a16="http://schemas.microsoft.com/office/drawing/2014/main" id="{73A28260-32C1-DCBC-99A9-9FBDE485666D}"/>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4" name="Freeform 33">
              <a:extLst>
                <a:ext uri="{FF2B5EF4-FFF2-40B4-BE49-F238E27FC236}">
                  <a16:creationId xmlns:a16="http://schemas.microsoft.com/office/drawing/2014/main" id="{07227552-A73A-E7CB-BD8C-B726D3733778}"/>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4472936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855C7-DCDD-32F3-848A-C8AD7FBC2C60}"/>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661895AC-9002-E776-473C-F0D025A94FCC}"/>
              </a:ext>
            </a:extLst>
          </p:cNvPr>
          <p:cNvSpPr txBox="1">
            <a:spLocks/>
          </p:cNvSpPr>
          <p:nvPr/>
        </p:nvSpPr>
        <p:spPr>
          <a:xfrm>
            <a:off x="2032509" y="181381"/>
            <a:ext cx="956532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tr-TR" sz="3400" b="1" noProof="1">
                <a:solidFill>
                  <a:srgbClr val="262626"/>
                </a:solidFill>
                <a:latin typeface="Calibri" panose="020F0502020204030204" pitchFamily="34" charset="0"/>
                <a:cs typeface="Calibri" panose="020F0502020204030204" pitchFamily="34" charset="0"/>
              </a:rPr>
              <a:t>Zorluklar: Kendi Yemeğini Kendin Pişir Konaklama, Tatil Parkları ve Glamping'e Odaklanalım</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B955BC81-8B31-25CC-BBE5-DA7B80E3BE0F}"/>
              </a:ext>
            </a:extLst>
          </p:cNvPr>
          <p:cNvCxnSpPr>
            <a:cxnSpLocks/>
          </p:cNvCxnSpPr>
          <p:nvPr/>
        </p:nvCxnSpPr>
        <p:spPr>
          <a:xfrm>
            <a:off x="2032509" y="1195407"/>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7F37F0C0-22A3-EFF8-EDF1-361C6A62E1A7}"/>
              </a:ext>
            </a:extLst>
          </p:cNvPr>
          <p:cNvSpPr txBox="1"/>
          <p:nvPr/>
        </p:nvSpPr>
        <p:spPr>
          <a:xfrm>
            <a:off x="2032509" y="1375384"/>
            <a:ext cx="9565324" cy="4247317"/>
          </a:xfrm>
          <a:prstGeom prst="rect">
            <a:avLst/>
          </a:prstGeom>
          <a:noFill/>
        </p:spPr>
        <p:txBody>
          <a:bodyPr wrap="square" lIns="91440" tIns="45720" rIns="91440" bIns="45720" numCol="2" spcCol="288000" rtlCol="0" anchor="t">
            <a:spAutoFit/>
          </a:bodyPr>
          <a:lstStyle/>
          <a:p>
            <a:pPr marL="342900" indent="-342900">
              <a:buClr>
                <a:srgbClr val="62A844"/>
              </a:buClr>
              <a:buFont typeface="Arial" panose="020B0604020202020204" pitchFamily="34" charset="0"/>
              <a:buChar char="•"/>
            </a:pPr>
            <a:r>
              <a:rPr lang="tr-TR" noProof="1">
                <a:solidFill>
                  <a:srgbClr val="262626"/>
                </a:solidFill>
              </a:rPr>
              <a:t>Elektrikli ısıtma, sıcak su sistemleri, dış mekan aydınlatması, elektrikli araç şarjı, jakuziler veya saunalar nedeniyle enerji maliyetleri artar.</a:t>
            </a:r>
          </a:p>
          <a:p>
            <a:pPr marL="342900" indent="-342900">
              <a:buClr>
                <a:srgbClr val="62A844"/>
              </a:buClr>
              <a:buFont typeface="Arial" panose="020B0604020202020204" pitchFamily="34" charset="0"/>
              <a:buChar char="•"/>
            </a:pPr>
            <a:r>
              <a:rPr lang="tr-TR" noProof="1">
                <a:solidFill>
                  <a:srgbClr val="262626"/>
                </a:solidFill>
              </a:rPr>
              <a:t>Yoğun iş günleri temizlik ekiplerine büyük baskı yaratır; gecikmeler konuk memnuniyetini hızla etkiler.</a:t>
            </a:r>
          </a:p>
          <a:p>
            <a:pPr marL="342900" indent="-342900">
              <a:buClr>
                <a:srgbClr val="62A844"/>
              </a:buClr>
              <a:buFont typeface="Arial" panose="020B0604020202020204" pitchFamily="34" charset="0"/>
              <a:buChar char="•"/>
            </a:pPr>
            <a:r>
              <a:rPr lang="tr-TR" noProof="1">
                <a:solidFill>
                  <a:srgbClr val="262626"/>
                </a:solidFill>
              </a:rPr>
              <a:t>Dijital beklentiler artıyor: check-in, anlaşılır tesis kılavuzları ve güvenilir Wi-Fi.</a:t>
            </a:r>
          </a:p>
          <a:p>
            <a:pPr marL="342900" indent="-342900">
              <a:buClr>
                <a:srgbClr val="62A844"/>
              </a:buClr>
              <a:buFont typeface="Arial" panose="020B0604020202020204" pitchFamily="34" charset="0"/>
              <a:buChar char="•"/>
            </a:pPr>
            <a:r>
              <a:rPr lang="tr-TR" noProof="1">
                <a:solidFill>
                  <a:srgbClr val="262626"/>
                </a:solidFill>
              </a:rPr>
              <a:t>Konuklar, kırsal veya rustik tesislerde bile otel düzeyinde sürdürülebilirlik önlemleri (geri dönüşüm, yeniden doldurulabilir ürünler, verimli ısıtma) beklemektedir.</a:t>
            </a:r>
          </a:p>
          <a:p>
            <a:pPr marL="342900" indent="-342900">
              <a:buClr>
                <a:srgbClr val="62A844"/>
              </a:buClr>
              <a:buFont typeface="Arial" panose="020B0604020202020204" pitchFamily="34" charset="0"/>
              <a:buChar char="•"/>
            </a:pPr>
            <a:endParaRPr lang="tr-TR" noProof="1">
              <a:solidFill>
                <a:srgbClr val="262626"/>
              </a:solidFill>
            </a:endParaRPr>
          </a:p>
          <a:p>
            <a:pPr marL="342900" indent="-342900">
              <a:buClr>
                <a:srgbClr val="62A844"/>
              </a:buClr>
              <a:buFont typeface="Arial" panose="020B0604020202020204" pitchFamily="34" charset="0"/>
              <a:buChar char="•"/>
            </a:pPr>
            <a:endParaRPr lang="tr-TR" noProof="1">
              <a:solidFill>
                <a:srgbClr val="262626"/>
              </a:solidFill>
            </a:endParaRPr>
          </a:p>
          <a:p>
            <a:pPr marL="342900" indent="-342900">
              <a:buClr>
                <a:srgbClr val="62A844"/>
              </a:buClr>
              <a:buFont typeface="Arial" panose="020B0604020202020204" pitchFamily="34" charset="0"/>
              <a:buChar char="•"/>
            </a:pPr>
            <a:r>
              <a:rPr lang="tr-TR" noProof="1">
                <a:solidFill>
                  <a:srgbClr val="262626"/>
                </a:solidFill>
              </a:rPr>
              <a:t>Mevsimsellik, doluluk oranını ve personel alımını etkiler; işletmeciler, güvenilir temizlik görevlileri ve sezonluk ev sahipleri bulmakta zorlanır.</a:t>
            </a:r>
          </a:p>
          <a:p>
            <a:pPr marL="342900" indent="-342900">
              <a:buClr>
                <a:srgbClr val="62A844"/>
              </a:buClr>
              <a:buFont typeface="Arial" panose="020B0604020202020204" pitchFamily="34" charset="0"/>
              <a:buChar char="•"/>
            </a:pPr>
            <a:r>
              <a:rPr lang="tr-TR" noProof="1">
                <a:solidFill>
                  <a:srgbClr val="262626"/>
                </a:solidFill>
              </a:rPr>
              <a:t> Aşınma ve yıpranma önemli bir sorundur; dış mekan yapıları, döşemeler ve tesisler yüksek konuk dönüşümüne dayanabilmelidir.</a:t>
            </a:r>
          </a:p>
          <a:p>
            <a:pPr marL="342900" indent="-342900">
              <a:buClr>
                <a:srgbClr val="62A844"/>
              </a:buClr>
              <a:buFont typeface="Arial" panose="020B0604020202020204" pitchFamily="34" charset="0"/>
              <a:buChar char="•"/>
            </a:pPr>
            <a:r>
              <a:rPr lang="tr-TR" noProof="1">
                <a:solidFill>
                  <a:srgbClr val="262626"/>
                </a:solidFill>
              </a:rPr>
              <a:t>Zayıf dijital iletişim, geleneksel konaklama tesislerine göre daha hızlı bir şekilde olumsuz yorumlara yol açar.</a:t>
            </a:r>
          </a:p>
          <a:p>
            <a:pPr marL="342900" indent="-342900">
              <a:buClr>
                <a:srgbClr val="62A844"/>
              </a:buClr>
              <a:buFont typeface="Arial" panose="020B0604020202020204" pitchFamily="34" charset="0"/>
              <a:buChar char="•"/>
            </a:pPr>
            <a:r>
              <a:rPr lang="tr-TR" noProof="1">
                <a:solidFill>
                  <a:srgbClr val="262626"/>
                </a:solidFill>
              </a:rPr>
              <a:t>Kısa süreli kiralamalara ilişkin uyum ve kayıt kuralları giderek sıkılaşmakta ve idari yükü artırmaktadır.</a:t>
            </a:r>
            <a:br>
              <a:rPr lang="en-GB" dirty="0">
                <a:solidFill>
                  <a:srgbClr val="262626"/>
                </a:solidFill>
              </a:rPr>
            </a:br>
            <a:endParaRPr lang="en-IE" dirty="0">
              <a:solidFill>
                <a:srgbClr val="262626"/>
              </a:solidFill>
            </a:endParaRPr>
          </a:p>
        </p:txBody>
      </p:sp>
      <p:sp>
        <p:nvSpPr>
          <p:cNvPr id="18" name="Rectangle 17">
            <a:extLst>
              <a:ext uri="{FF2B5EF4-FFF2-40B4-BE49-F238E27FC236}">
                <a16:creationId xmlns:a16="http://schemas.microsoft.com/office/drawing/2014/main" id="{CDED5A87-60EF-B3C0-D83B-BAA1D452E596}"/>
              </a:ext>
            </a:extLst>
          </p:cNvPr>
          <p:cNvSpPr/>
          <p:nvPr/>
        </p:nvSpPr>
        <p:spPr>
          <a:xfrm rot="16200000" flipH="1" flipV="1">
            <a:off x="-2602412" y="2581820"/>
            <a:ext cx="6843488" cy="1685725"/>
          </a:xfrm>
          <a:prstGeom prst="rect">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631C1F44-B606-5597-166B-7E6676B833E7}"/>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pic>
        <p:nvPicPr>
          <p:cNvPr id="4" name="Graphic 3">
            <a:extLst>
              <a:ext uri="{FF2B5EF4-FFF2-40B4-BE49-F238E27FC236}">
                <a16:creationId xmlns:a16="http://schemas.microsoft.com/office/drawing/2014/main" id="{ADB4CC88-9495-5C9B-F50D-82F78B90E8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6735" y="549872"/>
            <a:ext cx="1150382" cy="1150382"/>
          </a:xfrm>
          <a:prstGeom prst="rect">
            <a:avLst/>
          </a:prstGeom>
        </p:spPr>
      </p:pic>
    </p:spTree>
    <p:extLst>
      <p:ext uri="{BB962C8B-B14F-4D97-AF65-F5344CB8AC3E}">
        <p14:creationId xmlns:p14="http://schemas.microsoft.com/office/powerpoint/2010/main" val="3953216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30243-D19C-8FFD-19D1-570E775B3FEF}"/>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FF473B18-94A1-7B22-C6DF-6F802D58CC0B}"/>
              </a:ext>
            </a:extLst>
          </p:cNvPr>
          <p:cNvSpPr txBox="1">
            <a:spLocks/>
          </p:cNvSpPr>
          <p:nvPr/>
        </p:nvSpPr>
        <p:spPr>
          <a:xfrm>
            <a:off x="2044084" y="122675"/>
            <a:ext cx="992406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Kendi Yemeğini Kendin Pişir, Tatil Parkları ve Glamping: Fırsatlar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C8F3E0F2-DB26-D924-A646-B0BCDC9FF15C}"/>
              </a:ext>
            </a:extLst>
          </p:cNvPr>
          <p:cNvCxnSpPr>
            <a:cxnSpLocks/>
          </p:cNvCxnSpPr>
          <p:nvPr/>
        </p:nvCxnSpPr>
        <p:spPr>
          <a:xfrm>
            <a:off x="2044084" y="1098768"/>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5E1250C5-5505-6BB5-DE22-414CCDF5510B}"/>
              </a:ext>
            </a:extLst>
          </p:cNvPr>
          <p:cNvSpPr txBox="1"/>
          <p:nvPr/>
        </p:nvSpPr>
        <p:spPr>
          <a:xfrm>
            <a:off x="2044083" y="1219485"/>
            <a:ext cx="9565323" cy="4801314"/>
          </a:xfrm>
          <a:prstGeom prst="rect">
            <a:avLst/>
          </a:prstGeom>
          <a:noFill/>
        </p:spPr>
        <p:txBody>
          <a:bodyPr wrap="square" lIns="91440" tIns="45720" rIns="91440" bIns="45720" numCol="2" spcCol="288000" rtlCol="0" anchor="t">
            <a:spAutoFit/>
          </a:bodyPr>
          <a:lstStyle/>
          <a:p>
            <a:pPr marL="285750" indent="-285750">
              <a:buClr>
                <a:srgbClr val="62A844"/>
              </a:buClr>
              <a:buFont typeface="Arial" panose="020B0604020202020204" pitchFamily="34" charset="0"/>
              <a:buChar char="•"/>
            </a:pPr>
            <a:r>
              <a:rPr lang="tr-TR" b="1" noProof="1">
                <a:solidFill>
                  <a:srgbClr val="262626"/>
                </a:solidFill>
              </a:rPr>
              <a:t>Mekanın kendi kendini anlatacağı şekilde birimler tasarlayın. Konukların, personelin müdahalesi olmadan ısıtma, atık, ev aletleri ve olanakların nasıl çalıştığını içgüdüsel olarak anlayabilmeleri için mekana entegre edilmiş ince ipuçları, yerleşim seçenekleri ve mikro talimatlar kullanın. Bu, sürdürülebilirlik ve dijital netliği iletişimden tasarıma taşır.</a:t>
            </a:r>
          </a:p>
          <a:p>
            <a:pPr marL="285750" indent="-285750">
              <a:buClr>
                <a:srgbClr val="62A844"/>
              </a:buClr>
              <a:buFont typeface="Arial" panose="020B0604020202020204" pitchFamily="34" charset="0"/>
              <a:buChar char="•"/>
            </a:pPr>
            <a:r>
              <a:rPr lang="tr-TR" b="1" noProof="1">
                <a:solidFill>
                  <a:srgbClr val="262626"/>
                </a:solidFill>
              </a:rPr>
              <a:t>Basit enerji tasarrufu ipuçlarının ötesinde, ritme dayalı enerji bilincine sahip konaklama modelleri oluşturun. Check-in zamanlaması, aydınlatma yerleşimi, ısıtma ön ayarları ve dış mekan özelliklerinin etkinleştirilmesi yoluyla konuk ritmini şekillendirin, böylece enerji tüketimindeki pikler doğal bir şekilde dengelenir.</a:t>
            </a:r>
          </a:p>
          <a:p>
            <a:pPr marL="285750" indent="-285750">
              <a:buClr>
                <a:srgbClr val="62A844"/>
              </a:buClr>
              <a:buFont typeface="Arial" panose="020B0604020202020204" pitchFamily="34" charset="0"/>
              <a:buChar char="•"/>
            </a:pPr>
            <a:r>
              <a:rPr lang="tr-TR" b="1" noProof="1">
                <a:solidFill>
                  <a:srgbClr val="262626"/>
                </a:solidFill>
              </a:rPr>
              <a:t>Birim düzeyindeki içgörüleri kullanarak mikro yatırımlara yön verin. </a:t>
            </a:r>
            <a:r>
              <a:rPr lang="tr-TR" noProof="1">
                <a:solidFill>
                  <a:srgbClr val="262626"/>
                </a:solidFill>
              </a:rPr>
              <a:t>Hangi birimlerin tekrarlanan çağrılara, yoğun temizlik yüklerine veya yüksek aşınmaya neden olduğunu takip edin. </a:t>
            </a:r>
            <a:r>
              <a:rPr lang="tr-TR" i="1" noProof="1">
                <a:solidFill>
                  <a:srgbClr val="262626"/>
                </a:solidFill>
              </a:rPr>
              <a:t>Yalnızca </a:t>
            </a:r>
            <a:r>
              <a:rPr lang="tr-TR" noProof="1">
                <a:solidFill>
                  <a:srgbClr val="262626"/>
                </a:solidFill>
              </a:rPr>
              <a:t>değişikliklerin işçilik maliyetini, konuk memnuniyetini veya kamu hizmeti kullanımını en fazla etkileyeceği birimlere yatırım yapın.</a:t>
            </a:r>
          </a:p>
          <a:p>
            <a:pPr marL="285750" indent="-285750">
              <a:buClr>
                <a:srgbClr val="62A844"/>
              </a:buClr>
              <a:buFont typeface="Arial" panose="020B0604020202020204" pitchFamily="34" charset="0"/>
              <a:buChar char="•"/>
            </a:pPr>
            <a:r>
              <a:rPr lang="tr-TR" b="1" noProof="1">
                <a:solidFill>
                  <a:srgbClr val="262626"/>
                </a:solidFill>
              </a:rPr>
              <a:t>Mekanınızı, kendi kendine yeten, düşük etkiye sahip bir mikro destinasyona dönüştürün. </a:t>
            </a:r>
            <a:r>
              <a:rPr lang="tr-TR" noProof="1">
                <a:solidFill>
                  <a:srgbClr val="262626"/>
                </a:solidFill>
              </a:rPr>
              <a:t>Yerel yemekleri, yürüyüş parkurlarını, etkinlikleri ve deneyimleri bir araya getirin.</a:t>
            </a:r>
          </a:p>
          <a:p>
            <a:pPr marL="285750" indent="-285750">
              <a:buClr>
                <a:srgbClr val="62A844"/>
              </a:buClr>
              <a:buFont typeface="Arial" panose="020B0604020202020204" pitchFamily="34" charset="0"/>
              <a:buChar char="•"/>
            </a:pPr>
            <a:endParaRPr lang="en-GB" dirty="0">
              <a:solidFill>
                <a:srgbClr val="262626"/>
              </a:solidFill>
            </a:endParaRPr>
          </a:p>
          <a:p>
            <a:pPr marL="285750" indent="-285750">
              <a:buClr>
                <a:srgbClr val="62A844"/>
              </a:buClr>
              <a:buFont typeface="Arial" panose="020B0604020202020204" pitchFamily="34" charset="0"/>
              <a:buChar char="•"/>
            </a:pPr>
            <a:endParaRPr lang="en-GB" dirty="0">
              <a:solidFill>
                <a:srgbClr val="262626"/>
              </a:solidFill>
            </a:endParaRPr>
          </a:p>
          <a:p>
            <a:pPr marL="285750" indent="-285750">
              <a:buClr>
                <a:srgbClr val="62A844"/>
              </a:buClr>
              <a:buFont typeface="Arial" panose="020B0604020202020204" pitchFamily="34" charset="0"/>
              <a:buChar char="•"/>
            </a:pPr>
            <a:endParaRPr lang="en-GB" dirty="0">
              <a:solidFill>
                <a:srgbClr val="262626"/>
              </a:solidFill>
            </a:endParaRPr>
          </a:p>
        </p:txBody>
      </p:sp>
      <p:sp>
        <p:nvSpPr>
          <p:cNvPr id="18" name="Rectangle 17">
            <a:extLst>
              <a:ext uri="{FF2B5EF4-FFF2-40B4-BE49-F238E27FC236}">
                <a16:creationId xmlns:a16="http://schemas.microsoft.com/office/drawing/2014/main" id="{ACA4DC9C-D5DC-F6F8-F4EC-4BC136B40A0C}"/>
              </a:ext>
            </a:extLst>
          </p:cNvPr>
          <p:cNvSpPr/>
          <p:nvPr/>
        </p:nvSpPr>
        <p:spPr>
          <a:xfrm rot="16200000" flipH="1" flipV="1">
            <a:off x="-2602412" y="2581820"/>
            <a:ext cx="6843488" cy="1685725"/>
          </a:xfrm>
          <a:prstGeom prst="rect">
            <a:avLst/>
          </a:pr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A3742DE1-D893-C7A9-73A5-6D99CCFCE93F}"/>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grpSp>
        <p:nvGrpSpPr>
          <p:cNvPr id="5" name="Graphic 3">
            <a:extLst>
              <a:ext uri="{FF2B5EF4-FFF2-40B4-BE49-F238E27FC236}">
                <a16:creationId xmlns:a16="http://schemas.microsoft.com/office/drawing/2014/main" id="{C130C94B-7D06-9FE4-1375-D205F372A39D}"/>
              </a:ext>
            </a:extLst>
          </p:cNvPr>
          <p:cNvGrpSpPr/>
          <p:nvPr/>
        </p:nvGrpSpPr>
        <p:grpSpPr>
          <a:xfrm>
            <a:off x="295566" y="450140"/>
            <a:ext cx="1066935" cy="1001108"/>
            <a:chOff x="6615628" y="2116894"/>
            <a:chExt cx="1066935" cy="1001108"/>
          </a:xfrm>
          <a:solidFill>
            <a:schemeClr val="bg1"/>
          </a:solidFill>
        </p:grpSpPr>
        <p:sp>
          <p:nvSpPr>
            <p:cNvPr id="6" name="Freeform 5">
              <a:extLst>
                <a:ext uri="{FF2B5EF4-FFF2-40B4-BE49-F238E27FC236}">
                  <a16:creationId xmlns:a16="http://schemas.microsoft.com/office/drawing/2014/main" id="{5CC2FE83-9A80-DD97-1774-6F712D6001D2}"/>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03481EF1-58AF-A50D-5148-A8B2A351C36F}"/>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A4729359-771E-5F13-2D6D-EAFB1C726B22}"/>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23EEF2A0-09F2-3AF7-A42A-31BEA9D0127C}"/>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497DCBAF-C8C4-63E5-B383-D7EAA60788A6}"/>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83370A3A-FBC7-4317-7D9F-8048FE5C15B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BE2F1AC6-3647-2EE2-19DE-CE26579E0A93}"/>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B10580B0-F2C7-03F8-7E1B-77F4EC719573}"/>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EE1C315B-DBA3-08B0-9539-2CBFF85A0D30}"/>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DCA49BB-ABFF-B749-179B-79B90DD1D291}"/>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F2FB5D47-65BF-DCB9-C33F-87901BC87021}"/>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CA403565-F449-70BB-D5B6-0E11FC683076}"/>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spTree>
    <p:extLst>
      <p:ext uri="{BB962C8B-B14F-4D97-AF65-F5344CB8AC3E}">
        <p14:creationId xmlns:p14="http://schemas.microsoft.com/office/powerpoint/2010/main" val="3689488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97FF1-3523-2463-E42C-69DB81AE761F}"/>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99E7E4F2-795F-9ACD-BCEB-E1505C29452F}"/>
              </a:ext>
            </a:extLst>
          </p:cNvPr>
          <p:cNvCxnSpPr>
            <a:cxnSpLocks/>
          </p:cNvCxnSpPr>
          <p:nvPr/>
        </p:nvCxnSpPr>
        <p:spPr>
          <a:xfrm>
            <a:off x="2032509" y="1313108"/>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7924ED6A-03F0-30FA-C999-C55FD8D016D1}"/>
              </a:ext>
            </a:extLst>
          </p:cNvPr>
          <p:cNvSpPr txBox="1"/>
          <p:nvPr/>
        </p:nvSpPr>
        <p:spPr>
          <a:xfrm>
            <a:off x="1864426" y="1451247"/>
            <a:ext cx="10103720" cy="4904803"/>
          </a:xfrm>
          <a:prstGeom prst="rect">
            <a:avLst/>
          </a:prstGeom>
          <a:noFill/>
        </p:spPr>
        <p:txBody>
          <a:bodyPr wrap="square" lIns="91440" tIns="45720" rIns="91440" bIns="45720" numCol="2" spcCol="288000" rtlCol="0" anchor="t">
            <a:spAutoFit/>
          </a:bodyPr>
          <a:lstStyle/>
          <a:p>
            <a:pPr marL="285750" indent="-285750">
              <a:buClr>
                <a:srgbClr val="62A844"/>
              </a:buClr>
              <a:buFont typeface="Arial" panose="020B0604020202020204" pitchFamily="34" charset="0"/>
              <a:buChar char="•"/>
            </a:pPr>
            <a:r>
              <a:rPr lang="tr-TR" b="1" noProof="1">
                <a:solidFill>
                  <a:srgbClr val="262626"/>
                </a:solidFill>
              </a:rPr>
              <a:t>“Değiştirilebilir sistemler” aracılığıyla dayanıklılığı artırın. Anında değiştirilebilen modüler parçalar kullanın; derinlemesine temizliği ise iş yükünün daha az olduğu günlere ayırın.</a:t>
            </a:r>
            <a:endParaRPr lang="tr-TR" noProof="1">
              <a:solidFill>
                <a:srgbClr val="262626"/>
              </a:solidFill>
            </a:endParaRPr>
          </a:p>
          <a:p>
            <a:pPr marL="285750" indent="-285750">
              <a:buClr>
                <a:srgbClr val="62A844"/>
              </a:buClr>
              <a:buFont typeface="Arial" panose="020B0604020202020204" pitchFamily="34" charset="0"/>
              <a:buChar char="•"/>
            </a:pPr>
            <a:r>
              <a:rPr lang="tr-TR" b="1" noProof="1">
                <a:solidFill>
                  <a:srgbClr val="262626"/>
                </a:solidFill>
              </a:rPr>
              <a:t>Dijital temas noktalarını, özellik eklemek için değil, riski azaltmak için kullanın. </a:t>
            </a:r>
            <a:r>
              <a:rPr lang="tr-TR" noProof="1">
                <a:solidFill>
                  <a:srgbClr val="262626"/>
                </a:solidFill>
              </a:rPr>
              <a:t>Jakuzi kapakları, cihazların yanlış kullanımı veya geri dönüşüm hataları gibi hasara veya ekstra iş yüküne neden olduğu bilinen sorunlar hakkında uyarı veren kısa dijital mesajlar ekleyin.</a:t>
            </a:r>
          </a:p>
          <a:p>
            <a:pPr marL="285750" indent="-285750">
              <a:buClr>
                <a:srgbClr val="62A844"/>
              </a:buClr>
              <a:buFont typeface="Arial" panose="020B0604020202020204" pitchFamily="34" charset="0"/>
              <a:buChar char="•"/>
            </a:pPr>
            <a:r>
              <a:rPr lang="tr-TR" b="1" noProof="1">
                <a:solidFill>
                  <a:srgbClr val="262626"/>
                </a:solidFill>
              </a:rPr>
              <a:t> "Konukların ayrılmasından sonra temizlik"ten "konaklama sırasında varlıkların korunması"na geçin</a:t>
            </a:r>
            <a:r>
              <a:rPr lang="tr-TR" noProof="1">
                <a:solidFill>
                  <a:srgbClr val="262626"/>
                </a:solidFill>
              </a:rPr>
              <a:t>. Yoğun temizlik işlerini azaltmak için ince görsel ipuçları, daha iyi yerleştirmeler (bot rafları, kurutma kancaları, çamur paspasları) ve konuk dostu mikro rutinler kullanın. </a:t>
            </a:r>
          </a:p>
          <a:p>
            <a:pPr marL="285750" indent="-285750">
              <a:buClr>
                <a:srgbClr val="62A844"/>
              </a:buClr>
              <a:buFont typeface="Arial" panose="020B0604020202020204" pitchFamily="34" charset="0"/>
              <a:buChar char="•"/>
            </a:pPr>
            <a:r>
              <a:rPr lang="tr-TR" b="1" noProof="1">
                <a:solidFill>
                  <a:srgbClr val="262626"/>
                </a:solidFill>
              </a:rPr>
              <a:t>Düşük karbonlu "sessiz değer" yoluyla gelirinizi çeşitlendirin. </a:t>
            </a:r>
            <a:r>
              <a:rPr lang="tr-TR" noProof="1">
                <a:solidFill>
                  <a:srgbClr val="262626"/>
                </a:solidFill>
              </a:rPr>
              <a:t>Yıldız gözlem kitleri, açık hava ateş ritüelleri, doğa dinleme parkurları, kendi kendine yapılan wellness veya el işi sepetleri gibi yavaş, düşük etkili deneyimler sunun — personel gerektirmeden.</a:t>
            </a:r>
          </a:p>
          <a:p>
            <a:pPr marL="285750" indent="-285750">
              <a:buClr>
                <a:srgbClr val="62A844"/>
              </a:buClr>
              <a:buFont typeface="Arial" panose="020B0604020202020204" pitchFamily="34" charset="0"/>
              <a:buChar char="•"/>
            </a:pPr>
            <a:endParaRPr lang="en-GB" dirty="0">
              <a:solidFill>
                <a:srgbClr val="262626"/>
              </a:solidFill>
            </a:endParaRPr>
          </a:p>
          <a:p>
            <a:pPr marL="285750" indent="-285750">
              <a:buClr>
                <a:srgbClr val="62A844"/>
              </a:buClr>
              <a:buFont typeface="Arial" panose="020B0604020202020204" pitchFamily="34" charset="0"/>
              <a:buChar char="•"/>
            </a:pPr>
            <a:endParaRPr lang="en-GB" dirty="0">
              <a:solidFill>
                <a:srgbClr val="262626"/>
              </a:solidFill>
            </a:endParaRPr>
          </a:p>
        </p:txBody>
      </p:sp>
      <p:sp>
        <p:nvSpPr>
          <p:cNvPr id="18" name="Rectangle 17">
            <a:extLst>
              <a:ext uri="{FF2B5EF4-FFF2-40B4-BE49-F238E27FC236}">
                <a16:creationId xmlns:a16="http://schemas.microsoft.com/office/drawing/2014/main" id="{FE98EB61-2C8B-B5E9-EFA8-0443652FB932}"/>
              </a:ext>
            </a:extLst>
          </p:cNvPr>
          <p:cNvSpPr/>
          <p:nvPr/>
        </p:nvSpPr>
        <p:spPr>
          <a:xfrm rot="16200000" flipH="1" flipV="1">
            <a:off x="-2602412" y="2581820"/>
            <a:ext cx="6843488" cy="1685725"/>
          </a:xfrm>
          <a:prstGeom prst="rect">
            <a:avLst/>
          </a:pr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7A8BBCFE-9800-9DEC-291F-389756CE3F64}"/>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grpSp>
        <p:nvGrpSpPr>
          <p:cNvPr id="5" name="Graphic 3">
            <a:extLst>
              <a:ext uri="{FF2B5EF4-FFF2-40B4-BE49-F238E27FC236}">
                <a16:creationId xmlns:a16="http://schemas.microsoft.com/office/drawing/2014/main" id="{93182573-ACBE-55EC-CC9F-901D7788CC8A}"/>
              </a:ext>
            </a:extLst>
          </p:cNvPr>
          <p:cNvGrpSpPr/>
          <p:nvPr/>
        </p:nvGrpSpPr>
        <p:grpSpPr>
          <a:xfrm>
            <a:off x="295566" y="450140"/>
            <a:ext cx="1066935" cy="1001108"/>
            <a:chOff x="6615628" y="2116894"/>
            <a:chExt cx="1066935" cy="1001108"/>
          </a:xfrm>
          <a:solidFill>
            <a:schemeClr val="bg1"/>
          </a:solidFill>
        </p:grpSpPr>
        <p:sp>
          <p:nvSpPr>
            <p:cNvPr id="6" name="Freeform 5">
              <a:extLst>
                <a:ext uri="{FF2B5EF4-FFF2-40B4-BE49-F238E27FC236}">
                  <a16:creationId xmlns:a16="http://schemas.microsoft.com/office/drawing/2014/main" id="{62586F96-2448-91C9-0A24-374D86B83130}"/>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1ACCC7F7-9DAB-F5B0-7D4B-23511281D9B1}"/>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917E6135-D59D-4874-FE4F-DF1F2D4C6BA1}"/>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F68710A-5B5C-C101-D6EE-1D906F04BC20}"/>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5CC033A-8B2B-130D-60A8-C18B79B3DABC}"/>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2A2F59E2-45D4-5993-5054-0A2B3F7A8CE0}"/>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70BED60E-9D77-39E2-A509-6CF7044A7887}"/>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B4216BDE-315C-66D5-DCF8-E032443824C8}"/>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FD7AEE7C-C7AD-531A-34B6-5EB701C92E3C}"/>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6A9857F-4125-F444-24E4-347FA8A587C4}"/>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73E0B85A-A21C-BE63-F575-0FD6376063CD}"/>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7C76F2D7-EA88-E6ED-6843-0C1F9AC336D1}"/>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sp>
        <p:nvSpPr>
          <p:cNvPr id="2" name="Text Placeholder 11">
            <a:extLst>
              <a:ext uri="{FF2B5EF4-FFF2-40B4-BE49-F238E27FC236}">
                <a16:creationId xmlns:a16="http://schemas.microsoft.com/office/drawing/2014/main" id="{5F4DBCEE-5E12-4AE8-B079-B2663A5D5432}"/>
              </a:ext>
            </a:extLst>
          </p:cNvPr>
          <p:cNvSpPr txBox="1">
            <a:spLocks/>
          </p:cNvSpPr>
          <p:nvPr/>
        </p:nvSpPr>
        <p:spPr>
          <a:xfrm>
            <a:off x="2044083" y="265436"/>
            <a:ext cx="992406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tr-TR" sz="3400" b="1" noProof="1">
                <a:solidFill>
                  <a:srgbClr val="262626"/>
                </a:solidFill>
                <a:latin typeface="Calibri" panose="020F0502020204030204" pitchFamily="34" charset="0"/>
                <a:cs typeface="Calibri" panose="020F0502020204030204" pitchFamily="34" charset="0"/>
              </a:rPr>
              <a:t>Kendi Yemeğini Kendin Pişir, Tatil Parkları ve Lüks Kamp: Fırsatlar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909442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8F295-7DDE-8C4D-0F22-EFE02EFBBCA2}"/>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581886DA-1B48-9D03-1EB6-3055779ED06C}"/>
              </a:ext>
            </a:extLst>
          </p:cNvPr>
          <p:cNvSpPr txBox="1">
            <a:spLocks/>
          </p:cNvSpPr>
          <p:nvPr/>
        </p:nvSpPr>
        <p:spPr>
          <a:xfrm>
            <a:off x="1943255" y="76954"/>
            <a:ext cx="998562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tr-TR" sz="3400" b="1" noProof="1">
                <a:solidFill>
                  <a:srgbClr val="262626"/>
                </a:solidFill>
                <a:latin typeface="Calibri" panose="020F0502020204030204" pitchFamily="34" charset="0"/>
                <a:cs typeface="Calibri" panose="020F0502020204030204" pitchFamily="34" charset="0"/>
              </a:rPr>
              <a:t>Kendi Yemeğini Kendin Pişir, Tatil Parkları ve Lüks Kamp: Liderlik Adımları</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4801A584-CA92-0801-BAC7-1F1B132D51F9}"/>
              </a:ext>
            </a:extLst>
          </p:cNvPr>
          <p:cNvCxnSpPr>
            <a:cxnSpLocks/>
          </p:cNvCxnSpPr>
          <p:nvPr/>
        </p:nvCxnSpPr>
        <p:spPr>
          <a:xfrm>
            <a:off x="2044083" y="1126390"/>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AA04313F-C3BC-8525-D73F-1954BF42FDDF}"/>
              </a:ext>
            </a:extLst>
          </p:cNvPr>
          <p:cNvSpPr/>
          <p:nvPr/>
        </p:nvSpPr>
        <p:spPr>
          <a:xfrm rot="16200000" flipH="1" flipV="1">
            <a:off x="-2602412" y="2593395"/>
            <a:ext cx="6843488" cy="16857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8A282E63-4C5E-1914-1A17-5F291B05C464}"/>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grpSp>
        <p:nvGrpSpPr>
          <p:cNvPr id="25" name="Graphic 2">
            <a:extLst>
              <a:ext uri="{FF2B5EF4-FFF2-40B4-BE49-F238E27FC236}">
                <a16:creationId xmlns:a16="http://schemas.microsoft.com/office/drawing/2014/main" id="{903FC6E7-5449-5A8D-C9DB-52CFC765CDF9}"/>
              </a:ext>
            </a:extLst>
          </p:cNvPr>
          <p:cNvGrpSpPr/>
          <p:nvPr/>
        </p:nvGrpSpPr>
        <p:grpSpPr>
          <a:xfrm>
            <a:off x="324214" y="840325"/>
            <a:ext cx="968805" cy="980176"/>
            <a:chOff x="7190753" y="5365577"/>
            <a:chExt cx="745522" cy="754273"/>
          </a:xfrm>
          <a:solidFill>
            <a:schemeClr val="bg1"/>
          </a:solidFill>
        </p:grpSpPr>
        <p:sp>
          <p:nvSpPr>
            <p:cNvPr id="26" name="Freeform 25">
              <a:extLst>
                <a:ext uri="{FF2B5EF4-FFF2-40B4-BE49-F238E27FC236}">
                  <a16:creationId xmlns:a16="http://schemas.microsoft.com/office/drawing/2014/main" id="{3CEB75F6-BBCB-784B-1CDE-A021AB132892}"/>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89C20E0A-9A3A-494B-09FE-2B1F2C1F36BB}"/>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F7AE6E89-C7D4-7095-2485-4C66CA1F659C}"/>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93EAAD18-7A09-8C8B-9320-FA6DF3A549AB}"/>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0" name="Freeform 29">
              <a:extLst>
                <a:ext uri="{FF2B5EF4-FFF2-40B4-BE49-F238E27FC236}">
                  <a16:creationId xmlns:a16="http://schemas.microsoft.com/office/drawing/2014/main" id="{F139170F-2D14-64B5-A33F-5D533F0AE377}"/>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F7DCC969-18D9-621B-5D86-97D4A8EB42BB}"/>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2" name="Freeform 31">
              <a:extLst>
                <a:ext uri="{FF2B5EF4-FFF2-40B4-BE49-F238E27FC236}">
                  <a16:creationId xmlns:a16="http://schemas.microsoft.com/office/drawing/2014/main" id="{BD52A9CE-D030-9C13-CDD4-40056C2DCFBC}"/>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3" name="Freeform 32">
              <a:extLst>
                <a:ext uri="{FF2B5EF4-FFF2-40B4-BE49-F238E27FC236}">
                  <a16:creationId xmlns:a16="http://schemas.microsoft.com/office/drawing/2014/main" id="{602CC27E-E792-ACA5-327A-FBA23BF50ABD}"/>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4" name="Freeform 33">
              <a:extLst>
                <a:ext uri="{FF2B5EF4-FFF2-40B4-BE49-F238E27FC236}">
                  <a16:creationId xmlns:a16="http://schemas.microsoft.com/office/drawing/2014/main" id="{17E0254B-97F4-1BB2-9C12-723403EF61CD}"/>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 name="TextBox 6">
            <a:extLst>
              <a:ext uri="{FF2B5EF4-FFF2-40B4-BE49-F238E27FC236}">
                <a16:creationId xmlns:a16="http://schemas.microsoft.com/office/drawing/2014/main" id="{56353DF7-9BC9-200D-9006-CB638E72298B}"/>
              </a:ext>
            </a:extLst>
          </p:cNvPr>
          <p:cNvSpPr txBox="1"/>
          <p:nvPr/>
        </p:nvSpPr>
        <p:spPr>
          <a:xfrm>
            <a:off x="2044083" y="1199047"/>
            <a:ext cx="9718036" cy="5261129"/>
          </a:xfrm>
          <a:prstGeom prst="rect">
            <a:avLst/>
          </a:prstGeom>
          <a:noFill/>
        </p:spPr>
        <p:txBody>
          <a:bodyPr wrap="square" lIns="91440" tIns="45720" rIns="91440" bIns="45720" numCol="2" spcCol="288000" rtlCol="0" anchor="t">
            <a:spAutoFit/>
          </a:bodyPr>
          <a:lstStyle/>
          <a:p>
            <a:pPr marL="285750" indent="-285750">
              <a:lnSpc>
                <a:spcPts val="1960"/>
              </a:lnSpc>
              <a:buClr>
                <a:srgbClr val="62A844"/>
              </a:buClr>
              <a:buFont typeface="Arial" panose="020B0604020202020204" pitchFamily="34" charset="0"/>
              <a:buChar char="•"/>
            </a:pPr>
            <a:r>
              <a:rPr lang="en-GB" sz="1600" b="1" dirty="0">
                <a:solidFill>
                  <a:srgbClr val="262626"/>
                </a:solidFill>
              </a:rPr>
              <a:t>Tasarım yoluyla liderlik edin, </a:t>
            </a:r>
            <a:r>
              <a:rPr lang="en-GB" sz="1600" dirty="0">
                <a:solidFill>
                  <a:srgbClr val="262626"/>
                </a:solidFill>
              </a:rPr>
              <a:t>sürtüşmeleri ortadan kaldıran ve iş yükünü azaltan alanlar tasarlayın.</a:t>
            </a:r>
          </a:p>
          <a:p>
            <a:pPr marL="285750" indent="-285750">
              <a:lnSpc>
                <a:spcPts val="1960"/>
              </a:lnSpc>
              <a:buClr>
                <a:srgbClr val="62A844"/>
              </a:buClr>
              <a:buFont typeface="Arial" panose="020B0604020202020204" pitchFamily="34" charset="0"/>
              <a:buChar char="•"/>
            </a:pPr>
            <a:r>
              <a:rPr lang="en-GB" sz="1600" b="1" dirty="0">
                <a:solidFill>
                  <a:srgbClr val="262626"/>
                </a:solidFill>
              </a:rPr>
              <a:t>Sakin ve öngörülebilir geçişler içeren bir kültür oluşturun. </a:t>
            </a:r>
            <a:r>
              <a:rPr lang="en-GB" sz="1600" dirty="0">
                <a:solidFill>
                  <a:srgbClr val="262626"/>
                </a:solidFill>
              </a:rPr>
              <a:t>Ekibin neyin en önemli olduğunu, neyin esnek olabileceğini ve sorunları nasıl erken aşamaya taşıyacağını bildiği, ortak bir ritim oluşturun.</a:t>
            </a:r>
          </a:p>
          <a:p>
            <a:pPr marL="285750" indent="-285750">
              <a:lnSpc>
                <a:spcPts val="1960"/>
              </a:lnSpc>
              <a:buClr>
                <a:srgbClr val="62A844"/>
              </a:buClr>
              <a:buFont typeface="Arial" panose="020B0604020202020204" pitchFamily="34" charset="0"/>
              <a:buChar char="•"/>
            </a:pPr>
            <a:r>
              <a:rPr lang="en-GB" sz="1600" b="1" dirty="0">
                <a:solidFill>
                  <a:srgbClr val="262626"/>
                </a:solidFill>
              </a:rPr>
              <a:t>Ekibi görevlerin tamamlanmasına değil, varlıkların korunmasına odaklayın. </a:t>
            </a:r>
            <a:r>
              <a:rPr lang="en-GB" sz="1600" dirty="0">
                <a:solidFill>
                  <a:srgbClr val="262626"/>
                </a:solidFill>
              </a:rPr>
              <a:t>Personelin, verdikleri her küçük ipucunun zamanı, tesisleri ve bütçeyi koruduğunu anlamasına yardımcı olun.</a:t>
            </a:r>
          </a:p>
          <a:p>
            <a:pPr marL="285750" indent="-285750">
              <a:lnSpc>
                <a:spcPts val="1960"/>
              </a:lnSpc>
              <a:buClr>
                <a:srgbClr val="62A844"/>
              </a:buClr>
              <a:buFont typeface="Arial" panose="020B0604020202020204" pitchFamily="34" charset="0"/>
              <a:buChar char="•"/>
            </a:pPr>
            <a:r>
              <a:rPr lang="en-GB" sz="1600" b="1" dirty="0">
                <a:solidFill>
                  <a:srgbClr val="262626"/>
                </a:solidFill>
              </a:rPr>
              <a:t>Karar verme sürecinde mikro verileri kullanın. </a:t>
            </a:r>
            <a:r>
              <a:rPr lang="en-GB" sz="1600" dirty="0">
                <a:solidFill>
                  <a:srgbClr val="262626"/>
                </a:solidFill>
              </a:rPr>
              <a:t>Personele, küçük kalıpların (birimdeki tekrarlanan sorunlar, aşırı aşınma alanları) nasıl daha akıllı kararlar ve iyileştirmelere yol açtığını gösterin.</a:t>
            </a:r>
          </a:p>
          <a:p>
            <a:pPr marL="285750" indent="-285750">
              <a:lnSpc>
                <a:spcPts val="1960"/>
              </a:lnSpc>
              <a:buClr>
                <a:srgbClr val="62A844"/>
              </a:buClr>
              <a:buFont typeface="Arial" panose="020B0604020202020204" pitchFamily="34" charset="0"/>
              <a:buChar char="•"/>
            </a:pPr>
            <a:r>
              <a:rPr lang="en-GB" sz="1600" b="1" dirty="0">
                <a:solidFill>
                  <a:srgbClr val="262626"/>
                </a:solidFill>
              </a:rPr>
              <a:t>Sürdürülebilirliği bir ek özellik değil, kolaylık sağlayan bir unsur olarak konumlandırın</a:t>
            </a:r>
            <a:r>
              <a:rPr lang="en-GB" sz="1600" dirty="0">
                <a:solidFill>
                  <a:srgbClr val="262626"/>
                </a:solidFill>
              </a:rPr>
              <a:t>. Yeşil alışkanlıkları zaman kazandıran ve stresi azaltan, çöp kutusu hatalarını azaltan, çamaşır yükünü azaltan ve boş alanlarda ısıtma israfını azaltan unsurlar olarak çerçevelendirin.</a:t>
            </a:r>
          </a:p>
          <a:p>
            <a:pPr marL="285750" indent="-285750">
              <a:lnSpc>
                <a:spcPts val="1960"/>
              </a:lnSpc>
              <a:buClr>
                <a:srgbClr val="62A844"/>
              </a:buClr>
              <a:buFont typeface="Arial" panose="020B0604020202020204" pitchFamily="34" charset="0"/>
              <a:buChar char="•"/>
            </a:pPr>
            <a:r>
              <a:rPr lang="en-GB" sz="1600" b="1" dirty="0">
                <a:solidFill>
                  <a:srgbClr val="262626"/>
                </a:solidFill>
              </a:rPr>
              <a:t>Sezonluk ve yarı zamanlı personele net güven dayanakları sağlayın - </a:t>
            </a:r>
            <a:r>
              <a:rPr lang="en-GB" sz="1600" dirty="0">
                <a:solidFill>
                  <a:srgbClr val="262626"/>
                </a:solidFill>
              </a:rPr>
              <a:t>Birimlerini korumak, misafirlerin kafasını karıştırmamak, ayrılmadan önce konforu kontrol etmek gibi, bunalmış hissettiklerinde her zaman güvenebilecekleri iki veya üç basit ilke sunun.</a:t>
            </a:r>
          </a:p>
          <a:p>
            <a:pPr marL="285750" indent="-285750">
              <a:lnSpc>
                <a:spcPts val="1960"/>
              </a:lnSpc>
              <a:buClr>
                <a:srgbClr val="62A844"/>
              </a:buClr>
              <a:buFont typeface="Arial" panose="020B0604020202020204" pitchFamily="34" charset="0"/>
              <a:buChar char="•"/>
            </a:pPr>
            <a:r>
              <a:rPr lang="en-GB" sz="1600" b="1" dirty="0">
                <a:solidFill>
                  <a:srgbClr val="262626"/>
                </a:solidFill>
              </a:rPr>
              <a:t>Dijitalin karmaşıklık değil, önleme amaçlı olduğu zihniyetini benimseyin</a:t>
            </a:r>
          </a:p>
          <a:p>
            <a:pPr marL="285750" indent="-285750">
              <a:lnSpc>
                <a:spcPts val="1960"/>
              </a:lnSpc>
              <a:buClr>
                <a:srgbClr val="62A844"/>
              </a:buClr>
              <a:buFont typeface="Arial" panose="020B0604020202020204" pitchFamily="34" charset="0"/>
              <a:buChar char="•"/>
            </a:pPr>
            <a:r>
              <a:rPr lang="en-GB" sz="1600" dirty="0">
                <a:solidFill>
                  <a:srgbClr val="262626"/>
                </a:solidFill>
              </a:rPr>
              <a:t>Küçük dijital dokunuşların (uyarılar, hatırlatmalar, notlar) konuklara sıcak bir karşılama sunarken ve iş yükünü dengede tutarken, olayları ve çağrıları nasıl azalttığını gösterin.</a:t>
            </a:r>
          </a:p>
          <a:p>
            <a:pPr marL="285750" indent="-285750">
              <a:lnSpc>
                <a:spcPts val="1960"/>
              </a:lnSpc>
              <a:buClr>
                <a:srgbClr val="62A844"/>
              </a:buClr>
              <a:buFont typeface="Arial" panose="020B0604020202020204" pitchFamily="34" charset="0"/>
              <a:buChar char="•"/>
            </a:pPr>
            <a:r>
              <a:rPr lang="en-GB" sz="1600" b="1" dirty="0">
                <a:solidFill>
                  <a:srgbClr val="262626"/>
                </a:solidFill>
              </a:rPr>
              <a:t>Görünmez başarıları kutlayın - </a:t>
            </a:r>
            <a:r>
              <a:rPr lang="en-GB" sz="1600" dirty="0">
                <a:solidFill>
                  <a:srgbClr val="262626"/>
                </a:solidFill>
              </a:rPr>
              <a:t>Konukların görmediği iyileştirmeleri fark edin — daha sorunsuz devir teslimler, daha az çağrı, daha az aşınma ve yıpranma — çünkü bu kazanımlar morali yüksek tutar ve geçiş davranışlarını pekiştirir.</a:t>
            </a:r>
          </a:p>
        </p:txBody>
      </p:sp>
    </p:spTree>
    <p:extLst>
      <p:ext uri="{BB962C8B-B14F-4D97-AF65-F5344CB8AC3E}">
        <p14:creationId xmlns:p14="http://schemas.microsoft.com/office/powerpoint/2010/main" val="42624080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1F160-6EB7-2A7B-488D-16AAD7603C43}"/>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3486A7F1-8C55-002F-6AD4-CBB2152F305C}"/>
              </a:ext>
            </a:extLst>
          </p:cNvPr>
          <p:cNvSpPr txBox="1">
            <a:spLocks/>
          </p:cNvSpPr>
          <p:nvPr/>
        </p:nvSpPr>
        <p:spPr>
          <a:xfrm>
            <a:off x="2044083" y="151134"/>
            <a:ext cx="990118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Zorluklar. Pansiyonlar ve Ekonomik Konaklama Tesisleri Üzerine</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C94E93C4-06C7-4F21-E05F-682B5F4D5C84}"/>
              </a:ext>
            </a:extLst>
          </p:cNvPr>
          <p:cNvCxnSpPr>
            <a:cxnSpLocks/>
          </p:cNvCxnSpPr>
          <p:nvPr/>
        </p:nvCxnSpPr>
        <p:spPr>
          <a:xfrm>
            <a:off x="2032508" y="1099442"/>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BC216D6A-7EB9-1AAF-6322-BE74C9B6E6B2}"/>
              </a:ext>
            </a:extLst>
          </p:cNvPr>
          <p:cNvSpPr txBox="1"/>
          <p:nvPr/>
        </p:nvSpPr>
        <p:spPr>
          <a:xfrm>
            <a:off x="2032509" y="1284804"/>
            <a:ext cx="9462806" cy="4247317"/>
          </a:xfrm>
          <a:prstGeom prst="rect">
            <a:avLst/>
          </a:prstGeom>
          <a:noFill/>
        </p:spPr>
        <p:txBody>
          <a:bodyPr wrap="square" lIns="91440" tIns="45720" rIns="91440" bIns="45720" numCol="2" spcCol="288000" rtlCol="0" anchor="t">
            <a:spAutoFit/>
          </a:bodyPr>
          <a:lstStyle/>
          <a:p>
            <a:pPr marL="342900" indent="-342900">
              <a:buClr>
                <a:srgbClr val="62A844"/>
              </a:buClr>
              <a:buFont typeface="Arial" panose="020B0604020202020204" pitchFamily="34" charset="0"/>
              <a:buChar char="•"/>
            </a:pPr>
            <a:r>
              <a:rPr lang="tr-TR" noProof="1">
                <a:solidFill>
                  <a:srgbClr val="262626"/>
                </a:solidFill>
              </a:rPr>
              <a:t>Yüksek yatak devir hızı nedeniyle çamaşır yıkama ve temizlik maliyetleri artar; verimsizlikler kâr marjlarını doğrudan etkiler.</a:t>
            </a:r>
          </a:p>
          <a:p>
            <a:pPr marL="342900" indent="-342900">
              <a:buClr>
                <a:srgbClr val="62A844"/>
              </a:buClr>
              <a:buFont typeface="Arial" panose="020B0604020202020204" pitchFamily="34" charset="0"/>
              <a:buChar char="•"/>
            </a:pPr>
            <a:r>
              <a:rPr lang="tr-TR" noProof="1">
                <a:solidFill>
                  <a:srgbClr val="262626"/>
                </a:solidFill>
              </a:rPr>
              <a:t>Geçici veya vasıfsız personel ile temizlik standartlarını korumak daha zordur. Personel eksikliği, çok görevli vardiyalara yol açar — bir resepsiyonist check-in, etkinlikler, bar hizmeti ve güvenliği yönetebilir.</a:t>
            </a:r>
          </a:p>
          <a:p>
            <a:pPr marL="342900" indent="-342900">
              <a:buClr>
                <a:srgbClr val="62A844"/>
              </a:buClr>
              <a:buFont typeface="Arial" panose="020B0604020202020204" pitchFamily="34" charset="0"/>
              <a:buChar char="•"/>
            </a:pPr>
            <a:r>
              <a:rPr lang="tr-TR" noProof="1">
                <a:solidFill>
                  <a:srgbClr val="262626"/>
                </a:solidFill>
              </a:rPr>
              <a:t> Konuklar kesintisiz bir dijital akış bekliyor: uygulama tabanlı check-in, dolap erişimi, iletişim.</a:t>
            </a:r>
          </a:p>
          <a:p>
            <a:pPr marL="342900" indent="-342900">
              <a:buClr>
                <a:srgbClr val="62A844"/>
              </a:buClr>
              <a:buFont typeface="Arial" panose="020B0604020202020204" pitchFamily="34" charset="0"/>
              <a:buChar char="•"/>
            </a:pPr>
            <a:r>
              <a:rPr lang="tr-TR" noProof="1">
                <a:solidFill>
                  <a:srgbClr val="262626"/>
                </a:solidFill>
              </a:rPr>
              <a:t> Genç gezginler, yetersiz sürdürülebilirlik iddialarını eleştiriyor; geri dönüşüm sistemleri, yeniden doldurma istasyonları ve az atık üreten mutfaklar bekliyorlar.</a:t>
            </a:r>
          </a:p>
          <a:p>
            <a:pPr marL="342900" indent="-342900">
              <a:buClr>
                <a:srgbClr val="62A844"/>
              </a:buClr>
              <a:buFont typeface="Arial" panose="020B0604020202020204" pitchFamily="34" charset="0"/>
              <a:buChar char="•"/>
            </a:pPr>
            <a:r>
              <a:rPr lang="tr-TR" noProof="1">
                <a:solidFill>
                  <a:srgbClr val="262626"/>
                </a:solidFill>
              </a:rPr>
              <a:t>Sosyal atmosfer sürekli yönetim gerektirir; gürültü, güvenlik ve toplumsal davranışlar hızla tırmanabilir. Toplumla ilişkiler, özellikle gürültü veya antisosyal davranışların endişe kaynağı olduğu kentsel alanlarda dikkatli bir şekilde ele alınmalıdır.</a:t>
            </a:r>
          </a:p>
          <a:p>
            <a:pPr marL="342900" indent="-342900">
              <a:buClr>
                <a:srgbClr val="62A844"/>
              </a:buClr>
              <a:buFont typeface="Arial" panose="020B0604020202020204" pitchFamily="34" charset="0"/>
              <a:buChar char="•"/>
            </a:pPr>
            <a:r>
              <a:rPr lang="tr-TR" noProof="1">
                <a:solidFill>
                  <a:srgbClr val="262626"/>
                </a:solidFill>
              </a:rPr>
              <a:t>Daha fazla süreç mobil ortama taşındıkça siber güvenlik ve veri gizliliği riskleri artar.</a:t>
            </a:r>
          </a:p>
          <a:p>
            <a:pPr marL="342900" indent="-342900">
              <a:buClr>
                <a:srgbClr val="62A844"/>
              </a:buClr>
              <a:buFont typeface="Arial" panose="020B0604020202020204" pitchFamily="34" charset="0"/>
              <a:buChar char="•"/>
            </a:pPr>
            <a:r>
              <a:rPr lang="tr-TR" noProof="1">
                <a:solidFill>
                  <a:srgbClr val="262626"/>
                </a:solidFill>
              </a:rPr>
              <a:t>Hibrit hostel-otel markalarının rekabeti, tasarım, konfor, teknoloji ve topluluk oluşturma konusunda konukların beklentilerini artırmaktadır.</a:t>
            </a:r>
            <a:br>
              <a:rPr lang="tr-TR" noProof="1">
                <a:solidFill>
                  <a:srgbClr val="262626"/>
                </a:solidFill>
              </a:rPr>
            </a:br>
            <a:endParaRPr lang="tr-TR" noProof="1">
              <a:solidFill>
                <a:srgbClr val="262626"/>
              </a:solidFill>
            </a:endParaRPr>
          </a:p>
          <a:p>
            <a:pPr marL="342900" indent="-342900">
              <a:buClr>
                <a:srgbClr val="62A844"/>
              </a:buClr>
              <a:buFont typeface="Arial" panose="020B0604020202020204" pitchFamily="34" charset="0"/>
              <a:buChar char="•"/>
            </a:pPr>
            <a:endParaRPr lang="tr-TR" noProof="1">
              <a:solidFill>
                <a:srgbClr val="262626"/>
              </a:solidFill>
            </a:endParaRPr>
          </a:p>
          <a:p>
            <a:pPr marL="285750" indent="-285750">
              <a:buClr>
                <a:srgbClr val="62A844"/>
              </a:buClr>
              <a:buFont typeface="Arial" panose="020B0604020202020204" pitchFamily="34" charset="0"/>
              <a:buChar char="•"/>
            </a:pPr>
            <a:endParaRPr lang="en-US" dirty="0">
              <a:solidFill>
                <a:srgbClr val="262626"/>
              </a:solidFill>
            </a:endParaRPr>
          </a:p>
        </p:txBody>
      </p:sp>
      <p:sp>
        <p:nvSpPr>
          <p:cNvPr id="18" name="Rectangle 17">
            <a:extLst>
              <a:ext uri="{FF2B5EF4-FFF2-40B4-BE49-F238E27FC236}">
                <a16:creationId xmlns:a16="http://schemas.microsoft.com/office/drawing/2014/main" id="{5DAF8396-91AE-0D47-42A8-1930742912AE}"/>
              </a:ext>
            </a:extLst>
          </p:cNvPr>
          <p:cNvSpPr/>
          <p:nvPr/>
        </p:nvSpPr>
        <p:spPr>
          <a:xfrm rot="16200000" flipH="1" flipV="1">
            <a:off x="-2602412" y="2581820"/>
            <a:ext cx="6843488" cy="1685725"/>
          </a:xfrm>
          <a:prstGeom prst="rect">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A3F4B7D8-E2FC-9C42-F57E-C16D2056D22E}"/>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pic>
        <p:nvPicPr>
          <p:cNvPr id="4" name="Graphic 3">
            <a:extLst>
              <a:ext uri="{FF2B5EF4-FFF2-40B4-BE49-F238E27FC236}">
                <a16:creationId xmlns:a16="http://schemas.microsoft.com/office/drawing/2014/main" id="{45D43E43-086D-E229-4977-85FC664EBC3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6735" y="549872"/>
            <a:ext cx="1150382" cy="1150382"/>
          </a:xfrm>
          <a:prstGeom prst="rect">
            <a:avLst/>
          </a:prstGeom>
        </p:spPr>
      </p:pic>
    </p:spTree>
    <p:extLst>
      <p:ext uri="{BB962C8B-B14F-4D97-AF65-F5344CB8AC3E}">
        <p14:creationId xmlns:p14="http://schemas.microsoft.com/office/powerpoint/2010/main" val="36736519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C4DB0-11A2-3B13-3962-3720A4BA8FFB}"/>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2B2679DA-586C-3816-7576-80941F0F4966}"/>
              </a:ext>
            </a:extLst>
          </p:cNvPr>
          <p:cNvCxnSpPr>
            <a:cxnSpLocks/>
          </p:cNvCxnSpPr>
          <p:nvPr/>
        </p:nvCxnSpPr>
        <p:spPr>
          <a:xfrm>
            <a:off x="2044084" y="766356"/>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E4C851A8-611E-8E22-3C4C-A4BC9805DEEE}"/>
              </a:ext>
            </a:extLst>
          </p:cNvPr>
          <p:cNvSpPr txBox="1"/>
          <p:nvPr/>
        </p:nvSpPr>
        <p:spPr>
          <a:xfrm>
            <a:off x="1911054" y="857590"/>
            <a:ext cx="9180499" cy="4508927"/>
          </a:xfrm>
          <a:prstGeom prst="rect">
            <a:avLst/>
          </a:prstGeom>
          <a:noFill/>
        </p:spPr>
        <p:txBody>
          <a:bodyPr wrap="square" lIns="91440" tIns="45720" rIns="91440" bIns="45720" numCol="2" spcCol="288000" rtlCol="0" anchor="t">
            <a:spAutoFit/>
          </a:bodyPr>
          <a:lstStyle/>
          <a:p>
            <a:pPr marL="285750" indent="-285750">
              <a:spcBef>
                <a:spcPts val="600"/>
              </a:spcBef>
              <a:buClr>
                <a:srgbClr val="62A844"/>
              </a:buClr>
              <a:buFont typeface="Arial" panose="020B0604020202020204" pitchFamily="34" charset="0"/>
              <a:buChar char="•"/>
            </a:pPr>
            <a:r>
              <a:rPr lang="tr-TR" sz="1600" b="1" noProof="1">
                <a:solidFill>
                  <a:srgbClr val="262626"/>
                </a:solidFill>
              </a:rPr>
              <a:t>Hostel ortamını, sosyal enerjinin işletme faaliyetlerini destekleyecek biçimde şekillendirin. Küçük ölçekli yerleşim düzeni ve yönlendirme levhalarındaki ince ayarlar, personel müdahalesini en aza indirerek konukların ortak alanlarda saygılı davranışlar sergilemelerini sağlar.</a:t>
            </a:r>
          </a:p>
          <a:p>
            <a:pPr marL="285750" indent="-285750">
              <a:spcBef>
                <a:spcPts val="600"/>
              </a:spcBef>
              <a:buClr>
                <a:srgbClr val="62A844"/>
              </a:buClr>
              <a:buFont typeface="Arial" panose="020B0604020202020204" pitchFamily="34" charset="0"/>
              <a:buChar char="•"/>
            </a:pPr>
            <a:r>
              <a:rPr lang="tr-TR" sz="1600" b="1" noProof="1">
                <a:solidFill>
                  <a:srgbClr val="262626"/>
                </a:solidFill>
              </a:rPr>
              <a:t>Çatışmaları ve gürültü yayılmasını azaltmak için atmosfer bölgeleri kullanın. </a:t>
            </a:r>
            <a:r>
              <a:rPr lang="tr-TR" sz="1600" noProof="1">
                <a:solidFill>
                  <a:srgbClr val="262626"/>
                </a:solidFill>
              </a:rPr>
              <a:t>Net "sessiz", "sosyal" ve "çalışma" alanları oluşturun, böylece hostel, daha az personel müdahalesiyle aynı anda birden fazla konuk ritmini barındırabilir.</a:t>
            </a:r>
          </a:p>
          <a:p>
            <a:pPr marL="285750" indent="-285750">
              <a:spcBef>
                <a:spcPts val="600"/>
              </a:spcBef>
              <a:buClr>
                <a:srgbClr val="62A844"/>
              </a:buClr>
              <a:buFont typeface="Arial" panose="020B0604020202020204" pitchFamily="34" charset="0"/>
              <a:buChar char="•"/>
            </a:pPr>
            <a:r>
              <a:rPr lang="tr-TR" sz="1600" b="1" noProof="1">
                <a:solidFill>
                  <a:srgbClr val="262626"/>
                </a:solidFill>
              </a:rPr>
              <a:t>Sürdürülebilirliği hostelin kimliğinin bir parçası haline getirin. Geri dönüştürülmüş dekor, yeniden doldurma noktaları ve ortak mutfak rutinleri, konukların gönüllü olarak katıldığı bir kültürün ifadesi haline gelir.</a:t>
            </a:r>
          </a:p>
          <a:p>
            <a:pPr marL="285750" indent="-285750">
              <a:spcBef>
                <a:spcPts val="600"/>
              </a:spcBef>
              <a:buClr>
                <a:srgbClr val="62A844"/>
              </a:buClr>
              <a:buFont typeface="Arial" panose="020B0604020202020204" pitchFamily="34" charset="0"/>
              <a:buChar char="•"/>
            </a:pPr>
            <a:r>
              <a:rPr lang="tr-TR" sz="1600" b="1" noProof="1">
                <a:solidFill>
                  <a:srgbClr val="262626"/>
                </a:solidFill>
              </a:rPr>
              <a:t>Dijital teknolojileri tam otomasyon için değil, akış için kullanın. </a:t>
            </a:r>
            <a:r>
              <a:rPr lang="tr-TR" sz="1600" noProof="1">
                <a:solidFill>
                  <a:srgbClr val="262626"/>
                </a:solidFill>
              </a:rPr>
              <a:t>Basit dijital temas noktaları, insan bağlantısını merkezde tutarken kuyrukları, tahsis hatalarını ve gece geç saatlerde personel üzerindeki baskıyı azaltır.</a:t>
            </a:r>
          </a:p>
          <a:p>
            <a:pPr marL="285750" indent="-285750">
              <a:spcBef>
                <a:spcPts val="600"/>
              </a:spcBef>
              <a:buClr>
                <a:srgbClr val="62A844"/>
              </a:buClr>
              <a:buFont typeface="Arial" panose="020B0604020202020204" pitchFamily="34" charset="0"/>
              <a:buChar char="•"/>
            </a:pPr>
            <a:r>
              <a:rPr lang="tr-TR" sz="1600" b="1" noProof="1">
                <a:solidFill>
                  <a:srgbClr val="262626"/>
                </a:solidFill>
              </a:rPr>
              <a:t>Esnek bölge personel dağılımı ile dayanıklılığı güçlendirin. Sabit rollerden öte, canlı kalıplara göre personeli atmosfer, güvenlik veya hizmet bölgelerine atayın.</a:t>
            </a:r>
          </a:p>
          <a:p>
            <a:pPr marL="285750" indent="-285750">
              <a:spcBef>
                <a:spcPts val="600"/>
              </a:spcBef>
              <a:buClr>
                <a:srgbClr val="62A844"/>
              </a:buClr>
              <a:buFont typeface="Arial" panose="020B0604020202020204" pitchFamily="34" charset="0"/>
              <a:buChar char="•"/>
            </a:pPr>
            <a:r>
              <a:rPr lang="tr-TR" sz="1600" b="1" noProof="1">
                <a:solidFill>
                  <a:srgbClr val="262626"/>
                </a:solidFill>
              </a:rPr>
              <a:t>Görünmez mikro tasarımlarla aşınma ve yıpranmayı azaltın. </a:t>
            </a:r>
            <a:r>
              <a:rPr lang="tr-TR" sz="1600" noProof="1">
                <a:solidFill>
                  <a:srgbClr val="262626"/>
                </a:solidFill>
              </a:rPr>
              <a:t>Kancaların, depolama alanlarının, kurutma alanlarının ve açık geçitlerin stratejik olarak yerleştirilmesi, varlıkları korur ve ertesi günkü iş yükünü azaltır.</a:t>
            </a:r>
          </a:p>
          <a:p>
            <a:pPr marL="285750" indent="-285750">
              <a:spcBef>
                <a:spcPts val="600"/>
              </a:spcBef>
              <a:buClr>
                <a:srgbClr val="62A844"/>
              </a:buClr>
              <a:buFont typeface="Arial" panose="020B0604020202020204" pitchFamily="34" charset="0"/>
              <a:buChar char="•"/>
            </a:pPr>
            <a:r>
              <a:rPr lang="tr-TR" sz="1600" b="1" noProof="1">
                <a:solidFill>
                  <a:srgbClr val="262626"/>
                </a:solidFill>
              </a:rPr>
              <a:t>Hosteli yerel yaratıcı ekosistemin bir parçası olarak konumlandırın. </a:t>
            </a:r>
            <a:r>
              <a:rPr lang="tr-TR" sz="1600" noProof="1">
                <a:solidFill>
                  <a:srgbClr val="262626"/>
                </a:solidFill>
              </a:rPr>
              <a:t>Müzisyenler, sanatçılar vb. ile işbirlikleri yapın.</a:t>
            </a:r>
          </a:p>
        </p:txBody>
      </p:sp>
      <p:sp>
        <p:nvSpPr>
          <p:cNvPr id="18" name="Rectangle 17">
            <a:extLst>
              <a:ext uri="{FF2B5EF4-FFF2-40B4-BE49-F238E27FC236}">
                <a16:creationId xmlns:a16="http://schemas.microsoft.com/office/drawing/2014/main" id="{54BD9214-DE43-458D-1FC5-97A466562D4B}"/>
              </a:ext>
            </a:extLst>
          </p:cNvPr>
          <p:cNvSpPr/>
          <p:nvPr/>
        </p:nvSpPr>
        <p:spPr>
          <a:xfrm rot="16200000" flipH="1" flipV="1">
            <a:off x="-2602412" y="2581820"/>
            <a:ext cx="6843488" cy="1685725"/>
          </a:xfrm>
          <a:prstGeom prst="rect">
            <a:avLst/>
          </a:pr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AB95BF44-F290-0DAB-9067-B5032C45A042}"/>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grpSp>
        <p:nvGrpSpPr>
          <p:cNvPr id="5" name="Graphic 3">
            <a:extLst>
              <a:ext uri="{FF2B5EF4-FFF2-40B4-BE49-F238E27FC236}">
                <a16:creationId xmlns:a16="http://schemas.microsoft.com/office/drawing/2014/main" id="{04E0F1EB-D9C8-82B7-F049-CC5A197BB40A}"/>
              </a:ext>
            </a:extLst>
          </p:cNvPr>
          <p:cNvGrpSpPr/>
          <p:nvPr/>
        </p:nvGrpSpPr>
        <p:grpSpPr>
          <a:xfrm>
            <a:off x="295566" y="450140"/>
            <a:ext cx="1066935" cy="1001108"/>
            <a:chOff x="6615628" y="2116894"/>
            <a:chExt cx="1066935" cy="1001108"/>
          </a:xfrm>
          <a:solidFill>
            <a:schemeClr val="bg1"/>
          </a:solidFill>
        </p:grpSpPr>
        <p:sp>
          <p:nvSpPr>
            <p:cNvPr id="6" name="Freeform 5">
              <a:extLst>
                <a:ext uri="{FF2B5EF4-FFF2-40B4-BE49-F238E27FC236}">
                  <a16:creationId xmlns:a16="http://schemas.microsoft.com/office/drawing/2014/main" id="{9CDB34B7-7CB9-5A7D-0896-64B5C87B537F}"/>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618E7E7F-6972-F9A1-73F2-1EF028F7AAB3}"/>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75334AC5-A23F-0836-F7DB-2CF8CC6C4399}"/>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E5BA7735-F6F6-8F78-0540-EE824D2A2873}"/>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39633A0-A9ED-8132-BC05-EBF32B9FB4BB}"/>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5B89D243-CC3E-59DC-C666-0196B93CBBB8}"/>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152BEC17-8C8C-72D1-F102-EB66E6AAB5C5}"/>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CD3D3D8C-01C2-2618-9025-E9EE5B12DA8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8BCDABBA-A85E-4AFD-1D09-993C81881C35}"/>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5B712B9C-F80C-E407-2518-CD7E5DFA057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3002B14E-CB2E-91DB-0A75-8CF80F813E7A}"/>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1D0EFF3C-0DB2-4BEE-3D03-7B85FA977881}"/>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sp>
        <p:nvSpPr>
          <p:cNvPr id="2" name="Text Placeholder 11">
            <a:extLst>
              <a:ext uri="{FF2B5EF4-FFF2-40B4-BE49-F238E27FC236}">
                <a16:creationId xmlns:a16="http://schemas.microsoft.com/office/drawing/2014/main" id="{20DBB85B-72B6-8969-38DD-3C2CEEEE491A}"/>
              </a:ext>
            </a:extLst>
          </p:cNvPr>
          <p:cNvSpPr txBox="1">
            <a:spLocks/>
          </p:cNvSpPr>
          <p:nvPr/>
        </p:nvSpPr>
        <p:spPr>
          <a:xfrm>
            <a:off x="2044084" y="187098"/>
            <a:ext cx="992406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Hosteller ve Ekonomik Konaklama: Fırsatlar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671462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6CE56-3F82-46EC-CA38-E8876A3A4D4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ED5FE0F-FAE9-511F-47E1-F238BDB9FC9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07679" y="3774728"/>
            <a:ext cx="5213760" cy="2868315"/>
          </a:xfrm>
          <a:prstGeom prst="rect">
            <a:avLst/>
          </a:prstGeom>
        </p:spPr>
      </p:pic>
      <p:sp>
        <p:nvSpPr>
          <p:cNvPr id="10" name="Text Placeholder 11">
            <a:extLst>
              <a:ext uri="{FF2B5EF4-FFF2-40B4-BE49-F238E27FC236}">
                <a16:creationId xmlns:a16="http://schemas.microsoft.com/office/drawing/2014/main" id="{45B1B888-6C3B-1B86-C7BE-4568E72FE402}"/>
              </a:ext>
            </a:extLst>
          </p:cNvPr>
          <p:cNvSpPr txBox="1">
            <a:spLocks/>
          </p:cNvSpPr>
          <p:nvPr/>
        </p:nvSpPr>
        <p:spPr>
          <a:xfrm>
            <a:off x="2044083" y="128366"/>
            <a:ext cx="956532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Hosteller ve Ekonomik Konaklama: Liderlik Adımları</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A3107ABA-2E41-11A8-F49B-3766305309AE}"/>
              </a:ext>
            </a:extLst>
          </p:cNvPr>
          <p:cNvCxnSpPr>
            <a:cxnSpLocks/>
          </p:cNvCxnSpPr>
          <p:nvPr/>
        </p:nvCxnSpPr>
        <p:spPr>
          <a:xfrm>
            <a:off x="2044082" y="735240"/>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A5EDFF86-AA98-97AC-A4B0-E584E0B06382}"/>
              </a:ext>
            </a:extLst>
          </p:cNvPr>
          <p:cNvSpPr txBox="1"/>
          <p:nvPr/>
        </p:nvSpPr>
        <p:spPr>
          <a:xfrm>
            <a:off x="2044082" y="1118760"/>
            <a:ext cx="9278766" cy="4524315"/>
          </a:xfrm>
          <a:prstGeom prst="rect">
            <a:avLst/>
          </a:prstGeom>
          <a:noFill/>
        </p:spPr>
        <p:txBody>
          <a:bodyPr wrap="square" lIns="91440" tIns="45720" rIns="91440" bIns="45720" numCol="2" spcCol="288000" rtlCol="0" anchor="t">
            <a:spAutoFit/>
          </a:bodyPr>
          <a:lstStyle/>
          <a:p>
            <a:pPr marL="285750" indent="-285750">
              <a:buClr>
                <a:srgbClr val="62A844"/>
              </a:buClr>
              <a:buFont typeface="Arial" panose="020B0604020202020204" pitchFamily="34" charset="0"/>
              <a:buChar char="•"/>
            </a:pPr>
            <a:r>
              <a:rPr lang="tr-TR" b="1" noProof="1">
                <a:solidFill>
                  <a:srgbClr val="262626"/>
                </a:solidFill>
              </a:rPr>
              <a:t>Hostelin duygusal atmosferini bilinçli bir şekilde belirleyin. </a:t>
            </a:r>
            <a:r>
              <a:rPr lang="tr-TR" noProof="1">
                <a:solidFill>
                  <a:srgbClr val="262626"/>
                </a:solidFill>
              </a:rPr>
              <a:t>Eşitlik ve sıcaklık tüm mekana yayılsın.</a:t>
            </a:r>
          </a:p>
          <a:p>
            <a:pPr marL="285750" indent="-285750">
              <a:buClr>
                <a:srgbClr val="62A844"/>
              </a:buClr>
              <a:buFont typeface="Arial" panose="020B0604020202020204" pitchFamily="34" charset="0"/>
              <a:buChar char="•"/>
            </a:pPr>
            <a:r>
              <a:rPr lang="tr-TR" b="1" noProof="1">
                <a:solidFill>
                  <a:srgbClr val="262626"/>
                </a:solidFill>
              </a:rPr>
              <a:t>Mekan aracılığıyla istediğiniz davranışları pekiştirin. </a:t>
            </a:r>
            <a:r>
              <a:rPr lang="tr-TR" noProof="1">
                <a:solidFill>
                  <a:srgbClr val="262626"/>
                </a:solidFill>
              </a:rPr>
              <a:t>İstenen davranışların doğal bir şekilde ortaya çıkması için düzeni, ipuçlarını ve odanın ritmini ayarlayın.</a:t>
            </a:r>
          </a:p>
          <a:p>
            <a:pPr marL="285750" indent="-285750">
              <a:buClr>
                <a:srgbClr val="62A844"/>
              </a:buClr>
              <a:buFont typeface="Arial" panose="020B0604020202020204" pitchFamily="34" charset="0"/>
              <a:buChar char="•"/>
            </a:pPr>
            <a:r>
              <a:rPr lang="tr-TR" b="1" noProof="1">
                <a:solidFill>
                  <a:srgbClr val="262626"/>
                </a:solidFill>
              </a:rPr>
              <a:t>Personele ortamı okumaları konusunda rehberlik edin. </a:t>
            </a:r>
            <a:r>
              <a:rPr lang="tr-TR" noProof="1">
                <a:solidFill>
                  <a:srgbClr val="262626"/>
                </a:solidFill>
              </a:rPr>
              <a:t>Ekiplerin gürültü, kalabalık ve enerji seviyelerinin güvenliği, akışı ve misafir konforunu nasıl etkilediğini anlamalarına yardımcı olun.</a:t>
            </a:r>
          </a:p>
          <a:p>
            <a:pPr marL="285750" indent="-285750">
              <a:buClr>
                <a:srgbClr val="62A844"/>
              </a:buClr>
              <a:buFont typeface="Arial" panose="020B0604020202020204" pitchFamily="34" charset="0"/>
              <a:buChar char="•"/>
            </a:pPr>
            <a:r>
              <a:rPr lang="tr-TR" b="1" noProof="1">
                <a:solidFill>
                  <a:srgbClr val="262626"/>
                </a:solidFill>
              </a:rPr>
              <a:t>Yeşil alışkanlıkları ekstra işler olarak değil, hostelin hikayesinin bir parçası haline getirin. </a:t>
            </a:r>
            <a:r>
              <a:rPr lang="tr-TR" noProof="1">
                <a:solidFill>
                  <a:srgbClr val="262626"/>
                </a:solidFill>
              </a:rPr>
              <a:t>Personel, anlamlı buldukları alışkanlıkları benimser.</a:t>
            </a:r>
          </a:p>
          <a:p>
            <a:pPr marL="285750" indent="-285750">
              <a:buClr>
                <a:srgbClr val="62A844"/>
              </a:buClr>
              <a:buFont typeface="Arial" panose="020B0604020202020204" pitchFamily="34" charset="0"/>
              <a:buChar char="•"/>
            </a:pPr>
            <a:r>
              <a:rPr lang="tr-TR" b="1" noProof="1">
                <a:solidFill>
                  <a:srgbClr val="262626"/>
                </a:solidFill>
              </a:rPr>
              <a:t>Personelin dijital araçları güvenle kullanmasını destekleyin. </a:t>
            </a:r>
            <a:r>
              <a:rPr lang="tr-TR" noProof="1">
                <a:solidFill>
                  <a:srgbClr val="262626"/>
                </a:solidFill>
              </a:rPr>
              <a:t>Dijital araçların stresli anları nasıl kolaylaştırdığını ve onlara gerçek insan etkileşimi için daha fazla zaman kazandırdığını gösterin.</a:t>
            </a:r>
          </a:p>
          <a:p>
            <a:pPr marL="285750" indent="-285750">
              <a:buClr>
                <a:srgbClr val="62A844"/>
              </a:buClr>
              <a:buFont typeface="Arial" panose="020B0604020202020204" pitchFamily="34" charset="0"/>
              <a:buChar char="•"/>
            </a:pPr>
            <a:r>
              <a:rPr lang="tr-TR" b="1" noProof="1">
                <a:solidFill>
                  <a:srgbClr val="262626"/>
                </a:solidFill>
              </a:rPr>
              <a:t>Personeli, gürültü, çatışma veya ortak tesislerin kötüye kullanımını yönetmek için erken, nazik ve tutarlı bir şekilde müdahale etmeye teşvik edin ve durumları sakin tutun.</a:t>
            </a:r>
          </a:p>
          <a:p>
            <a:pPr marL="285750" indent="-285750">
              <a:buClr>
                <a:srgbClr val="62A844"/>
              </a:buClr>
              <a:buFont typeface="Arial" panose="020B0604020202020204" pitchFamily="34" charset="0"/>
              <a:buChar char="•"/>
            </a:pPr>
            <a:endParaRPr lang="en-US" dirty="0">
              <a:solidFill>
                <a:srgbClr val="262626"/>
              </a:solidFill>
            </a:endParaRPr>
          </a:p>
        </p:txBody>
      </p:sp>
      <p:sp>
        <p:nvSpPr>
          <p:cNvPr id="18" name="Rectangle 17">
            <a:extLst>
              <a:ext uri="{FF2B5EF4-FFF2-40B4-BE49-F238E27FC236}">
                <a16:creationId xmlns:a16="http://schemas.microsoft.com/office/drawing/2014/main" id="{E7C700C1-D665-3251-AD48-E03735EBE04D}"/>
              </a:ext>
            </a:extLst>
          </p:cNvPr>
          <p:cNvSpPr/>
          <p:nvPr/>
        </p:nvSpPr>
        <p:spPr>
          <a:xfrm rot="16200000" flipH="1" flipV="1">
            <a:off x="-2597615" y="2577023"/>
            <a:ext cx="6833894" cy="16857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29C55A79-54B0-D09B-0955-2BF003810693}"/>
              </a:ext>
            </a:extLst>
          </p:cNvPr>
          <p:cNvPicPr>
            <a:picLocks noChangeAspect="1"/>
          </p:cNvPicPr>
          <p:nvPr/>
        </p:nvPicPr>
        <p:blipFill rotWithShape="1">
          <a:blip>
            <a:extLst>
              <a:ext uri="{96DAC541-7B7A-43D3-8B79-37D633B846F1}">
                <asvg:svgBlip xmlns:asvg="http://schemas.microsoft.com/office/drawing/2016/SVG/main" r:embed="rId4"/>
              </a:ext>
            </a:extLst>
          </a:blip>
          <a:srcRect l="44853" t="14510" r="36366" b="43723"/>
          <a:stretch>
            <a:fillRect/>
          </a:stretch>
        </p:blipFill>
        <p:spPr>
          <a:xfrm>
            <a:off x="-47792" y="21169"/>
            <a:ext cx="2177534" cy="6843488"/>
          </a:xfrm>
          <a:prstGeom prst="rect">
            <a:avLst/>
          </a:prstGeom>
        </p:spPr>
      </p:pic>
      <p:grpSp>
        <p:nvGrpSpPr>
          <p:cNvPr id="25" name="Graphic 2">
            <a:extLst>
              <a:ext uri="{FF2B5EF4-FFF2-40B4-BE49-F238E27FC236}">
                <a16:creationId xmlns:a16="http://schemas.microsoft.com/office/drawing/2014/main" id="{55E87C5C-7FD1-452E-BE97-B1ED25DB13C0}"/>
              </a:ext>
            </a:extLst>
          </p:cNvPr>
          <p:cNvGrpSpPr/>
          <p:nvPr/>
        </p:nvGrpSpPr>
        <p:grpSpPr>
          <a:xfrm>
            <a:off x="324214" y="840325"/>
            <a:ext cx="968805" cy="980176"/>
            <a:chOff x="7190753" y="5365577"/>
            <a:chExt cx="745522" cy="754273"/>
          </a:xfrm>
          <a:solidFill>
            <a:schemeClr val="bg1"/>
          </a:solidFill>
        </p:grpSpPr>
        <p:sp>
          <p:nvSpPr>
            <p:cNvPr id="26" name="Freeform 25">
              <a:extLst>
                <a:ext uri="{FF2B5EF4-FFF2-40B4-BE49-F238E27FC236}">
                  <a16:creationId xmlns:a16="http://schemas.microsoft.com/office/drawing/2014/main" id="{7A732BDB-7DC8-4247-10AF-5E4B7D8C884C}"/>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48DE834D-0C86-CEC4-B730-BEA1220BF902}"/>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8A766D31-7492-6302-49A7-9DA4C9F09BD2}"/>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C7E23173-E0E0-691F-0A40-DC6E9B9BB342}"/>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0" name="Freeform 29">
              <a:extLst>
                <a:ext uri="{FF2B5EF4-FFF2-40B4-BE49-F238E27FC236}">
                  <a16:creationId xmlns:a16="http://schemas.microsoft.com/office/drawing/2014/main" id="{8711D8D6-4746-CC4A-84B1-ACA1A09EF9F4}"/>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AB95323D-CC56-62A1-6015-C37987C01B07}"/>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2" name="Freeform 31">
              <a:extLst>
                <a:ext uri="{FF2B5EF4-FFF2-40B4-BE49-F238E27FC236}">
                  <a16:creationId xmlns:a16="http://schemas.microsoft.com/office/drawing/2014/main" id="{6E9F5133-77B6-F91F-53D3-498976417874}"/>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3" name="Freeform 32">
              <a:extLst>
                <a:ext uri="{FF2B5EF4-FFF2-40B4-BE49-F238E27FC236}">
                  <a16:creationId xmlns:a16="http://schemas.microsoft.com/office/drawing/2014/main" id="{DC70CA92-59FB-5EEF-EB5B-608E538A2955}"/>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4" name="Freeform 33">
              <a:extLst>
                <a:ext uri="{FF2B5EF4-FFF2-40B4-BE49-F238E27FC236}">
                  <a16:creationId xmlns:a16="http://schemas.microsoft.com/office/drawing/2014/main" id="{2155B04D-D61B-47CC-EBCD-36B6872B3A99}"/>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2170933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B041E-91BE-B37F-EE47-85221478DEFD}"/>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78ED0ED3-39C0-2A3B-F171-DF49866D9E94}"/>
              </a:ext>
            </a:extLst>
          </p:cNvPr>
          <p:cNvSpPr txBox="1">
            <a:spLocks/>
          </p:cNvSpPr>
          <p:nvPr/>
        </p:nvSpPr>
        <p:spPr>
          <a:xfrm>
            <a:off x="2374028" y="142758"/>
            <a:ext cx="922380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Zorluklar. Etkinlikler, Ziyafetler ve MICE Sektörüne Odaklanma</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A67FDFEE-CA4A-1D2F-F8F2-F107CD7C6C74}"/>
              </a:ext>
            </a:extLst>
          </p:cNvPr>
          <p:cNvCxnSpPr>
            <a:cxnSpLocks/>
          </p:cNvCxnSpPr>
          <p:nvPr/>
        </p:nvCxnSpPr>
        <p:spPr>
          <a:xfrm>
            <a:off x="1913756" y="1112280"/>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AC883A73-897D-3579-0222-680F2D5E9081}"/>
              </a:ext>
            </a:extLst>
          </p:cNvPr>
          <p:cNvSpPr txBox="1"/>
          <p:nvPr/>
        </p:nvSpPr>
        <p:spPr>
          <a:xfrm>
            <a:off x="1913756" y="1397636"/>
            <a:ext cx="9325990" cy="3970318"/>
          </a:xfrm>
          <a:prstGeom prst="rect">
            <a:avLst/>
          </a:prstGeom>
          <a:noFill/>
        </p:spPr>
        <p:txBody>
          <a:bodyPr wrap="square" lIns="91440" tIns="45720" rIns="91440" bIns="45720" numCol="2" spcCol="288000" rtlCol="0" anchor="t">
            <a:spAutoFit/>
          </a:bodyPr>
          <a:lstStyle/>
          <a:p>
            <a:pPr marL="342900" indent="-342900">
              <a:buClr>
                <a:srgbClr val="62A844"/>
              </a:buClr>
              <a:buFont typeface="Arial" panose="020B0604020202020204" pitchFamily="34" charset="0"/>
              <a:buChar char="•"/>
            </a:pPr>
            <a:r>
              <a:rPr lang="en-GB" dirty="0">
                <a:solidFill>
                  <a:srgbClr val="262626"/>
                </a:solidFill>
              </a:rPr>
              <a:t>Büfelerde ve büyük etkinliklerde gıda israfı yüksek ve maliyetlidir; bu durum yeni planlama ve takip yöntemleri gerektirir.</a:t>
            </a:r>
          </a:p>
          <a:p>
            <a:pPr marL="342900" indent="-342900">
              <a:buClr>
                <a:srgbClr val="62A844"/>
              </a:buClr>
              <a:buFont typeface="Arial" panose="020B0604020202020204" pitchFamily="34" charset="0"/>
              <a:buChar char="•"/>
            </a:pPr>
            <a:r>
              <a:rPr lang="en-GB" dirty="0">
                <a:solidFill>
                  <a:srgbClr val="262626"/>
                </a:solidFill>
              </a:rPr>
              <a:t>Personel eksikliği, işletmecileri ajans ekiplerine veya son dakika işe alımlarına güvenmeye zorlayarak hizmet tutarlılığını düşürmektedir.</a:t>
            </a:r>
          </a:p>
          <a:p>
            <a:pPr marL="342900" indent="-342900">
              <a:buClr>
                <a:srgbClr val="62A844"/>
              </a:buClr>
              <a:buFont typeface="Arial" panose="020B0604020202020204" pitchFamily="34" charset="0"/>
              <a:buChar char="•"/>
            </a:pPr>
            <a:r>
              <a:rPr lang="en-GB" dirty="0">
                <a:solidFill>
                  <a:srgbClr val="262626"/>
                </a:solidFill>
              </a:rPr>
              <a:t>Hibrit etkinlikler, güvenilir bir dijital altyapı (Wi-Fi kapasitesi, akış, AV entegrasyonu) gerektirir.  Yüksek enerji yükleri, faturaları önemli ölçüde artırır.</a:t>
            </a:r>
          </a:p>
          <a:p>
            <a:pPr marL="342900" indent="-342900">
              <a:buClr>
                <a:srgbClr val="62A844"/>
              </a:buClr>
              <a:buFont typeface="Arial" panose="020B0604020202020204" pitchFamily="34" charset="0"/>
              <a:buChar char="•"/>
            </a:pPr>
            <a:r>
              <a:rPr lang="en-GB" dirty="0">
                <a:solidFill>
                  <a:srgbClr val="262626"/>
                </a:solidFill>
              </a:rPr>
              <a:t> Kısa kurulum süreleri ve hızlı dönüşler operasyonel stres yaratır; hatalar departmanlar arasında hızla yayılır.</a:t>
            </a:r>
          </a:p>
          <a:p>
            <a:pPr marL="342900" indent="-342900">
              <a:buClr>
                <a:srgbClr val="62A844"/>
              </a:buClr>
              <a:buFont typeface="Arial" panose="020B0604020202020204" pitchFamily="34" charset="0"/>
              <a:buChar char="•"/>
            </a:pPr>
            <a:r>
              <a:rPr lang="en-GB" dirty="0">
                <a:solidFill>
                  <a:srgbClr val="262626"/>
                </a:solidFill>
              </a:rPr>
              <a:t> Sıkı alerjen ve özel diyet gereklilikleri, mutfak ekipleri için işleri daha karmaşık hale getirir.</a:t>
            </a:r>
          </a:p>
          <a:p>
            <a:pPr marL="342900" indent="-342900">
              <a:buClr>
                <a:srgbClr val="62A844"/>
              </a:buClr>
              <a:buFont typeface="Arial" panose="020B0604020202020204" pitchFamily="34" charset="0"/>
              <a:buChar char="•"/>
            </a:pPr>
            <a:r>
              <a:rPr lang="en-GB" dirty="0">
                <a:solidFill>
                  <a:srgbClr val="262626"/>
                </a:solidFill>
              </a:rPr>
              <a:t> Kurumsal müşterilerin fiyat duyarlılığı, marjların daralmasına ve mekanlar arasında rekabetin artmasına yol açmaktadır.</a:t>
            </a:r>
          </a:p>
          <a:p>
            <a:pPr marL="342900" indent="-342900">
              <a:buClr>
                <a:srgbClr val="62A844"/>
              </a:buClr>
              <a:buFont typeface="Arial" panose="020B0604020202020204" pitchFamily="34" charset="0"/>
              <a:buChar char="•"/>
            </a:pPr>
            <a:r>
              <a:rPr lang="en-GB" dirty="0">
                <a:solidFill>
                  <a:srgbClr val="262626"/>
                </a:solidFill>
              </a:rPr>
              <a:t>Kapsayıcı ve erişilebilir etkinlik deneyimlerine yönelik artan beklentiler, güncellenmiş sistemler ve eğitim gerektirir.</a:t>
            </a:r>
          </a:p>
          <a:p>
            <a:pPr marL="342900" indent="-342900">
              <a:buClr>
                <a:srgbClr val="62A844"/>
              </a:buClr>
              <a:buFont typeface="Arial" panose="020B0604020202020204" pitchFamily="34" charset="0"/>
              <a:buChar char="•"/>
            </a:pPr>
            <a:r>
              <a:rPr lang="en-GB" dirty="0">
                <a:solidFill>
                  <a:srgbClr val="262626"/>
                </a:solidFill>
              </a:rPr>
              <a:t>Kurumsal müşteriler, sürdürülebilirlik belgelerinin kanıtını talep eder.</a:t>
            </a:r>
            <a:br>
              <a:rPr lang="en-GB" dirty="0">
                <a:solidFill>
                  <a:srgbClr val="262626"/>
                </a:solidFill>
              </a:rPr>
            </a:br>
            <a:endParaRPr lang="en-GB" dirty="0">
              <a:solidFill>
                <a:srgbClr val="262626"/>
              </a:solidFill>
            </a:endParaRPr>
          </a:p>
          <a:p>
            <a:pPr marL="342900" indent="-342900">
              <a:buClr>
                <a:srgbClr val="62A844"/>
              </a:buClr>
              <a:buFont typeface="Arial" panose="020B0604020202020204" pitchFamily="34" charset="0"/>
              <a:buChar char="•"/>
            </a:pPr>
            <a:endParaRPr lang="en-IE" dirty="0">
              <a:solidFill>
                <a:srgbClr val="262626"/>
              </a:solidFill>
            </a:endParaRPr>
          </a:p>
        </p:txBody>
      </p:sp>
      <p:sp>
        <p:nvSpPr>
          <p:cNvPr id="18" name="Rectangle 17">
            <a:extLst>
              <a:ext uri="{FF2B5EF4-FFF2-40B4-BE49-F238E27FC236}">
                <a16:creationId xmlns:a16="http://schemas.microsoft.com/office/drawing/2014/main" id="{378BF446-07D2-C31F-F579-0F62A068B9F1}"/>
              </a:ext>
            </a:extLst>
          </p:cNvPr>
          <p:cNvSpPr/>
          <p:nvPr/>
        </p:nvSpPr>
        <p:spPr>
          <a:xfrm rot="16200000" flipH="1" flipV="1">
            <a:off x="-2602412" y="2581820"/>
            <a:ext cx="6843488" cy="1685725"/>
          </a:xfrm>
          <a:prstGeom prst="rect">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4CBA9891-120B-83B1-FA0B-E47ADD4AFD03}"/>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pic>
        <p:nvPicPr>
          <p:cNvPr id="4" name="Graphic 3">
            <a:extLst>
              <a:ext uri="{FF2B5EF4-FFF2-40B4-BE49-F238E27FC236}">
                <a16:creationId xmlns:a16="http://schemas.microsoft.com/office/drawing/2014/main" id="{D62BD65D-4C70-E586-AEBB-EEF9B3FF289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6735" y="549872"/>
            <a:ext cx="1150382" cy="1150382"/>
          </a:xfrm>
          <a:prstGeom prst="rect">
            <a:avLst/>
          </a:prstGeom>
        </p:spPr>
      </p:pic>
      <p:sp>
        <p:nvSpPr>
          <p:cNvPr id="2" name="Rounded Rectangle 1">
            <a:extLst>
              <a:ext uri="{FF2B5EF4-FFF2-40B4-BE49-F238E27FC236}">
                <a16:creationId xmlns:a16="http://schemas.microsoft.com/office/drawing/2014/main" id="{F06388F5-381E-2F58-ADDE-528AD8309123}"/>
              </a:ext>
            </a:extLst>
          </p:cNvPr>
          <p:cNvSpPr/>
          <p:nvPr/>
        </p:nvSpPr>
        <p:spPr>
          <a:xfrm>
            <a:off x="6876579" y="6068025"/>
            <a:ext cx="4721254" cy="444647"/>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32A64540-B6A9-5F7D-29D4-7BFB2BE11B47}"/>
              </a:ext>
            </a:extLst>
          </p:cNvPr>
          <p:cNvSpPr txBox="1"/>
          <p:nvPr/>
        </p:nvSpPr>
        <p:spPr>
          <a:xfrm>
            <a:off x="7006465" y="6120184"/>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5" name="TextBox 4">
            <a:extLst>
              <a:ext uri="{FF2B5EF4-FFF2-40B4-BE49-F238E27FC236}">
                <a16:creationId xmlns:a16="http://schemas.microsoft.com/office/drawing/2014/main" id="{ACFC7F91-A232-855C-E6C2-7187E838C5D5}"/>
              </a:ext>
            </a:extLst>
          </p:cNvPr>
          <p:cNvSpPr txBox="1"/>
          <p:nvPr/>
        </p:nvSpPr>
        <p:spPr>
          <a:xfrm>
            <a:off x="7673647" y="6120184"/>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C1 </a:t>
            </a:r>
            <a:r>
              <a:rPr lang="en-IE" sz="1400" b="1" i="0"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8C7E573-9C52-DAB3-C7BC-B8A50DE281DE}"/>
              </a:ext>
            </a:extLst>
          </p:cNvPr>
          <p:cNvSpPr txBox="1"/>
          <p:nvPr/>
        </p:nvSpPr>
        <p:spPr>
          <a:xfrm>
            <a:off x="8374524" y="6120184"/>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Döngüsel Ekonomi ve Kaynak Verimliliği</a:t>
            </a:r>
          </a:p>
        </p:txBody>
      </p:sp>
    </p:spTree>
    <p:extLst>
      <p:ext uri="{BB962C8B-B14F-4D97-AF65-F5344CB8AC3E}">
        <p14:creationId xmlns:p14="http://schemas.microsoft.com/office/powerpoint/2010/main" val="15870213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9F5B5-82B4-E3B9-7D7B-744075B73342}"/>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6995BA8-32DA-A73E-2522-298586D1FDCC}"/>
              </a:ext>
            </a:extLst>
          </p:cNvPr>
          <p:cNvCxnSpPr>
            <a:cxnSpLocks/>
          </p:cNvCxnSpPr>
          <p:nvPr/>
        </p:nvCxnSpPr>
        <p:spPr>
          <a:xfrm>
            <a:off x="2044084" y="851188"/>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9B8430DF-D98B-3E29-3C5B-3D04CEDD254E}"/>
              </a:ext>
            </a:extLst>
          </p:cNvPr>
          <p:cNvSpPr txBox="1"/>
          <p:nvPr/>
        </p:nvSpPr>
        <p:spPr>
          <a:xfrm>
            <a:off x="2044084" y="1091946"/>
            <a:ext cx="9360000" cy="4247317"/>
          </a:xfrm>
          <a:prstGeom prst="rect">
            <a:avLst/>
          </a:prstGeom>
          <a:noFill/>
        </p:spPr>
        <p:txBody>
          <a:bodyPr wrap="square" lIns="91440" tIns="45720" rIns="91440" bIns="45720" numCol="2" spcCol="288000" rtlCol="0" anchor="t">
            <a:spAutoFit/>
          </a:bodyPr>
          <a:lstStyle/>
          <a:p>
            <a:pPr marL="285750" indent="-285750">
              <a:buClr>
                <a:srgbClr val="62A844"/>
              </a:buClr>
              <a:buFont typeface="Arial" panose="020B0604020202020204" pitchFamily="34" charset="0"/>
              <a:buChar char="•"/>
            </a:pPr>
            <a:r>
              <a:rPr lang="tr-TR" b="1" noProof="1">
                <a:solidFill>
                  <a:srgbClr val="262626"/>
                </a:solidFill>
              </a:rPr>
              <a:t>Etkinlik akışını yeniden tasarlayarak stres yükünü azaltın ve verimliliği artırın. </a:t>
            </a:r>
            <a:r>
              <a:rPr lang="tr-TR" noProof="1">
                <a:solidFill>
                  <a:srgbClr val="262626"/>
                </a:solidFill>
              </a:rPr>
              <a:t>Akış haritalaması (hareket, zamanlama, sıcaklık, gürültü), darboğazları ortadan kaldırmak ve personelin daha sakin ve güvenli bir ritimde çalışmasını sağlamak için düzenlemeleri yeniden şekillendirmenize olanak tanır.</a:t>
            </a:r>
          </a:p>
          <a:p>
            <a:pPr marL="285750" indent="-285750">
              <a:buClr>
                <a:srgbClr val="62A844"/>
              </a:buClr>
              <a:buFont typeface="Arial" panose="020B0604020202020204" pitchFamily="34" charset="0"/>
              <a:buChar char="•"/>
            </a:pPr>
            <a:r>
              <a:rPr lang="tr-TR" b="1" noProof="1">
                <a:solidFill>
                  <a:srgbClr val="262626"/>
                </a:solidFill>
              </a:rPr>
              <a:t>Etkinlik öncesinde dijital mikro brifingler kullanarak ekipler gelmeden önce aralarında senkronizasyon sağlayın. Kısa bir brifing videosu, görsel akış çizelgesi veya WhatsApp panosu, uzun sabah toplantıları yapmadan mutfak, servis, AV ve temizlik ekiplerini aynı çizgide tutar.</a:t>
            </a:r>
          </a:p>
          <a:p>
            <a:pPr>
              <a:buClr>
                <a:srgbClr val="62A844"/>
              </a:buClr>
            </a:pPr>
            <a:endParaRPr lang="tr-TR" b="1" noProof="1">
              <a:solidFill>
                <a:srgbClr val="262626"/>
              </a:solidFill>
            </a:endParaRPr>
          </a:p>
          <a:p>
            <a:pPr marL="285750" indent="-285750">
              <a:buClr>
                <a:srgbClr val="62A844"/>
              </a:buClr>
              <a:buFont typeface="Arial" panose="020B0604020202020204" pitchFamily="34" charset="0"/>
              <a:buChar char="•"/>
            </a:pPr>
            <a:r>
              <a:rPr lang="tr-TR" b="1" noProof="1">
                <a:solidFill>
                  <a:srgbClr val="262626"/>
                </a:solidFill>
              </a:rPr>
              <a:t>ESG'yi canlı bir deneyim varlığı olarak değerlendirin. Büfe tasarımı, dekor, porsiyon ipuçları ve atık görünürlüğü, müşterinin izleniminin ve personelin gururunun bir parçası haline gelir.</a:t>
            </a:r>
          </a:p>
          <a:p>
            <a:pPr marL="285750" indent="-285750">
              <a:buClr>
                <a:srgbClr val="62A844"/>
              </a:buClr>
              <a:buFont typeface="Arial" panose="020B0604020202020204" pitchFamily="34" charset="0"/>
              <a:buChar char="•"/>
            </a:pPr>
            <a:r>
              <a:rPr lang="tr-TR" b="1" noProof="1">
                <a:solidFill>
                  <a:srgbClr val="262626"/>
                </a:solidFill>
              </a:rPr>
              <a:t>"Modüler etkinlik unsurları" ile hizmet kalitesini sabitleyin. </a:t>
            </a:r>
            <a:r>
              <a:rPr lang="tr-TR" noProof="1">
                <a:solidFill>
                  <a:srgbClr val="262626"/>
                </a:solidFill>
              </a:rPr>
              <a:t>Bar istasyonları, büfe blokları, AV ön ayarları ve sıfırlama rutinleri için tekrarlanabilir modüller, iş değişimlerinde işgücünü, hata riskini ve bilişsel yükü azaltır.</a:t>
            </a:r>
          </a:p>
          <a:p>
            <a:pPr marL="285750" indent="-285750">
              <a:buClr>
                <a:srgbClr val="62A844"/>
              </a:buClr>
              <a:buFont typeface="Arial" panose="020B0604020202020204" pitchFamily="34" charset="0"/>
              <a:buChar char="•"/>
            </a:pPr>
            <a:endParaRPr lang="en-GB" dirty="0">
              <a:solidFill>
                <a:srgbClr val="262626"/>
              </a:solidFill>
            </a:endParaRPr>
          </a:p>
        </p:txBody>
      </p:sp>
      <p:sp>
        <p:nvSpPr>
          <p:cNvPr id="18" name="Rectangle 17">
            <a:extLst>
              <a:ext uri="{FF2B5EF4-FFF2-40B4-BE49-F238E27FC236}">
                <a16:creationId xmlns:a16="http://schemas.microsoft.com/office/drawing/2014/main" id="{76FA2328-3533-9DD7-FA5B-AD04B7D5B0A7}"/>
              </a:ext>
            </a:extLst>
          </p:cNvPr>
          <p:cNvSpPr/>
          <p:nvPr/>
        </p:nvSpPr>
        <p:spPr>
          <a:xfrm rot="16200000" flipH="1" flipV="1">
            <a:off x="-2602412" y="2581820"/>
            <a:ext cx="6843488" cy="1685725"/>
          </a:xfrm>
          <a:prstGeom prst="rect">
            <a:avLst/>
          </a:pr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84630EBF-0F68-CD54-6488-41CF79E9E43E}"/>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grpSp>
        <p:nvGrpSpPr>
          <p:cNvPr id="5" name="Graphic 3">
            <a:extLst>
              <a:ext uri="{FF2B5EF4-FFF2-40B4-BE49-F238E27FC236}">
                <a16:creationId xmlns:a16="http://schemas.microsoft.com/office/drawing/2014/main" id="{54E0AB27-A630-9900-33A6-510CBFF92919}"/>
              </a:ext>
            </a:extLst>
          </p:cNvPr>
          <p:cNvGrpSpPr/>
          <p:nvPr/>
        </p:nvGrpSpPr>
        <p:grpSpPr>
          <a:xfrm>
            <a:off x="295566" y="450140"/>
            <a:ext cx="1066935" cy="1001108"/>
            <a:chOff x="6615628" y="2116894"/>
            <a:chExt cx="1066935" cy="1001108"/>
          </a:xfrm>
          <a:solidFill>
            <a:schemeClr val="bg1"/>
          </a:solidFill>
        </p:grpSpPr>
        <p:sp>
          <p:nvSpPr>
            <p:cNvPr id="6" name="Freeform 5">
              <a:extLst>
                <a:ext uri="{FF2B5EF4-FFF2-40B4-BE49-F238E27FC236}">
                  <a16:creationId xmlns:a16="http://schemas.microsoft.com/office/drawing/2014/main" id="{BBE8FF54-314C-D7EE-CFA4-2966231EE384}"/>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7C304951-B8E5-12AF-316E-ED4D8FC48F68}"/>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9B05EBC-C0D3-4C59-6F71-F95A8BF4C7BE}"/>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D27D8ED8-7BB2-E323-A16A-EA9B14557543}"/>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1CAC4E96-D9CE-34BC-812B-75342EBD8920}"/>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08D02F21-5B84-1DB4-C6E4-BF1D09022AF8}"/>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A4C8F520-4DA1-683C-2E20-23A4C9E08A99}"/>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C1D55798-4408-E238-E0A5-35F863A3860D}"/>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3451F2ED-3B4D-E231-2F99-484B4209470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7BEAF5D-5D19-3705-978F-E1CDFA7E1601}"/>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506CA766-A9A6-AA79-8738-F73B37541EA9}"/>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2F89CCA7-5289-0B6E-04E2-119A16D0AAF2}"/>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sp>
        <p:nvSpPr>
          <p:cNvPr id="2" name="Text Placeholder 11">
            <a:extLst>
              <a:ext uri="{FF2B5EF4-FFF2-40B4-BE49-F238E27FC236}">
                <a16:creationId xmlns:a16="http://schemas.microsoft.com/office/drawing/2014/main" id="{01251D20-B3C6-3F7F-B6FD-DF3001CC3657}"/>
              </a:ext>
            </a:extLst>
          </p:cNvPr>
          <p:cNvSpPr txBox="1">
            <a:spLocks/>
          </p:cNvSpPr>
          <p:nvPr/>
        </p:nvSpPr>
        <p:spPr>
          <a:xfrm>
            <a:off x="2044084" y="265436"/>
            <a:ext cx="7643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Etkinlikler, Ziyafetler ve MICE: Fırsatlar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307137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10514-4A2A-BC3D-AAFC-CAFE077995E0}"/>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A2641AF5-466B-AF44-E54D-9DBA4BCA2D77}"/>
              </a:ext>
            </a:extLst>
          </p:cNvPr>
          <p:cNvCxnSpPr>
            <a:cxnSpLocks/>
          </p:cNvCxnSpPr>
          <p:nvPr/>
        </p:nvCxnSpPr>
        <p:spPr>
          <a:xfrm>
            <a:off x="2032509" y="774087"/>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E2ADFB21-BEAB-6AC8-28DB-023347492962}"/>
              </a:ext>
            </a:extLst>
          </p:cNvPr>
          <p:cNvSpPr txBox="1"/>
          <p:nvPr/>
        </p:nvSpPr>
        <p:spPr>
          <a:xfrm>
            <a:off x="2210749" y="1042972"/>
            <a:ext cx="9685686" cy="5310321"/>
          </a:xfrm>
          <a:prstGeom prst="rect">
            <a:avLst/>
          </a:prstGeom>
          <a:noFill/>
        </p:spPr>
        <p:txBody>
          <a:bodyPr wrap="square" lIns="91440" tIns="45720" rIns="91440" bIns="45720" numCol="2" spcCol="288000" rtlCol="0" anchor="t">
            <a:spAutoFit/>
          </a:bodyPr>
          <a:lstStyle/>
          <a:p>
            <a:pPr marL="285750" indent="-285750">
              <a:buClr>
                <a:srgbClr val="62A844"/>
              </a:buClr>
              <a:buFont typeface="Arial" panose="020B0604020202020204" pitchFamily="34" charset="0"/>
              <a:buChar char="•"/>
            </a:pPr>
            <a:r>
              <a:rPr lang="tr-TR" b="1" noProof="1">
                <a:solidFill>
                  <a:srgbClr val="262626"/>
                </a:solidFill>
              </a:rPr>
              <a:t>Ortam düzenlemesini kullanarak misafir davranışlarını yönlendirin ve olayları azaltın. </a:t>
            </a:r>
            <a:r>
              <a:rPr lang="tr-TR" noProof="1">
                <a:solidFill>
                  <a:srgbClr val="262626"/>
                </a:solidFill>
              </a:rPr>
              <a:t>Aydınlatma, ses, hareket ipuçları ve masa düzeni, kuyruk oluşumunu azaltır, güvenliği artırır ve hem personel hem de müşteriler için enerjiyi yönetilebilir tutar.</a:t>
            </a:r>
          </a:p>
          <a:p>
            <a:pPr marL="285750" indent="-285750">
              <a:buClr>
                <a:srgbClr val="62A844"/>
              </a:buClr>
              <a:buFont typeface="Arial" panose="020B0604020202020204" pitchFamily="34" charset="0"/>
              <a:buChar char="•"/>
            </a:pPr>
            <a:r>
              <a:rPr lang="tr-TR" b="1" noProof="1">
                <a:solidFill>
                  <a:srgbClr val="262626"/>
                </a:solidFill>
              </a:rPr>
              <a:t>Enerji tüketimindeki ani artışları belirleyin ve düzenleri yeniden tasarlayın. </a:t>
            </a:r>
            <a:r>
              <a:rPr lang="tr-TR" noProof="1">
                <a:solidFill>
                  <a:srgbClr val="262626"/>
                </a:solidFill>
              </a:rPr>
              <a:t>Birçok ani artış</a:t>
            </a:r>
            <a:r>
              <a:rPr lang="tr-TR" b="1" noProof="1">
                <a:solidFill>
                  <a:srgbClr val="262626"/>
                </a:solidFill>
              </a:rPr>
              <a:t>,</a:t>
            </a:r>
            <a:r>
              <a:rPr lang="tr-TR" noProof="1">
                <a:solidFill>
                  <a:srgbClr val="262626"/>
                </a:solidFill>
              </a:rPr>
              <a:t> insan ritimlerinden kaynaklanır (eşzamanlı kahve servisi, tüm odanın iklimlendirme talepleri, AV testleri). Zamanlamayı ayarlamak, neredeyse hiçbir maliyet olmadan enerji kullanımını dengeler.</a:t>
            </a:r>
          </a:p>
          <a:p>
            <a:pPr marL="285750" indent="-285750">
              <a:buClr>
                <a:srgbClr val="62A844"/>
              </a:buClr>
              <a:buFont typeface="Arial" panose="020B0604020202020204" pitchFamily="34" charset="0"/>
              <a:buChar char="•"/>
            </a:pPr>
            <a:r>
              <a:rPr lang="tr-TR" b="1" noProof="1">
                <a:solidFill>
                  <a:srgbClr val="262626"/>
                </a:solidFill>
              </a:rPr>
              <a:t>Tedarikçi ortaklıklarını, birlikte yaratılan etkinlik değerine dönüştürün. </a:t>
            </a:r>
            <a:r>
              <a:rPr lang="tr-TR" noProof="1">
                <a:solidFill>
                  <a:srgbClr val="262626"/>
                </a:solidFill>
              </a:rPr>
              <a:t>Yerel üreticiler, çiçekçiler, catering firmaları, müzisyenler ve AV ortakları, konukların hatırlayacağı bir sürdürülebilirlik veya topluluk hikayesinin parçası haline gelir.</a:t>
            </a:r>
          </a:p>
          <a:p>
            <a:pPr marL="285750" indent="-285750">
              <a:buClr>
                <a:srgbClr val="62A844"/>
              </a:buClr>
              <a:buFont typeface="Arial" panose="020B0604020202020204" pitchFamily="34" charset="0"/>
              <a:buChar char="•"/>
            </a:pPr>
            <a:r>
              <a:rPr lang="tr-TR" b="1" noProof="1">
                <a:solidFill>
                  <a:srgbClr val="262626"/>
                </a:solidFill>
              </a:rPr>
              <a:t>Sakin dönemleri, ekibe mikro esneklik kazandırmak için kullanın. </a:t>
            </a:r>
            <a:r>
              <a:rPr lang="tr-TR" noProof="1">
                <a:solidFill>
                  <a:srgbClr val="262626"/>
                </a:solidFill>
              </a:rPr>
              <a:t>Çapraz yetkinlik eğitimi (servis personeli için AV temelleri, temizlik personeli için servis ritmi), bir şey bozulduğunda veya bir tedarikçi geç geldiğinde dayanıklılık sağlar.</a:t>
            </a:r>
            <a:br>
              <a:rPr lang="tr-TR" noProof="1">
                <a:solidFill>
                  <a:srgbClr val="262626"/>
                </a:solidFill>
              </a:rPr>
            </a:br>
            <a:endParaRPr lang="tr-TR" noProof="1">
              <a:solidFill>
                <a:srgbClr val="262626"/>
              </a:solidFill>
            </a:endParaRPr>
          </a:p>
          <a:p>
            <a:pPr marL="285750" indent="-285750">
              <a:buClr>
                <a:srgbClr val="62A844"/>
              </a:buClr>
              <a:buFont typeface="Arial" panose="020B0604020202020204" pitchFamily="34" charset="0"/>
              <a:buChar char="•"/>
            </a:pPr>
            <a:endParaRPr lang="en-GB" dirty="0">
              <a:solidFill>
                <a:srgbClr val="262626"/>
              </a:solidFill>
            </a:endParaRPr>
          </a:p>
        </p:txBody>
      </p:sp>
      <p:sp>
        <p:nvSpPr>
          <p:cNvPr id="18" name="Rectangle 17">
            <a:extLst>
              <a:ext uri="{FF2B5EF4-FFF2-40B4-BE49-F238E27FC236}">
                <a16:creationId xmlns:a16="http://schemas.microsoft.com/office/drawing/2014/main" id="{70A7E001-C428-498D-9DA9-981860D29B54}"/>
              </a:ext>
            </a:extLst>
          </p:cNvPr>
          <p:cNvSpPr/>
          <p:nvPr/>
        </p:nvSpPr>
        <p:spPr>
          <a:xfrm rot="16200000" flipH="1" flipV="1">
            <a:off x="-2602412" y="2581820"/>
            <a:ext cx="6843488" cy="1685725"/>
          </a:xfrm>
          <a:prstGeom prst="rect">
            <a:avLst/>
          </a:pr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4FD5F1FD-67B5-3E3E-3E91-226923E191C8}"/>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grpSp>
        <p:nvGrpSpPr>
          <p:cNvPr id="5" name="Graphic 3">
            <a:extLst>
              <a:ext uri="{FF2B5EF4-FFF2-40B4-BE49-F238E27FC236}">
                <a16:creationId xmlns:a16="http://schemas.microsoft.com/office/drawing/2014/main" id="{A4351928-312C-DA51-7DAA-723270BD2285}"/>
              </a:ext>
            </a:extLst>
          </p:cNvPr>
          <p:cNvGrpSpPr/>
          <p:nvPr/>
        </p:nvGrpSpPr>
        <p:grpSpPr>
          <a:xfrm>
            <a:off x="295566" y="450140"/>
            <a:ext cx="1066935" cy="1001108"/>
            <a:chOff x="6615628" y="2116894"/>
            <a:chExt cx="1066935" cy="1001108"/>
          </a:xfrm>
          <a:solidFill>
            <a:schemeClr val="bg1"/>
          </a:solidFill>
        </p:grpSpPr>
        <p:sp>
          <p:nvSpPr>
            <p:cNvPr id="6" name="Freeform 5">
              <a:extLst>
                <a:ext uri="{FF2B5EF4-FFF2-40B4-BE49-F238E27FC236}">
                  <a16:creationId xmlns:a16="http://schemas.microsoft.com/office/drawing/2014/main" id="{31FB0A10-C1E8-B997-B834-69C3DF0BADAC}"/>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25CFC69F-78E0-DD94-51DC-4DDF74658BBB}"/>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603A935E-C807-0411-EA6D-B265C3744F8D}"/>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D115FC12-3CDD-A0B7-E7D9-381891081D79}"/>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FFA70F2-E5BB-0A08-A0B3-4512B86DED45}"/>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4E574C3C-2604-3999-7C1E-69D848DBDAC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9C5E4BB3-51EC-CFC3-3EE1-8B5A64B3E86C}"/>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B75A9D46-2FFC-1FE6-A995-31D2C7B7A70C}"/>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866F590A-6FA9-06E4-9790-B7DF2C80FB93}"/>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16D20BC-49D9-96C8-8E3B-893EBCDE6D95}"/>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9DE77041-61F8-406D-66C3-73738EC9F1F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E4AFD159-9E4A-C2BE-5A44-C3C6B223CB83}"/>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sp>
        <p:nvSpPr>
          <p:cNvPr id="2" name="Text Placeholder 11">
            <a:extLst>
              <a:ext uri="{FF2B5EF4-FFF2-40B4-BE49-F238E27FC236}">
                <a16:creationId xmlns:a16="http://schemas.microsoft.com/office/drawing/2014/main" id="{21F6AF34-B4B5-4848-9EB8-D73F548CEEBB}"/>
              </a:ext>
            </a:extLst>
          </p:cNvPr>
          <p:cNvSpPr txBox="1">
            <a:spLocks/>
          </p:cNvSpPr>
          <p:nvPr/>
        </p:nvSpPr>
        <p:spPr>
          <a:xfrm>
            <a:off x="3039068" y="197670"/>
            <a:ext cx="7643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Etkinlikler, Ziyafetler ve MICE: Fırsatlar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273856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0AA32-823F-29A9-1103-CF1D43E9625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9C96B41-2C8D-70E9-0417-99BA88334D83}"/>
              </a:ext>
            </a:extLst>
          </p:cNvPr>
          <p:cNvPicPr>
            <a:picLocks noChangeAspect="1"/>
          </p:cNvPicPr>
          <p:nvPr/>
        </p:nvPicPr>
        <p:blipFill>
          <a:blip r:embed="rId3" cstate="screen">
            <a:extLst>
              <a:ext uri="{28A0092B-C50C-407E-A947-70E740481C1C}">
                <a14:useLocalDpi xmlns:a14="http://schemas.microsoft.com/office/drawing/2010/main"/>
              </a:ext>
            </a:extLst>
          </a:blip>
          <a:srcRect l="12885" t="-1" r="14984" b="-1"/>
          <a:stretch>
            <a:fillRect/>
          </a:stretch>
        </p:blipFill>
        <p:spPr>
          <a:xfrm>
            <a:off x="8993165" y="4406069"/>
            <a:ext cx="2509604" cy="2451931"/>
          </a:xfrm>
          <a:prstGeom prst="rect">
            <a:avLst/>
          </a:prstGeom>
        </p:spPr>
      </p:pic>
      <p:sp>
        <p:nvSpPr>
          <p:cNvPr id="10" name="Text Placeholder 11">
            <a:extLst>
              <a:ext uri="{FF2B5EF4-FFF2-40B4-BE49-F238E27FC236}">
                <a16:creationId xmlns:a16="http://schemas.microsoft.com/office/drawing/2014/main" id="{0A3A301B-E887-2847-9F95-4888CE6938A5}"/>
              </a:ext>
            </a:extLst>
          </p:cNvPr>
          <p:cNvSpPr txBox="1">
            <a:spLocks/>
          </p:cNvSpPr>
          <p:nvPr/>
        </p:nvSpPr>
        <p:spPr>
          <a:xfrm>
            <a:off x="2044084" y="381211"/>
            <a:ext cx="935180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Etkinlikler, ziyafetler ve MICE: Liderlik Eylemleri</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B810C484-4675-2281-20DB-884BE48EA3CA}"/>
              </a:ext>
            </a:extLst>
          </p:cNvPr>
          <p:cNvCxnSpPr>
            <a:cxnSpLocks/>
          </p:cNvCxnSpPr>
          <p:nvPr/>
        </p:nvCxnSpPr>
        <p:spPr>
          <a:xfrm>
            <a:off x="2044083" y="1034807"/>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95759C6C-72F1-74F7-5157-387620160C96}"/>
              </a:ext>
            </a:extLst>
          </p:cNvPr>
          <p:cNvSpPr txBox="1"/>
          <p:nvPr/>
        </p:nvSpPr>
        <p:spPr>
          <a:xfrm>
            <a:off x="2308170" y="1288949"/>
            <a:ext cx="8569263" cy="3693319"/>
          </a:xfrm>
          <a:prstGeom prst="rect">
            <a:avLst/>
          </a:prstGeom>
          <a:noFill/>
        </p:spPr>
        <p:txBody>
          <a:bodyPr wrap="square" lIns="91440" tIns="45720" rIns="91440" bIns="45720" numCol="2" spcCol="288000" rtlCol="0" anchor="t">
            <a:spAutoFit/>
          </a:bodyPr>
          <a:lstStyle/>
          <a:p>
            <a:pPr marL="285750" indent="-285750">
              <a:buClr>
                <a:srgbClr val="62A844"/>
              </a:buClr>
              <a:buFont typeface="Arial" panose="020B0604020202020204" pitchFamily="34" charset="0"/>
              <a:buChar char="•"/>
            </a:pPr>
            <a:r>
              <a:rPr lang="en-GB" b="1" dirty="0">
                <a:solidFill>
                  <a:srgbClr val="262626"/>
                </a:solidFill>
              </a:rPr>
              <a:t>Etkinlikle ilgili ortak bir zihinsel model oluşturun, böylece ekipler kendi inisiyatifleriyle uyumlu kararlar alabilsin.</a:t>
            </a:r>
          </a:p>
          <a:p>
            <a:pPr marL="285750" indent="-285750">
              <a:buClr>
                <a:srgbClr val="62A844"/>
              </a:buClr>
              <a:buFont typeface="Arial" panose="020B0604020202020204" pitchFamily="34" charset="0"/>
              <a:buChar char="•"/>
            </a:pPr>
            <a:r>
              <a:rPr lang="en-GB" b="1" dirty="0">
                <a:solidFill>
                  <a:srgbClr val="262626"/>
                </a:solidFill>
              </a:rPr>
              <a:t>Belirsizlikleri tartışılabilir hale getirin, böylece küçük riskler erken aşamada ortaya çıksın. Liderlik, birisinin "bu daha sonra sorun yaratabilir" diyebileceği ve sesinin duyulacağı bir ortam yaratır.</a:t>
            </a:r>
          </a:p>
          <a:p>
            <a:pPr marL="285750" indent="-285750">
              <a:buClr>
                <a:srgbClr val="62A844"/>
              </a:buClr>
              <a:buFont typeface="Arial" panose="020B0604020202020204" pitchFamily="34" charset="0"/>
              <a:buChar char="•"/>
            </a:pPr>
            <a:r>
              <a:rPr lang="en-GB" b="1" dirty="0">
                <a:solidFill>
                  <a:srgbClr val="262626"/>
                </a:solidFill>
              </a:rPr>
              <a:t>Sürdürülebilirlik seçimlerini bir zorunluluk olarak değil, kimlikle ilişkilendirin.</a:t>
            </a:r>
          </a:p>
          <a:p>
            <a:pPr marL="285750" indent="-285750">
              <a:buClr>
                <a:srgbClr val="62A844"/>
              </a:buClr>
              <a:buFont typeface="Arial" panose="020B0604020202020204" pitchFamily="34" charset="0"/>
              <a:buChar char="•"/>
            </a:pPr>
            <a:r>
              <a:rPr lang="en-GB" b="1" dirty="0">
                <a:solidFill>
                  <a:srgbClr val="262626"/>
                </a:solidFill>
              </a:rPr>
              <a:t>Ekipte öngörülü düşünme becerisini geliştirin. </a:t>
            </a:r>
            <a:r>
              <a:rPr lang="en-GB" dirty="0">
                <a:solidFill>
                  <a:srgbClr val="262626"/>
                </a:solidFill>
              </a:rPr>
              <a:t>Personele bir adım ötesini görmeyi ve baskı oluşmadan harekete geçmeyi öğretin.</a:t>
            </a:r>
          </a:p>
          <a:p>
            <a:pPr marL="285750" indent="-285750">
              <a:buClr>
                <a:srgbClr val="62A844"/>
              </a:buClr>
              <a:buFont typeface="Arial" panose="020B0604020202020204" pitchFamily="34" charset="0"/>
              <a:buChar char="•"/>
            </a:pPr>
            <a:r>
              <a:rPr lang="en-GB" b="1" dirty="0">
                <a:solidFill>
                  <a:srgbClr val="262626"/>
                </a:solidFill>
              </a:rPr>
              <a:t>Dijital araçları kullanarak kolektif zeka oluşturun. </a:t>
            </a:r>
            <a:r>
              <a:rPr lang="en-GB" dirty="0">
                <a:solidFill>
                  <a:srgbClr val="262626"/>
                </a:solidFill>
              </a:rPr>
              <a:t>Harika bir lider, dijital temas noktalarını ekiplerin sistemi, zamanlamayı, güncellemeleri ve riskleri birlikte görebilmeleri için bir yol olarak konumlandırır. </a:t>
            </a:r>
          </a:p>
          <a:p>
            <a:pPr marL="285750" indent="-285750">
              <a:buClr>
                <a:srgbClr val="62A844"/>
              </a:buClr>
              <a:buFont typeface="Arial" panose="020B0604020202020204" pitchFamily="34" charset="0"/>
              <a:buChar char="•"/>
            </a:pPr>
            <a:r>
              <a:rPr lang="en-GB" b="1" dirty="0">
                <a:solidFill>
                  <a:srgbClr val="262626"/>
                </a:solidFill>
              </a:rPr>
              <a:t>İşbirliğinin içgüdüsel hale gelmesi için ekipler arası empati yaratın. </a:t>
            </a:r>
            <a:endParaRPr lang="en-GB" dirty="0">
              <a:solidFill>
                <a:srgbClr val="262626"/>
              </a:solidFill>
            </a:endParaRPr>
          </a:p>
        </p:txBody>
      </p:sp>
      <p:sp>
        <p:nvSpPr>
          <p:cNvPr id="18" name="Rectangle 17">
            <a:extLst>
              <a:ext uri="{FF2B5EF4-FFF2-40B4-BE49-F238E27FC236}">
                <a16:creationId xmlns:a16="http://schemas.microsoft.com/office/drawing/2014/main" id="{05DE61CE-E8B8-344F-F337-DE3FD2BEEE38}"/>
              </a:ext>
            </a:extLst>
          </p:cNvPr>
          <p:cNvSpPr/>
          <p:nvPr/>
        </p:nvSpPr>
        <p:spPr>
          <a:xfrm rot="16200000" flipH="1" flipV="1">
            <a:off x="-2611528" y="2590936"/>
            <a:ext cx="6861720" cy="16857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3B5741C2-EA98-BCCE-AFA0-6FBD2795EFB0}"/>
              </a:ext>
            </a:extLst>
          </p:cNvPr>
          <p:cNvPicPr>
            <a:picLocks noChangeAspect="1"/>
          </p:cNvPicPr>
          <p:nvPr/>
        </p:nvPicPr>
        <p:blipFill rotWithShape="1">
          <a:blip>
            <a:extLst>
              <a:ext uri="{96DAC541-7B7A-43D3-8B79-37D633B846F1}">
                <asvg:svgBlip xmlns:asvg="http://schemas.microsoft.com/office/drawing/2016/SVG/main" r:embed="rId4"/>
              </a:ext>
            </a:extLst>
          </a:blip>
          <a:srcRect l="44853" t="14510" r="36366" b="43723"/>
          <a:stretch>
            <a:fillRect/>
          </a:stretch>
        </p:blipFill>
        <p:spPr>
          <a:xfrm>
            <a:off x="-47792" y="21169"/>
            <a:ext cx="2177534" cy="6843488"/>
          </a:xfrm>
          <a:prstGeom prst="rect">
            <a:avLst/>
          </a:prstGeom>
        </p:spPr>
      </p:pic>
      <p:grpSp>
        <p:nvGrpSpPr>
          <p:cNvPr id="25" name="Graphic 2">
            <a:extLst>
              <a:ext uri="{FF2B5EF4-FFF2-40B4-BE49-F238E27FC236}">
                <a16:creationId xmlns:a16="http://schemas.microsoft.com/office/drawing/2014/main" id="{92B4642C-2D59-C92A-D266-1D5510826F25}"/>
              </a:ext>
            </a:extLst>
          </p:cNvPr>
          <p:cNvGrpSpPr/>
          <p:nvPr/>
        </p:nvGrpSpPr>
        <p:grpSpPr>
          <a:xfrm>
            <a:off x="324214" y="840325"/>
            <a:ext cx="968805" cy="980176"/>
            <a:chOff x="7190753" y="5365577"/>
            <a:chExt cx="745522" cy="754273"/>
          </a:xfrm>
          <a:solidFill>
            <a:schemeClr val="bg1"/>
          </a:solidFill>
        </p:grpSpPr>
        <p:sp>
          <p:nvSpPr>
            <p:cNvPr id="26" name="Freeform 25">
              <a:extLst>
                <a:ext uri="{FF2B5EF4-FFF2-40B4-BE49-F238E27FC236}">
                  <a16:creationId xmlns:a16="http://schemas.microsoft.com/office/drawing/2014/main" id="{21F52D6B-F360-4170-CADB-942FA3297C19}"/>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2D1D7892-74B6-9388-8626-B3C98B661DA7}"/>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0D3DBFBD-FD23-798C-96CC-4335A55EAC39}"/>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04FC24E3-09EE-AC08-0A82-C2F270C25A13}"/>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0" name="Freeform 29">
              <a:extLst>
                <a:ext uri="{FF2B5EF4-FFF2-40B4-BE49-F238E27FC236}">
                  <a16:creationId xmlns:a16="http://schemas.microsoft.com/office/drawing/2014/main" id="{638FEE09-238E-1863-1F86-00EA897BB5EA}"/>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3E437C0E-A819-4811-741B-82F97D8D73EA}"/>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2" name="Freeform 31">
              <a:extLst>
                <a:ext uri="{FF2B5EF4-FFF2-40B4-BE49-F238E27FC236}">
                  <a16:creationId xmlns:a16="http://schemas.microsoft.com/office/drawing/2014/main" id="{F9542B3A-EB2E-0CD6-B7AA-2BCA7AAA3E9E}"/>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3" name="Freeform 32">
              <a:extLst>
                <a:ext uri="{FF2B5EF4-FFF2-40B4-BE49-F238E27FC236}">
                  <a16:creationId xmlns:a16="http://schemas.microsoft.com/office/drawing/2014/main" id="{CADD038C-AEF7-233C-839B-E577C09431A0}"/>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4" name="Freeform 33">
              <a:extLst>
                <a:ext uri="{FF2B5EF4-FFF2-40B4-BE49-F238E27FC236}">
                  <a16:creationId xmlns:a16="http://schemas.microsoft.com/office/drawing/2014/main" id="{765D790F-B096-C85C-5CC5-286992FB6031}"/>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7713611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D8620-0268-E104-7F3E-3521CE91EA02}"/>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8761D629-F8A5-902C-41B4-4F7B097FD1F3}"/>
              </a:ext>
            </a:extLst>
          </p:cNvPr>
          <p:cNvSpPr txBox="1">
            <a:spLocks/>
          </p:cNvSpPr>
          <p:nvPr/>
        </p:nvSpPr>
        <p:spPr>
          <a:xfrm>
            <a:off x="2044084" y="181381"/>
            <a:ext cx="897621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Zorluklar. Spa, Sağlık ve Eğlence Sektörüne Odaklanma</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F2EC3097-4235-D1E6-7E66-4E16877F9CC0}"/>
              </a:ext>
            </a:extLst>
          </p:cNvPr>
          <p:cNvCxnSpPr>
            <a:cxnSpLocks/>
          </p:cNvCxnSpPr>
          <p:nvPr/>
        </p:nvCxnSpPr>
        <p:spPr>
          <a:xfrm>
            <a:off x="2044084" y="1144813"/>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CC712BE2-BDDC-FC59-C794-CA8B3043ECE7}"/>
              </a:ext>
            </a:extLst>
          </p:cNvPr>
          <p:cNvSpPr txBox="1"/>
          <p:nvPr/>
        </p:nvSpPr>
        <p:spPr>
          <a:xfrm>
            <a:off x="2044084" y="1296819"/>
            <a:ext cx="9325990" cy="4801314"/>
          </a:xfrm>
          <a:prstGeom prst="rect">
            <a:avLst/>
          </a:prstGeom>
          <a:noFill/>
        </p:spPr>
        <p:txBody>
          <a:bodyPr wrap="square" lIns="91440" tIns="45720" rIns="91440" bIns="45720" numCol="2" spcCol="288000" rtlCol="0" anchor="t">
            <a:spAutoFit/>
          </a:bodyPr>
          <a:lstStyle/>
          <a:p>
            <a:pPr marL="342900" indent="-342900">
              <a:buClr>
                <a:srgbClr val="62A844"/>
              </a:buClr>
              <a:buFont typeface="Arial" panose="020B0604020202020204" pitchFamily="34" charset="0"/>
              <a:buChar char="•"/>
            </a:pPr>
            <a:r>
              <a:rPr lang="tr-TR" noProof="1">
                <a:solidFill>
                  <a:srgbClr val="262626"/>
                </a:solidFill>
              </a:rPr>
              <a:t>Havuzları, saunaları ve hidroterapi tesislerini ısıtmak giderek daha pahalı hale geliyor; küçük verimsizlikler büyük maliyet aşımlarına neden oluyor.</a:t>
            </a:r>
          </a:p>
          <a:p>
            <a:pPr marL="342900" indent="-342900">
              <a:buClr>
                <a:srgbClr val="62A844"/>
              </a:buClr>
              <a:buFont typeface="Arial" panose="020B0604020202020204" pitchFamily="34" charset="0"/>
              <a:buChar char="•"/>
            </a:pPr>
            <a:r>
              <a:rPr lang="tr-TR" noProof="1">
                <a:solidFill>
                  <a:srgbClr val="262626"/>
                </a:solidFill>
              </a:rPr>
              <a:t>Su kullanımı ve kimyasal yönetimi, sürdürülebilirlik konusunda artan düzenleyici baskı ve denetimle karşı karşıya. </a:t>
            </a:r>
          </a:p>
          <a:p>
            <a:pPr marL="342900" indent="-342900">
              <a:buClr>
                <a:srgbClr val="62A844"/>
              </a:buClr>
              <a:buFont typeface="Arial" panose="020B0604020202020204" pitchFamily="34" charset="0"/>
              <a:buChar char="•"/>
            </a:pPr>
            <a:r>
              <a:rPr lang="tr-TR" noProof="1">
                <a:solidFill>
                  <a:srgbClr val="262626"/>
                </a:solidFill>
              </a:rPr>
              <a:t>Su bazlı/termal tesisler için sigorta maliyetleri artıyor, </a:t>
            </a:r>
          </a:p>
          <a:p>
            <a:pPr marL="342900" indent="-342900">
              <a:buClr>
                <a:srgbClr val="62A844"/>
              </a:buClr>
              <a:buFont typeface="Arial" panose="020B0604020202020204" pitchFamily="34" charset="0"/>
              <a:buChar char="•"/>
            </a:pPr>
            <a:r>
              <a:rPr lang="tr-TR" noProof="1">
                <a:solidFill>
                  <a:srgbClr val="262626"/>
                </a:solidFill>
              </a:rPr>
              <a:t>Nitelikli terapistleri işe almak ve elde tutmak zordur; sektör genelinde tükenmişlik ve işten ayrılma oranları yüksektir.</a:t>
            </a:r>
          </a:p>
          <a:p>
            <a:pPr marL="342900" indent="-342900">
              <a:buClr>
                <a:srgbClr val="62A844"/>
              </a:buClr>
              <a:buFont typeface="Arial" panose="020B0604020202020204" pitchFamily="34" charset="0"/>
              <a:buChar char="•"/>
            </a:pPr>
            <a:r>
              <a:rPr lang="tr-TR" noProof="1">
                <a:solidFill>
                  <a:srgbClr val="262626"/>
                </a:solidFill>
              </a:rPr>
              <a:t>Konuklar, uygulamalar, dijital rezervasyon ve planlama araçlarıyla desteklenen kişiselleştirilmiş wellness deneyimleri beklemektedir.</a:t>
            </a:r>
          </a:p>
          <a:p>
            <a:pPr marL="342900" indent="-342900">
              <a:buClr>
                <a:srgbClr val="62A844"/>
              </a:buClr>
              <a:buFont typeface="Arial" panose="020B0604020202020204" pitchFamily="34" charset="0"/>
              <a:buChar char="•"/>
            </a:pPr>
            <a:r>
              <a:rPr lang="tr-TR" noProof="1">
                <a:solidFill>
                  <a:srgbClr val="262626"/>
                </a:solidFill>
              </a:rPr>
              <a:t>Hijyen standartları kusursuz olmalıdır; temizlikle ilgili tek bir yorum bile rezervasyonları önemli ölçüde etkiler.</a:t>
            </a:r>
          </a:p>
          <a:p>
            <a:pPr marL="342900" indent="-342900">
              <a:buClr>
                <a:srgbClr val="62A844"/>
              </a:buClr>
              <a:buFont typeface="Arial" panose="020B0604020202020204" pitchFamily="34" charset="0"/>
              <a:buChar char="•"/>
            </a:pPr>
            <a:r>
              <a:rPr lang="tr-TR" noProof="1">
                <a:solidFill>
                  <a:srgbClr val="262626"/>
                </a:solidFill>
              </a:rPr>
              <a:t>Planlama yetersiz olduğunda tedavi odaları boş kalır; işletmeciler doluluk oranını optimize etmek için dijital araçlara ihtiyaç duyar.</a:t>
            </a:r>
          </a:p>
          <a:p>
            <a:pPr marL="342900" indent="-342900">
              <a:buClr>
                <a:srgbClr val="62A844"/>
              </a:buClr>
              <a:buFont typeface="Arial" panose="020B0604020202020204" pitchFamily="34" charset="0"/>
              <a:buChar char="•"/>
            </a:pPr>
            <a:r>
              <a:rPr lang="tr-TR" noProof="1">
                <a:solidFill>
                  <a:srgbClr val="262626"/>
                </a:solidFill>
              </a:rPr>
              <a:t>Konuklar etik kaynaklı ürünler aradıklarından perakende satışlar (ürünler, ek hizmetler) baskı altındadır. </a:t>
            </a:r>
          </a:p>
          <a:p>
            <a:pPr marL="342900" indent="-342900">
              <a:buClr>
                <a:srgbClr val="62A844"/>
              </a:buClr>
              <a:buFont typeface="Arial" panose="020B0604020202020204" pitchFamily="34" charset="0"/>
              <a:buChar char="•"/>
            </a:pPr>
            <a:r>
              <a:rPr lang="tr-TR" noProof="1">
                <a:solidFill>
                  <a:srgbClr val="262626"/>
                </a:solidFill>
              </a:rPr>
              <a:t>Eski tesislerin erişilebilirlik iyileştirmeleri, yatırım önceliklerinin belirlenmesini ve aşamalı planlamayı gerektirir. </a:t>
            </a:r>
            <a:br>
              <a:rPr lang="tr-TR" noProof="1">
                <a:solidFill>
                  <a:srgbClr val="262626"/>
                </a:solidFill>
              </a:rPr>
            </a:br>
            <a:br>
              <a:rPr lang="tr-TR" noProof="1">
                <a:solidFill>
                  <a:srgbClr val="262626"/>
                </a:solidFill>
              </a:rPr>
            </a:br>
            <a:endParaRPr lang="tr-TR" noProof="1">
              <a:solidFill>
                <a:srgbClr val="262626"/>
              </a:solidFill>
            </a:endParaRPr>
          </a:p>
          <a:p>
            <a:pPr marL="342900" indent="-342900">
              <a:buClr>
                <a:srgbClr val="62A844"/>
              </a:buClr>
              <a:buFont typeface="Arial" panose="020B0604020202020204" pitchFamily="34" charset="0"/>
              <a:buChar char="•"/>
            </a:pPr>
            <a:endParaRPr lang="en-IE" dirty="0">
              <a:solidFill>
                <a:srgbClr val="262626"/>
              </a:solidFill>
            </a:endParaRPr>
          </a:p>
        </p:txBody>
      </p:sp>
      <p:sp>
        <p:nvSpPr>
          <p:cNvPr id="18" name="Rectangle 17">
            <a:extLst>
              <a:ext uri="{FF2B5EF4-FFF2-40B4-BE49-F238E27FC236}">
                <a16:creationId xmlns:a16="http://schemas.microsoft.com/office/drawing/2014/main" id="{3DCD8EA3-C484-A4A1-1D12-F5E90962CF1F}"/>
              </a:ext>
            </a:extLst>
          </p:cNvPr>
          <p:cNvSpPr/>
          <p:nvPr/>
        </p:nvSpPr>
        <p:spPr>
          <a:xfrm rot="16200000" flipH="1" flipV="1">
            <a:off x="-2602412" y="2581820"/>
            <a:ext cx="6843488" cy="1685725"/>
          </a:xfrm>
          <a:prstGeom prst="rect">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BD871BC6-7994-A441-0286-0C01E15DDBCD}"/>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pic>
        <p:nvPicPr>
          <p:cNvPr id="4" name="Graphic 3">
            <a:extLst>
              <a:ext uri="{FF2B5EF4-FFF2-40B4-BE49-F238E27FC236}">
                <a16:creationId xmlns:a16="http://schemas.microsoft.com/office/drawing/2014/main" id="{3821CCB4-F6E0-4407-D512-625458B77F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6735" y="549872"/>
            <a:ext cx="1150382" cy="1150382"/>
          </a:xfrm>
          <a:prstGeom prst="rect">
            <a:avLst/>
          </a:prstGeom>
        </p:spPr>
      </p:pic>
    </p:spTree>
    <p:extLst>
      <p:ext uri="{BB962C8B-B14F-4D97-AF65-F5344CB8AC3E}">
        <p14:creationId xmlns:p14="http://schemas.microsoft.com/office/powerpoint/2010/main" val="5802016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733E6-D64F-1C97-63D2-31894777EA09}"/>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107A0CAE-4D3C-CB8A-DC43-247F58238C27}"/>
              </a:ext>
            </a:extLst>
          </p:cNvPr>
          <p:cNvCxnSpPr>
            <a:cxnSpLocks/>
          </p:cNvCxnSpPr>
          <p:nvPr/>
        </p:nvCxnSpPr>
        <p:spPr>
          <a:xfrm>
            <a:off x="2044083" y="827437"/>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DDDA14F4-9611-34D7-0324-899C6365B177}"/>
              </a:ext>
            </a:extLst>
          </p:cNvPr>
          <p:cNvSpPr txBox="1"/>
          <p:nvPr/>
        </p:nvSpPr>
        <p:spPr>
          <a:xfrm>
            <a:off x="1981292" y="1091946"/>
            <a:ext cx="9422791" cy="4121322"/>
          </a:xfrm>
          <a:prstGeom prst="rect">
            <a:avLst/>
          </a:prstGeom>
          <a:noFill/>
        </p:spPr>
        <p:txBody>
          <a:bodyPr wrap="square" lIns="91440" tIns="45720" rIns="91440" bIns="45720" numCol="2" spcCol="288000" rtlCol="0" anchor="t">
            <a:spAutoFit/>
          </a:bodyPr>
          <a:lstStyle/>
          <a:p>
            <a:pPr marL="285750" indent="-285750">
              <a:buClr>
                <a:srgbClr val="62A844"/>
              </a:buClr>
              <a:buFont typeface="Arial" panose="020B0604020202020204" pitchFamily="34" charset="0"/>
              <a:buChar char="•"/>
            </a:pPr>
            <a:r>
              <a:rPr lang="tr-TR" b="1" noProof="1">
                <a:solidFill>
                  <a:srgbClr val="262626"/>
                </a:solidFill>
              </a:rPr>
              <a:t>Konuk deneyimini, sağlıklı yaşam, sürdürülebilirlik ve huzurun birbirini pekiştirdiği bir şekilde şekillendirin. Aydınlatma, akış, koku, temas noktaları ve zamanlamayı öyle tasarlayın ki, konuklar farkında olmadan enerji yükünü azaltan ve çevreyi koruyan davranışlar sergilesinler.</a:t>
            </a:r>
          </a:p>
          <a:p>
            <a:pPr marL="285750" indent="-285750">
              <a:buClr>
                <a:srgbClr val="62A844"/>
              </a:buClr>
              <a:buFont typeface="Arial" panose="020B0604020202020204" pitchFamily="34" charset="0"/>
              <a:buChar char="•"/>
            </a:pPr>
            <a:r>
              <a:rPr lang="tr-TR" b="1" noProof="1">
                <a:solidFill>
                  <a:srgbClr val="262626"/>
                </a:solidFill>
              </a:rPr>
              <a:t>Enerji yoğun bölgeleri hassas bir şekilde kontrol edilen ortamlara dönüştürün. Havuzlar, saunalar, buhar odaları ve hidro alanlar, ısı, hava akışı ve filtrelemeyi misafirlerin gerçek ritimlerine uyumlu hale getirerek, anlık talep eğrilerine göre çalıştırılabilir.</a:t>
            </a:r>
          </a:p>
          <a:p>
            <a:pPr marL="285750" indent="-285750">
              <a:buClr>
                <a:srgbClr val="62A844"/>
              </a:buClr>
              <a:buFont typeface="Arial" panose="020B0604020202020204" pitchFamily="34" charset="0"/>
              <a:buChar char="•"/>
            </a:pPr>
            <a:r>
              <a:rPr lang="tr-TR" b="1" noProof="1">
                <a:solidFill>
                  <a:srgbClr val="262626"/>
                </a:solidFill>
              </a:rPr>
              <a:t>Düşük etkili mikro ritüellerle deneyimsel değer yaratın. Topraklama anları, nefes ipuçları veya rehberli sükunet gibi kısa, duyusal ritüeller, minimum enerji, ekipman veya personel ile deneyimi zenginleştirir.</a:t>
            </a:r>
          </a:p>
          <a:p>
            <a:pPr marL="285750" indent="-285750">
              <a:buClr>
                <a:srgbClr val="62A844"/>
              </a:buClr>
              <a:buFont typeface="Arial" panose="020B0604020202020204" pitchFamily="34" charset="0"/>
              <a:buChar char="•"/>
            </a:pPr>
            <a:r>
              <a:rPr lang="tr-TR" b="1" noProof="1">
                <a:solidFill>
                  <a:srgbClr val="262626"/>
                </a:solidFill>
              </a:rPr>
              <a:t>Tedavi verilerini kullanarak terapist yükünü ve misafir akışını dengeleyin. </a:t>
            </a:r>
            <a:r>
              <a:rPr lang="tr-TR" noProof="1">
                <a:solidFill>
                  <a:srgbClr val="262626"/>
                </a:solidFill>
              </a:rPr>
              <a:t>Seans türleri, süreleri veya eşleştirmelerdeki kalıpları araştırın ve uygunluğu ayarlayın. </a:t>
            </a:r>
          </a:p>
        </p:txBody>
      </p:sp>
      <p:sp>
        <p:nvSpPr>
          <p:cNvPr id="18" name="Rectangle 17">
            <a:extLst>
              <a:ext uri="{FF2B5EF4-FFF2-40B4-BE49-F238E27FC236}">
                <a16:creationId xmlns:a16="http://schemas.microsoft.com/office/drawing/2014/main" id="{E2F7A455-E755-CE77-A1B5-F346CBA61E4A}"/>
              </a:ext>
            </a:extLst>
          </p:cNvPr>
          <p:cNvSpPr/>
          <p:nvPr/>
        </p:nvSpPr>
        <p:spPr>
          <a:xfrm rot="16200000" flipH="1" flipV="1">
            <a:off x="-2602412" y="2581820"/>
            <a:ext cx="6843488" cy="1685725"/>
          </a:xfrm>
          <a:prstGeom prst="rect">
            <a:avLst/>
          </a:pr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5E38FE83-38F9-CF03-D0FF-C3DF530B3364}"/>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grpSp>
        <p:nvGrpSpPr>
          <p:cNvPr id="5" name="Graphic 3">
            <a:extLst>
              <a:ext uri="{FF2B5EF4-FFF2-40B4-BE49-F238E27FC236}">
                <a16:creationId xmlns:a16="http://schemas.microsoft.com/office/drawing/2014/main" id="{3B749CD8-3A26-EDAA-156D-8B5C4705DD03}"/>
              </a:ext>
            </a:extLst>
          </p:cNvPr>
          <p:cNvGrpSpPr/>
          <p:nvPr/>
        </p:nvGrpSpPr>
        <p:grpSpPr>
          <a:xfrm>
            <a:off x="295566" y="450140"/>
            <a:ext cx="1066935" cy="1001108"/>
            <a:chOff x="6615628" y="2116894"/>
            <a:chExt cx="1066935" cy="1001108"/>
          </a:xfrm>
          <a:solidFill>
            <a:schemeClr val="bg1"/>
          </a:solidFill>
        </p:grpSpPr>
        <p:sp>
          <p:nvSpPr>
            <p:cNvPr id="6" name="Freeform 5">
              <a:extLst>
                <a:ext uri="{FF2B5EF4-FFF2-40B4-BE49-F238E27FC236}">
                  <a16:creationId xmlns:a16="http://schemas.microsoft.com/office/drawing/2014/main" id="{16A7D65A-DA9C-7A86-A224-D1C5BEA088F3}"/>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50F859C8-35FC-0856-3F83-38EDA768BD8E}"/>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53A3CCC5-62D7-1393-876B-E5EDB896D974}"/>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ACD94EB-B715-93B1-EE26-8E2F16334890}"/>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90E95CC5-6B78-78A9-2109-3498B8F65F4F}"/>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EA39660A-B028-01CE-C0ED-A81E882FF1A5}"/>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BC8E98E8-A392-5DBA-F5B1-003F33977C64}"/>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5F8D562-F8C9-4A1F-6803-DE05E10A0EC9}"/>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E66CB048-5A1B-FFC3-485A-C89F32644A95}"/>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1BA2059B-6706-799F-E02E-05F301BFACBF}"/>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705539E1-DF83-9C3A-1575-4CEF459E471F}"/>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FF31B17F-BA35-AE36-BEA9-7E4D2B984676}"/>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sp>
        <p:nvSpPr>
          <p:cNvPr id="2" name="Text Placeholder 11">
            <a:extLst>
              <a:ext uri="{FF2B5EF4-FFF2-40B4-BE49-F238E27FC236}">
                <a16:creationId xmlns:a16="http://schemas.microsoft.com/office/drawing/2014/main" id="{10D627A8-099B-F058-CA18-0E3F461B66CC}"/>
              </a:ext>
            </a:extLst>
          </p:cNvPr>
          <p:cNvSpPr txBox="1">
            <a:spLocks/>
          </p:cNvSpPr>
          <p:nvPr/>
        </p:nvSpPr>
        <p:spPr>
          <a:xfrm>
            <a:off x="2044083" y="265436"/>
            <a:ext cx="799056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Spa, Wellness ve Eğlence: Fırsatlar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557971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86FB7-391A-399E-D0D9-E1DD04F2032C}"/>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62A3830-64E8-F606-AEA8-678C0BC4706A}"/>
              </a:ext>
            </a:extLst>
          </p:cNvPr>
          <p:cNvCxnSpPr>
            <a:cxnSpLocks/>
          </p:cNvCxnSpPr>
          <p:nvPr/>
        </p:nvCxnSpPr>
        <p:spPr>
          <a:xfrm>
            <a:off x="2044083" y="982668"/>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FF6AFB30-2252-C32D-A9B9-92F4331D3CDB}"/>
              </a:ext>
            </a:extLst>
          </p:cNvPr>
          <p:cNvSpPr txBox="1"/>
          <p:nvPr/>
        </p:nvSpPr>
        <p:spPr>
          <a:xfrm>
            <a:off x="2216727" y="1219485"/>
            <a:ext cx="9392680" cy="4908175"/>
          </a:xfrm>
          <a:prstGeom prst="rect">
            <a:avLst/>
          </a:prstGeom>
          <a:noFill/>
        </p:spPr>
        <p:txBody>
          <a:bodyPr wrap="square" lIns="91440" tIns="45720" rIns="91440" bIns="45720" numCol="2" spcCol="288000" rtlCol="0" anchor="t">
            <a:spAutoFit/>
          </a:bodyPr>
          <a:lstStyle/>
          <a:p>
            <a:pPr marL="285750" indent="-285750">
              <a:buClr>
                <a:srgbClr val="62A844"/>
              </a:buClr>
              <a:buFont typeface="Arial" panose="020B0604020202020204" pitchFamily="34" charset="0"/>
              <a:buChar char="•"/>
            </a:pPr>
            <a:r>
              <a:rPr lang="tr-TR" b="1" noProof="1">
                <a:solidFill>
                  <a:srgbClr val="262626"/>
                </a:solidFill>
              </a:rPr>
              <a:t>Sessiz alanları, kendi kendine yönlendirilen sağlık deneyimlerine dönüştürün. </a:t>
            </a:r>
            <a:r>
              <a:rPr lang="tr-TR" noProof="1">
                <a:solidFill>
                  <a:srgbClr val="262626"/>
                </a:solidFill>
              </a:rPr>
              <a:t>Dinlenme odaları, bahçeler, termal koridorlar veya dinlenme salonları gibi alanlar, terapist zamanı gerektirmeyen, yüksek değerli “kendi kendine bakım istasyonları” sunabilir.</a:t>
            </a:r>
          </a:p>
          <a:p>
            <a:pPr marL="285750" indent="-285750">
              <a:buClr>
                <a:srgbClr val="62A844"/>
              </a:buClr>
              <a:buFont typeface="Arial" panose="020B0604020202020204" pitchFamily="34" charset="0"/>
              <a:buChar char="•"/>
            </a:pPr>
            <a:r>
              <a:rPr lang="tr-TR" b="1" noProof="1">
                <a:solidFill>
                  <a:srgbClr val="262626"/>
                </a:solidFill>
              </a:rPr>
              <a:t>Sade değil, kaliteli hissettiren bir sürdürülebilirlik hikayesi oluşturun. </a:t>
            </a:r>
            <a:r>
              <a:rPr lang="tr-TR" noProof="1">
                <a:solidFill>
                  <a:srgbClr val="262626"/>
                </a:solidFill>
              </a:rPr>
              <a:t>Kalite ve özgünlüğü vurgulamak için ekolojik ürünler, yerel bitkiler, doğal malzemeler ve az atık üreten ritüeller kullanın.</a:t>
            </a:r>
          </a:p>
          <a:p>
            <a:pPr marL="285750" indent="-285750">
              <a:buClr>
                <a:srgbClr val="62A844"/>
              </a:buClr>
              <a:buFont typeface="Arial" panose="020B0604020202020204" pitchFamily="34" charset="0"/>
              <a:buChar char="•"/>
            </a:pPr>
            <a:r>
              <a:rPr lang="tr-TR" b="1" noProof="1">
                <a:solidFill>
                  <a:srgbClr val="262626"/>
                </a:solidFill>
              </a:rPr>
              <a:t>Basit dijital rehberlik sayesinde wellness deneyimini tedavi odasının ötesine taşıyın. </a:t>
            </a:r>
            <a:r>
              <a:rPr lang="tr-TR" noProof="1">
                <a:solidFill>
                  <a:srgbClr val="262626"/>
                </a:solidFill>
              </a:rPr>
              <a:t>Seanslardan önce ve sonra verilen kısa dijital ipuçları, konukların tedavinin etkisini derinleştirmesine yardımcı olur ve ek yüksek enerjili tesisler için talebi azaltır.</a:t>
            </a:r>
          </a:p>
          <a:p>
            <a:pPr marL="285750" indent="-285750">
              <a:buClr>
                <a:srgbClr val="62A844"/>
              </a:buClr>
              <a:buFont typeface="Arial" panose="020B0604020202020204" pitchFamily="34" charset="0"/>
              <a:buChar char="•"/>
            </a:pPr>
            <a:r>
              <a:rPr lang="tr-TR" b="1" noProof="1">
                <a:solidFill>
                  <a:srgbClr val="262626"/>
                </a:solidFill>
              </a:rPr>
              <a:t>Görünmez mikro tasarımlarla varlıkların ömrünü uzatın. </a:t>
            </a:r>
            <a:r>
              <a:rPr lang="tr-TR" noProof="1">
                <a:solidFill>
                  <a:srgbClr val="262626"/>
                </a:solidFill>
              </a:rPr>
              <a:t>Havluların, matların, kurutucuların, bornozların ve depolama alanlarının akıllıca yerleştirilmesi, temizlik yoğunluğunu azaltır, malzemeleri korur ve misafir akışını iyileştirir.</a:t>
            </a:r>
          </a:p>
          <a:p>
            <a:pPr>
              <a:buClr>
                <a:srgbClr val="62A844"/>
              </a:buClr>
            </a:pPr>
            <a:endParaRPr lang="en-GB" dirty="0">
              <a:solidFill>
                <a:srgbClr val="262626"/>
              </a:solidFill>
            </a:endParaRPr>
          </a:p>
        </p:txBody>
      </p:sp>
      <p:sp>
        <p:nvSpPr>
          <p:cNvPr id="18" name="Rectangle 17">
            <a:extLst>
              <a:ext uri="{FF2B5EF4-FFF2-40B4-BE49-F238E27FC236}">
                <a16:creationId xmlns:a16="http://schemas.microsoft.com/office/drawing/2014/main" id="{A35CA0E6-67B5-DDEC-94C6-78CA6C75B2C1}"/>
              </a:ext>
            </a:extLst>
          </p:cNvPr>
          <p:cNvSpPr/>
          <p:nvPr/>
        </p:nvSpPr>
        <p:spPr>
          <a:xfrm rot="16200000" flipH="1" flipV="1">
            <a:off x="-2602412" y="2581820"/>
            <a:ext cx="6843488" cy="1685725"/>
          </a:xfrm>
          <a:prstGeom prst="rect">
            <a:avLst/>
          </a:pr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C236950D-A751-56AE-9867-F975D34D94D5}"/>
              </a:ext>
            </a:extLst>
          </p:cNvPr>
          <p:cNvPicPr>
            <a:picLocks noChangeAspect="1"/>
          </p:cNvPicPr>
          <p:nvPr/>
        </p:nvPicPr>
        <p:blipFill rotWithShape="1">
          <a:blip>
            <a:extLst>
              <a:ext uri="{96DAC541-7B7A-43D3-8B79-37D633B846F1}">
                <asvg:svgBlip xmlns:asvg="http://schemas.microsoft.com/office/drawing/2016/SVG/main" r:embed="rId3"/>
              </a:ext>
            </a:extLst>
          </a:blip>
          <a:srcRect l="44853" t="14510" r="36366" b="43723"/>
          <a:stretch>
            <a:fillRect/>
          </a:stretch>
        </p:blipFill>
        <p:spPr>
          <a:xfrm>
            <a:off x="-47792" y="21169"/>
            <a:ext cx="2177534" cy="6843488"/>
          </a:xfrm>
          <a:prstGeom prst="rect">
            <a:avLst/>
          </a:prstGeom>
        </p:spPr>
      </p:pic>
      <p:grpSp>
        <p:nvGrpSpPr>
          <p:cNvPr id="5" name="Graphic 3">
            <a:extLst>
              <a:ext uri="{FF2B5EF4-FFF2-40B4-BE49-F238E27FC236}">
                <a16:creationId xmlns:a16="http://schemas.microsoft.com/office/drawing/2014/main" id="{713328F8-998D-738B-55C8-72AB548542B7}"/>
              </a:ext>
            </a:extLst>
          </p:cNvPr>
          <p:cNvGrpSpPr/>
          <p:nvPr/>
        </p:nvGrpSpPr>
        <p:grpSpPr>
          <a:xfrm>
            <a:off x="295566" y="450140"/>
            <a:ext cx="1066935" cy="1001108"/>
            <a:chOff x="6615628" y="2116894"/>
            <a:chExt cx="1066935" cy="1001108"/>
          </a:xfrm>
          <a:solidFill>
            <a:schemeClr val="bg1"/>
          </a:solidFill>
        </p:grpSpPr>
        <p:sp>
          <p:nvSpPr>
            <p:cNvPr id="6" name="Freeform 5">
              <a:extLst>
                <a:ext uri="{FF2B5EF4-FFF2-40B4-BE49-F238E27FC236}">
                  <a16:creationId xmlns:a16="http://schemas.microsoft.com/office/drawing/2014/main" id="{4CD648FF-2772-4A6E-8B3D-262B93BA1680}"/>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52A5609B-18D6-1DE1-B152-B8A43F74CD1B}"/>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2579899-50F3-5CDC-586F-FA1C52F06A8C}"/>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9E2FA8EE-A7CA-3A8F-2C50-4D2912F82333}"/>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7C2FB22D-439B-79E5-52BD-84E426CA0C3B}"/>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550677C2-2ACF-7FF2-5CD5-162175E3B51D}"/>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1889F1C3-3B19-6478-824B-D5DB204D2AC0}"/>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2CCA1681-C736-7E0A-C44C-6E7DABA9FFF2}"/>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677ABD0A-AF8F-6C20-44A1-7E1334CFE9C9}"/>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8082597-9FDB-C02D-29C6-3C7FD27D1A3D}"/>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F97BACA7-9E55-DD16-704F-C97E1A496345}"/>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A7963496-975B-2C1B-987B-112BB005756C}"/>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sp>
        <p:nvSpPr>
          <p:cNvPr id="2" name="Text Placeholder 11">
            <a:extLst>
              <a:ext uri="{FF2B5EF4-FFF2-40B4-BE49-F238E27FC236}">
                <a16:creationId xmlns:a16="http://schemas.microsoft.com/office/drawing/2014/main" id="{AAC9B817-A443-5B4A-3B5F-9C67BA4F27CA}"/>
              </a:ext>
            </a:extLst>
          </p:cNvPr>
          <p:cNvSpPr txBox="1">
            <a:spLocks/>
          </p:cNvSpPr>
          <p:nvPr/>
        </p:nvSpPr>
        <p:spPr>
          <a:xfrm>
            <a:off x="2044083" y="265436"/>
            <a:ext cx="793118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Spa, Sağlık ve Eğlence: Fırsatlar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402806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59E09-4F46-1560-709E-B5987864134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8F57B4B-3258-605B-6ECC-6C2E14DFBB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16548" y="3562276"/>
            <a:ext cx="4991401" cy="3324968"/>
          </a:xfrm>
          <a:prstGeom prst="rect">
            <a:avLst/>
          </a:prstGeom>
        </p:spPr>
      </p:pic>
      <p:sp>
        <p:nvSpPr>
          <p:cNvPr id="10" name="Text Placeholder 11">
            <a:extLst>
              <a:ext uri="{FF2B5EF4-FFF2-40B4-BE49-F238E27FC236}">
                <a16:creationId xmlns:a16="http://schemas.microsoft.com/office/drawing/2014/main" id="{DE698442-545B-2CD0-2571-363F16031AC9}"/>
              </a:ext>
            </a:extLst>
          </p:cNvPr>
          <p:cNvSpPr txBox="1">
            <a:spLocks/>
          </p:cNvSpPr>
          <p:nvPr/>
        </p:nvSpPr>
        <p:spPr>
          <a:xfrm>
            <a:off x="2761627" y="273250"/>
            <a:ext cx="820432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Spa, Sağlık ve Dinlenme: Liderlik Adımları</a:t>
            </a:r>
          </a:p>
          <a:p>
            <a:pPr marL="0" indent="0" algn="ctr">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663FA3A9-2E9C-0023-DAFD-ECF035956123}"/>
              </a:ext>
            </a:extLst>
          </p:cNvPr>
          <p:cNvCxnSpPr>
            <a:cxnSpLocks/>
          </p:cNvCxnSpPr>
          <p:nvPr/>
        </p:nvCxnSpPr>
        <p:spPr>
          <a:xfrm>
            <a:off x="2044083" y="938930"/>
            <a:ext cx="956532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TextBox 6">
            <a:extLst>
              <a:ext uri="{FF2B5EF4-FFF2-40B4-BE49-F238E27FC236}">
                <a16:creationId xmlns:a16="http://schemas.microsoft.com/office/drawing/2014/main" id="{C680952E-0E53-8CA0-DA19-FB5448E16E50}"/>
              </a:ext>
            </a:extLst>
          </p:cNvPr>
          <p:cNvSpPr txBox="1"/>
          <p:nvPr/>
        </p:nvSpPr>
        <p:spPr>
          <a:xfrm>
            <a:off x="2044083" y="1130615"/>
            <a:ext cx="9718036" cy="3750138"/>
          </a:xfrm>
          <a:prstGeom prst="rect">
            <a:avLst/>
          </a:prstGeom>
          <a:noFill/>
        </p:spPr>
        <p:txBody>
          <a:bodyPr wrap="square" lIns="91440" tIns="45720" rIns="91440" bIns="45720" numCol="2" spcCol="288000" rtlCol="0" anchor="t">
            <a:spAutoFit/>
          </a:bodyPr>
          <a:lstStyle/>
          <a:p>
            <a:pPr marL="342900" indent="-342900">
              <a:lnSpc>
                <a:spcPts val="1960"/>
              </a:lnSpc>
              <a:buClr>
                <a:srgbClr val="62A844"/>
              </a:buClr>
              <a:buFont typeface="Arial" panose="020B0604020202020204" pitchFamily="34" charset="0"/>
              <a:buChar char="•"/>
            </a:pPr>
            <a:r>
              <a:rPr lang="en-GB" dirty="0">
                <a:solidFill>
                  <a:srgbClr val="262626"/>
                </a:solidFill>
              </a:rPr>
              <a:t>Sürdürülebilirliği lüksün bir ifadesi haline getirin </a:t>
            </a:r>
          </a:p>
          <a:p>
            <a:pPr marL="342900" indent="-342900">
              <a:lnSpc>
                <a:spcPts val="1960"/>
              </a:lnSpc>
              <a:buClr>
                <a:srgbClr val="62A844"/>
              </a:buClr>
              <a:buFont typeface="Arial" panose="020B0604020202020204" pitchFamily="34" charset="0"/>
              <a:buChar char="•"/>
            </a:pPr>
            <a:r>
              <a:rPr lang="en-GB" dirty="0">
                <a:solidFill>
                  <a:srgbClr val="262626"/>
                </a:solidFill>
              </a:rPr>
              <a:t>Tüm alanı düzenleyen, sakin bir liderlik varlığı oluşturun</a:t>
            </a:r>
          </a:p>
          <a:p>
            <a:pPr marL="342900" indent="-342900">
              <a:lnSpc>
                <a:spcPts val="1960"/>
              </a:lnSpc>
              <a:buClr>
                <a:srgbClr val="62A844"/>
              </a:buClr>
              <a:buFont typeface="Arial" panose="020B0604020202020204" pitchFamily="34" charset="0"/>
              <a:buChar char="•"/>
            </a:pPr>
            <a:r>
              <a:rPr lang="en-GB" b="1" dirty="0">
                <a:solidFill>
                  <a:srgbClr val="262626"/>
                </a:solidFill>
              </a:rPr>
              <a:t>Çevresel ipuçlarını (aydınlatma, koku, ses ve düzen) kullanarak konuk yolculuğunu sessizlik içinde yönlendirin</a:t>
            </a:r>
          </a:p>
          <a:p>
            <a:pPr marL="342900" indent="-342900">
              <a:lnSpc>
                <a:spcPts val="1960"/>
              </a:lnSpc>
              <a:buClr>
                <a:srgbClr val="62A844"/>
              </a:buClr>
              <a:buFont typeface="Arial" panose="020B0604020202020204" pitchFamily="34" charset="0"/>
              <a:buChar char="•"/>
            </a:pPr>
            <a:r>
              <a:rPr lang="en-GB" dirty="0">
                <a:solidFill>
                  <a:srgbClr val="262626"/>
                </a:solidFill>
              </a:rPr>
              <a:t>Yeşil geçiş sırasında "yanlış yapma" korkusunu ortadan kaldırın. Liderler denemeyi, su döngülerinde, ısıtma ritimlerinde veya ürün kullanımında küçük değişiklikleri örnekler ve yanlış adımları başarısızlık değil, öğrenme olarak değerlendirir.</a:t>
            </a:r>
          </a:p>
          <a:p>
            <a:pPr marL="342900" indent="-342900">
              <a:lnSpc>
                <a:spcPts val="1960"/>
              </a:lnSpc>
              <a:buClr>
                <a:srgbClr val="62A844"/>
              </a:buClr>
              <a:buFont typeface="Arial" panose="020B0604020202020204" pitchFamily="34" charset="0"/>
              <a:buChar char="•"/>
            </a:pPr>
            <a:endParaRPr lang="en-GB" dirty="0">
              <a:solidFill>
                <a:srgbClr val="262626"/>
              </a:solidFill>
            </a:endParaRPr>
          </a:p>
          <a:p>
            <a:pPr marL="342900" indent="-342900">
              <a:lnSpc>
                <a:spcPts val="1960"/>
              </a:lnSpc>
              <a:buClr>
                <a:srgbClr val="62A844"/>
              </a:buClr>
              <a:buFont typeface="Arial" panose="020B0604020202020204" pitchFamily="34" charset="0"/>
              <a:buChar char="•"/>
            </a:pPr>
            <a:r>
              <a:rPr lang="en-GB" dirty="0">
                <a:solidFill>
                  <a:srgbClr val="262626"/>
                </a:solidFill>
              </a:rPr>
              <a:t>Konuk deneyimini ve personel tutma oranını doğrudan etkileyen duygusal etkilerin devam etmesini önlemek için ritüelleri ve vardiya sonu kısa değerlendirmelerini teşvik edin.</a:t>
            </a:r>
          </a:p>
          <a:p>
            <a:pPr marL="342900" indent="-342900">
              <a:lnSpc>
                <a:spcPts val="1960"/>
              </a:lnSpc>
              <a:buClr>
                <a:srgbClr val="62A844"/>
              </a:buClr>
              <a:buFont typeface="Arial" panose="020B0604020202020204" pitchFamily="34" charset="0"/>
              <a:buChar char="•"/>
            </a:pPr>
            <a:r>
              <a:rPr lang="en-GB" dirty="0">
                <a:solidFill>
                  <a:srgbClr val="262626"/>
                </a:solidFill>
              </a:rPr>
              <a:t>Dijitali yalnızca sükuneti derinleştirdiği veya beklentileri netleştirdiği durumlarda kullanın</a:t>
            </a:r>
          </a:p>
          <a:p>
            <a:pPr marL="342900" indent="-342900">
              <a:lnSpc>
                <a:spcPts val="1960"/>
              </a:lnSpc>
              <a:buClr>
                <a:srgbClr val="62A844"/>
              </a:buClr>
              <a:buFont typeface="Arial" panose="020B0604020202020204" pitchFamily="34" charset="0"/>
              <a:buChar char="•"/>
            </a:pPr>
            <a:endParaRPr lang="en-GB" dirty="0">
              <a:solidFill>
                <a:srgbClr val="262626"/>
              </a:solidFill>
            </a:endParaRPr>
          </a:p>
          <a:p>
            <a:pPr>
              <a:lnSpc>
                <a:spcPts val="1960"/>
              </a:lnSpc>
              <a:buClr>
                <a:srgbClr val="62A844"/>
              </a:buClr>
            </a:pPr>
            <a:r>
              <a:rPr lang="en-GB" dirty="0">
                <a:solidFill>
                  <a:srgbClr val="262626"/>
                </a:solidFill>
              </a:rPr>
              <a:t> </a:t>
            </a:r>
          </a:p>
        </p:txBody>
      </p:sp>
      <p:sp>
        <p:nvSpPr>
          <p:cNvPr id="18" name="Rectangle 17">
            <a:extLst>
              <a:ext uri="{FF2B5EF4-FFF2-40B4-BE49-F238E27FC236}">
                <a16:creationId xmlns:a16="http://schemas.microsoft.com/office/drawing/2014/main" id="{FBFA3C26-562A-8CD0-355F-4A074452CCF2}"/>
              </a:ext>
            </a:extLst>
          </p:cNvPr>
          <p:cNvSpPr/>
          <p:nvPr/>
        </p:nvSpPr>
        <p:spPr>
          <a:xfrm rot="16200000" flipH="1" flipV="1">
            <a:off x="-2611528" y="2590936"/>
            <a:ext cx="6861720" cy="16857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pic>
        <p:nvPicPr>
          <p:cNvPr id="22" name="Graphic 21">
            <a:extLst>
              <a:ext uri="{FF2B5EF4-FFF2-40B4-BE49-F238E27FC236}">
                <a16:creationId xmlns:a16="http://schemas.microsoft.com/office/drawing/2014/main" id="{2E2BC915-7C15-8801-CF2C-2A14A47B52B7}"/>
              </a:ext>
            </a:extLst>
          </p:cNvPr>
          <p:cNvPicPr>
            <a:picLocks noChangeAspect="1"/>
          </p:cNvPicPr>
          <p:nvPr/>
        </p:nvPicPr>
        <p:blipFill rotWithShape="1">
          <a:blip>
            <a:extLst>
              <a:ext uri="{96DAC541-7B7A-43D3-8B79-37D633B846F1}">
                <asvg:svgBlip xmlns:asvg="http://schemas.microsoft.com/office/drawing/2016/SVG/main" r:embed="rId4"/>
              </a:ext>
            </a:extLst>
          </a:blip>
          <a:srcRect l="44853" t="14510" r="36366" b="43723"/>
          <a:stretch>
            <a:fillRect/>
          </a:stretch>
        </p:blipFill>
        <p:spPr>
          <a:xfrm>
            <a:off x="-47792" y="21169"/>
            <a:ext cx="2177534" cy="6843488"/>
          </a:xfrm>
          <a:prstGeom prst="rect">
            <a:avLst/>
          </a:prstGeom>
        </p:spPr>
      </p:pic>
      <p:grpSp>
        <p:nvGrpSpPr>
          <p:cNvPr id="25" name="Graphic 2">
            <a:extLst>
              <a:ext uri="{FF2B5EF4-FFF2-40B4-BE49-F238E27FC236}">
                <a16:creationId xmlns:a16="http://schemas.microsoft.com/office/drawing/2014/main" id="{C773538E-F885-D0F3-DC43-0F87B0B36638}"/>
              </a:ext>
            </a:extLst>
          </p:cNvPr>
          <p:cNvGrpSpPr/>
          <p:nvPr/>
        </p:nvGrpSpPr>
        <p:grpSpPr>
          <a:xfrm>
            <a:off x="324214" y="840325"/>
            <a:ext cx="968805" cy="980176"/>
            <a:chOff x="7190753" y="5365577"/>
            <a:chExt cx="745522" cy="754273"/>
          </a:xfrm>
          <a:solidFill>
            <a:schemeClr val="bg1"/>
          </a:solidFill>
        </p:grpSpPr>
        <p:sp>
          <p:nvSpPr>
            <p:cNvPr id="26" name="Freeform 25">
              <a:extLst>
                <a:ext uri="{FF2B5EF4-FFF2-40B4-BE49-F238E27FC236}">
                  <a16:creationId xmlns:a16="http://schemas.microsoft.com/office/drawing/2014/main" id="{282287A6-6D75-4B7C-466F-B0D18E118C45}"/>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62765ABB-5C32-824E-B4A9-A031A707E3DB}"/>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E058B18D-A2A7-95F5-C237-786E828866B9}"/>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A6DFA360-8ED7-4D8D-6D7A-FC143E336AF0}"/>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0" name="Freeform 29">
              <a:extLst>
                <a:ext uri="{FF2B5EF4-FFF2-40B4-BE49-F238E27FC236}">
                  <a16:creationId xmlns:a16="http://schemas.microsoft.com/office/drawing/2014/main" id="{9437CAAA-1B12-E537-A817-519DE24930A1}"/>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1" name="Freeform 30">
              <a:extLst>
                <a:ext uri="{FF2B5EF4-FFF2-40B4-BE49-F238E27FC236}">
                  <a16:creationId xmlns:a16="http://schemas.microsoft.com/office/drawing/2014/main" id="{3F259793-452D-AD45-62BC-1C62654B0EC0}"/>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2" name="Freeform 31">
              <a:extLst>
                <a:ext uri="{FF2B5EF4-FFF2-40B4-BE49-F238E27FC236}">
                  <a16:creationId xmlns:a16="http://schemas.microsoft.com/office/drawing/2014/main" id="{E0348ED9-94CB-ADB5-B05C-B52463925CF9}"/>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3" name="Freeform 32">
              <a:extLst>
                <a:ext uri="{FF2B5EF4-FFF2-40B4-BE49-F238E27FC236}">
                  <a16:creationId xmlns:a16="http://schemas.microsoft.com/office/drawing/2014/main" id="{84BFC0DE-726C-5E01-E403-A9DB0DA867EF}"/>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4" name="Freeform 33">
              <a:extLst>
                <a:ext uri="{FF2B5EF4-FFF2-40B4-BE49-F238E27FC236}">
                  <a16:creationId xmlns:a16="http://schemas.microsoft.com/office/drawing/2014/main" id="{B01FD9FD-EC30-55B0-45B1-71C6EE7B1788}"/>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8659875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83F74-8BB4-6AB2-7DB4-7A38C5932A86}"/>
            </a:ext>
          </a:extLst>
        </p:cNvPr>
        <p:cNvGrpSpPr/>
        <p:nvPr/>
      </p:nvGrpSpPr>
      <p:grpSpPr>
        <a:xfrm>
          <a:off x="0" y="0"/>
          <a:ext cx="0" cy="0"/>
          <a:chOff x="0" y="0"/>
          <a:chExt cx="0" cy="0"/>
        </a:xfrm>
      </p:grpSpPr>
      <p:graphicFrame>
        <p:nvGraphicFramePr>
          <p:cNvPr id="52" name="think-cell data - do not delete" hidden="1">
            <a:extLst>
              <a:ext uri="{FF2B5EF4-FFF2-40B4-BE49-F238E27FC236}">
                <a16:creationId xmlns:a16="http://schemas.microsoft.com/office/drawing/2014/main" id="{D5FE99AC-D1CC-FE48-0BC6-21B9093CA62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54" imgH="456" progId="TCLayout.ActiveDocument.1">
                  <p:embed/>
                </p:oleObj>
              </mc:Choice>
              <mc:Fallback>
                <p:oleObj name="think-cell Folie" r:id="rId3" imgW="454" imgH="456" progId="TCLayout.ActiveDocument.1">
                  <p:embed/>
                  <p:pic>
                    <p:nvPicPr>
                      <p:cNvPr id="52" name="think-cell data - do not delete" hidden="1">
                        <a:extLst>
                          <a:ext uri="{FF2B5EF4-FFF2-40B4-BE49-F238E27FC236}">
                            <a16:creationId xmlns:a16="http://schemas.microsoft.com/office/drawing/2014/main" id="{D5FE99AC-D1CC-FE48-0BC6-21B9093CA62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ext Placeholder 11">
            <a:extLst>
              <a:ext uri="{FF2B5EF4-FFF2-40B4-BE49-F238E27FC236}">
                <a16:creationId xmlns:a16="http://schemas.microsoft.com/office/drawing/2014/main" id="{9E95F132-8A7E-8134-DC5E-88B6818E6B65}"/>
              </a:ext>
            </a:extLst>
          </p:cNvPr>
          <p:cNvSpPr txBox="1">
            <a:spLocks/>
          </p:cNvSpPr>
          <p:nvPr/>
        </p:nvSpPr>
        <p:spPr>
          <a:xfrm>
            <a:off x="429115" y="525832"/>
            <a:ext cx="518897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Değişime Öncülük Etmek…</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B770162-1036-F376-52DE-649FBA34C7CE}"/>
              </a:ext>
            </a:extLst>
          </p:cNvPr>
          <p:cNvCxnSpPr>
            <a:cxnSpLocks/>
          </p:cNvCxnSpPr>
          <p:nvPr/>
        </p:nvCxnSpPr>
        <p:spPr>
          <a:xfrm>
            <a:off x="0" y="1237859"/>
            <a:ext cx="555363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8294E254-7EBD-E6F9-8CE1-51244558086B}"/>
              </a:ext>
            </a:extLst>
          </p:cNvPr>
          <p:cNvSpPr/>
          <p:nvPr/>
        </p:nvSpPr>
        <p:spPr>
          <a:xfrm flipH="1">
            <a:off x="266610" y="1396616"/>
            <a:ext cx="4305501" cy="4308872"/>
          </a:xfrm>
          <a:prstGeom prst="rect">
            <a:avLst/>
          </a:prstGeom>
        </p:spPr>
        <p:txBody>
          <a:bodyPr wrap="square">
            <a:spAutoFit/>
          </a:bodyPr>
          <a:lstStyle/>
          <a:p>
            <a:r>
              <a:rPr lang="en-US" sz="2200" dirty="0">
                <a:solidFill>
                  <a:srgbClr val="262626"/>
                </a:solidFill>
              </a:rPr>
              <a:t>Sizden günlük operasyonları yürütmeniz ve gelecek için plan yapmanız bekleniyor. </a:t>
            </a:r>
            <a:r>
              <a:rPr lang="en-US" sz="2200" b="1" dirty="0">
                <a:solidFill>
                  <a:srgbClr val="0289AE"/>
                </a:solidFill>
              </a:rPr>
              <a:t> Dönüşüm</a:t>
            </a:r>
            <a:r>
              <a:rPr lang="en-US" sz="2200" b="1" i="1" dirty="0">
                <a:solidFill>
                  <a:srgbClr val="0289AE"/>
                </a:solidFill>
              </a:rPr>
              <a:t>, uzun vadeli çevresel faydalar, maliyet tasarrufları ve iyileştirilmiş misafir deneyimleri sağlayan akıllı kararlar almaktır</a:t>
            </a:r>
            <a:r>
              <a:rPr lang="en-US" sz="2200" dirty="0">
                <a:solidFill>
                  <a:srgbClr val="0289AE"/>
                </a:solidFill>
              </a:rPr>
              <a:t>.</a:t>
            </a:r>
          </a:p>
          <a:p>
            <a:endParaRPr lang="en-US" sz="2000" dirty="0">
              <a:solidFill>
                <a:srgbClr val="262626"/>
              </a:solidFill>
            </a:endParaRPr>
          </a:p>
          <a:p>
            <a:r>
              <a:rPr lang="en-US" sz="2000" dirty="0">
                <a:solidFill>
                  <a:srgbClr val="262626"/>
                </a:solidFill>
              </a:rPr>
              <a:t>Bir konaklama sektörü LİDERİ olarak, günlük operasyonel görevleri sürdürülebilir, dijital iyileştirmelere dönüştürme fırsatınız vardır. Karmaşık sistemlere ihtiyacınız yoktur. </a:t>
            </a:r>
          </a:p>
        </p:txBody>
      </p:sp>
      <p:grpSp>
        <p:nvGrpSpPr>
          <p:cNvPr id="38" name="Group 37">
            <a:extLst>
              <a:ext uri="{FF2B5EF4-FFF2-40B4-BE49-F238E27FC236}">
                <a16:creationId xmlns:a16="http://schemas.microsoft.com/office/drawing/2014/main" id="{520D4F2D-B512-94B7-4222-6F5D950F1A77}"/>
              </a:ext>
            </a:extLst>
          </p:cNvPr>
          <p:cNvGrpSpPr/>
          <p:nvPr/>
        </p:nvGrpSpPr>
        <p:grpSpPr>
          <a:xfrm>
            <a:off x="4438880" y="2956371"/>
            <a:ext cx="7902145" cy="3225347"/>
            <a:chOff x="4573974" y="2114080"/>
            <a:chExt cx="7908043" cy="3227754"/>
          </a:xfrm>
        </p:grpSpPr>
        <p:sp>
          <p:nvSpPr>
            <p:cNvPr id="7" name="Google Shape;264;p19">
              <a:extLst>
                <a:ext uri="{FF2B5EF4-FFF2-40B4-BE49-F238E27FC236}">
                  <a16:creationId xmlns:a16="http://schemas.microsoft.com/office/drawing/2014/main" id="{2654E801-CD03-1D4A-5DB7-1BE86CDF7E4B}"/>
                </a:ext>
              </a:extLst>
            </p:cNvPr>
            <p:cNvSpPr/>
            <p:nvPr/>
          </p:nvSpPr>
          <p:spPr>
            <a:xfrm>
              <a:off x="9955689" y="4425862"/>
              <a:ext cx="873820" cy="873820"/>
            </a:xfrm>
            <a:prstGeom prst="ellipse">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 name="Google Shape;269;p19">
              <a:extLst>
                <a:ext uri="{FF2B5EF4-FFF2-40B4-BE49-F238E27FC236}">
                  <a16:creationId xmlns:a16="http://schemas.microsoft.com/office/drawing/2014/main" id="{4B4D9FF9-2F95-A55A-586B-D07C6774B9F3}"/>
                </a:ext>
              </a:extLst>
            </p:cNvPr>
            <p:cNvGrpSpPr/>
            <p:nvPr/>
          </p:nvGrpSpPr>
          <p:grpSpPr>
            <a:xfrm>
              <a:off x="9688485" y="3307954"/>
              <a:ext cx="811129" cy="811743"/>
              <a:chOff x="442538" y="2283426"/>
              <a:chExt cx="1312931" cy="1313926"/>
            </a:xfrm>
          </p:grpSpPr>
          <p:sp>
            <p:nvSpPr>
              <p:cNvPr id="9" name="Google Shape;270;p19">
                <a:extLst>
                  <a:ext uri="{FF2B5EF4-FFF2-40B4-BE49-F238E27FC236}">
                    <a16:creationId xmlns:a16="http://schemas.microsoft.com/office/drawing/2014/main" id="{054FA6A7-5697-0EA3-F6EE-9ED1EE860B51}"/>
                  </a:ext>
                </a:extLst>
              </p:cNvPr>
              <p:cNvSpPr/>
              <p:nvPr/>
            </p:nvSpPr>
            <p:spPr>
              <a:xfrm>
                <a:off x="442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71;p19">
                <a:extLst>
                  <a:ext uri="{FF2B5EF4-FFF2-40B4-BE49-F238E27FC236}">
                    <a16:creationId xmlns:a16="http://schemas.microsoft.com/office/drawing/2014/main" id="{E4437FB9-1013-61AE-9D6D-DB1980DE7982}"/>
                  </a:ext>
                </a:extLst>
              </p:cNvPr>
              <p:cNvSpPr/>
              <p:nvPr/>
            </p:nvSpPr>
            <p:spPr>
              <a:xfrm>
                <a:off x="694350"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276;p19">
              <a:extLst>
                <a:ext uri="{FF2B5EF4-FFF2-40B4-BE49-F238E27FC236}">
                  <a16:creationId xmlns:a16="http://schemas.microsoft.com/office/drawing/2014/main" id="{6C1E8621-C8F5-B2EF-ADEE-2388752D0297}"/>
                </a:ext>
              </a:extLst>
            </p:cNvPr>
            <p:cNvGrpSpPr/>
            <p:nvPr/>
          </p:nvGrpSpPr>
          <p:grpSpPr>
            <a:xfrm>
              <a:off x="8435637" y="2114080"/>
              <a:ext cx="1092227" cy="1093055"/>
              <a:chOff x="5652038" y="2283426"/>
              <a:chExt cx="1312931" cy="1313926"/>
            </a:xfrm>
          </p:grpSpPr>
          <p:sp>
            <p:nvSpPr>
              <p:cNvPr id="12" name="Google Shape;277;p19">
                <a:extLst>
                  <a:ext uri="{FF2B5EF4-FFF2-40B4-BE49-F238E27FC236}">
                    <a16:creationId xmlns:a16="http://schemas.microsoft.com/office/drawing/2014/main" id="{81DC4D90-1424-FBF4-06A9-DCB49515F1EA}"/>
                  </a:ext>
                </a:extLst>
              </p:cNvPr>
              <p:cNvSpPr/>
              <p:nvPr/>
            </p:nvSpPr>
            <p:spPr>
              <a:xfrm>
                <a:off x="56520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78;p19">
                <a:extLst>
                  <a:ext uri="{FF2B5EF4-FFF2-40B4-BE49-F238E27FC236}">
                    <a16:creationId xmlns:a16="http://schemas.microsoft.com/office/drawing/2014/main" id="{8D0F1D30-CF8C-C25E-88D1-A06E00AFCF8B}"/>
                  </a:ext>
                </a:extLst>
              </p:cNvPr>
              <p:cNvSpPr/>
              <p:nvPr/>
            </p:nvSpPr>
            <p:spPr>
              <a:xfrm>
                <a:off x="5902450"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283;p19">
              <a:extLst>
                <a:ext uri="{FF2B5EF4-FFF2-40B4-BE49-F238E27FC236}">
                  <a16:creationId xmlns:a16="http://schemas.microsoft.com/office/drawing/2014/main" id="{78BEA53E-CD7A-CB51-D777-63C09E0F38FA}"/>
                </a:ext>
              </a:extLst>
            </p:cNvPr>
            <p:cNvGrpSpPr/>
            <p:nvPr/>
          </p:nvGrpSpPr>
          <p:grpSpPr>
            <a:xfrm>
              <a:off x="7798763" y="3257297"/>
              <a:ext cx="1806331" cy="1807699"/>
              <a:chOff x="3915538" y="2283426"/>
              <a:chExt cx="1312931" cy="1313926"/>
            </a:xfrm>
          </p:grpSpPr>
          <p:sp>
            <p:nvSpPr>
              <p:cNvPr id="16" name="Google Shape;284;p19">
                <a:extLst>
                  <a:ext uri="{FF2B5EF4-FFF2-40B4-BE49-F238E27FC236}">
                    <a16:creationId xmlns:a16="http://schemas.microsoft.com/office/drawing/2014/main" id="{407318DE-09B7-C598-B4F0-14EFD0537AA7}"/>
                  </a:ext>
                </a:extLst>
              </p:cNvPr>
              <p:cNvSpPr/>
              <p:nvPr/>
            </p:nvSpPr>
            <p:spPr>
              <a:xfrm>
                <a:off x="3915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85;p19">
                <a:extLst>
                  <a:ext uri="{FF2B5EF4-FFF2-40B4-BE49-F238E27FC236}">
                    <a16:creationId xmlns:a16="http://schemas.microsoft.com/office/drawing/2014/main" id="{9D3F4A32-010A-F893-8A88-5DDDD1030FCA}"/>
                  </a:ext>
                </a:extLst>
              </p:cNvPr>
              <p:cNvSpPr/>
              <p:nvPr/>
            </p:nvSpPr>
            <p:spPr>
              <a:xfrm>
                <a:off x="4165963"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290;p19">
              <a:extLst>
                <a:ext uri="{FF2B5EF4-FFF2-40B4-BE49-F238E27FC236}">
                  <a16:creationId xmlns:a16="http://schemas.microsoft.com/office/drawing/2014/main" id="{86E7B4F1-F422-FE5A-7064-C9F8116FCC95}"/>
                </a:ext>
              </a:extLst>
            </p:cNvPr>
            <p:cNvGrpSpPr/>
            <p:nvPr/>
          </p:nvGrpSpPr>
          <p:grpSpPr>
            <a:xfrm>
              <a:off x="6860426" y="3394379"/>
              <a:ext cx="811129" cy="811743"/>
              <a:chOff x="442538" y="2283426"/>
              <a:chExt cx="1312931" cy="1313926"/>
            </a:xfrm>
          </p:grpSpPr>
          <p:sp>
            <p:nvSpPr>
              <p:cNvPr id="19" name="Google Shape;291;p19">
                <a:extLst>
                  <a:ext uri="{FF2B5EF4-FFF2-40B4-BE49-F238E27FC236}">
                    <a16:creationId xmlns:a16="http://schemas.microsoft.com/office/drawing/2014/main" id="{6249AC95-1DD1-130F-A264-4BDA99787D46}"/>
                  </a:ext>
                </a:extLst>
              </p:cNvPr>
              <p:cNvSpPr/>
              <p:nvPr/>
            </p:nvSpPr>
            <p:spPr>
              <a:xfrm>
                <a:off x="442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92;p19">
                <a:extLst>
                  <a:ext uri="{FF2B5EF4-FFF2-40B4-BE49-F238E27FC236}">
                    <a16:creationId xmlns:a16="http://schemas.microsoft.com/office/drawing/2014/main" id="{8635B339-CFB7-6315-5AA2-E989EA5869EE}"/>
                  </a:ext>
                </a:extLst>
              </p:cNvPr>
              <p:cNvSpPr/>
              <p:nvPr/>
            </p:nvSpPr>
            <p:spPr>
              <a:xfrm>
                <a:off x="694350"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oogle Shape;297;p19">
              <a:extLst>
                <a:ext uri="{FF2B5EF4-FFF2-40B4-BE49-F238E27FC236}">
                  <a16:creationId xmlns:a16="http://schemas.microsoft.com/office/drawing/2014/main" id="{7A7EE118-6E14-105C-7355-D616CF498B09}"/>
                </a:ext>
              </a:extLst>
            </p:cNvPr>
            <p:cNvGrpSpPr/>
            <p:nvPr/>
          </p:nvGrpSpPr>
          <p:grpSpPr>
            <a:xfrm>
              <a:off x="7233177" y="2259747"/>
              <a:ext cx="1153279" cy="1153364"/>
              <a:chOff x="2179038" y="2283426"/>
              <a:chExt cx="1312931" cy="1313926"/>
            </a:xfrm>
            <a:solidFill>
              <a:srgbClr val="62A844"/>
            </a:solidFill>
          </p:grpSpPr>
          <p:sp>
            <p:nvSpPr>
              <p:cNvPr id="22" name="Google Shape;298;p19">
                <a:extLst>
                  <a:ext uri="{FF2B5EF4-FFF2-40B4-BE49-F238E27FC236}">
                    <a16:creationId xmlns:a16="http://schemas.microsoft.com/office/drawing/2014/main" id="{1C3DDF80-13EF-9653-15FC-5D4520A386C6}"/>
                  </a:ext>
                </a:extLst>
              </p:cNvPr>
              <p:cNvSpPr/>
              <p:nvPr/>
            </p:nvSpPr>
            <p:spPr>
              <a:xfrm>
                <a:off x="21790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99;p19">
                <a:extLst>
                  <a:ext uri="{FF2B5EF4-FFF2-40B4-BE49-F238E27FC236}">
                    <a16:creationId xmlns:a16="http://schemas.microsoft.com/office/drawing/2014/main" id="{2AC72B76-9CEB-8F1F-BAE9-9B2299BF6628}"/>
                  </a:ext>
                </a:extLst>
              </p:cNvPr>
              <p:cNvSpPr/>
              <p:nvPr/>
            </p:nvSpPr>
            <p:spPr>
              <a:xfrm>
                <a:off x="2429463" y="2534338"/>
                <a:ext cx="812100" cy="812100"/>
              </a:xfrm>
              <a:prstGeom prst="ellipse">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5" name="Straight Connector 24">
              <a:extLst>
                <a:ext uri="{FF2B5EF4-FFF2-40B4-BE49-F238E27FC236}">
                  <a16:creationId xmlns:a16="http://schemas.microsoft.com/office/drawing/2014/main" id="{F700BBAE-5EDE-50B4-CD9F-0190DFCF3FC4}"/>
                </a:ext>
              </a:extLst>
            </p:cNvPr>
            <p:cNvCxnSpPr>
              <a:cxnSpLocks/>
            </p:cNvCxnSpPr>
            <p:nvPr/>
          </p:nvCxnSpPr>
          <p:spPr>
            <a:xfrm>
              <a:off x="9319541" y="2497718"/>
              <a:ext cx="636148" cy="0"/>
            </a:xfrm>
            <a:prstGeom prst="line">
              <a:avLst/>
            </a:prstGeom>
            <a:ln w="1905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26" name="Rectangle 30">
              <a:extLst>
                <a:ext uri="{FF2B5EF4-FFF2-40B4-BE49-F238E27FC236}">
                  <a16:creationId xmlns:a16="http://schemas.microsoft.com/office/drawing/2014/main" id="{89024DDA-10DE-E538-7BC3-BCD1444F6154}"/>
                </a:ext>
              </a:extLst>
            </p:cNvPr>
            <p:cNvSpPr/>
            <p:nvPr/>
          </p:nvSpPr>
          <p:spPr>
            <a:xfrm flipH="1">
              <a:off x="9938894" y="2213353"/>
              <a:ext cx="1613973" cy="568730"/>
            </a:xfrm>
            <a:prstGeom prst="rect">
              <a:avLst/>
            </a:prstGeom>
          </p:spPr>
          <p:txBody>
            <a:bodyPr wrap="square">
              <a:spAutoFit/>
            </a:bodyPr>
            <a:lstStyle/>
            <a:p>
              <a:r>
                <a:rPr lang="en-US" sz="2800" b="1" dirty="0">
                  <a:solidFill>
                    <a:srgbClr val="0289AE"/>
                  </a:solidFill>
                </a:rPr>
                <a:t>Müşteri</a:t>
              </a:r>
              <a:endParaRPr lang="en-US" sz="2800" b="1" dirty="0">
                <a:solidFill>
                  <a:srgbClr val="62A844"/>
                </a:solidFill>
              </a:endParaRPr>
            </a:p>
          </p:txBody>
        </p:sp>
        <p:cxnSp>
          <p:nvCxnSpPr>
            <p:cNvPr id="28" name="Straight Connector 27">
              <a:extLst>
                <a:ext uri="{FF2B5EF4-FFF2-40B4-BE49-F238E27FC236}">
                  <a16:creationId xmlns:a16="http://schemas.microsoft.com/office/drawing/2014/main" id="{DAAC6556-5860-0EC6-E0AE-DCD06C5167DA}"/>
                </a:ext>
              </a:extLst>
            </p:cNvPr>
            <p:cNvCxnSpPr>
              <a:cxnSpLocks/>
            </p:cNvCxnSpPr>
            <p:nvPr/>
          </p:nvCxnSpPr>
          <p:spPr>
            <a:xfrm>
              <a:off x="10337925" y="3590279"/>
              <a:ext cx="636148" cy="0"/>
            </a:xfrm>
            <a:prstGeom prst="line">
              <a:avLst/>
            </a:prstGeom>
            <a:ln w="1905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29" name="Rectangle 30">
              <a:extLst>
                <a:ext uri="{FF2B5EF4-FFF2-40B4-BE49-F238E27FC236}">
                  <a16:creationId xmlns:a16="http://schemas.microsoft.com/office/drawing/2014/main" id="{F49B4B80-BA99-E46D-FBA0-3D3F373B28B8}"/>
                </a:ext>
              </a:extLst>
            </p:cNvPr>
            <p:cNvSpPr/>
            <p:nvPr/>
          </p:nvSpPr>
          <p:spPr>
            <a:xfrm flipH="1">
              <a:off x="10974071" y="3307954"/>
              <a:ext cx="1507946" cy="523610"/>
            </a:xfrm>
            <a:prstGeom prst="rect">
              <a:avLst/>
            </a:prstGeom>
          </p:spPr>
          <p:txBody>
            <a:bodyPr wrap="square">
              <a:spAutoFit/>
            </a:bodyPr>
            <a:lstStyle/>
            <a:p>
              <a:r>
                <a:rPr lang="en-US" sz="2800" b="1" dirty="0">
                  <a:solidFill>
                    <a:srgbClr val="EABB22"/>
                  </a:solidFill>
                </a:rPr>
                <a:t>Çekmek</a:t>
              </a:r>
            </a:p>
          </p:txBody>
        </p:sp>
        <p:cxnSp>
          <p:nvCxnSpPr>
            <p:cNvPr id="32" name="Straight Connector 31">
              <a:extLst>
                <a:ext uri="{FF2B5EF4-FFF2-40B4-BE49-F238E27FC236}">
                  <a16:creationId xmlns:a16="http://schemas.microsoft.com/office/drawing/2014/main" id="{C81AF909-AF01-E23B-D819-D6E2A19EDB9F}"/>
                </a:ext>
              </a:extLst>
            </p:cNvPr>
            <p:cNvCxnSpPr>
              <a:cxnSpLocks/>
            </p:cNvCxnSpPr>
            <p:nvPr/>
          </p:nvCxnSpPr>
          <p:spPr>
            <a:xfrm>
              <a:off x="7969133" y="5014192"/>
              <a:ext cx="636148" cy="0"/>
            </a:xfrm>
            <a:prstGeom prst="line">
              <a:avLst/>
            </a:prstGeom>
            <a:ln w="19050">
              <a:solidFill>
                <a:srgbClr val="06677F"/>
              </a:solidFill>
              <a:prstDash val="sysDot"/>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A6A1CCE5-D7C0-93EB-FA2D-27C83B59ADDB}"/>
                </a:ext>
              </a:extLst>
            </p:cNvPr>
            <p:cNvSpPr/>
            <p:nvPr/>
          </p:nvSpPr>
          <p:spPr>
            <a:xfrm flipH="1">
              <a:off x="6624362" y="4773104"/>
              <a:ext cx="1344771" cy="568730"/>
            </a:xfrm>
            <a:prstGeom prst="rect">
              <a:avLst/>
            </a:prstGeom>
          </p:spPr>
          <p:txBody>
            <a:bodyPr wrap="square">
              <a:spAutoFit/>
            </a:bodyPr>
            <a:lstStyle/>
            <a:p>
              <a:pPr algn="r"/>
              <a:r>
                <a:rPr lang="en-US" sz="2800" b="1" dirty="0">
                  <a:solidFill>
                    <a:srgbClr val="06677F"/>
                  </a:solidFill>
                </a:rPr>
                <a:t>Büyüt</a:t>
              </a:r>
            </a:p>
          </p:txBody>
        </p:sp>
        <p:cxnSp>
          <p:nvCxnSpPr>
            <p:cNvPr id="34" name="Straight Connector 33">
              <a:extLst>
                <a:ext uri="{FF2B5EF4-FFF2-40B4-BE49-F238E27FC236}">
                  <a16:creationId xmlns:a16="http://schemas.microsoft.com/office/drawing/2014/main" id="{A2A6C0FF-202F-6E60-D027-DB1C991164F4}"/>
                </a:ext>
              </a:extLst>
            </p:cNvPr>
            <p:cNvCxnSpPr>
              <a:cxnSpLocks/>
            </p:cNvCxnSpPr>
            <p:nvPr/>
          </p:nvCxnSpPr>
          <p:spPr>
            <a:xfrm>
              <a:off x="6786804" y="2663239"/>
              <a:ext cx="636148" cy="0"/>
            </a:xfrm>
            <a:prstGeom prst="line">
              <a:avLst/>
            </a:prstGeom>
            <a:ln w="1905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DA240A07-FC27-8FE7-1E69-060A27F61995}"/>
                </a:ext>
              </a:extLst>
            </p:cNvPr>
            <p:cNvSpPr/>
            <p:nvPr/>
          </p:nvSpPr>
          <p:spPr>
            <a:xfrm flipH="1">
              <a:off x="5167586" y="2387892"/>
              <a:ext cx="1606508" cy="568730"/>
            </a:xfrm>
            <a:prstGeom prst="rect">
              <a:avLst/>
            </a:prstGeom>
          </p:spPr>
          <p:txBody>
            <a:bodyPr wrap="square">
              <a:spAutoFit/>
            </a:bodyPr>
            <a:lstStyle/>
            <a:p>
              <a:pPr algn="r"/>
              <a:r>
                <a:rPr lang="en-US" sz="2800" b="1" dirty="0">
                  <a:solidFill>
                    <a:srgbClr val="62A844"/>
                  </a:solidFill>
                </a:rPr>
                <a:t>Tasarruf</a:t>
              </a:r>
            </a:p>
          </p:txBody>
        </p:sp>
        <p:cxnSp>
          <p:nvCxnSpPr>
            <p:cNvPr id="36" name="Straight Connector 35">
              <a:extLst>
                <a:ext uri="{FF2B5EF4-FFF2-40B4-BE49-F238E27FC236}">
                  <a16:creationId xmlns:a16="http://schemas.microsoft.com/office/drawing/2014/main" id="{5A713E45-0CDE-5030-3B18-AC4916D975A8}"/>
                </a:ext>
              </a:extLst>
            </p:cNvPr>
            <p:cNvCxnSpPr>
              <a:cxnSpLocks/>
            </p:cNvCxnSpPr>
            <p:nvPr/>
          </p:nvCxnSpPr>
          <p:spPr>
            <a:xfrm>
              <a:off x="6420725" y="3909695"/>
              <a:ext cx="636148" cy="0"/>
            </a:xfrm>
            <a:prstGeom prst="line">
              <a:avLst/>
            </a:prstGeom>
            <a:ln w="19050">
              <a:solidFill>
                <a:srgbClr val="3D8241"/>
              </a:solidFill>
              <a:prstDash val="sysDot"/>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94BDE474-3B60-82F1-951B-53784A0306E3}"/>
                </a:ext>
              </a:extLst>
            </p:cNvPr>
            <p:cNvSpPr/>
            <p:nvPr/>
          </p:nvSpPr>
          <p:spPr>
            <a:xfrm flipH="1">
              <a:off x="4573974" y="3446793"/>
              <a:ext cx="1868154" cy="954819"/>
            </a:xfrm>
            <a:prstGeom prst="rect">
              <a:avLst/>
            </a:prstGeom>
          </p:spPr>
          <p:txBody>
            <a:bodyPr wrap="square">
              <a:spAutoFit/>
            </a:bodyPr>
            <a:lstStyle/>
            <a:p>
              <a:pPr algn="r"/>
              <a:r>
                <a:rPr lang="en-US" sz="2800" b="1" dirty="0">
                  <a:solidFill>
                    <a:srgbClr val="3D8241"/>
                  </a:solidFill>
                </a:rPr>
                <a:t>Müşterileri elde tutun</a:t>
              </a:r>
            </a:p>
          </p:txBody>
        </p:sp>
      </p:grpSp>
      <p:pic>
        <p:nvPicPr>
          <p:cNvPr id="53" name="Graphic 52">
            <a:extLst>
              <a:ext uri="{FF2B5EF4-FFF2-40B4-BE49-F238E27FC236}">
                <a16:creationId xmlns:a16="http://schemas.microsoft.com/office/drawing/2014/main" id="{2A3B7BE1-71EA-5A66-5425-05D7E9485BB6}"/>
              </a:ext>
            </a:extLst>
          </p:cNvPr>
          <p:cNvPicPr>
            <a:picLocks noChangeAspect="1"/>
          </p:cNvPicPr>
          <p:nvPr/>
        </p:nvPicPr>
        <p:blipFill>
          <a:blip>
            <a:extLst>
              <a:ext uri="{96DAC541-7B7A-43D3-8B79-37D633B846F1}">
                <asvg:svgBlip xmlns:asvg="http://schemas.microsoft.com/office/drawing/2016/SVG/main" r:embed="rId5"/>
              </a:ext>
            </a:extLst>
          </a:blip>
          <a:srcRect l="42550" t="37182" r="27531" b="48861"/>
          <a:stretch>
            <a:fillRect/>
          </a:stretch>
        </p:blipFill>
        <p:spPr>
          <a:xfrm rot="10800000">
            <a:off x="6573907" y="25453"/>
            <a:ext cx="5618093" cy="3710969"/>
          </a:xfrm>
          <a:prstGeom prst="rect">
            <a:avLst/>
          </a:prstGeom>
        </p:spPr>
      </p:pic>
    </p:spTree>
    <p:extLst>
      <p:ext uri="{BB962C8B-B14F-4D97-AF65-F5344CB8AC3E}">
        <p14:creationId xmlns:p14="http://schemas.microsoft.com/office/powerpoint/2010/main" val="30662177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3A1D7-6FB9-59D8-76C8-2CD0E418B6A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483D2A3-B2AD-ED42-22D6-AA1849E42198}"/>
              </a:ext>
            </a:extLst>
          </p:cNvPr>
          <p:cNvSpPr/>
          <p:nvPr/>
        </p:nvSpPr>
        <p:spPr>
          <a:xfrm flipH="1" flipV="1">
            <a:off x="0" y="9127"/>
            <a:ext cx="12185500" cy="152769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0080C4F8-07DB-BAA6-D08B-BCA7B0DA4D3E}"/>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10568"/>
            <a:ext cx="4821213" cy="2714449"/>
          </a:xfrm>
          <a:prstGeom prst="rect">
            <a:avLst/>
          </a:prstGeom>
        </p:spPr>
      </p:pic>
      <p:sp>
        <p:nvSpPr>
          <p:cNvPr id="2" name="Text Placeholder 11">
            <a:extLst>
              <a:ext uri="{FF2B5EF4-FFF2-40B4-BE49-F238E27FC236}">
                <a16:creationId xmlns:a16="http://schemas.microsoft.com/office/drawing/2014/main" id="{E9F97377-CA2C-29FD-F453-92C8661F2368}"/>
              </a:ext>
            </a:extLst>
          </p:cNvPr>
          <p:cNvSpPr txBox="1">
            <a:spLocks/>
          </p:cNvSpPr>
          <p:nvPr/>
        </p:nvSpPr>
        <p:spPr>
          <a:xfrm>
            <a:off x="108482" y="245818"/>
            <a:ext cx="733734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chemeClr val="bg1"/>
                </a:solidFill>
                <a:cs typeface="Times New Roman" panose="02020603050405020304" pitchFamily="18" charset="0"/>
              </a:rPr>
              <a:t>KOBİ'ler için Fırsatlar: Küçük Adımlar, Büyük Kazançlar</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CC8EC149-0C02-2035-3B1F-6D9716B2BDFF}"/>
              </a:ext>
            </a:extLst>
          </p:cNvPr>
          <p:cNvSpPr/>
          <p:nvPr/>
        </p:nvSpPr>
        <p:spPr>
          <a:xfrm flipH="1">
            <a:off x="151565" y="1687758"/>
            <a:ext cx="6347083" cy="4216539"/>
          </a:xfrm>
          <a:prstGeom prst="rect">
            <a:avLst/>
          </a:prstGeom>
        </p:spPr>
        <p:txBody>
          <a:bodyPr wrap="square">
            <a:spAutoFit/>
          </a:bodyPr>
          <a:lstStyle/>
          <a:p>
            <a:pPr>
              <a:buClr>
                <a:srgbClr val="62A844"/>
              </a:buClr>
            </a:pPr>
            <a:r>
              <a:rPr lang="tr-TR" sz="2000" b="1" noProof="1">
                <a:solidFill>
                  <a:srgbClr val="0289AE"/>
                </a:solidFill>
              </a:rPr>
              <a:t>KOBİ'ler için büyük etki yaratacak fırsatlar:</a:t>
            </a:r>
          </a:p>
          <a:p>
            <a:pPr>
              <a:buClr>
                <a:srgbClr val="62A844"/>
              </a:buClr>
            </a:pPr>
            <a:endParaRPr lang="tr-TR" sz="2000" b="1" noProof="1">
              <a:solidFill>
                <a:srgbClr val="0289AE"/>
              </a:solidFill>
            </a:endParaRPr>
          </a:p>
          <a:p>
            <a:pPr marL="342900" indent="-342900">
              <a:spcBef>
                <a:spcPts val="600"/>
              </a:spcBef>
              <a:buClr>
                <a:srgbClr val="62A844"/>
              </a:buClr>
              <a:buFont typeface="Arial" panose="020B0604020202020204" pitchFamily="34" charset="0"/>
              <a:buChar char="•"/>
            </a:pPr>
            <a:r>
              <a:rPr lang="tr-TR" b="1" noProof="1">
                <a:solidFill>
                  <a:srgbClr val="262626"/>
                </a:solidFill>
              </a:rPr>
              <a:t>Enerji izleme araçları </a:t>
            </a:r>
            <a:r>
              <a:rPr lang="tr-TR" noProof="1">
                <a:solidFill>
                  <a:srgbClr val="262626"/>
                </a:solidFill>
              </a:rPr>
              <a:t>faturaları %10-20 oranında azaltabilir </a:t>
            </a:r>
          </a:p>
          <a:p>
            <a:pPr marL="342900" indent="-342900">
              <a:spcBef>
                <a:spcPts val="600"/>
              </a:spcBef>
              <a:buClr>
                <a:srgbClr val="62A844"/>
              </a:buClr>
              <a:buFont typeface="Arial" panose="020B0604020202020204" pitchFamily="34" charset="0"/>
              <a:buChar char="•"/>
            </a:pPr>
            <a:r>
              <a:rPr lang="tr-TR" b="1" noProof="1">
                <a:solidFill>
                  <a:srgbClr val="262626"/>
                </a:solidFill>
              </a:rPr>
              <a:t>Dijital check-in, </a:t>
            </a:r>
            <a:r>
              <a:rPr lang="tr-TR" noProof="1">
                <a:solidFill>
                  <a:srgbClr val="262626"/>
                </a:solidFill>
              </a:rPr>
              <a:t>personel üzerindeki baskıyı azaltır ve iş akışını iyileştirir</a:t>
            </a:r>
          </a:p>
          <a:p>
            <a:pPr marL="342900" indent="-342900">
              <a:spcBef>
                <a:spcPts val="600"/>
              </a:spcBef>
              <a:buClr>
                <a:srgbClr val="62A844"/>
              </a:buClr>
              <a:buFont typeface="Arial" panose="020B0604020202020204" pitchFamily="34" charset="0"/>
              <a:buChar char="•"/>
            </a:pPr>
            <a:r>
              <a:rPr lang="tr-TR" b="1" noProof="1">
                <a:solidFill>
                  <a:srgbClr val="262626"/>
                </a:solidFill>
              </a:rPr>
              <a:t>AI talep tahmini, </a:t>
            </a:r>
            <a:r>
              <a:rPr lang="tr-TR" noProof="1">
                <a:solidFill>
                  <a:srgbClr val="262626"/>
                </a:solidFill>
              </a:rPr>
              <a:t>personel ve menü planlamasını optimize eder</a:t>
            </a:r>
          </a:p>
          <a:p>
            <a:pPr marL="342900" indent="-342900">
              <a:spcBef>
                <a:spcPts val="600"/>
              </a:spcBef>
              <a:buClr>
                <a:srgbClr val="62A844"/>
              </a:buClr>
              <a:buFont typeface="Arial" panose="020B0604020202020204" pitchFamily="34" charset="0"/>
              <a:buChar char="•"/>
            </a:pPr>
            <a:r>
              <a:rPr lang="tr-TR" b="1" noProof="1">
                <a:solidFill>
                  <a:srgbClr val="262626"/>
                </a:solidFill>
              </a:rPr>
              <a:t>Atık takip uygulamaları </a:t>
            </a:r>
            <a:r>
              <a:rPr lang="tr-TR" noProof="1">
                <a:solidFill>
                  <a:srgbClr val="262626"/>
                </a:solidFill>
              </a:rPr>
              <a:t>gıda maliyetlerini düşürür</a:t>
            </a:r>
          </a:p>
          <a:p>
            <a:pPr marL="342900" indent="-342900">
              <a:spcBef>
                <a:spcPts val="600"/>
              </a:spcBef>
              <a:buClr>
                <a:srgbClr val="62A844"/>
              </a:buClr>
              <a:buFont typeface="Arial" panose="020B0604020202020204" pitchFamily="34" charset="0"/>
              <a:buChar char="•"/>
            </a:pPr>
            <a:r>
              <a:rPr lang="tr-TR" b="1" noProof="1">
                <a:solidFill>
                  <a:srgbClr val="262626"/>
                </a:solidFill>
              </a:rPr>
              <a:t>Çevre dostu uygulamalar </a:t>
            </a:r>
            <a:r>
              <a:rPr lang="tr-TR" noProof="1">
                <a:solidFill>
                  <a:srgbClr val="262626"/>
                </a:solidFill>
              </a:rPr>
              <a:t>(yeniden doldurulabilir ürünler, yerel tedarik, tekstil ürünlerinin yeniden kullanımı) misafirlerin güvenini artırır</a:t>
            </a:r>
          </a:p>
          <a:p>
            <a:pPr marL="342900" indent="-342900">
              <a:spcBef>
                <a:spcPts val="600"/>
              </a:spcBef>
              <a:buClr>
                <a:srgbClr val="62A844"/>
              </a:buClr>
              <a:buFont typeface="Arial" panose="020B0604020202020204" pitchFamily="34" charset="0"/>
              <a:buChar char="•"/>
            </a:pPr>
            <a:r>
              <a:rPr lang="tr-TR" b="1" noProof="1">
                <a:solidFill>
                  <a:srgbClr val="262626"/>
                </a:solidFill>
              </a:rPr>
              <a:t>Görünür sürdürülebilirlik eylemleri, </a:t>
            </a:r>
            <a:r>
              <a:rPr lang="tr-TR" noProof="1">
                <a:solidFill>
                  <a:srgbClr val="262626"/>
                </a:solidFill>
              </a:rPr>
              <a:t>tekrar rezervasyonları artırır</a:t>
            </a:r>
          </a:p>
        </p:txBody>
      </p:sp>
      <p:pic>
        <p:nvPicPr>
          <p:cNvPr id="15" name="Picture 14">
            <a:extLst>
              <a:ext uri="{FF2B5EF4-FFF2-40B4-BE49-F238E27FC236}">
                <a16:creationId xmlns:a16="http://schemas.microsoft.com/office/drawing/2014/main" id="{365DEF9F-E697-0917-176B-0EC93DE0949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41873" y="964009"/>
            <a:ext cx="6347083" cy="4885527"/>
          </a:xfrm>
          <a:prstGeom prst="rect">
            <a:avLst/>
          </a:prstGeom>
        </p:spPr>
      </p:pic>
      <p:pic>
        <p:nvPicPr>
          <p:cNvPr id="3" name="Picture Placeholder 5" descr="Illuminated battery icon">
            <a:extLst>
              <a:ext uri="{FF2B5EF4-FFF2-40B4-BE49-F238E27FC236}">
                <a16:creationId xmlns:a16="http://schemas.microsoft.com/office/drawing/2014/main" id="{9D6BBFD3-F0AB-13D3-4082-ECD58ED3E1C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454" r="3454"/>
          <a:stretch>
            <a:fillRect/>
          </a:stretch>
        </p:blipFill>
        <p:spPr>
          <a:xfrm>
            <a:off x="7336494" y="1311051"/>
            <a:ext cx="4856629" cy="3913188"/>
          </a:xfrm>
          <a:prstGeom prst="rect">
            <a:avLst/>
          </a:prstGeom>
        </p:spPr>
      </p:pic>
      <p:sp>
        <p:nvSpPr>
          <p:cNvPr id="6" name="Rounded Rectangle 5">
            <a:extLst>
              <a:ext uri="{FF2B5EF4-FFF2-40B4-BE49-F238E27FC236}">
                <a16:creationId xmlns:a16="http://schemas.microsoft.com/office/drawing/2014/main" id="{1EE1EEB9-2FED-8B4A-58C4-05E387334E28}"/>
              </a:ext>
            </a:extLst>
          </p:cNvPr>
          <p:cNvSpPr/>
          <p:nvPr/>
        </p:nvSpPr>
        <p:spPr>
          <a:xfrm>
            <a:off x="8270809" y="6124821"/>
            <a:ext cx="2898761"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ADFB62DC-46B7-6661-8469-7D077171FBED}"/>
              </a:ext>
            </a:extLst>
          </p:cNvPr>
          <p:cNvSpPr txBox="1"/>
          <p:nvPr/>
        </p:nvSpPr>
        <p:spPr>
          <a:xfrm>
            <a:off x="8396808" y="6188099"/>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8" name="TextBox 7">
            <a:extLst>
              <a:ext uri="{FF2B5EF4-FFF2-40B4-BE49-F238E27FC236}">
                <a16:creationId xmlns:a16="http://schemas.microsoft.com/office/drawing/2014/main" id="{613D3AF2-21D4-9E58-3FE2-0D928656C65F}"/>
              </a:ext>
            </a:extLst>
          </p:cNvPr>
          <p:cNvSpPr txBox="1"/>
          <p:nvPr/>
        </p:nvSpPr>
        <p:spPr>
          <a:xfrm>
            <a:off x="9152809" y="6188099"/>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C2 M1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4EE1473F-E6B0-86AD-3DA4-9CB2B7FAA5F0}"/>
              </a:ext>
            </a:extLst>
          </p:cNvPr>
          <p:cNvSpPr txBox="1"/>
          <p:nvPr/>
        </p:nvSpPr>
        <p:spPr>
          <a:xfrm>
            <a:off x="9746808" y="6188099"/>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Yapay Zeka</a:t>
            </a:r>
          </a:p>
        </p:txBody>
      </p:sp>
    </p:spTree>
    <p:extLst>
      <p:ext uri="{BB962C8B-B14F-4D97-AF65-F5344CB8AC3E}">
        <p14:creationId xmlns:p14="http://schemas.microsoft.com/office/powerpoint/2010/main" val="28852681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2F70F-65FF-A1F4-0B6E-7BD54ACCA831}"/>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74A2C37-B42A-56B8-EE04-FBEFB180DE91}"/>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FA4122C8-D598-4993-AD00-61BF3FE248AB}"/>
              </a:ext>
            </a:extLst>
          </p:cNvPr>
          <p:cNvPicPr>
            <a:picLocks noChangeAspect="1"/>
          </p:cNvPicPr>
          <p:nvPr/>
        </p:nvPicPr>
        <p:blipFill>
          <a:blip r:embed="rId3"/>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D7143E38-FE2E-B7BC-7F27-E8520BFC4C37}"/>
              </a:ext>
            </a:extLst>
          </p:cNvPr>
          <p:cNvSpPr txBox="1"/>
          <p:nvPr/>
        </p:nvSpPr>
        <p:spPr>
          <a:xfrm>
            <a:off x="152842" y="941370"/>
            <a:ext cx="7370463" cy="5632311"/>
          </a:xfrm>
          <a:prstGeom prst="rect">
            <a:avLst/>
          </a:prstGeom>
          <a:noFill/>
        </p:spPr>
        <p:txBody>
          <a:bodyPr wrap="square">
            <a:spAutoFit/>
          </a:bodyPr>
          <a:lstStyle/>
          <a:p>
            <a:r>
              <a:rPr lang="en-GB" dirty="0">
                <a:solidFill>
                  <a:srgbClr val="262626"/>
                </a:solidFill>
              </a:rPr>
              <a:t>Hotel Elias, sürdürülebilirlik ve dijital hedefleri somut iş değişikliklerine dönüştürmek için liderliğin ne kadar gerekli olduğunu gösteriyor. Aile işletmesi olan bu otel, son birkaç yıldır finansal sürdürülebilirlik ve hizmet kalitesine büyük önem vermeye devam ederken, yenilenebilir enerji, dijital sistemler ve operasyonel iyileştirmelere de önemli yatırımlar yaptı. </a:t>
            </a:r>
          </a:p>
          <a:p>
            <a:endParaRPr lang="en-GB" dirty="0">
              <a:solidFill>
                <a:srgbClr val="262626"/>
              </a:solidFill>
            </a:endParaRPr>
          </a:p>
          <a:p>
            <a:r>
              <a:rPr lang="en-GB" dirty="0">
                <a:solidFill>
                  <a:srgbClr val="262626"/>
                </a:solidFill>
              </a:rPr>
              <a:t>Bu örneği özellikle önemli kılan şey, değişimin her zaman kolay olmamış olmasıdır. Yönetim, önemli yatırım maliyetleri, personelinin dijital becerilerindeki farklılıklar, sınırlı dış destek ve yoğun bir konaklama işletmesini yürütürken ivmeyi sürdürme zorluğuyla karşı karşıya kalmıştır. Liderlik ekibi, mükemmel koşulları beklemek yerine adım adım bir yaklaşım benimsemiş, çözümleri test etmiş, deneyimlerden dersler çıkarmış ve operasyonları sürekli olarak iyileştirmiştir. </a:t>
            </a:r>
          </a:p>
          <a:p>
            <a:endParaRPr lang="en-GB" dirty="0">
              <a:solidFill>
                <a:srgbClr val="262626"/>
              </a:solidFill>
            </a:endParaRPr>
          </a:p>
          <a:p>
            <a:r>
              <a:rPr lang="en-GB" dirty="0">
                <a:solidFill>
                  <a:srgbClr val="262626"/>
                </a:solidFill>
              </a:rPr>
              <a:t>Bu vaka, girişimci liderliğin önemini vurgulamaktadır. Yönetim, yeni fikirleri aktif olarak araştırır, meslektaşlarından öğrenir, performansı izler ve gerçek operasyonel değer sağlayan iyileştirmelere yatırım yapar</a:t>
            </a:r>
            <a:r>
              <a:rPr lang="en-GB" dirty="0"/>
              <a:t>.</a:t>
            </a:r>
          </a:p>
          <a:p>
            <a:endParaRPr lang="en-GB" dirty="0"/>
          </a:p>
          <a:p>
            <a:r>
              <a:rPr lang="en-GB" b="1" dirty="0">
                <a:solidFill>
                  <a:srgbClr val="62A844"/>
                </a:solidFill>
              </a:rPr>
              <a:t>Anahtar Öğrenim: </a:t>
            </a:r>
            <a:r>
              <a:rPr lang="en-GB" dirty="0">
                <a:solidFill>
                  <a:srgbClr val="262626"/>
                </a:solidFill>
              </a:rPr>
              <a:t>Değişime öncülük etmek, zorluklar ve belirsizlikler devam etse bile, azim, bilinçli risk alma ve uzun vadeli iyileştirmelere yatırım yapma güveni gerektirir.</a:t>
            </a:r>
          </a:p>
        </p:txBody>
      </p:sp>
      <p:sp>
        <p:nvSpPr>
          <p:cNvPr id="8" name="TextBox 7">
            <a:extLst>
              <a:ext uri="{FF2B5EF4-FFF2-40B4-BE49-F238E27FC236}">
                <a16:creationId xmlns:a16="http://schemas.microsoft.com/office/drawing/2014/main" id="{FFD1F265-B9F7-6DBC-1010-19A925A67D9B}"/>
              </a:ext>
            </a:extLst>
          </p:cNvPr>
          <p:cNvSpPr txBox="1"/>
          <p:nvPr/>
        </p:nvSpPr>
        <p:spPr>
          <a:xfrm>
            <a:off x="4292913" y="268139"/>
            <a:ext cx="3376127" cy="400110"/>
          </a:xfrm>
          <a:prstGeom prst="rect">
            <a:avLst/>
          </a:prstGeom>
          <a:noFill/>
        </p:spPr>
        <p:txBody>
          <a:bodyPr wrap="square">
            <a:spAutoFit/>
          </a:bodyPr>
          <a:lstStyle/>
          <a:p>
            <a:r>
              <a:rPr lang="en-IE" sz="2000" b="1" dirty="0"/>
              <a:t>Hotel Elias</a:t>
            </a:r>
          </a:p>
        </p:txBody>
      </p:sp>
      <p:pic>
        <p:nvPicPr>
          <p:cNvPr id="4" name="Picture 3">
            <a:extLst>
              <a:ext uri="{FF2B5EF4-FFF2-40B4-BE49-F238E27FC236}">
                <a16:creationId xmlns:a16="http://schemas.microsoft.com/office/drawing/2014/main" id="{96498DB1-5F40-B431-877B-DA23F4AE1171}"/>
              </a:ext>
            </a:extLst>
          </p:cNvPr>
          <p:cNvPicPr>
            <a:picLocks noChangeAspect="1"/>
          </p:cNvPicPr>
          <p:nvPr/>
        </p:nvPicPr>
        <p:blipFill>
          <a:blip r:embed="rId4"/>
          <a:stretch>
            <a:fillRect/>
          </a:stretch>
        </p:blipFill>
        <p:spPr>
          <a:xfrm>
            <a:off x="7669040" y="611470"/>
            <a:ext cx="4212296" cy="5901526"/>
          </a:xfrm>
          <a:prstGeom prst="rect">
            <a:avLst/>
          </a:prstGeom>
        </p:spPr>
      </p:pic>
    </p:spTree>
    <p:extLst>
      <p:ext uri="{BB962C8B-B14F-4D97-AF65-F5344CB8AC3E}">
        <p14:creationId xmlns:p14="http://schemas.microsoft.com/office/powerpoint/2010/main" val="1328423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13231-B5CB-8A26-7E48-F29E183C5874}"/>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2591E241-EFB9-DA2D-885E-E3207B52AE4E}"/>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2591E241-EFB9-DA2D-885E-E3207B52AE4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11AE3FF1-64C9-B7A9-E5AF-4652BD9EA5FC}"/>
              </a:ext>
            </a:extLst>
          </p:cNvPr>
          <p:cNvSpPr txBox="1"/>
          <p:nvPr/>
        </p:nvSpPr>
        <p:spPr>
          <a:xfrm>
            <a:off x="399695" y="1921132"/>
            <a:ext cx="5842071" cy="2144177"/>
          </a:xfrm>
          <a:prstGeom prst="rect">
            <a:avLst/>
          </a:prstGeom>
          <a:noFill/>
        </p:spPr>
        <p:txBody>
          <a:bodyPr wrap="square" lIns="91440" tIns="45720" rIns="91440" bIns="45720" rtlCol="0" anchor="t">
            <a:spAutoFit/>
          </a:bodyPr>
          <a:lstStyle/>
          <a:p>
            <a:pPr marL="457200" indent="-457200">
              <a:spcBef>
                <a:spcPts val="800"/>
              </a:spcBef>
              <a:buClr>
                <a:srgbClr val="62A844"/>
              </a:buClr>
              <a:buFont typeface="+mj-lt"/>
              <a:buAutoNum type="arabicPeriod"/>
            </a:pPr>
            <a:r>
              <a:rPr lang="en-IE" sz="2000" dirty="0">
                <a:solidFill>
                  <a:srgbClr val="262626"/>
                </a:solidFill>
              </a:rPr>
              <a:t>Konaklama sektöründeki mikro işletmeniz veya KOBİ'nizdeki gerçek </a:t>
            </a:r>
            <a:r>
              <a:rPr lang="en-IE" sz="2000" b="1" dirty="0">
                <a:solidFill>
                  <a:srgbClr val="262626"/>
                </a:solidFill>
              </a:rPr>
              <a:t>operasyonel zorlukları </a:t>
            </a:r>
            <a:r>
              <a:rPr lang="en-IE" sz="2000" dirty="0">
                <a:solidFill>
                  <a:srgbClr val="262626"/>
                </a:solidFill>
              </a:rPr>
              <a:t>tartışın ve paylaşın.</a:t>
            </a:r>
          </a:p>
          <a:p>
            <a:pPr marL="457200" indent="-457200">
              <a:spcBef>
                <a:spcPts val="800"/>
              </a:spcBef>
              <a:buClr>
                <a:srgbClr val="62A844"/>
              </a:buClr>
              <a:buFont typeface="+mj-lt"/>
              <a:buAutoNum type="arabicPeriod"/>
            </a:pPr>
            <a:r>
              <a:rPr lang="en-IE" sz="2000" dirty="0">
                <a:solidFill>
                  <a:srgbClr val="262626"/>
                </a:solidFill>
              </a:rPr>
              <a:t>Birlikte, bu zorluklara çözüm önerileri getirin (büyük yatırımlardan önce küçük kazanımları düşünün).</a:t>
            </a:r>
          </a:p>
          <a:p>
            <a:pPr marL="457200" indent="-457200">
              <a:spcBef>
                <a:spcPts val="800"/>
              </a:spcBef>
              <a:buClr>
                <a:srgbClr val="62A844"/>
              </a:buClr>
              <a:buFont typeface="+mj-lt"/>
              <a:buAutoNum type="arabicPeriod"/>
            </a:pPr>
            <a:r>
              <a:rPr lang="en-IE" sz="2000" dirty="0">
                <a:solidFill>
                  <a:srgbClr val="262626"/>
                </a:solidFill>
              </a:rPr>
              <a:t>Halihazırda değişiklikler yapan başka KOBİ'ler tanıyor musunuz? Ne yapıyorlar? Tartışın</a:t>
            </a:r>
          </a:p>
        </p:txBody>
      </p:sp>
      <p:sp>
        <p:nvSpPr>
          <p:cNvPr id="7" name="Text Placeholder 11">
            <a:extLst>
              <a:ext uri="{FF2B5EF4-FFF2-40B4-BE49-F238E27FC236}">
                <a16:creationId xmlns:a16="http://schemas.microsoft.com/office/drawing/2014/main" id="{E7514840-2D66-5546-80D7-9761DB483295}"/>
              </a:ext>
            </a:extLst>
          </p:cNvPr>
          <p:cNvSpPr txBox="1">
            <a:spLocks/>
          </p:cNvSpPr>
          <p:nvPr/>
        </p:nvSpPr>
        <p:spPr>
          <a:xfrm>
            <a:off x="401747" y="457521"/>
            <a:ext cx="71131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Öğrenci Alıştırması:</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21D7B9E9-7E5F-D8EE-465A-0AA1DE04F37E}"/>
              </a:ext>
            </a:extLst>
          </p:cNvPr>
          <p:cNvCxnSpPr>
            <a:cxnSpLocks/>
          </p:cNvCxnSpPr>
          <p:nvPr/>
        </p:nvCxnSpPr>
        <p:spPr>
          <a:xfrm>
            <a:off x="0" y="1053754"/>
            <a:ext cx="6096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CAA6A853-8558-E4E2-FAD7-711656F243AF}"/>
              </a:ext>
            </a:extLst>
          </p:cNvPr>
          <p:cNvPicPr>
            <a:picLocks noChangeAspect="1"/>
          </p:cNvPicPr>
          <p:nvPr/>
        </p:nvPicPr>
        <p:blipFill>
          <a:blip>
            <a:extLst>
              <a:ext uri="{96DAC541-7B7A-43D3-8B79-37D633B846F1}">
                <asvg:svgBlip xmlns:asvg="http://schemas.microsoft.com/office/drawing/2016/SVG/main" r:embed="rId6"/>
              </a:ext>
            </a:extLst>
          </a:blip>
          <a:srcRect l="27775" t="42815" r="44358" b="40175"/>
          <a:stretch>
            <a:fillRect/>
          </a:stretch>
        </p:blipFill>
        <p:spPr>
          <a:xfrm>
            <a:off x="5458250" y="-1"/>
            <a:ext cx="6754568" cy="5838068"/>
          </a:xfrm>
          <a:prstGeom prst="rect">
            <a:avLst/>
          </a:prstGeom>
        </p:spPr>
      </p:pic>
      <p:grpSp>
        <p:nvGrpSpPr>
          <p:cNvPr id="73" name="Group 72">
            <a:extLst>
              <a:ext uri="{FF2B5EF4-FFF2-40B4-BE49-F238E27FC236}">
                <a16:creationId xmlns:a16="http://schemas.microsoft.com/office/drawing/2014/main" id="{0AFC0CED-8160-2F8F-4827-D4D89E15D9AF}"/>
              </a:ext>
            </a:extLst>
          </p:cNvPr>
          <p:cNvGrpSpPr/>
          <p:nvPr/>
        </p:nvGrpSpPr>
        <p:grpSpPr>
          <a:xfrm>
            <a:off x="6026269" y="718144"/>
            <a:ext cx="1489842" cy="1489618"/>
            <a:chOff x="2171365" y="5004772"/>
            <a:chExt cx="1489842" cy="1489618"/>
          </a:xfrm>
        </p:grpSpPr>
        <p:grpSp>
          <p:nvGrpSpPr>
            <p:cNvPr id="74" name="Group 73">
              <a:extLst>
                <a:ext uri="{FF2B5EF4-FFF2-40B4-BE49-F238E27FC236}">
                  <a16:creationId xmlns:a16="http://schemas.microsoft.com/office/drawing/2014/main" id="{3CF06039-E802-C5CB-31D5-C9EAB476E951}"/>
                </a:ext>
              </a:extLst>
            </p:cNvPr>
            <p:cNvGrpSpPr/>
            <p:nvPr/>
          </p:nvGrpSpPr>
          <p:grpSpPr>
            <a:xfrm>
              <a:off x="2171365" y="5004772"/>
              <a:ext cx="1489842" cy="1489618"/>
              <a:chOff x="3068464" y="1670756"/>
              <a:chExt cx="1972690" cy="1972393"/>
            </a:xfrm>
          </p:grpSpPr>
          <p:sp>
            <p:nvSpPr>
              <p:cNvPr id="90" name="Oval 89">
                <a:extLst>
                  <a:ext uri="{FF2B5EF4-FFF2-40B4-BE49-F238E27FC236}">
                    <a16:creationId xmlns:a16="http://schemas.microsoft.com/office/drawing/2014/main" id="{4D140D72-864B-43E3-6F7A-83E6EFD43387}"/>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91" name="Oval 90">
                <a:extLst>
                  <a:ext uri="{FF2B5EF4-FFF2-40B4-BE49-F238E27FC236}">
                    <a16:creationId xmlns:a16="http://schemas.microsoft.com/office/drawing/2014/main" id="{F5CB7FB3-92D8-35ED-075A-8B4E703F1EF7}"/>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92" name="Graphic 26">
                <a:extLst>
                  <a:ext uri="{FF2B5EF4-FFF2-40B4-BE49-F238E27FC236}">
                    <a16:creationId xmlns:a16="http://schemas.microsoft.com/office/drawing/2014/main" id="{FC22EA30-A94A-D633-738B-7AC37C91838E}"/>
                  </a:ext>
                </a:extLst>
              </p:cNvPr>
              <p:cNvGrpSpPr/>
              <p:nvPr/>
            </p:nvGrpSpPr>
            <p:grpSpPr>
              <a:xfrm>
                <a:off x="3068464" y="1670756"/>
                <a:ext cx="1972690" cy="1972393"/>
                <a:chOff x="1000491" y="2838436"/>
                <a:chExt cx="2183137" cy="2182809"/>
              </a:xfrm>
              <a:solidFill>
                <a:srgbClr val="62A844"/>
              </a:solidFill>
            </p:grpSpPr>
            <p:sp>
              <p:nvSpPr>
                <p:cNvPr id="93" name="Freeform 92">
                  <a:extLst>
                    <a:ext uri="{FF2B5EF4-FFF2-40B4-BE49-F238E27FC236}">
                      <a16:creationId xmlns:a16="http://schemas.microsoft.com/office/drawing/2014/main" id="{461248C5-596C-7CA3-2EE4-04D28643C5A9}"/>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94" name="Graphic 26">
                  <a:extLst>
                    <a:ext uri="{FF2B5EF4-FFF2-40B4-BE49-F238E27FC236}">
                      <a16:creationId xmlns:a16="http://schemas.microsoft.com/office/drawing/2014/main" id="{F0E2D409-F85D-B706-91C2-5690170C39B0}"/>
                    </a:ext>
                  </a:extLst>
                </p:cNvPr>
                <p:cNvGrpSpPr/>
                <p:nvPr/>
              </p:nvGrpSpPr>
              <p:grpSpPr>
                <a:xfrm>
                  <a:off x="1000491" y="3920861"/>
                  <a:ext cx="2183137" cy="1100383"/>
                  <a:chOff x="1000491" y="3920861"/>
                  <a:chExt cx="2183137" cy="1100383"/>
                </a:xfrm>
                <a:grpFill/>
              </p:grpSpPr>
              <p:sp>
                <p:nvSpPr>
                  <p:cNvPr id="95" name="Freeform 94">
                    <a:extLst>
                      <a:ext uri="{FF2B5EF4-FFF2-40B4-BE49-F238E27FC236}">
                        <a16:creationId xmlns:a16="http://schemas.microsoft.com/office/drawing/2014/main" id="{38EDA452-3699-5F31-A331-0219E1DA7724}"/>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96" name="Freeform 95">
                    <a:extLst>
                      <a:ext uri="{FF2B5EF4-FFF2-40B4-BE49-F238E27FC236}">
                        <a16:creationId xmlns:a16="http://schemas.microsoft.com/office/drawing/2014/main" id="{3E2D7391-97B6-DDBA-F6DE-CC430B6F8B29}"/>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97" name="Freeform 96">
                    <a:extLst>
                      <a:ext uri="{FF2B5EF4-FFF2-40B4-BE49-F238E27FC236}">
                        <a16:creationId xmlns:a16="http://schemas.microsoft.com/office/drawing/2014/main" id="{491D1C0E-107D-793D-50C6-AAAC08FEB623}"/>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grpSp>
          <p:nvGrpSpPr>
            <p:cNvPr id="75" name="Graphic 3">
              <a:extLst>
                <a:ext uri="{FF2B5EF4-FFF2-40B4-BE49-F238E27FC236}">
                  <a16:creationId xmlns:a16="http://schemas.microsoft.com/office/drawing/2014/main" id="{9D125C9C-1797-D3D4-C16A-775DA528910C}"/>
                </a:ext>
              </a:extLst>
            </p:cNvPr>
            <p:cNvGrpSpPr/>
            <p:nvPr/>
          </p:nvGrpSpPr>
          <p:grpSpPr>
            <a:xfrm>
              <a:off x="2575162" y="5384690"/>
              <a:ext cx="648080" cy="608095"/>
              <a:chOff x="6615628" y="2116894"/>
              <a:chExt cx="1066935" cy="1001108"/>
            </a:xfrm>
            <a:solidFill>
              <a:srgbClr val="262626"/>
            </a:solidFill>
          </p:grpSpPr>
          <p:sp>
            <p:nvSpPr>
              <p:cNvPr id="76" name="Freeform 1128">
                <a:extLst>
                  <a:ext uri="{FF2B5EF4-FFF2-40B4-BE49-F238E27FC236}">
                    <a16:creationId xmlns:a16="http://schemas.microsoft.com/office/drawing/2014/main" id="{120E4F91-207E-C04D-FC4A-5309DDA35BD9}"/>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62A844"/>
              </a:solidFill>
              <a:ln w="27426" cap="flat">
                <a:noFill/>
                <a:prstDash val="solid"/>
                <a:miter/>
              </a:ln>
            </p:spPr>
            <p:txBody>
              <a:bodyPr rtlCol="0" anchor="ctr"/>
              <a:lstStyle/>
              <a:p>
                <a:endParaRPr lang="en-US" dirty="0"/>
              </a:p>
            </p:txBody>
          </p:sp>
          <p:grpSp>
            <p:nvGrpSpPr>
              <p:cNvPr id="77" name="Graphic 3">
                <a:extLst>
                  <a:ext uri="{FF2B5EF4-FFF2-40B4-BE49-F238E27FC236}">
                    <a16:creationId xmlns:a16="http://schemas.microsoft.com/office/drawing/2014/main" id="{2A029BCD-F408-8277-F4AA-7E84525DA6E6}"/>
                  </a:ext>
                </a:extLst>
              </p:cNvPr>
              <p:cNvGrpSpPr/>
              <p:nvPr/>
            </p:nvGrpSpPr>
            <p:grpSpPr>
              <a:xfrm>
                <a:off x="6615628" y="2116894"/>
                <a:ext cx="1066935" cy="1001108"/>
                <a:chOff x="6615628" y="2116894"/>
                <a:chExt cx="1066935" cy="1001108"/>
              </a:xfrm>
              <a:grpFill/>
            </p:grpSpPr>
            <p:sp>
              <p:nvSpPr>
                <p:cNvPr id="78" name="Freeform 1130">
                  <a:extLst>
                    <a:ext uri="{FF2B5EF4-FFF2-40B4-BE49-F238E27FC236}">
                      <a16:creationId xmlns:a16="http://schemas.microsoft.com/office/drawing/2014/main" id="{A0AA0604-2F0C-14EC-0DC2-BDCD84FDA593}"/>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9" name="Freeform 1131">
                  <a:extLst>
                    <a:ext uri="{FF2B5EF4-FFF2-40B4-BE49-F238E27FC236}">
                      <a16:creationId xmlns:a16="http://schemas.microsoft.com/office/drawing/2014/main" id="{32A8FAE8-2BCA-CFB5-73EA-13E40CAFECDA}"/>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0" name="Freeform 1132">
                  <a:extLst>
                    <a:ext uri="{FF2B5EF4-FFF2-40B4-BE49-F238E27FC236}">
                      <a16:creationId xmlns:a16="http://schemas.microsoft.com/office/drawing/2014/main" id="{8E458704-D302-4642-677A-1D4EA0E07760}"/>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81" name="Freeform 1133">
                  <a:extLst>
                    <a:ext uri="{FF2B5EF4-FFF2-40B4-BE49-F238E27FC236}">
                      <a16:creationId xmlns:a16="http://schemas.microsoft.com/office/drawing/2014/main" id="{944D1EA2-E551-56CD-5AED-442339E73982}"/>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82" name="Freeform 1134">
                  <a:extLst>
                    <a:ext uri="{FF2B5EF4-FFF2-40B4-BE49-F238E27FC236}">
                      <a16:creationId xmlns:a16="http://schemas.microsoft.com/office/drawing/2014/main" id="{E97290D8-6EBE-6D97-D6FF-C71DF6C95556}"/>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83" name="Freeform 1135">
                  <a:extLst>
                    <a:ext uri="{FF2B5EF4-FFF2-40B4-BE49-F238E27FC236}">
                      <a16:creationId xmlns:a16="http://schemas.microsoft.com/office/drawing/2014/main" id="{B7D2DB18-482B-E3D6-4F58-6F2AF9A553C3}"/>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84" name="Freeform 1136">
                  <a:extLst>
                    <a:ext uri="{FF2B5EF4-FFF2-40B4-BE49-F238E27FC236}">
                      <a16:creationId xmlns:a16="http://schemas.microsoft.com/office/drawing/2014/main" id="{7A9AE5B7-1D68-4D60-9CBA-F80E54AA6DFD}"/>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85" name="Freeform 1137">
                  <a:extLst>
                    <a:ext uri="{FF2B5EF4-FFF2-40B4-BE49-F238E27FC236}">
                      <a16:creationId xmlns:a16="http://schemas.microsoft.com/office/drawing/2014/main" id="{EBD922B0-D696-5F9F-8FE1-591FF91891AD}"/>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86" name="Freeform 1138">
                  <a:extLst>
                    <a:ext uri="{FF2B5EF4-FFF2-40B4-BE49-F238E27FC236}">
                      <a16:creationId xmlns:a16="http://schemas.microsoft.com/office/drawing/2014/main" id="{E3B779FC-F924-E904-91E8-F27FD091D358}"/>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87" name="Freeform 1139">
                  <a:extLst>
                    <a:ext uri="{FF2B5EF4-FFF2-40B4-BE49-F238E27FC236}">
                      <a16:creationId xmlns:a16="http://schemas.microsoft.com/office/drawing/2014/main" id="{3458FFCD-7B0D-12F7-173B-05468B025058}"/>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88" name="Freeform 1140">
                  <a:extLst>
                    <a:ext uri="{FF2B5EF4-FFF2-40B4-BE49-F238E27FC236}">
                      <a16:creationId xmlns:a16="http://schemas.microsoft.com/office/drawing/2014/main" id="{574C5883-E9A3-5B51-4B91-F050FCE02FD9}"/>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89" name="Freeform 1141">
                  <a:extLst>
                    <a:ext uri="{FF2B5EF4-FFF2-40B4-BE49-F238E27FC236}">
                      <a16:creationId xmlns:a16="http://schemas.microsoft.com/office/drawing/2014/main" id="{0F499289-7216-F35A-71E8-752221EA0E70}"/>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grpSp>
      <p:sp>
        <p:nvSpPr>
          <p:cNvPr id="105" name="Rectangle 104">
            <a:extLst>
              <a:ext uri="{FF2B5EF4-FFF2-40B4-BE49-F238E27FC236}">
                <a16:creationId xmlns:a16="http://schemas.microsoft.com/office/drawing/2014/main" id="{6D807047-D865-4C5A-261E-3F453F539DC5}"/>
              </a:ext>
            </a:extLst>
          </p:cNvPr>
          <p:cNvSpPr/>
          <p:nvPr/>
        </p:nvSpPr>
        <p:spPr>
          <a:xfrm>
            <a:off x="6574420" y="2558005"/>
            <a:ext cx="196770" cy="3009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14746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B487B-D02B-AA3A-975F-F7A37B54296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7D5898B-EE85-473E-4886-5FC6D69155F5}"/>
              </a:ext>
            </a:extLst>
          </p:cNvPr>
          <p:cNvSpPr>
            <a:spLocks noGrp="1"/>
          </p:cNvSpPr>
          <p:nvPr>
            <p:ph type="body" sz="quarter" idx="16"/>
          </p:nvPr>
        </p:nvSpPr>
        <p:spPr>
          <a:xfrm>
            <a:off x="4223369" y="1073150"/>
            <a:ext cx="6642553" cy="4711700"/>
          </a:xfrm>
        </p:spPr>
        <p:txBody>
          <a:bodyPr>
            <a:normAutofit/>
          </a:bodyPr>
          <a:lstStyle/>
          <a:p>
            <a:pPr algn="ctr" fontAlgn="t">
              <a:lnSpc>
                <a:spcPts val="4960"/>
              </a:lnSpc>
              <a:spcBef>
                <a:spcPts val="0"/>
              </a:spcBef>
            </a:pPr>
            <a:r>
              <a:rPr lang="tr-TR" b="1" noProof="1"/>
              <a:t>Önde gelen Değişimi </a:t>
            </a:r>
          </a:p>
          <a:p>
            <a:pPr fontAlgn="t">
              <a:lnSpc>
                <a:spcPts val="496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B4C9DA73-84DE-0383-B0F6-487054E91369}"/>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03</a:t>
            </a:r>
          </a:p>
        </p:txBody>
      </p:sp>
    </p:spTree>
    <p:extLst>
      <p:ext uri="{BB962C8B-B14F-4D97-AF65-F5344CB8AC3E}">
        <p14:creationId xmlns:p14="http://schemas.microsoft.com/office/powerpoint/2010/main" val="38540277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BAAB3-57DF-A8EE-026A-B01885CB426F}"/>
            </a:ext>
          </a:extLst>
        </p:cNvPr>
        <p:cNvGrpSpPr/>
        <p:nvPr/>
      </p:nvGrpSpPr>
      <p:grpSpPr>
        <a:xfrm>
          <a:off x="0" y="0"/>
          <a:ext cx="0" cy="0"/>
          <a:chOff x="0" y="0"/>
          <a:chExt cx="0" cy="0"/>
        </a:xfrm>
      </p:grpSpPr>
      <p:pic>
        <p:nvPicPr>
          <p:cNvPr id="16" name="Picture Placeholder 15">
            <a:extLst>
              <a:ext uri="{FF2B5EF4-FFF2-40B4-BE49-F238E27FC236}">
                <a16:creationId xmlns:a16="http://schemas.microsoft.com/office/drawing/2014/main" id="{54611554-96C0-BB28-CC4D-3F4888B3ECEE}"/>
              </a:ext>
            </a:extLst>
          </p:cNvPr>
          <p:cNvPicPr>
            <a:picLocks noGrp="1" noChangeAspect="1"/>
          </p:cNvPicPr>
          <p:nvPr>
            <p:ph type="pic" sz="quarter" idx="44"/>
          </p:nvPr>
        </p:nvPicPr>
        <p:blipFill>
          <a:blip r:embed="rId2" cstate="screen">
            <a:extLst>
              <a:ext uri="{28A0092B-C50C-407E-A947-70E740481C1C}">
                <a14:useLocalDpi xmlns:a14="http://schemas.microsoft.com/office/drawing/2010/main"/>
              </a:ext>
            </a:extLst>
          </a:blip>
          <a:srcRect l="32" r="32"/>
          <a:stretch>
            <a:fillRect/>
          </a:stretch>
        </p:blipFill>
        <p:spPr>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rgbClr val="FFFFFF">
              <a:lumMod val="95000"/>
            </a:srgbClr>
          </a:solidFill>
        </p:spPr>
      </p:pic>
      <p:sp>
        <p:nvSpPr>
          <p:cNvPr id="5" name="Text Placeholder 4">
            <a:extLst>
              <a:ext uri="{FF2B5EF4-FFF2-40B4-BE49-F238E27FC236}">
                <a16:creationId xmlns:a16="http://schemas.microsoft.com/office/drawing/2014/main" id="{70292F82-EC6B-38C6-586A-8CC008B73489}"/>
              </a:ext>
            </a:extLst>
          </p:cNvPr>
          <p:cNvSpPr>
            <a:spLocks noGrp="1"/>
          </p:cNvSpPr>
          <p:nvPr>
            <p:ph type="body" sz="quarter" idx="13"/>
          </p:nvPr>
        </p:nvSpPr>
        <p:spPr>
          <a:prstGeom prst="rect">
            <a:avLst/>
          </a:prstGeom>
        </p:spPr>
        <p:txBody>
          <a:bodyPr>
            <a:normAutofit fontScale="92500" lnSpcReduction="20000"/>
          </a:bodyPr>
          <a:lstStyle/>
          <a:p>
            <a:r>
              <a:rPr lang="en-US" sz="3200" dirty="0"/>
              <a:t>"Liderlik, yaşamın tüm boyutlarına içtenlikle katılmakla, hayal ettiğiniz kişi olmakla ortaya çıkar. Neyin anlamlı olduğunu bilmek, lider olmanın ve hayata aktif olarak katılan bir kişi olmanın temelidir. Liderlik bir yaşam biçimidir; yaşanmış bir tepkidir."</a:t>
            </a:r>
            <a:endParaRPr lang="en-US" dirty="0"/>
          </a:p>
          <a:p>
            <a:r>
              <a:rPr lang="en-US" sz="3200" b="1" dirty="0"/>
              <a:t>Leanne Meyer</a:t>
            </a:r>
          </a:p>
        </p:txBody>
      </p:sp>
      <p:grpSp>
        <p:nvGrpSpPr>
          <p:cNvPr id="8" name="Group 7">
            <a:extLst>
              <a:ext uri="{FF2B5EF4-FFF2-40B4-BE49-F238E27FC236}">
                <a16:creationId xmlns:a16="http://schemas.microsoft.com/office/drawing/2014/main" id="{70CF9A6A-59D5-844F-6836-AB342CDF82F0}"/>
              </a:ext>
            </a:extLst>
          </p:cNvPr>
          <p:cNvGrpSpPr/>
          <p:nvPr/>
        </p:nvGrpSpPr>
        <p:grpSpPr>
          <a:xfrm>
            <a:off x="5817948" y="3203635"/>
            <a:ext cx="1487826" cy="1083162"/>
            <a:chOff x="3400450" y="986392"/>
            <a:chExt cx="1487826" cy="1083162"/>
          </a:xfrm>
          <a:solidFill>
            <a:srgbClr val="2C6756"/>
          </a:solidFill>
        </p:grpSpPr>
        <p:sp>
          <p:nvSpPr>
            <p:cNvPr id="9" name="Freeform 8">
              <a:extLst>
                <a:ext uri="{FF2B5EF4-FFF2-40B4-BE49-F238E27FC236}">
                  <a16:creationId xmlns:a16="http://schemas.microsoft.com/office/drawing/2014/main" id="{F00E159A-D3A4-5DEC-9CBB-5FB4B8AA59AD}"/>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0289AE"/>
            </a:solidFill>
            <a:ln w="8971"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C717A6A-DA7D-EBEF-8E1F-D6C21E1EE02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3D8241"/>
            </a:solidFill>
            <a:ln w="8971" cap="flat">
              <a:noFill/>
              <a:prstDash val="solid"/>
              <a:miter/>
            </a:ln>
          </p:spPr>
          <p:txBody>
            <a:bodyPr rtlCol="0" anchor="ctr"/>
            <a:lstStyle/>
            <a:p>
              <a:endParaRPr lang="en-US"/>
            </a:p>
          </p:txBody>
        </p:sp>
      </p:grpSp>
      <p:sp>
        <p:nvSpPr>
          <p:cNvPr id="12" name="Rounded Rectangle 11"/>
          <p:cNvSpPr/>
          <p:nvPr/>
        </p:nvSpPr>
        <p:spPr>
          <a:xfrm>
            <a:off x="6900001" y="6426001"/>
            <a:ext cx="5040000"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026000" y="6480001"/>
            <a:ext cx="756000" cy="234000"/>
          </a:xfrm>
          <a:prstGeom prst="rect">
            <a:avLst/>
          </a:prstGeom>
          <a:noFill/>
        </p:spPr>
        <p:txBody>
          <a:bodyPr wrap="square" lIns="0" tIns="0" rIns="0" bIns="0" anchor="ctr">
            <a:spAutoFit/>
          </a:bodyPr>
          <a:lstStyle/>
          <a:p>
            <a:pPr algn="l"/>
            <a:r>
              <a:rPr sz="950" b="1" i="0">
                <a:solidFill>
                  <a:srgbClr val="97BC62"/>
                </a:solidFill>
                <a:latin typeface="Calibri"/>
              </a:rPr>
              <a:t>Ayrıca bakınız ›</a:t>
            </a:r>
          </a:p>
        </p:txBody>
      </p:sp>
      <p:sp>
        <p:nvSpPr>
          <p:cNvPr id="14" name="TextBox 13"/>
          <p:cNvSpPr txBox="1"/>
          <p:nvPr/>
        </p:nvSpPr>
        <p:spPr>
          <a:xfrm>
            <a:off x="7782001" y="6480001"/>
            <a:ext cx="612000" cy="234000"/>
          </a:xfrm>
          <a:prstGeom prst="rect">
            <a:avLst/>
          </a:prstGeom>
          <a:noFill/>
        </p:spPr>
        <p:txBody>
          <a:bodyPr wrap="square" lIns="0" tIns="0" rIns="0" bIns="0" anchor="ctr">
            <a:spAutoFit/>
          </a:bodyPr>
          <a:lstStyle/>
          <a:p>
            <a:pPr algn="l"/>
            <a:r>
              <a:rPr sz="950" b="1" i="0">
                <a:solidFill>
                  <a:srgbClr val="2C5F2D"/>
                </a:solidFill>
                <a:latin typeface="Calibri"/>
              </a:rPr>
              <a:t>C3 M2</a:t>
            </a:r>
          </a:p>
        </p:txBody>
      </p:sp>
      <p:sp>
        <p:nvSpPr>
          <p:cNvPr id="15" name="TextBox 14"/>
          <p:cNvSpPr txBox="1"/>
          <p:nvPr/>
        </p:nvSpPr>
        <p:spPr>
          <a:xfrm>
            <a:off x="8376000" y="6480001"/>
            <a:ext cx="3492000" cy="234000"/>
          </a:xfrm>
          <a:prstGeom prst="rect">
            <a:avLst/>
          </a:prstGeom>
          <a:noFill/>
        </p:spPr>
        <p:txBody>
          <a:bodyPr wrap="square" lIns="0" tIns="0" rIns="0" bIns="0" anchor="ctr">
            <a:spAutoFit/>
          </a:bodyPr>
          <a:lstStyle/>
          <a:p>
            <a:pPr algn="l"/>
            <a:r>
              <a:rPr sz="900" b="0" i="0">
                <a:solidFill>
                  <a:srgbClr val="1E3A1F"/>
                </a:solidFill>
                <a:latin typeface="Calibri"/>
              </a:rPr>
              <a:t>· Sürdürülebilirlik için Dijital Pazarlama</a:t>
            </a:r>
          </a:p>
        </p:txBody>
      </p:sp>
    </p:spTree>
    <p:extLst>
      <p:ext uri="{BB962C8B-B14F-4D97-AF65-F5344CB8AC3E}">
        <p14:creationId xmlns:p14="http://schemas.microsoft.com/office/powerpoint/2010/main" val="5695412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3E1D4-FE54-13D2-96C7-E3F08E9D8E4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BB96BD1-2039-E0A2-3391-DC025AE8D0F6}"/>
              </a:ext>
            </a:extLst>
          </p:cNvPr>
          <p:cNvSpPr/>
          <p:nvPr/>
        </p:nvSpPr>
        <p:spPr>
          <a:xfrm flipH="1" flipV="1">
            <a:off x="0" y="9127"/>
            <a:ext cx="12185500" cy="152769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BD806EA2-FD9E-F4E9-E713-FB8977E61F09}"/>
              </a:ext>
            </a:extLst>
          </p:cNvPr>
          <p:cNvPicPr>
            <a:picLocks noChangeAspect="1"/>
          </p:cNvPicPr>
          <p:nvPr/>
        </p:nvPicPr>
        <p:blipFill>
          <a:blip>
            <a:extLst>
              <a:ext uri="{96DAC541-7B7A-43D3-8B79-37D633B846F1}">
                <asvg:svgBlip xmlns:asvg="http://schemas.microsoft.com/office/drawing/2016/SVG/main" r:embed="rId4"/>
              </a:ext>
            </a:extLst>
          </a:blip>
          <a:srcRect l="32264" t="48938" r="39869" b="39981"/>
          <a:stretch>
            <a:fillRect/>
          </a:stretch>
        </p:blipFill>
        <p:spPr>
          <a:xfrm>
            <a:off x="7355540" y="10568"/>
            <a:ext cx="4821213" cy="2714449"/>
          </a:xfrm>
          <a:prstGeom prst="rect">
            <a:avLst/>
          </a:prstGeom>
        </p:spPr>
      </p:pic>
      <p:sp>
        <p:nvSpPr>
          <p:cNvPr id="2" name="Text Placeholder 11">
            <a:extLst>
              <a:ext uri="{FF2B5EF4-FFF2-40B4-BE49-F238E27FC236}">
                <a16:creationId xmlns:a16="http://schemas.microsoft.com/office/drawing/2014/main" id="{7A78D458-798B-393B-6D26-0E52307360F3}"/>
              </a:ext>
            </a:extLst>
          </p:cNvPr>
          <p:cNvSpPr txBox="1">
            <a:spLocks/>
          </p:cNvSpPr>
          <p:nvPr/>
        </p:nvSpPr>
        <p:spPr>
          <a:xfrm>
            <a:off x="429116" y="670073"/>
            <a:ext cx="658514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chemeClr val="bg1"/>
                </a:solidFill>
                <a:cs typeface="Times New Roman" panose="02020603050405020304" pitchFamily="18" charset="0"/>
              </a:rPr>
              <a:t>Değişim Liderliği Nedir? </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D8FEE9F1-E1D0-4CB1-66AC-120CE7BE95EE}"/>
              </a:ext>
            </a:extLst>
          </p:cNvPr>
          <p:cNvSpPr/>
          <p:nvPr/>
        </p:nvSpPr>
        <p:spPr>
          <a:xfrm flipH="1">
            <a:off x="488351" y="1812104"/>
            <a:ext cx="4546786" cy="1446550"/>
          </a:xfrm>
          <a:prstGeom prst="rect">
            <a:avLst/>
          </a:prstGeom>
        </p:spPr>
        <p:txBody>
          <a:bodyPr wrap="square">
            <a:spAutoFit/>
          </a:bodyPr>
          <a:lstStyle/>
          <a:p>
            <a:pPr>
              <a:spcBef>
                <a:spcPts val="600"/>
              </a:spcBef>
            </a:pPr>
            <a:r>
              <a:rPr lang="en-IE" sz="2200" b="1" dirty="0">
                <a:solidFill>
                  <a:srgbClr val="0289AE"/>
                </a:solidFill>
                <a:hlinkClick r:id="rId5">
                  <a:extLst>
                    <a:ext uri="{A12FA001-AC4F-418D-AE19-62706E023703}">
                      <ahyp:hlinkClr xmlns:ahyp="http://schemas.microsoft.com/office/drawing/2018/hyperlinkcolor" val="tx"/>
                    </a:ext>
                  </a:extLst>
                </a:hlinkClick>
              </a:rPr>
              <a:t>Değişim Yönetimi Enstitüsü'nün</a:t>
            </a:r>
            <a:r>
              <a:rPr lang="en-IE" sz="2200" dirty="0">
                <a:solidFill>
                  <a:srgbClr val="262626"/>
                </a:solidFill>
              </a:rPr>
              <a:t> hazırladığı bu kısa video, değişimi başlatırken veya yönlendirirken önemli olan 7 adımı özetlemektedir.</a:t>
            </a:r>
          </a:p>
        </p:txBody>
      </p:sp>
      <p:pic>
        <p:nvPicPr>
          <p:cNvPr id="15" name="Picture 14">
            <a:extLst>
              <a:ext uri="{FF2B5EF4-FFF2-40B4-BE49-F238E27FC236}">
                <a16:creationId xmlns:a16="http://schemas.microsoft.com/office/drawing/2014/main" id="{0FE6BE5B-E68D-36B0-BFF4-CAF729CF84B7}"/>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761" t="12298" r="17720" b="16922"/>
          <a:stretch>
            <a:fillRect/>
          </a:stretch>
        </p:blipFill>
        <p:spPr>
          <a:xfrm>
            <a:off x="4811912" y="1062700"/>
            <a:ext cx="7364841" cy="4885527"/>
          </a:xfrm>
          <a:prstGeom prst="rect">
            <a:avLst/>
          </a:prstGeom>
        </p:spPr>
      </p:pic>
      <p:sp>
        <p:nvSpPr>
          <p:cNvPr id="12" name="TextBox 11">
            <a:extLst>
              <a:ext uri="{FF2B5EF4-FFF2-40B4-BE49-F238E27FC236}">
                <a16:creationId xmlns:a16="http://schemas.microsoft.com/office/drawing/2014/main" id="{29DBFDC1-F91A-5A15-7DF3-EE39E4CB5213}"/>
              </a:ext>
            </a:extLst>
          </p:cNvPr>
          <p:cNvSpPr txBox="1"/>
          <p:nvPr/>
        </p:nvSpPr>
        <p:spPr>
          <a:xfrm>
            <a:off x="488351" y="5002377"/>
            <a:ext cx="6686550" cy="369332"/>
          </a:xfrm>
          <a:prstGeom prst="rect">
            <a:avLst/>
          </a:prstGeom>
          <a:noFill/>
        </p:spPr>
        <p:txBody>
          <a:bodyPr wrap="square">
            <a:spAutoFit/>
          </a:bodyPr>
          <a:lstStyle/>
          <a:p>
            <a:r>
              <a:rPr lang="en-IE" dirty="0">
                <a:solidFill>
                  <a:srgbClr val="0289AE"/>
                </a:solidFill>
                <a:hlinkClick r:id="rId7">
                  <a:extLst>
                    <a:ext uri="{A12FA001-AC4F-418D-AE19-62706E023703}">
                      <ahyp:hlinkClr xmlns:ahyp="http://schemas.microsoft.com/office/drawing/2018/hyperlinkcolor" val="tx"/>
                    </a:ext>
                  </a:extLst>
                </a:hlinkClick>
              </a:rPr>
              <a:t>Değişim Liderliği</a:t>
            </a:r>
            <a:endParaRPr lang="en-IE" dirty="0">
              <a:solidFill>
                <a:srgbClr val="0289AE"/>
              </a:solidFill>
            </a:endParaRPr>
          </a:p>
        </p:txBody>
      </p:sp>
      <p:sp>
        <p:nvSpPr>
          <p:cNvPr id="17" name="Rectangle 16">
            <a:extLst>
              <a:ext uri="{FF2B5EF4-FFF2-40B4-BE49-F238E27FC236}">
                <a16:creationId xmlns:a16="http://schemas.microsoft.com/office/drawing/2014/main" id="{A3AF97CF-98F3-5DA0-44CF-613987BCC255}"/>
              </a:ext>
            </a:extLst>
          </p:cNvPr>
          <p:cNvSpPr/>
          <p:nvPr/>
        </p:nvSpPr>
        <p:spPr>
          <a:xfrm>
            <a:off x="6377651" y="1536820"/>
            <a:ext cx="5799102" cy="36254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Online Media 4" title="Change Leadership">
            <a:hlinkClick r:id="" action="ppaction://media"/>
            <a:extLst>
              <a:ext uri="{FF2B5EF4-FFF2-40B4-BE49-F238E27FC236}">
                <a16:creationId xmlns:a16="http://schemas.microsoft.com/office/drawing/2014/main" id="{E5C32544-1834-EF1C-734B-1042E375D1E7}"/>
              </a:ext>
            </a:extLst>
          </p:cNvPr>
          <p:cNvPicPr>
            <a:picLocks noRot="1" noChangeAspect="1"/>
          </p:cNvPicPr>
          <p:nvPr>
            <a:videoFile r:link="rId1"/>
          </p:nvPr>
        </p:nvPicPr>
        <p:blipFill>
          <a:blip r:embed="rId8"/>
          <a:stretch>
            <a:fillRect/>
          </a:stretch>
        </p:blipFill>
        <p:spPr>
          <a:xfrm>
            <a:off x="6357624" y="1536819"/>
            <a:ext cx="5827876" cy="3627704"/>
          </a:xfrm>
          <a:prstGeom prst="rect">
            <a:avLst/>
          </a:prstGeom>
        </p:spPr>
      </p:pic>
      <p:grpSp>
        <p:nvGrpSpPr>
          <p:cNvPr id="22" name="Group 21">
            <a:extLst>
              <a:ext uri="{FF2B5EF4-FFF2-40B4-BE49-F238E27FC236}">
                <a16:creationId xmlns:a16="http://schemas.microsoft.com/office/drawing/2014/main" id="{B0321953-B2F7-6A93-7296-E3F5FABD75DF}"/>
              </a:ext>
            </a:extLst>
          </p:cNvPr>
          <p:cNvGrpSpPr/>
          <p:nvPr/>
        </p:nvGrpSpPr>
        <p:grpSpPr>
          <a:xfrm rot="21145702">
            <a:off x="5230129" y="3332472"/>
            <a:ext cx="1456095" cy="1406604"/>
            <a:chOff x="7771035" y="4274827"/>
            <a:chExt cx="1456095" cy="1406604"/>
          </a:xfrm>
        </p:grpSpPr>
        <p:sp>
          <p:nvSpPr>
            <p:cNvPr id="23" name="Oval 22">
              <a:extLst>
                <a:ext uri="{FF2B5EF4-FFF2-40B4-BE49-F238E27FC236}">
                  <a16:creationId xmlns:a16="http://schemas.microsoft.com/office/drawing/2014/main" id="{1548F954-43C9-A06F-E91C-6A256AC09954}"/>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3D502B8F-95BB-84D2-EDDE-62E1E1157ED7}"/>
                </a:ext>
              </a:extLst>
            </p:cNvPr>
            <p:cNvSpPr txBox="1"/>
            <p:nvPr/>
          </p:nvSpPr>
          <p:spPr>
            <a:xfrm>
              <a:off x="7771035" y="4462793"/>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7">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296818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1"/>
                                        </p:tgtEl>
                                      </p:cBhvr>
                                    </p:cmd>
                                  </p:childTnLst>
                                </p:cTn>
                              </p:par>
                            </p:childTnLst>
                          </p:cTn>
                        </p:par>
                      </p:childTnLst>
                    </p:cTn>
                  </p:par>
                </p:childTnLst>
              </p:cTn>
              <p:nextCondLst>
                <p:cond evt="onClick" delay="0">
                  <p:tgtEl>
                    <p:spTgt spid="21"/>
                  </p:tgtEl>
                </p:cond>
              </p:nextCondLst>
            </p:seq>
            <p:video>
              <p:cMediaNode vol="80000">
                <p:cTn id="12" fill="hold" display="0">
                  <p:stCondLst>
                    <p:cond delay="indefinite"/>
                  </p:stCondLst>
                </p:cTn>
                <p:tgtEl>
                  <p:spTgt spid="21"/>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6FB17-1D23-D9F1-921D-7A4F724FBCB5}"/>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8714D7AD-8C10-756D-8858-807ACB4FC9B6}"/>
              </a:ext>
            </a:extLst>
          </p:cNvPr>
          <p:cNvSpPr/>
          <p:nvPr/>
        </p:nvSpPr>
        <p:spPr>
          <a:xfrm>
            <a:off x="7535119" y="1728966"/>
            <a:ext cx="3735499" cy="5118465"/>
          </a:xfrm>
          <a:prstGeom prst="rect">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664EF6F-4E98-D9F5-5A7F-9FE2358F38A9}"/>
              </a:ext>
            </a:extLst>
          </p:cNvPr>
          <p:cNvSpPr/>
          <p:nvPr/>
        </p:nvSpPr>
        <p:spPr>
          <a:xfrm flipH="1" flipV="1">
            <a:off x="0" y="625444"/>
            <a:ext cx="12185500" cy="11035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1569E3D2-5305-87FD-A4C2-5B227FEDC26C}"/>
              </a:ext>
            </a:extLst>
          </p:cNvPr>
          <p:cNvPicPr>
            <a:picLocks noChangeAspect="1"/>
          </p:cNvPicPr>
          <p:nvPr/>
        </p:nvPicPr>
        <p:blipFill>
          <a:blip>
            <a:extLst>
              <a:ext uri="{96DAC541-7B7A-43D3-8B79-37D633B846F1}">
                <asvg:svgBlip xmlns:asvg="http://schemas.microsoft.com/office/drawing/2016/SVG/main" r:embed="rId3"/>
              </a:ext>
            </a:extLst>
          </a:blip>
          <a:srcRect l="27260" t="44252" r="44873" b="40600"/>
          <a:stretch>
            <a:fillRect/>
          </a:stretch>
        </p:blipFill>
        <p:spPr>
          <a:xfrm>
            <a:off x="8235541" y="10568"/>
            <a:ext cx="3941212" cy="3033574"/>
          </a:xfrm>
          <a:prstGeom prst="rect">
            <a:avLst/>
          </a:prstGeom>
        </p:spPr>
      </p:pic>
      <p:sp>
        <p:nvSpPr>
          <p:cNvPr id="2" name="Text Placeholder 11">
            <a:extLst>
              <a:ext uri="{FF2B5EF4-FFF2-40B4-BE49-F238E27FC236}">
                <a16:creationId xmlns:a16="http://schemas.microsoft.com/office/drawing/2014/main" id="{D75BD445-8139-528D-F167-BDB7E9CBB4E2}"/>
              </a:ext>
            </a:extLst>
          </p:cNvPr>
          <p:cNvSpPr txBox="1">
            <a:spLocks/>
          </p:cNvSpPr>
          <p:nvPr/>
        </p:nvSpPr>
        <p:spPr>
          <a:xfrm>
            <a:off x="633237" y="1077380"/>
            <a:ext cx="11404434"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Değişim Vizyonu ve Zihniyetini Oluşturmak</a:t>
            </a:r>
          </a:p>
          <a:p>
            <a:pPr marL="0" indent="0">
              <a:lnSpc>
                <a:spcPts val="3520"/>
              </a:lnSpc>
              <a:spcBef>
                <a:spcPts val="0"/>
              </a:spcBef>
              <a:buNone/>
            </a:pPr>
            <a:endParaRPr lang="en-US" sz="3400" b="1" dirty="0">
              <a:solidFill>
                <a:schemeClr val="bg1"/>
              </a:solidFill>
              <a:cs typeface="Times New Roman" panose="02020603050405020304" pitchFamily="18" charset="0"/>
            </a:endParaRP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8933F71F-E9C1-0B8A-7DA0-DE9D717B2A79}"/>
              </a:ext>
            </a:extLst>
          </p:cNvPr>
          <p:cNvSpPr/>
          <p:nvPr/>
        </p:nvSpPr>
        <p:spPr>
          <a:xfrm flipH="1">
            <a:off x="633234" y="1940538"/>
            <a:ext cx="6346300" cy="4401205"/>
          </a:xfrm>
          <a:prstGeom prst="rect">
            <a:avLst/>
          </a:prstGeom>
        </p:spPr>
        <p:txBody>
          <a:bodyPr wrap="square">
            <a:spAutoFit/>
          </a:bodyPr>
          <a:lstStyle/>
          <a:p>
            <a:r>
              <a:rPr lang="en-US" sz="2400" b="1" i="1" dirty="0">
                <a:solidFill>
                  <a:srgbClr val="262626"/>
                </a:solidFill>
              </a:rPr>
              <a:t>“Dönüşüm Liderleri, netlik, amaç ve ortak bir anlayışla başlar.”</a:t>
            </a:r>
          </a:p>
          <a:p>
            <a:endParaRPr lang="en-US" sz="2000" b="1" i="1" dirty="0">
              <a:solidFill>
                <a:srgbClr val="262626"/>
              </a:solidFill>
            </a:endParaRPr>
          </a:p>
          <a:p>
            <a:r>
              <a:rPr lang="tr-TR" sz="2000" noProof="1">
                <a:solidFill>
                  <a:srgbClr val="262626"/>
                </a:solidFill>
              </a:rPr>
              <a:t>Konaklama sektöründeki KOBİ liderleri için, sürdürülebilirlik ve dijitalleşmeyi “ekstra görevler” olmaktan çıkararak tüm ekip için ortak bir yön haline getirmek için net bir vizyon şarttır.</a:t>
            </a:r>
          </a:p>
          <a:p>
            <a:endParaRPr lang="en-US" sz="2000" dirty="0">
              <a:solidFill>
                <a:srgbClr val="262626"/>
              </a:solidFill>
            </a:endParaRPr>
          </a:p>
          <a:p>
            <a:r>
              <a:rPr lang="en-US" sz="2000" b="1" dirty="0">
                <a:solidFill>
                  <a:srgbClr val="0289AE"/>
                </a:solidFill>
              </a:rPr>
              <a:t>Güçlü bir Yeşil ve Dijital değişim vizyonu şöyledir:</a:t>
            </a:r>
          </a:p>
          <a:p>
            <a:pPr marL="342900" indent="-342900">
              <a:buClr>
                <a:srgbClr val="62A844"/>
              </a:buClr>
              <a:buFont typeface="Wingdings" pitchFamily="2" charset="2"/>
              <a:buChar char="ü"/>
            </a:pPr>
            <a:r>
              <a:rPr lang="en-US" b="1" dirty="0">
                <a:solidFill>
                  <a:srgbClr val="262626"/>
                </a:solidFill>
              </a:rPr>
              <a:t>Basit — hatırlanması kolay</a:t>
            </a:r>
          </a:p>
          <a:p>
            <a:pPr marL="342900" indent="-342900">
              <a:buClr>
                <a:srgbClr val="62A844"/>
              </a:buClr>
              <a:buFont typeface="Wingdings" pitchFamily="2" charset="2"/>
              <a:buChar char="ü"/>
            </a:pPr>
            <a:r>
              <a:rPr lang="en-US" b="1" dirty="0">
                <a:solidFill>
                  <a:srgbClr val="262626"/>
                </a:solidFill>
              </a:rPr>
              <a:t>Amaç odaklı — </a:t>
            </a:r>
            <a:r>
              <a:rPr lang="en-US" b="1" i="1" dirty="0">
                <a:solidFill>
                  <a:srgbClr val="262626"/>
                </a:solidFill>
              </a:rPr>
              <a:t>neden </a:t>
            </a:r>
            <a:r>
              <a:rPr lang="en-US" b="1" dirty="0">
                <a:solidFill>
                  <a:srgbClr val="262626"/>
                </a:solidFill>
              </a:rPr>
              <a:t>önemli olduğunu açıklar</a:t>
            </a:r>
          </a:p>
          <a:p>
            <a:pPr marL="342900" indent="-342900">
              <a:buClr>
                <a:srgbClr val="62A844"/>
              </a:buClr>
              <a:buFont typeface="Wingdings" pitchFamily="2" charset="2"/>
              <a:buChar char="ü"/>
            </a:pPr>
            <a:r>
              <a:rPr lang="en-US" b="1" dirty="0">
                <a:solidFill>
                  <a:srgbClr val="262626"/>
                </a:solidFill>
              </a:rPr>
              <a:t>Pratik — günlük operasyonlarda nasıl göründüğünü gösterir</a:t>
            </a:r>
          </a:p>
          <a:p>
            <a:pPr marL="342900" indent="-342900">
              <a:buClr>
                <a:srgbClr val="62A844"/>
              </a:buClr>
              <a:buFont typeface="Wingdings" pitchFamily="2" charset="2"/>
              <a:buChar char="ü"/>
            </a:pPr>
            <a:r>
              <a:rPr lang="en-US" b="1" dirty="0">
                <a:solidFill>
                  <a:srgbClr val="262626"/>
                </a:solidFill>
              </a:rPr>
              <a:t>Ortak — yukarıdan empoze edilmez, personel </a:t>
            </a:r>
            <a:r>
              <a:rPr lang="en-US" b="1" i="1" dirty="0">
                <a:solidFill>
                  <a:srgbClr val="262626"/>
                </a:solidFill>
              </a:rPr>
              <a:t>ile birlikte</a:t>
            </a:r>
            <a:r>
              <a:rPr lang="en-US" b="1" dirty="0">
                <a:solidFill>
                  <a:srgbClr val="262626"/>
                </a:solidFill>
              </a:rPr>
              <a:t> oluşturulur</a:t>
            </a:r>
          </a:p>
          <a:p>
            <a:pPr marL="342900" indent="-342900">
              <a:buClr>
                <a:srgbClr val="62A844"/>
              </a:buClr>
              <a:buFont typeface="Wingdings" pitchFamily="2" charset="2"/>
              <a:buChar char="ü"/>
            </a:pPr>
            <a:r>
              <a:rPr lang="en-US" b="1" dirty="0">
                <a:solidFill>
                  <a:srgbClr val="262626"/>
                </a:solidFill>
              </a:rPr>
              <a:t>Uygulanabilir — kararların alınmasına yardımcı olur</a:t>
            </a:r>
          </a:p>
          <a:p>
            <a:endParaRPr lang="en-US" sz="2000" dirty="0">
              <a:solidFill>
                <a:srgbClr val="262626"/>
              </a:solidFill>
            </a:endParaRPr>
          </a:p>
        </p:txBody>
      </p:sp>
      <p:sp>
        <p:nvSpPr>
          <p:cNvPr id="13" name="Text Placeholder 11">
            <a:extLst>
              <a:ext uri="{FF2B5EF4-FFF2-40B4-BE49-F238E27FC236}">
                <a16:creationId xmlns:a16="http://schemas.microsoft.com/office/drawing/2014/main" id="{B6DC1D10-CB4C-CDBB-6559-D750FA6EA924}"/>
              </a:ext>
            </a:extLst>
          </p:cNvPr>
          <p:cNvSpPr txBox="1">
            <a:spLocks/>
          </p:cNvSpPr>
          <p:nvPr/>
        </p:nvSpPr>
        <p:spPr>
          <a:xfrm>
            <a:off x="586937" y="394844"/>
            <a:ext cx="5115158"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4000" b="1" dirty="0">
                <a:solidFill>
                  <a:schemeClr val="bg1"/>
                </a:solidFill>
                <a:highlight>
                  <a:srgbClr val="0289AE"/>
                </a:highlight>
                <a:cs typeface="Times New Roman" panose="02020603050405020304" pitchFamily="18" charset="0"/>
              </a:rPr>
              <a:t> 01</a:t>
            </a:r>
            <a:r>
              <a:rPr lang="en-US" sz="4000" b="1" dirty="0">
                <a:solidFill>
                  <a:srgbClr val="0289AE"/>
                </a:solidFill>
                <a:highlight>
                  <a:srgbClr val="0289AE"/>
                </a:highlight>
                <a:cs typeface="Times New Roman" panose="02020603050405020304" pitchFamily="18" charset="0"/>
              </a:rPr>
              <a:t>.</a:t>
            </a:r>
          </a:p>
        </p:txBody>
      </p:sp>
      <p:sp>
        <p:nvSpPr>
          <p:cNvPr id="3" name="Speech Bubble: Rectangle with Corners Rounded 5">
            <a:extLst>
              <a:ext uri="{FF2B5EF4-FFF2-40B4-BE49-F238E27FC236}">
                <a16:creationId xmlns:a16="http://schemas.microsoft.com/office/drawing/2014/main" id="{A167E810-8D29-9BFE-2F2A-6101F4B300CD}"/>
              </a:ext>
            </a:extLst>
          </p:cNvPr>
          <p:cNvSpPr/>
          <p:nvPr/>
        </p:nvSpPr>
        <p:spPr>
          <a:xfrm>
            <a:off x="6906962" y="5019306"/>
            <a:ext cx="3574707" cy="1554434"/>
          </a:xfrm>
          <a:prstGeom prst="wedgeRoundRectCallout">
            <a:avLst>
              <a:gd name="adj1" fmla="val 63869"/>
              <a:gd name="adj2" fmla="val -38320"/>
              <a:gd name="adj3" fmla="val 16667"/>
            </a:avLst>
          </a:prstGeom>
          <a:solidFill>
            <a:schemeClr val="bg1"/>
          </a:solidFill>
          <a:ln w="19050">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extBox 4">
            <a:extLst>
              <a:ext uri="{FF2B5EF4-FFF2-40B4-BE49-F238E27FC236}">
                <a16:creationId xmlns:a16="http://schemas.microsoft.com/office/drawing/2014/main" id="{94D2531A-32ED-BC49-4174-6A671350CA5A}"/>
              </a:ext>
            </a:extLst>
          </p:cNvPr>
          <p:cNvSpPr txBox="1"/>
          <p:nvPr/>
        </p:nvSpPr>
        <p:spPr>
          <a:xfrm>
            <a:off x="7117129" y="5260942"/>
            <a:ext cx="3154372" cy="1118255"/>
          </a:xfrm>
          <a:prstGeom prst="rect">
            <a:avLst/>
          </a:prstGeom>
          <a:noFill/>
        </p:spPr>
        <p:txBody>
          <a:bodyPr wrap="square">
            <a:spAutoFit/>
          </a:bodyPr>
          <a:lstStyle/>
          <a:p>
            <a:pPr algn="ctr">
              <a:lnSpc>
                <a:spcPts val="1960"/>
              </a:lnSpc>
            </a:pPr>
            <a:r>
              <a:rPr lang="en-US" b="1" i="1" dirty="0">
                <a:solidFill>
                  <a:srgbClr val="262626"/>
                </a:solidFill>
              </a:rPr>
              <a:t>“Daha az atık üreten, daha az enerji tüketen ve konuklara daha sorunsuz bir dijital deneyim sunan bir otel işletmek istiyoruz.”</a:t>
            </a:r>
            <a:endParaRPr lang="en-IE" b="1" i="1" dirty="0">
              <a:solidFill>
                <a:srgbClr val="262626"/>
              </a:solidFill>
            </a:endParaRPr>
          </a:p>
        </p:txBody>
      </p:sp>
      <p:sp>
        <p:nvSpPr>
          <p:cNvPr id="6" name="Speech Bubble: Rectangle with Corners Rounded 8">
            <a:extLst>
              <a:ext uri="{FF2B5EF4-FFF2-40B4-BE49-F238E27FC236}">
                <a16:creationId xmlns:a16="http://schemas.microsoft.com/office/drawing/2014/main" id="{266BD4F3-044B-43B0-4C3D-307F9C561B89}"/>
              </a:ext>
            </a:extLst>
          </p:cNvPr>
          <p:cNvSpPr/>
          <p:nvPr/>
        </p:nvSpPr>
        <p:spPr>
          <a:xfrm>
            <a:off x="8113901" y="3254507"/>
            <a:ext cx="3574707" cy="1554434"/>
          </a:xfrm>
          <a:prstGeom prst="wedgeRoundRectCallout">
            <a:avLst>
              <a:gd name="adj1" fmla="val -63549"/>
              <a:gd name="adj2" fmla="val -5773"/>
              <a:gd name="adj3" fmla="val 16667"/>
            </a:avLst>
          </a:prstGeom>
          <a:solidFill>
            <a:schemeClr val="bg1"/>
          </a:solidFill>
          <a:ln w="19050">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a:extLst>
              <a:ext uri="{FF2B5EF4-FFF2-40B4-BE49-F238E27FC236}">
                <a16:creationId xmlns:a16="http://schemas.microsoft.com/office/drawing/2014/main" id="{C2E4EBEF-9DA5-0EEA-C04F-9C4A003A8539}"/>
              </a:ext>
            </a:extLst>
          </p:cNvPr>
          <p:cNvSpPr txBox="1"/>
          <p:nvPr/>
        </p:nvSpPr>
        <p:spPr>
          <a:xfrm>
            <a:off x="8263919" y="3475843"/>
            <a:ext cx="3285793" cy="1118255"/>
          </a:xfrm>
          <a:prstGeom prst="rect">
            <a:avLst/>
          </a:prstGeom>
          <a:noFill/>
        </p:spPr>
        <p:txBody>
          <a:bodyPr wrap="square">
            <a:spAutoFit/>
          </a:bodyPr>
          <a:lstStyle/>
          <a:p>
            <a:pPr algn="ctr">
              <a:lnSpc>
                <a:spcPts val="1960"/>
              </a:lnSpc>
            </a:pPr>
            <a:r>
              <a:rPr lang="en-US" b="1" i="1" dirty="0">
                <a:solidFill>
                  <a:srgbClr val="262626"/>
                </a:solidFill>
              </a:rPr>
              <a:t>“Basit dijital araçlar kullanarak çevresel ayak izimizi azaltmayı ve personelimizin günlük işlerini iyileştirmeyi hedefliyoruz.”</a:t>
            </a:r>
            <a:endParaRPr lang="en-IE" b="1" i="1" dirty="0">
              <a:solidFill>
                <a:srgbClr val="262626"/>
              </a:solidFill>
            </a:endParaRPr>
          </a:p>
        </p:txBody>
      </p:sp>
      <p:sp>
        <p:nvSpPr>
          <p:cNvPr id="8" name="TextBox 7">
            <a:extLst>
              <a:ext uri="{FF2B5EF4-FFF2-40B4-BE49-F238E27FC236}">
                <a16:creationId xmlns:a16="http://schemas.microsoft.com/office/drawing/2014/main" id="{09A5500E-2D0F-ECBC-2F39-4B1312A1767E}"/>
              </a:ext>
            </a:extLst>
          </p:cNvPr>
          <p:cNvSpPr txBox="1"/>
          <p:nvPr/>
        </p:nvSpPr>
        <p:spPr>
          <a:xfrm>
            <a:off x="7628906" y="2131011"/>
            <a:ext cx="1884074" cy="523220"/>
          </a:xfrm>
          <a:prstGeom prst="rect">
            <a:avLst/>
          </a:prstGeom>
          <a:noFill/>
        </p:spPr>
        <p:txBody>
          <a:bodyPr wrap="square" rtlCol="0">
            <a:spAutoFit/>
          </a:bodyPr>
          <a:lstStyle/>
          <a:p>
            <a:r>
              <a:rPr lang="en-IE" sz="2800" b="1" dirty="0">
                <a:solidFill>
                  <a:schemeClr val="bg1"/>
                </a:solidFill>
              </a:rPr>
              <a:t>Örnekler:</a:t>
            </a:r>
          </a:p>
        </p:txBody>
      </p:sp>
      <p:sp>
        <p:nvSpPr>
          <p:cNvPr id="9" name="Freeform 8">
            <a:extLst>
              <a:ext uri="{FF2B5EF4-FFF2-40B4-BE49-F238E27FC236}">
                <a16:creationId xmlns:a16="http://schemas.microsoft.com/office/drawing/2014/main" id="{12A4354D-789E-F375-FF8C-9151F9EA69E0}"/>
              </a:ext>
            </a:extLst>
          </p:cNvPr>
          <p:cNvSpPr/>
          <p:nvPr/>
        </p:nvSpPr>
        <p:spPr>
          <a:xfrm rot="13945905" flipH="1">
            <a:off x="9341035" y="2434065"/>
            <a:ext cx="805155" cy="45773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chemeClr val="bg1"/>
          </a:solidFill>
          <a:ln w="5398" cap="flat">
            <a:noFill/>
            <a:prstDash val="solid"/>
            <a:miter/>
          </a:ln>
        </p:spPr>
        <p:txBody>
          <a:bodyPr rtlCol="0" anchor="ctr"/>
          <a:lstStyle/>
          <a:p>
            <a:endParaRPr lang="en-US">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109134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B0AA0-226F-FD3C-B035-99533CDEF636}"/>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D9BA243F-AA40-CB00-E992-FF1BDF26A58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D9BA243F-AA40-CB00-E992-FF1BDF26A5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25AA5E93-8001-AC73-85FC-CA0F6D4D3B74}"/>
              </a:ext>
            </a:extLst>
          </p:cNvPr>
          <p:cNvSpPr txBox="1"/>
          <p:nvPr/>
        </p:nvSpPr>
        <p:spPr>
          <a:xfrm>
            <a:off x="570087" y="1351143"/>
            <a:ext cx="4360728" cy="3139321"/>
          </a:xfrm>
          <a:prstGeom prst="rect">
            <a:avLst/>
          </a:prstGeom>
          <a:noFill/>
        </p:spPr>
        <p:txBody>
          <a:bodyPr wrap="square" lIns="91440" tIns="45720" rIns="91440" bIns="45720" rtlCol="0" anchor="t">
            <a:spAutoFit/>
          </a:bodyPr>
          <a:lstStyle/>
          <a:p>
            <a:r>
              <a:rPr lang="en-IE" sz="2000" dirty="0">
                <a:solidFill>
                  <a:srgbClr val="262626"/>
                </a:solidFill>
              </a:rPr>
              <a:t>Vardiya değişimi sırasında personel için bir </a:t>
            </a:r>
            <a:r>
              <a:rPr lang="en-IE" sz="2000" b="1" dirty="0">
                <a:solidFill>
                  <a:srgbClr val="262626"/>
                </a:solidFill>
              </a:rPr>
              <a:t>“vizyon beyin </a:t>
            </a:r>
            <a:r>
              <a:rPr lang="en-IE" sz="2000" dirty="0">
                <a:solidFill>
                  <a:srgbClr val="262626"/>
                </a:solidFill>
              </a:rPr>
              <a:t>fırtınası” oturumu düzenleyin.</a:t>
            </a:r>
          </a:p>
          <a:p>
            <a:endParaRPr lang="en-IE" sz="2000" dirty="0">
              <a:solidFill>
                <a:srgbClr val="262626"/>
              </a:solidFill>
            </a:endParaRPr>
          </a:p>
          <a:p>
            <a:r>
              <a:rPr lang="en-IE" sz="2000" b="1" dirty="0">
                <a:solidFill>
                  <a:srgbClr val="0289AE"/>
                </a:solidFill>
              </a:rPr>
              <a:t>Şu tür sorular sorun:</a:t>
            </a:r>
          </a:p>
          <a:p>
            <a:endParaRPr lang="en-IE" sz="800" b="1" dirty="0">
              <a:solidFill>
                <a:srgbClr val="0289AE"/>
              </a:solidFill>
            </a:endParaRPr>
          </a:p>
          <a:p>
            <a:pPr marL="342900" indent="-342900">
              <a:buClr>
                <a:srgbClr val="62A844"/>
              </a:buClr>
              <a:buFont typeface="Arial" panose="020B0604020202020204" pitchFamily="34" charset="0"/>
              <a:buChar char="•"/>
            </a:pPr>
            <a:r>
              <a:rPr lang="en-US" i="1" dirty="0">
                <a:solidFill>
                  <a:srgbClr val="262626"/>
                </a:solidFill>
              </a:rPr>
              <a:t>"Günlük görevlerinizi daha kolay veya daha verimli hale getirecek şey nedir?"</a:t>
            </a:r>
          </a:p>
          <a:p>
            <a:pPr marL="342900" indent="-342900">
              <a:buClr>
                <a:srgbClr val="62A844"/>
              </a:buClr>
              <a:buFont typeface="Arial" panose="020B0604020202020204" pitchFamily="34" charset="0"/>
              <a:buChar char="•"/>
            </a:pPr>
            <a:r>
              <a:rPr lang="en-IE" dirty="0">
                <a:solidFill>
                  <a:srgbClr val="262626"/>
                </a:solidFill>
              </a:rPr>
              <a:t>"</a:t>
            </a:r>
            <a:r>
              <a:rPr lang="en-US" i="1" dirty="0">
                <a:solidFill>
                  <a:srgbClr val="262626"/>
                </a:solidFill>
              </a:rPr>
              <a:t>Düzenli olarak gördüğünüz veya yaşadığınız 2 sorun nedir </a:t>
            </a:r>
            <a:r>
              <a:rPr lang="en-IE" dirty="0">
                <a:solidFill>
                  <a:srgbClr val="262626"/>
                </a:solidFill>
              </a:rPr>
              <a:t>(israf, gecikmeler, dijital sorunlar)?"</a:t>
            </a:r>
          </a:p>
          <a:p>
            <a:pPr marL="342900" indent="-342900">
              <a:buClr>
                <a:srgbClr val="62A844"/>
              </a:buClr>
              <a:buFont typeface="Arial" panose="020B0604020202020204" pitchFamily="34" charset="0"/>
              <a:buChar char="•"/>
            </a:pPr>
            <a:r>
              <a:rPr lang="en-IE" i="1" dirty="0">
                <a:solidFill>
                  <a:srgbClr val="262626"/>
                </a:solidFill>
              </a:rPr>
              <a:t>"Hangi zorluklara öncelik verirdiniz?"</a:t>
            </a:r>
          </a:p>
        </p:txBody>
      </p:sp>
      <p:sp>
        <p:nvSpPr>
          <p:cNvPr id="7" name="Text Placeholder 11">
            <a:extLst>
              <a:ext uri="{FF2B5EF4-FFF2-40B4-BE49-F238E27FC236}">
                <a16:creationId xmlns:a16="http://schemas.microsoft.com/office/drawing/2014/main" id="{BCDC82AE-86A3-F82A-257B-9713F5418111}"/>
              </a:ext>
            </a:extLst>
          </p:cNvPr>
          <p:cNvSpPr txBox="1">
            <a:spLocks/>
          </p:cNvSpPr>
          <p:nvPr/>
        </p:nvSpPr>
        <p:spPr>
          <a:xfrm>
            <a:off x="454695" y="394053"/>
            <a:ext cx="71131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Öğrenci/Lider Alıştırması:</a:t>
            </a:r>
          </a:p>
        </p:txBody>
      </p:sp>
      <p:cxnSp>
        <p:nvCxnSpPr>
          <p:cNvPr id="8" name="Straight Connector 7">
            <a:extLst>
              <a:ext uri="{FF2B5EF4-FFF2-40B4-BE49-F238E27FC236}">
                <a16:creationId xmlns:a16="http://schemas.microsoft.com/office/drawing/2014/main" id="{667FE83F-3D28-C235-9AE1-BFC78AA2792A}"/>
              </a:ext>
            </a:extLst>
          </p:cNvPr>
          <p:cNvCxnSpPr>
            <a:cxnSpLocks/>
          </p:cNvCxnSpPr>
          <p:nvPr/>
        </p:nvCxnSpPr>
        <p:spPr>
          <a:xfrm>
            <a:off x="0" y="1115711"/>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FFA1E564-BF89-EB8D-2A78-089E3FE3969B}"/>
              </a:ext>
            </a:extLst>
          </p:cNvPr>
          <p:cNvPicPr>
            <a:picLocks noChangeAspect="1"/>
          </p:cNvPicPr>
          <p:nvPr/>
        </p:nvPicPr>
        <p:blipFill>
          <a:blip>
            <a:extLst>
              <a:ext uri="{96DAC541-7B7A-43D3-8B79-37D633B846F1}">
                <asvg:svgBlip xmlns:asvg="http://schemas.microsoft.com/office/drawing/2016/SVG/main" r:embed="rId6"/>
              </a:ext>
            </a:extLst>
          </a:blip>
          <a:srcRect l="32264" t="48939" r="39869" b="38482"/>
          <a:stretch>
            <a:fillRect/>
          </a:stretch>
        </p:blipFill>
        <p:spPr>
          <a:xfrm>
            <a:off x="5458250" y="-1"/>
            <a:ext cx="6754568" cy="4317351"/>
          </a:xfrm>
          <a:prstGeom prst="rect">
            <a:avLst/>
          </a:prstGeom>
        </p:spPr>
      </p:pic>
      <p:sp>
        <p:nvSpPr>
          <p:cNvPr id="29" name="Rounded Rectangle 28">
            <a:extLst>
              <a:ext uri="{FF2B5EF4-FFF2-40B4-BE49-F238E27FC236}">
                <a16:creationId xmlns:a16="http://schemas.microsoft.com/office/drawing/2014/main" id="{13950E68-81C5-3A5E-1B78-811C62AEFAF6}"/>
              </a:ext>
            </a:extLst>
          </p:cNvPr>
          <p:cNvSpPr/>
          <p:nvPr/>
        </p:nvSpPr>
        <p:spPr>
          <a:xfrm>
            <a:off x="5570336" y="3462789"/>
            <a:ext cx="5814328" cy="2609859"/>
          </a:xfrm>
          <a:prstGeom prst="roundRect">
            <a:avLst>
              <a:gd name="adj" fmla="val 7861"/>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DEDF17AF-4EB8-42CA-20F3-14AB07C121A5}"/>
              </a:ext>
            </a:extLst>
          </p:cNvPr>
          <p:cNvSpPr txBox="1"/>
          <p:nvPr/>
        </p:nvSpPr>
        <p:spPr>
          <a:xfrm>
            <a:off x="5989763" y="3849373"/>
            <a:ext cx="3701181" cy="1938992"/>
          </a:xfrm>
          <a:prstGeom prst="rect">
            <a:avLst/>
          </a:prstGeom>
          <a:noFill/>
        </p:spPr>
        <p:txBody>
          <a:bodyPr wrap="square" rtlCol="0">
            <a:spAutoFit/>
          </a:bodyPr>
          <a:lstStyle/>
          <a:p>
            <a:r>
              <a:rPr lang="en-US" sz="2000" b="1" dirty="0">
                <a:solidFill>
                  <a:srgbClr val="0289AE"/>
                </a:solidFill>
              </a:rPr>
              <a:t>Vizyonun şekillenmesine yardımcı olan personel:</a:t>
            </a:r>
          </a:p>
          <a:p>
            <a:endParaRPr lang="en-US" sz="800" b="1" dirty="0">
              <a:solidFill>
                <a:srgbClr val="0289AE"/>
              </a:solidFill>
            </a:endParaRPr>
          </a:p>
          <a:p>
            <a:pPr marL="285750" indent="-285750">
              <a:buClr>
                <a:srgbClr val="62A844"/>
              </a:buClr>
              <a:buFont typeface="Arial" panose="020B0604020202020204" pitchFamily="34" charset="0"/>
              <a:buChar char="•"/>
            </a:pPr>
            <a:r>
              <a:rPr lang="tr-TR" noProof="1">
                <a:solidFill>
                  <a:srgbClr val="262626"/>
                </a:solidFill>
              </a:rPr>
              <a:t>Uygulamayı desteklemek</a:t>
            </a:r>
          </a:p>
          <a:p>
            <a:pPr marL="285750" indent="-285750">
              <a:buClr>
                <a:srgbClr val="62A844"/>
              </a:buClr>
              <a:buFont typeface="Arial" panose="020B0604020202020204" pitchFamily="34" charset="0"/>
              <a:buChar char="•"/>
            </a:pPr>
            <a:r>
              <a:rPr lang="tr-TR" noProof="1">
                <a:solidFill>
                  <a:srgbClr val="262626"/>
                </a:solidFill>
              </a:rPr>
              <a:t>Dirençleri azaltmak</a:t>
            </a:r>
          </a:p>
          <a:p>
            <a:pPr marL="285750" indent="-285750">
              <a:buClr>
                <a:srgbClr val="62A844"/>
              </a:buClr>
              <a:buFont typeface="Arial" panose="020B0604020202020204" pitchFamily="34" charset="0"/>
              <a:buChar char="•"/>
            </a:pPr>
            <a:r>
              <a:rPr lang="tr-TR" noProof="1">
                <a:solidFill>
                  <a:srgbClr val="262626"/>
                </a:solidFill>
              </a:rPr>
              <a:t>Değişime sahip çıkmak</a:t>
            </a:r>
          </a:p>
          <a:p>
            <a:pPr marL="285750" indent="-285750">
              <a:buClr>
                <a:srgbClr val="62A844"/>
              </a:buClr>
              <a:buFont typeface="Arial" panose="020B0604020202020204" pitchFamily="34" charset="0"/>
              <a:buChar char="•"/>
            </a:pPr>
            <a:r>
              <a:rPr lang="tr-TR" noProof="1">
                <a:solidFill>
                  <a:srgbClr val="262626"/>
                </a:solidFill>
              </a:rPr>
              <a:t>İyileştirmeler önermek</a:t>
            </a:r>
          </a:p>
        </p:txBody>
      </p:sp>
      <p:cxnSp>
        <p:nvCxnSpPr>
          <p:cNvPr id="68" name="Straight Connector 67">
            <a:extLst>
              <a:ext uri="{FF2B5EF4-FFF2-40B4-BE49-F238E27FC236}">
                <a16:creationId xmlns:a16="http://schemas.microsoft.com/office/drawing/2014/main" id="{2833588B-86A3-60C2-22AD-2C003DBBF47F}"/>
              </a:ext>
            </a:extLst>
          </p:cNvPr>
          <p:cNvCxnSpPr>
            <a:cxnSpLocks/>
          </p:cNvCxnSpPr>
          <p:nvPr/>
        </p:nvCxnSpPr>
        <p:spPr>
          <a:xfrm>
            <a:off x="6655925" y="1108918"/>
            <a:ext cx="0" cy="2313289"/>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D4CDC3E5-89AC-6173-270C-D34D98BBB082}"/>
              </a:ext>
            </a:extLst>
          </p:cNvPr>
          <p:cNvGrpSpPr/>
          <p:nvPr/>
        </p:nvGrpSpPr>
        <p:grpSpPr>
          <a:xfrm>
            <a:off x="9690945" y="2827732"/>
            <a:ext cx="1489842" cy="1489618"/>
            <a:chOff x="2171365" y="5004772"/>
            <a:chExt cx="1489842" cy="1489618"/>
          </a:xfrm>
        </p:grpSpPr>
        <p:grpSp>
          <p:nvGrpSpPr>
            <p:cNvPr id="74" name="Group 73">
              <a:extLst>
                <a:ext uri="{FF2B5EF4-FFF2-40B4-BE49-F238E27FC236}">
                  <a16:creationId xmlns:a16="http://schemas.microsoft.com/office/drawing/2014/main" id="{B0FD5CE2-7CE4-9CB4-5268-1CDEA4E4F3A5}"/>
                </a:ext>
              </a:extLst>
            </p:cNvPr>
            <p:cNvGrpSpPr/>
            <p:nvPr/>
          </p:nvGrpSpPr>
          <p:grpSpPr>
            <a:xfrm>
              <a:off x="2171365" y="5004772"/>
              <a:ext cx="1489842" cy="1489618"/>
              <a:chOff x="3068464" y="1670756"/>
              <a:chExt cx="1972690" cy="1972393"/>
            </a:xfrm>
          </p:grpSpPr>
          <p:sp>
            <p:nvSpPr>
              <p:cNvPr id="90" name="Oval 89">
                <a:extLst>
                  <a:ext uri="{FF2B5EF4-FFF2-40B4-BE49-F238E27FC236}">
                    <a16:creationId xmlns:a16="http://schemas.microsoft.com/office/drawing/2014/main" id="{E598F81A-2945-D2D3-939D-2CDE845440DB}"/>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91" name="Oval 90">
                <a:extLst>
                  <a:ext uri="{FF2B5EF4-FFF2-40B4-BE49-F238E27FC236}">
                    <a16:creationId xmlns:a16="http://schemas.microsoft.com/office/drawing/2014/main" id="{51F33155-4161-F914-DBE0-70DB310CA1BD}"/>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92" name="Graphic 26">
                <a:extLst>
                  <a:ext uri="{FF2B5EF4-FFF2-40B4-BE49-F238E27FC236}">
                    <a16:creationId xmlns:a16="http://schemas.microsoft.com/office/drawing/2014/main" id="{334AD05E-3B80-E9CB-B79C-ABAFB1A504C2}"/>
                  </a:ext>
                </a:extLst>
              </p:cNvPr>
              <p:cNvGrpSpPr/>
              <p:nvPr/>
            </p:nvGrpSpPr>
            <p:grpSpPr>
              <a:xfrm>
                <a:off x="3068464" y="1670756"/>
                <a:ext cx="1972690" cy="1972393"/>
                <a:chOff x="1000491" y="2838436"/>
                <a:chExt cx="2183137" cy="2182809"/>
              </a:xfrm>
              <a:solidFill>
                <a:srgbClr val="62A844"/>
              </a:solidFill>
            </p:grpSpPr>
            <p:sp>
              <p:nvSpPr>
                <p:cNvPr id="93" name="Freeform 92">
                  <a:extLst>
                    <a:ext uri="{FF2B5EF4-FFF2-40B4-BE49-F238E27FC236}">
                      <a16:creationId xmlns:a16="http://schemas.microsoft.com/office/drawing/2014/main" id="{38CF73EC-5267-7A58-91F3-8DEB5A008FC4}"/>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94" name="Graphic 26">
                  <a:extLst>
                    <a:ext uri="{FF2B5EF4-FFF2-40B4-BE49-F238E27FC236}">
                      <a16:creationId xmlns:a16="http://schemas.microsoft.com/office/drawing/2014/main" id="{FF5A82FF-17F3-81BF-78CF-888F566455C5}"/>
                    </a:ext>
                  </a:extLst>
                </p:cNvPr>
                <p:cNvGrpSpPr/>
                <p:nvPr/>
              </p:nvGrpSpPr>
              <p:grpSpPr>
                <a:xfrm>
                  <a:off x="1000491" y="3920861"/>
                  <a:ext cx="2183137" cy="1100383"/>
                  <a:chOff x="1000491" y="3920861"/>
                  <a:chExt cx="2183137" cy="1100383"/>
                </a:xfrm>
                <a:grpFill/>
              </p:grpSpPr>
              <p:sp>
                <p:nvSpPr>
                  <p:cNvPr id="95" name="Freeform 94">
                    <a:extLst>
                      <a:ext uri="{FF2B5EF4-FFF2-40B4-BE49-F238E27FC236}">
                        <a16:creationId xmlns:a16="http://schemas.microsoft.com/office/drawing/2014/main" id="{28F41EB6-A370-A07F-69CF-F66BD6A9B1F7}"/>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96" name="Freeform 95">
                    <a:extLst>
                      <a:ext uri="{FF2B5EF4-FFF2-40B4-BE49-F238E27FC236}">
                        <a16:creationId xmlns:a16="http://schemas.microsoft.com/office/drawing/2014/main" id="{143B2D9A-4DB6-C246-185C-5E92AFB34B18}"/>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97" name="Freeform 96">
                    <a:extLst>
                      <a:ext uri="{FF2B5EF4-FFF2-40B4-BE49-F238E27FC236}">
                        <a16:creationId xmlns:a16="http://schemas.microsoft.com/office/drawing/2014/main" id="{3A80391A-09D8-D630-D31A-74E96A9170FD}"/>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grpSp>
          <p:nvGrpSpPr>
            <p:cNvPr id="75" name="Graphic 3">
              <a:extLst>
                <a:ext uri="{FF2B5EF4-FFF2-40B4-BE49-F238E27FC236}">
                  <a16:creationId xmlns:a16="http://schemas.microsoft.com/office/drawing/2014/main" id="{E32E0F0E-C7E4-0C8B-E693-2EF1172F20E7}"/>
                </a:ext>
              </a:extLst>
            </p:cNvPr>
            <p:cNvGrpSpPr/>
            <p:nvPr/>
          </p:nvGrpSpPr>
          <p:grpSpPr>
            <a:xfrm>
              <a:off x="2575162" y="5384690"/>
              <a:ext cx="648080" cy="608095"/>
              <a:chOff x="6615628" y="2116894"/>
              <a:chExt cx="1066935" cy="1001108"/>
            </a:xfrm>
            <a:solidFill>
              <a:srgbClr val="262626"/>
            </a:solidFill>
          </p:grpSpPr>
          <p:sp>
            <p:nvSpPr>
              <p:cNvPr id="76" name="Freeform 1128">
                <a:extLst>
                  <a:ext uri="{FF2B5EF4-FFF2-40B4-BE49-F238E27FC236}">
                    <a16:creationId xmlns:a16="http://schemas.microsoft.com/office/drawing/2014/main" id="{F66E52B7-AEDD-5FF5-020C-4D6B18657E38}"/>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62A844"/>
              </a:solidFill>
              <a:ln w="27426" cap="flat">
                <a:noFill/>
                <a:prstDash val="solid"/>
                <a:miter/>
              </a:ln>
            </p:spPr>
            <p:txBody>
              <a:bodyPr rtlCol="0" anchor="ctr"/>
              <a:lstStyle/>
              <a:p>
                <a:endParaRPr lang="en-US" dirty="0"/>
              </a:p>
            </p:txBody>
          </p:sp>
          <p:grpSp>
            <p:nvGrpSpPr>
              <p:cNvPr id="77" name="Graphic 3">
                <a:extLst>
                  <a:ext uri="{FF2B5EF4-FFF2-40B4-BE49-F238E27FC236}">
                    <a16:creationId xmlns:a16="http://schemas.microsoft.com/office/drawing/2014/main" id="{D50891D8-DC3B-AE27-CD8D-502AE3CCB34B}"/>
                  </a:ext>
                </a:extLst>
              </p:cNvPr>
              <p:cNvGrpSpPr/>
              <p:nvPr/>
            </p:nvGrpSpPr>
            <p:grpSpPr>
              <a:xfrm>
                <a:off x="6615628" y="2116894"/>
                <a:ext cx="1066935" cy="1001108"/>
                <a:chOff x="6615628" y="2116894"/>
                <a:chExt cx="1066935" cy="1001108"/>
              </a:xfrm>
              <a:grpFill/>
            </p:grpSpPr>
            <p:sp>
              <p:nvSpPr>
                <p:cNvPr id="78" name="Freeform 1130">
                  <a:extLst>
                    <a:ext uri="{FF2B5EF4-FFF2-40B4-BE49-F238E27FC236}">
                      <a16:creationId xmlns:a16="http://schemas.microsoft.com/office/drawing/2014/main" id="{680583FD-AB73-1B66-DDC1-49D77B74FB99}"/>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9" name="Freeform 1131">
                  <a:extLst>
                    <a:ext uri="{FF2B5EF4-FFF2-40B4-BE49-F238E27FC236}">
                      <a16:creationId xmlns:a16="http://schemas.microsoft.com/office/drawing/2014/main" id="{FEF0BD7F-3018-2440-876A-4CD08F2AB136}"/>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0" name="Freeform 1132">
                  <a:extLst>
                    <a:ext uri="{FF2B5EF4-FFF2-40B4-BE49-F238E27FC236}">
                      <a16:creationId xmlns:a16="http://schemas.microsoft.com/office/drawing/2014/main" id="{EEA55F55-60AC-3DD7-35BD-AA72FC56FA9E}"/>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81" name="Freeform 1133">
                  <a:extLst>
                    <a:ext uri="{FF2B5EF4-FFF2-40B4-BE49-F238E27FC236}">
                      <a16:creationId xmlns:a16="http://schemas.microsoft.com/office/drawing/2014/main" id="{EE3A2D79-C4A7-74C1-03E5-73CB13109D5D}"/>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82" name="Freeform 1134">
                  <a:extLst>
                    <a:ext uri="{FF2B5EF4-FFF2-40B4-BE49-F238E27FC236}">
                      <a16:creationId xmlns:a16="http://schemas.microsoft.com/office/drawing/2014/main" id="{B12347AA-2FB4-9DFD-6CEA-8D1634E49F01}"/>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83" name="Freeform 1135">
                  <a:extLst>
                    <a:ext uri="{FF2B5EF4-FFF2-40B4-BE49-F238E27FC236}">
                      <a16:creationId xmlns:a16="http://schemas.microsoft.com/office/drawing/2014/main" id="{56E57465-A878-BCB6-0741-C094AF62AA5F}"/>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84" name="Freeform 1136">
                  <a:extLst>
                    <a:ext uri="{FF2B5EF4-FFF2-40B4-BE49-F238E27FC236}">
                      <a16:creationId xmlns:a16="http://schemas.microsoft.com/office/drawing/2014/main" id="{A5F04EE1-75D4-7168-3E05-58547EE22028}"/>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85" name="Freeform 1137">
                  <a:extLst>
                    <a:ext uri="{FF2B5EF4-FFF2-40B4-BE49-F238E27FC236}">
                      <a16:creationId xmlns:a16="http://schemas.microsoft.com/office/drawing/2014/main" id="{70A2D19F-59FF-3ED3-5621-4B9AC6048C89}"/>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86" name="Freeform 1138">
                  <a:extLst>
                    <a:ext uri="{FF2B5EF4-FFF2-40B4-BE49-F238E27FC236}">
                      <a16:creationId xmlns:a16="http://schemas.microsoft.com/office/drawing/2014/main" id="{120438E4-5CA2-71C2-3622-33B04ADB9172}"/>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87" name="Freeform 1139">
                  <a:extLst>
                    <a:ext uri="{FF2B5EF4-FFF2-40B4-BE49-F238E27FC236}">
                      <a16:creationId xmlns:a16="http://schemas.microsoft.com/office/drawing/2014/main" id="{F6B7638C-6F30-E44C-709C-402301A9EE6F}"/>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88" name="Freeform 1140">
                  <a:extLst>
                    <a:ext uri="{FF2B5EF4-FFF2-40B4-BE49-F238E27FC236}">
                      <a16:creationId xmlns:a16="http://schemas.microsoft.com/office/drawing/2014/main" id="{09BBD540-5DF7-F22B-5980-D3D88094E7D6}"/>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89" name="Freeform 1141">
                  <a:extLst>
                    <a:ext uri="{FF2B5EF4-FFF2-40B4-BE49-F238E27FC236}">
                      <a16:creationId xmlns:a16="http://schemas.microsoft.com/office/drawing/2014/main" id="{24286166-0BEC-5286-51C8-A331579F4F98}"/>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grpSp>
      <p:sp>
        <p:nvSpPr>
          <p:cNvPr id="105" name="Rectangle 104">
            <a:extLst>
              <a:ext uri="{FF2B5EF4-FFF2-40B4-BE49-F238E27FC236}">
                <a16:creationId xmlns:a16="http://schemas.microsoft.com/office/drawing/2014/main" id="{0452DFA8-E966-8362-1385-99D48A66139B}"/>
              </a:ext>
            </a:extLst>
          </p:cNvPr>
          <p:cNvSpPr/>
          <p:nvPr/>
        </p:nvSpPr>
        <p:spPr>
          <a:xfrm>
            <a:off x="6574420" y="2558005"/>
            <a:ext cx="196770" cy="3009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105">
            <a:extLst>
              <a:ext uri="{FF2B5EF4-FFF2-40B4-BE49-F238E27FC236}">
                <a16:creationId xmlns:a16="http://schemas.microsoft.com/office/drawing/2014/main" id="{E9D4E81F-6D32-91BB-7917-9E67D07BA133}"/>
              </a:ext>
            </a:extLst>
          </p:cNvPr>
          <p:cNvSpPr/>
          <p:nvPr/>
        </p:nvSpPr>
        <p:spPr>
          <a:xfrm rot="16200000">
            <a:off x="6496382" y="2347396"/>
            <a:ext cx="319087" cy="533400"/>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w="9525" cap="flat">
            <a:noFill/>
            <a:prstDash val="solid"/>
            <a:miter/>
          </a:ln>
        </p:spPr>
        <p:txBody>
          <a:bodyPr/>
          <a:lstStyle/>
          <a:p>
            <a:endParaRPr lang="en-IE"/>
          </a:p>
        </p:txBody>
      </p:sp>
    </p:spTree>
    <p:extLst>
      <p:ext uri="{BB962C8B-B14F-4D97-AF65-F5344CB8AC3E}">
        <p14:creationId xmlns:p14="http://schemas.microsoft.com/office/powerpoint/2010/main" val="24318602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3CD34-4DFC-67D9-FD47-F9D06E2BD75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6801A43-B941-EE27-D25B-3CDE474630E8}"/>
              </a:ext>
            </a:extLst>
          </p:cNvPr>
          <p:cNvSpPr/>
          <p:nvPr/>
        </p:nvSpPr>
        <p:spPr>
          <a:xfrm flipH="1" flipV="1">
            <a:off x="0" y="625444"/>
            <a:ext cx="12185500" cy="11035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B028AB0C-6323-5987-8138-7ADBE32792CC}"/>
              </a:ext>
            </a:extLst>
          </p:cNvPr>
          <p:cNvPicPr>
            <a:picLocks noChangeAspect="1"/>
          </p:cNvPicPr>
          <p:nvPr/>
        </p:nvPicPr>
        <p:blipFill>
          <a:blip>
            <a:extLst>
              <a:ext uri="{96DAC541-7B7A-43D3-8B79-37D633B846F1}">
                <asvg:svgBlip xmlns:asvg="http://schemas.microsoft.com/office/drawing/2016/SVG/main" r:embed="rId3"/>
              </a:ext>
            </a:extLst>
          </a:blip>
          <a:srcRect l="27260" t="44252" r="44873" b="40600"/>
          <a:stretch>
            <a:fillRect/>
          </a:stretch>
        </p:blipFill>
        <p:spPr>
          <a:xfrm>
            <a:off x="6731761" y="10568"/>
            <a:ext cx="5444992" cy="4191042"/>
          </a:xfrm>
          <a:prstGeom prst="rect">
            <a:avLst/>
          </a:prstGeom>
        </p:spPr>
      </p:pic>
      <p:sp>
        <p:nvSpPr>
          <p:cNvPr id="2" name="Text Placeholder 11">
            <a:extLst>
              <a:ext uri="{FF2B5EF4-FFF2-40B4-BE49-F238E27FC236}">
                <a16:creationId xmlns:a16="http://schemas.microsoft.com/office/drawing/2014/main" id="{8A973F99-E5B9-9871-3D1B-70B702EA90C4}"/>
              </a:ext>
            </a:extLst>
          </p:cNvPr>
          <p:cNvSpPr txBox="1">
            <a:spLocks/>
          </p:cNvSpPr>
          <p:nvPr/>
        </p:nvSpPr>
        <p:spPr>
          <a:xfrm>
            <a:off x="633237" y="1077380"/>
            <a:ext cx="11404434"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“NEDEN”i Anlatmak</a:t>
            </a:r>
          </a:p>
          <a:p>
            <a:pPr marL="0" indent="0">
              <a:lnSpc>
                <a:spcPts val="3520"/>
              </a:lnSpc>
              <a:spcBef>
                <a:spcPts val="0"/>
              </a:spcBef>
              <a:buNone/>
            </a:pPr>
            <a:endParaRPr lang="en-US" sz="3400" b="1" dirty="0">
              <a:solidFill>
                <a:schemeClr val="bg1"/>
              </a:solidFill>
              <a:cs typeface="Times New Roman" panose="02020603050405020304" pitchFamily="18" charset="0"/>
            </a:endParaRP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6449B5B4-6B29-4673-8B87-D565EA377B47}"/>
              </a:ext>
            </a:extLst>
          </p:cNvPr>
          <p:cNvSpPr/>
          <p:nvPr/>
        </p:nvSpPr>
        <p:spPr>
          <a:xfrm flipH="1">
            <a:off x="633232" y="1940538"/>
            <a:ext cx="7260701" cy="4585871"/>
          </a:xfrm>
          <a:prstGeom prst="rect">
            <a:avLst/>
          </a:prstGeom>
        </p:spPr>
        <p:txBody>
          <a:bodyPr wrap="square">
            <a:spAutoFit/>
          </a:bodyPr>
          <a:lstStyle/>
          <a:p>
            <a:r>
              <a:rPr lang="en-US" sz="1600" b="1" i="1" dirty="0">
                <a:solidFill>
                  <a:srgbClr val="262626"/>
                </a:solidFill>
              </a:rPr>
              <a:t>“İnsanlar anlamadıkları şeyleri desteklemezler… liderler, ‘NEDEN’i gözden kaçmayacak şekilde ortaya koymalıdır.”</a:t>
            </a:r>
          </a:p>
          <a:p>
            <a:endParaRPr lang="en-US" sz="1600" b="1" i="1" dirty="0">
              <a:solidFill>
                <a:srgbClr val="262626"/>
              </a:solidFill>
            </a:endParaRPr>
          </a:p>
          <a:p>
            <a:r>
              <a:rPr lang="tr-TR" sz="1600" noProof="1">
                <a:solidFill>
                  <a:srgbClr val="262626"/>
                </a:solidFill>
              </a:rPr>
              <a:t>Konaklama sektöründeki KOBİ’lerde personel son derece meşgul ve genellikle aşırı yük altındadır. Liderler, çalışanların daha çevreci davranışlar sergilemesini veya yeni dijital araçları kullanmasını istiyorsa, değişimin neden gerçekleştiğini ve bunun günlük görevlerine nasıl etki ettiğini anlamaları gerekir.</a:t>
            </a:r>
          </a:p>
          <a:p>
            <a:endParaRPr lang="tr-TR" sz="1600" noProof="1">
              <a:solidFill>
                <a:srgbClr val="262626"/>
              </a:solidFill>
            </a:endParaRPr>
          </a:p>
          <a:p>
            <a:r>
              <a:rPr lang="tr-TR" sz="1600" b="1" noProof="1">
                <a:solidFill>
                  <a:srgbClr val="0289AE"/>
                </a:solidFill>
              </a:rPr>
              <a:t>Personel, aşağıdakileri anladığında değişimi destekler:</a:t>
            </a:r>
          </a:p>
          <a:p>
            <a:pPr marL="342900" indent="-342900">
              <a:buClr>
                <a:srgbClr val="62A844"/>
              </a:buClr>
              <a:buFont typeface="Arial" panose="020B0604020202020204" pitchFamily="34" charset="0"/>
              <a:buChar char="•"/>
            </a:pPr>
            <a:r>
              <a:rPr lang="tr-TR" sz="1600" b="1" noProof="1">
                <a:solidFill>
                  <a:srgbClr val="262626"/>
                </a:solidFill>
              </a:rPr>
              <a:t>İşletmenin bu değişime neden ihtiyaç duyduğu </a:t>
            </a:r>
            <a:r>
              <a:rPr lang="tr-TR" sz="1600" noProof="1">
                <a:solidFill>
                  <a:srgbClr val="262626"/>
                </a:solidFill>
              </a:rPr>
              <a:t>(maliyetler, rekabet gücü, misafir beklentileri)</a:t>
            </a:r>
          </a:p>
          <a:p>
            <a:pPr marL="342900" indent="-342900">
              <a:buClr>
                <a:srgbClr val="62A844"/>
              </a:buClr>
              <a:buFont typeface="Arial" panose="020B0604020202020204" pitchFamily="34" charset="0"/>
              <a:buChar char="•"/>
            </a:pPr>
            <a:r>
              <a:rPr lang="tr-TR" sz="1600" b="1" noProof="1">
                <a:solidFill>
                  <a:srgbClr val="262626"/>
                </a:solidFill>
              </a:rPr>
              <a:t>Bu değişimin kendileri için neden önemli olduğu </a:t>
            </a:r>
            <a:r>
              <a:rPr lang="tr-TR" sz="1600" noProof="1">
                <a:solidFill>
                  <a:srgbClr val="262626"/>
                </a:solidFill>
              </a:rPr>
              <a:t>(daha az iş baskısı, daha kolay sistemler, daha fazla gurur)</a:t>
            </a:r>
          </a:p>
          <a:p>
            <a:pPr marL="342900" indent="-342900">
              <a:buClr>
                <a:srgbClr val="62A844"/>
              </a:buClr>
              <a:buFont typeface="Arial" panose="020B0604020202020204" pitchFamily="34" charset="0"/>
              <a:buChar char="•"/>
            </a:pPr>
            <a:r>
              <a:rPr lang="tr-TR" sz="1600" b="1" noProof="1">
                <a:solidFill>
                  <a:srgbClr val="262626"/>
                </a:solidFill>
              </a:rPr>
              <a:t>Bu değişimin işletmeyi neden daha güçlü kıldığı </a:t>
            </a:r>
            <a:r>
              <a:rPr lang="tr-TR" sz="1600" noProof="1">
                <a:solidFill>
                  <a:srgbClr val="262626"/>
                </a:solidFill>
              </a:rPr>
              <a:t>(tasarruf, yorumlar, itibar, dayanıklılık)</a:t>
            </a:r>
          </a:p>
          <a:p>
            <a:endParaRPr lang="tr-TR" sz="1600" noProof="1">
              <a:solidFill>
                <a:srgbClr val="262626"/>
              </a:solidFill>
            </a:endParaRPr>
          </a:p>
          <a:p>
            <a:r>
              <a:rPr lang="tr-TR" sz="1600" noProof="1">
                <a:solidFill>
                  <a:srgbClr val="262626"/>
                </a:solidFill>
              </a:rPr>
              <a:t>İletişim konusunu 5. Bölümde daha ayrıntılı olarak ele alacağız!</a:t>
            </a:r>
          </a:p>
          <a:p>
            <a:endParaRPr lang="en-US" sz="2000" dirty="0">
              <a:solidFill>
                <a:srgbClr val="262626"/>
              </a:solidFill>
            </a:endParaRPr>
          </a:p>
        </p:txBody>
      </p:sp>
      <p:sp>
        <p:nvSpPr>
          <p:cNvPr id="13" name="Text Placeholder 11">
            <a:extLst>
              <a:ext uri="{FF2B5EF4-FFF2-40B4-BE49-F238E27FC236}">
                <a16:creationId xmlns:a16="http://schemas.microsoft.com/office/drawing/2014/main" id="{2EE59C79-6FA8-29A1-E635-FE90AD2D08FB}"/>
              </a:ext>
            </a:extLst>
          </p:cNvPr>
          <p:cNvSpPr txBox="1">
            <a:spLocks/>
          </p:cNvSpPr>
          <p:nvPr/>
        </p:nvSpPr>
        <p:spPr>
          <a:xfrm>
            <a:off x="586937" y="394844"/>
            <a:ext cx="5115158"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4000" b="1" dirty="0">
                <a:solidFill>
                  <a:schemeClr val="bg1"/>
                </a:solidFill>
                <a:highlight>
                  <a:srgbClr val="0289AE"/>
                </a:highlight>
                <a:cs typeface="Times New Roman" panose="02020603050405020304" pitchFamily="18" charset="0"/>
              </a:rPr>
              <a:t> 02</a:t>
            </a:r>
            <a:r>
              <a:rPr lang="en-US" sz="4000" b="1" dirty="0">
                <a:solidFill>
                  <a:srgbClr val="0289AE"/>
                </a:solidFill>
                <a:highlight>
                  <a:srgbClr val="0289AE"/>
                </a:highlight>
                <a:cs typeface="Times New Roman" panose="02020603050405020304" pitchFamily="18" charset="0"/>
              </a:rPr>
              <a:t>.</a:t>
            </a:r>
          </a:p>
        </p:txBody>
      </p:sp>
      <p:sp>
        <p:nvSpPr>
          <p:cNvPr id="16" name="Rounded Rectangle 15">
            <a:extLst>
              <a:ext uri="{FF2B5EF4-FFF2-40B4-BE49-F238E27FC236}">
                <a16:creationId xmlns:a16="http://schemas.microsoft.com/office/drawing/2014/main" id="{1DA913AC-9E3A-E175-6708-DE3077A8FDC5}"/>
              </a:ext>
            </a:extLst>
          </p:cNvPr>
          <p:cNvSpPr/>
          <p:nvPr/>
        </p:nvSpPr>
        <p:spPr>
          <a:xfrm>
            <a:off x="8071392" y="1156159"/>
            <a:ext cx="3353745" cy="3904393"/>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A21E2BA-389F-1777-CAE8-025E8AC446E6}"/>
              </a:ext>
            </a:extLst>
          </p:cNvPr>
          <p:cNvSpPr txBox="1"/>
          <p:nvPr/>
        </p:nvSpPr>
        <p:spPr>
          <a:xfrm>
            <a:off x="8294238" y="1649464"/>
            <a:ext cx="2908052" cy="3077766"/>
          </a:xfrm>
          <a:prstGeom prst="rect">
            <a:avLst/>
          </a:prstGeom>
          <a:noFill/>
        </p:spPr>
        <p:txBody>
          <a:bodyPr wrap="square" rtlCol="0">
            <a:spAutoFit/>
          </a:bodyPr>
          <a:lstStyle/>
          <a:p>
            <a:pPr>
              <a:buNone/>
            </a:pPr>
            <a:r>
              <a:rPr lang="en-IE" sz="2400" b="1" dirty="0">
                <a:solidFill>
                  <a:srgbClr val="0289AE"/>
                </a:solidFill>
                <a:latin typeface="Calibri" panose="020F0502020204030204" pitchFamily="34" charset="0"/>
                <a:cs typeface="Calibri" panose="020F0502020204030204" pitchFamily="34" charset="0"/>
              </a:rPr>
              <a:t>Uyumlu Yetkinlik Alanları:</a:t>
            </a:r>
          </a:p>
          <a:p>
            <a:pPr>
              <a:buNone/>
            </a:pPr>
            <a:endParaRPr lang="en-IE" sz="2000" b="1" dirty="0">
              <a:solidFill>
                <a:srgbClr val="0289AE"/>
              </a:solidFill>
              <a:latin typeface="Calibri" panose="020F0502020204030204" pitchFamily="34" charset="0"/>
              <a:cs typeface="Calibri" panose="020F0502020204030204" pitchFamily="34" charset="0"/>
            </a:endParaRPr>
          </a:p>
          <a:p>
            <a:pPr marL="342900" indent="-342900">
              <a:buClr>
                <a:srgbClr val="62A844"/>
              </a:buClr>
              <a:buFont typeface="Arial" panose="020B0604020202020204" pitchFamily="34" charset="0"/>
              <a:buChar char="•"/>
            </a:pPr>
            <a:r>
              <a:rPr lang="tr-TR" b="1" noProof="1">
                <a:solidFill>
                  <a:srgbClr val="262626"/>
                </a:solidFill>
                <a:latin typeface="Calibri" panose="020F0502020204030204" pitchFamily="34" charset="0"/>
                <a:cs typeface="Calibri" panose="020F0502020204030204" pitchFamily="34" charset="0"/>
              </a:rPr>
              <a:t>EntreComp: </a:t>
            </a:r>
            <a:r>
              <a:rPr lang="tr-TR" noProof="1">
                <a:solidFill>
                  <a:srgbClr val="262626"/>
                </a:solidFill>
                <a:latin typeface="Calibri" panose="020F0502020204030204" pitchFamily="34" charset="0"/>
                <a:cs typeface="Calibri" panose="020F0502020204030204" pitchFamily="34" charset="0"/>
              </a:rPr>
              <a:t>Başkalarını Harekete Geçirme</a:t>
            </a:r>
          </a:p>
          <a:p>
            <a:pPr marL="342900" indent="-342900">
              <a:buClr>
                <a:srgbClr val="62A844"/>
              </a:buClr>
              <a:buFont typeface="Arial" panose="020B0604020202020204" pitchFamily="34" charset="0"/>
              <a:buChar char="•"/>
            </a:pPr>
            <a:r>
              <a:rPr lang="tr-TR" b="1" noProof="1">
                <a:solidFill>
                  <a:srgbClr val="262626"/>
                </a:solidFill>
                <a:latin typeface="Calibri" panose="020F0502020204030204" pitchFamily="34" charset="0"/>
                <a:cs typeface="Calibri" panose="020F0502020204030204" pitchFamily="34" charset="0"/>
              </a:rPr>
              <a:t>DigComp: </a:t>
            </a:r>
            <a:r>
              <a:rPr lang="tr-TR" noProof="1">
                <a:solidFill>
                  <a:srgbClr val="262626"/>
                </a:solidFill>
                <a:latin typeface="Calibri" panose="020F0502020204030204" pitchFamily="34" charset="0"/>
                <a:cs typeface="Calibri" panose="020F0502020204030204" pitchFamily="34" charset="0"/>
              </a:rPr>
              <a:t>İletişim ve İşbirliği</a:t>
            </a:r>
          </a:p>
          <a:p>
            <a:pPr marL="342900" indent="-342900">
              <a:buClr>
                <a:srgbClr val="62A844"/>
              </a:buClr>
              <a:buFont typeface="Arial" panose="020B0604020202020204" pitchFamily="34" charset="0"/>
              <a:buChar char="•"/>
            </a:pPr>
            <a:r>
              <a:rPr lang="tr-TR" b="1" noProof="1">
                <a:solidFill>
                  <a:srgbClr val="262626"/>
                </a:solidFill>
                <a:latin typeface="Calibri" panose="020F0502020204030204" pitchFamily="34" charset="0"/>
                <a:cs typeface="Calibri" panose="020F0502020204030204" pitchFamily="34" charset="0"/>
              </a:rPr>
              <a:t>GreenComp: </a:t>
            </a:r>
            <a:r>
              <a:rPr lang="tr-TR" noProof="1">
                <a:solidFill>
                  <a:srgbClr val="262626"/>
                </a:solidFill>
                <a:latin typeface="Calibri" panose="020F0502020204030204" pitchFamily="34" charset="0"/>
                <a:cs typeface="Calibri" panose="020F0502020204030204" pitchFamily="34" charset="0"/>
              </a:rPr>
              <a:t>Sürdürülebilirlik Değerlerini Somutlaştırma</a:t>
            </a:r>
          </a:p>
        </p:txBody>
      </p:sp>
    </p:spTree>
    <p:extLst>
      <p:ext uri="{BB962C8B-B14F-4D97-AF65-F5344CB8AC3E}">
        <p14:creationId xmlns:p14="http://schemas.microsoft.com/office/powerpoint/2010/main" val="20342120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6E05A-BE50-54FF-8D77-E5934DFA750A}"/>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2184C919-778C-4222-667C-D047664D1978}"/>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2184C919-778C-4222-667C-D047664D197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89514337-7D4D-8B62-12E8-21F646C7CEB6}"/>
              </a:ext>
            </a:extLst>
          </p:cNvPr>
          <p:cNvSpPr txBox="1"/>
          <p:nvPr/>
        </p:nvSpPr>
        <p:spPr>
          <a:xfrm>
            <a:off x="570086" y="1351143"/>
            <a:ext cx="5149589" cy="5447645"/>
          </a:xfrm>
          <a:prstGeom prst="rect">
            <a:avLst/>
          </a:prstGeom>
          <a:noFill/>
        </p:spPr>
        <p:txBody>
          <a:bodyPr wrap="square" lIns="91440" tIns="45720" rIns="91440" bIns="45720" rtlCol="0" anchor="t">
            <a:spAutoFit/>
          </a:bodyPr>
          <a:lstStyle/>
          <a:p>
            <a:r>
              <a:rPr lang="tr-TR" noProof="1">
                <a:solidFill>
                  <a:srgbClr val="262626"/>
                </a:solidFill>
              </a:rPr>
              <a:t>Karmaşık Sürdürülebilirlik ve Dijital Hedefleri </a:t>
            </a:r>
            <a:r>
              <a:rPr lang="tr-TR" b="1" noProof="1">
                <a:solidFill>
                  <a:srgbClr val="262626"/>
                </a:solidFill>
              </a:rPr>
              <a:t>Basit “NEDEN” </a:t>
            </a:r>
            <a:r>
              <a:rPr lang="tr-TR" noProof="1">
                <a:solidFill>
                  <a:srgbClr val="262626"/>
                </a:solidFill>
              </a:rPr>
              <a:t>Mesajlarına Dönüştürün</a:t>
            </a:r>
            <a:r>
              <a:rPr lang="tr-TR" b="1" noProof="1">
                <a:solidFill>
                  <a:srgbClr val="262626"/>
                </a:solidFill>
              </a:rPr>
              <a:t>… </a:t>
            </a:r>
            <a:r>
              <a:rPr lang="tr-TR" noProof="1">
                <a:solidFill>
                  <a:srgbClr val="262626"/>
                </a:solidFill>
              </a:rPr>
              <a:t>örneğe bakın. Büyük kavramları küçük, anlaşılır “NEDEN” mesajlarına bölün:</a:t>
            </a:r>
          </a:p>
          <a:p>
            <a:endParaRPr lang="tr-TR" noProof="1">
              <a:solidFill>
                <a:srgbClr val="262626"/>
              </a:solidFill>
            </a:endParaRPr>
          </a:p>
          <a:p>
            <a:r>
              <a:rPr lang="tr-TR" sz="2000" b="1" noProof="1">
                <a:solidFill>
                  <a:srgbClr val="0289AE"/>
                </a:solidFill>
              </a:rPr>
              <a:t>Karmaşık: </a:t>
            </a:r>
          </a:p>
          <a:p>
            <a:r>
              <a:rPr lang="tr-TR" noProof="1">
                <a:solidFill>
                  <a:srgbClr val="262626"/>
                </a:solidFill>
              </a:rPr>
              <a:t>“Sürdürülebilir tedarik stratejileri benimsemeliyiz.”</a:t>
            </a:r>
          </a:p>
          <a:p>
            <a:endParaRPr lang="tr-TR" noProof="1">
              <a:solidFill>
                <a:srgbClr val="262626"/>
              </a:solidFill>
            </a:endParaRPr>
          </a:p>
          <a:p>
            <a:r>
              <a:rPr lang="tr-TR" sz="2000" b="1" noProof="1">
                <a:solidFill>
                  <a:srgbClr val="62A844"/>
                </a:solidFill>
              </a:rPr>
              <a:t>Basit NEDEN mesajı: </a:t>
            </a:r>
          </a:p>
          <a:p>
            <a:r>
              <a:rPr lang="tr-TR" noProof="1">
                <a:solidFill>
                  <a:srgbClr val="262626"/>
                </a:solidFill>
              </a:rPr>
              <a:t>“Yerel olarak satın aldığımızda, topluluğumuzu destekleriz ve teslimat maliyetlerini azaltırız.”</a:t>
            </a:r>
          </a:p>
          <a:p>
            <a:endParaRPr lang="tr-TR" noProof="1">
              <a:solidFill>
                <a:srgbClr val="262626"/>
              </a:solidFill>
            </a:endParaRPr>
          </a:p>
          <a:p>
            <a:r>
              <a:rPr lang="tr-TR" sz="2000" b="1" noProof="1">
                <a:solidFill>
                  <a:srgbClr val="0289AE"/>
                </a:solidFill>
              </a:rPr>
              <a:t>Karmaşık:</a:t>
            </a:r>
          </a:p>
          <a:p>
            <a:pPr marL="285750" indent="-285750">
              <a:buClr>
                <a:srgbClr val="62A844"/>
              </a:buClr>
              <a:buFont typeface="Arial" panose="020B0604020202020204" pitchFamily="34" charset="0"/>
              <a:buChar char="•"/>
            </a:pPr>
            <a:r>
              <a:rPr lang="tr-TR" noProof="1">
                <a:solidFill>
                  <a:srgbClr val="262626"/>
                </a:solidFill>
              </a:rPr>
              <a:t>“Gerçek zamanlı enerji kullanımını ölçmek için IoT sensörleri kuruyoruz.”</a:t>
            </a:r>
          </a:p>
          <a:p>
            <a:pPr marL="285750" indent="-285750">
              <a:buClr>
                <a:srgbClr val="62A844"/>
              </a:buClr>
              <a:buFont typeface="Arial" panose="020B0604020202020204" pitchFamily="34" charset="0"/>
              <a:buChar char="•"/>
            </a:pPr>
            <a:r>
              <a:rPr lang="tr-TR" noProof="1">
                <a:solidFill>
                  <a:srgbClr val="262626"/>
                </a:solidFill>
              </a:rPr>
              <a:t>“ESG raporlama kurallarına uymalıyız.”</a:t>
            </a:r>
          </a:p>
          <a:p>
            <a:pPr marL="285750" indent="-285750">
              <a:buClr>
                <a:srgbClr val="62A844"/>
              </a:buClr>
              <a:buFont typeface="Arial" panose="020B0604020202020204" pitchFamily="34" charset="0"/>
              <a:buChar char="•"/>
            </a:pPr>
            <a:r>
              <a:rPr lang="tr-TR" noProof="1">
                <a:solidFill>
                  <a:srgbClr val="262626"/>
                </a:solidFill>
              </a:rPr>
              <a:t>“Dijital bir planlama sistemi getiriyoruz.”</a:t>
            </a:r>
          </a:p>
          <a:p>
            <a:endParaRPr lang="en-US" dirty="0">
              <a:solidFill>
                <a:srgbClr val="262626"/>
              </a:solidFill>
            </a:endParaRPr>
          </a:p>
          <a:p>
            <a:endParaRPr lang="en-IE" b="1" i="1" dirty="0">
              <a:solidFill>
                <a:srgbClr val="262626"/>
              </a:solidFill>
            </a:endParaRPr>
          </a:p>
        </p:txBody>
      </p:sp>
      <p:sp>
        <p:nvSpPr>
          <p:cNvPr id="7" name="Text Placeholder 11">
            <a:extLst>
              <a:ext uri="{FF2B5EF4-FFF2-40B4-BE49-F238E27FC236}">
                <a16:creationId xmlns:a16="http://schemas.microsoft.com/office/drawing/2014/main" id="{2143D5C2-AACD-0D0F-8F1B-0D96AF2478C1}"/>
              </a:ext>
            </a:extLst>
          </p:cNvPr>
          <p:cNvSpPr txBox="1">
            <a:spLocks/>
          </p:cNvSpPr>
          <p:nvPr/>
        </p:nvSpPr>
        <p:spPr>
          <a:xfrm>
            <a:off x="454695" y="394053"/>
            <a:ext cx="71131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Öğrenci/Lider Alıştırması:</a:t>
            </a:r>
          </a:p>
        </p:txBody>
      </p:sp>
      <p:cxnSp>
        <p:nvCxnSpPr>
          <p:cNvPr id="8" name="Straight Connector 7">
            <a:extLst>
              <a:ext uri="{FF2B5EF4-FFF2-40B4-BE49-F238E27FC236}">
                <a16:creationId xmlns:a16="http://schemas.microsoft.com/office/drawing/2014/main" id="{A4DCA244-DB20-1587-5C7D-9460C63FFC64}"/>
              </a:ext>
            </a:extLst>
          </p:cNvPr>
          <p:cNvCxnSpPr>
            <a:cxnSpLocks/>
          </p:cNvCxnSpPr>
          <p:nvPr/>
        </p:nvCxnSpPr>
        <p:spPr>
          <a:xfrm>
            <a:off x="0" y="1115711"/>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2E27DBD4-BA1A-24E2-B00F-E9FABC047A2E}"/>
              </a:ext>
            </a:extLst>
          </p:cNvPr>
          <p:cNvPicPr>
            <a:picLocks noChangeAspect="1"/>
          </p:cNvPicPr>
          <p:nvPr/>
        </p:nvPicPr>
        <p:blipFill>
          <a:blip>
            <a:extLst>
              <a:ext uri="{96DAC541-7B7A-43D3-8B79-37D633B846F1}">
                <asvg:svgBlip xmlns:asvg="http://schemas.microsoft.com/office/drawing/2016/SVG/main" r:embed="rId6"/>
              </a:ext>
            </a:extLst>
          </a:blip>
          <a:srcRect l="32264" t="48939" r="39869" b="38482"/>
          <a:stretch>
            <a:fillRect/>
          </a:stretch>
        </p:blipFill>
        <p:spPr>
          <a:xfrm>
            <a:off x="5458250" y="-1"/>
            <a:ext cx="6754568" cy="4317351"/>
          </a:xfrm>
          <a:prstGeom prst="rect">
            <a:avLst/>
          </a:prstGeom>
        </p:spPr>
      </p:pic>
      <p:sp>
        <p:nvSpPr>
          <p:cNvPr id="29" name="Rounded Rectangle 28">
            <a:extLst>
              <a:ext uri="{FF2B5EF4-FFF2-40B4-BE49-F238E27FC236}">
                <a16:creationId xmlns:a16="http://schemas.microsoft.com/office/drawing/2014/main" id="{CDF5DBA3-17F0-502D-CDBE-9C296C998B7A}"/>
              </a:ext>
            </a:extLst>
          </p:cNvPr>
          <p:cNvSpPr/>
          <p:nvPr/>
        </p:nvSpPr>
        <p:spPr>
          <a:xfrm>
            <a:off x="5872226" y="3462790"/>
            <a:ext cx="5512437" cy="1984650"/>
          </a:xfrm>
          <a:prstGeom prst="roundRect">
            <a:avLst>
              <a:gd name="adj" fmla="val 7861"/>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51E7A4A6-2CCA-7A62-4E6C-B88679C6A99D}"/>
              </a:ext>
            </a:extLst>
          </p:cNvPr>
          <p:cNvSpPr txBox="1"/>
          <p:nvPr/>
        </p:nvSpPr>
        <p:spPr>
          <a:xfrm>
            <a:off x="6311720" y="3849373"/>
            <a:ext cx="3023455" cy="1477328"/>
          </a:xfrm>
          <a:prstGeom prst="rect">
            <a:avLst/>
          </a:prstGeom>
          <a:noFill/>
        </p:spPr>
        <p:txBody>
          <a:bodyPr wrap="square" rtlCol="0">
            <a:spAutoFit/>
          </a:bodyPr>
          <a:lstStyle/>
          <a:p>
            <a:r>
              <a:rPr lang="en-US" dirty="0">
                <a:solidFill>
                  <a:srgbClr val="262626"/>
                </a:solidFill>
              </a:rPr>
              <a:t>Bu alıştırma, sizin/liderlerin açık, destekleyici ve personel dostu bir dil kullanarak iletişim kurmanıza yardımcı olacaktır.</a:t>
            </a:r>
          </a:p>
          <a:p>
            <a:pPr marL="285750" indent="-285750">
              <a:buClr>
                <a:srgbClr val="62A844"/>
              </a:buClr>
              <a:buFont typeface="Arial" panose="020B0604020202020204" pitchFamily="34" charset="0"/>
              <a:buChar char="•"/>
            </a:pPr>
            <a:endParaRPr lang="en-US" dirty="0">
              <a:solidFill>
                <a:srgbClr val="262626"/>
              </a:solidFill>
            </a:endParaRPr>
          </a:p>
        </p:txBody>
      </p:sp>
      <p:cxnSp>
        <p:nvCxnSpPr>
          <p:cNvPr id="68" name="Straight Connector 67">
            <a:extLst>
              <a:ext uri="{FF2B5EF4-FFF2-40B4-BE49-F238E27FC236}">
                <a16:creationId xmlns:a16="http://schemas.microsoft.com/office/drawing/2014/main" id="{89CE1CAB-7EC5-CBB0-9A29-8DBA95F2CA38}"/>
              </a:ext>
            </a:extLst>
          </p:cNvPr>
          <p:cNvCxnSpPr>
            <a:cxnSpLocks/>
          </p:cNvCxnSpPr>
          <p:nvPr/>
        </p:nvCxnSpPr>
        <p:spPr>
          <a:xfrm>
            <a:off x="6655925" y="1108918"/>
            <a:ext cx="0" cy="2313289"/>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81A3A445-6E7E-EAB0-112A-A6C3C15FD70C}"/>
              </a:ext>
            </a:extLst>
          </p:cNvPr>
          <p:cNvGrpSpPr/>
          <p:nvPr/>
        </p:nvGrpSpPr>
        <p:grpSpPr>
          <a:xfrm>
            <a:off x="9690945" y="2827732"/>
            <a:ext cx="1489842" cy="1489618"/>
            <a:chOff x="2171365" y="5004772"/>
            <a:chExt cx="1489842" cy="1489618"/>
          </a:xfrm>
        </p:grpSpPr>
        <p:grpSp>
          <p:nvGrpSpPr>
            <p:cNvPr id="74" name="Group 73">
              <a:extLst>
                <a:ext uri="{FF2B5EF4-FFF2-40B4-BE49-F238E27FC236}">
                  <a16:creationId xmlns:a16="http://schemas.microsoft.com/office/drawing/2014/main" id="{3A1E32CD-D667-EC26-DC08-73B77FBA7F59}"/>
                </a:ext>
              </a:extLst>
            </p:cNvPr>
            <p:cNvGrpSpPr/>
            <p:nvPr/>
          </p:nvGrpSpPr>
          <p:grpSpPr>
            <a:xfrm>
              <a:off x="2171365" y="5004772"/>
              <a:ext cx="1489842" cy="1489618"/>
              <a:chOff x="3068464" y="1670756"/>
              <a:chExt cx="1972690" cy="1972393"/>
            </a:xfrm>
          </p:grpSpPr>
          <p:sp>
            <p:nvSpPr>
              <p:cNvPr id="90" name="Oval 89">
                <a:extLst>
                  <a:ext uri="{FF2B5EF4-FFF2-40B4-BE49-F238E27FC236}">
                    <a16:creationId xmlns:a16="http://schemas.microsoft.com/office/drawing/2014/main" id="{DB5F10B5-FB9A-C52F-7DA4-739CFA509E71}"/>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91" name="Oval 90">
                <a:extLst>
                  <a:ext uri="{FF2B5EF4-FFF2-40B4-BE49-F238E27FC236}">
                    <a16:creationId xmlns:a16="http://schemas.microsoft.com/office/drawing/2014/main" id="{4334BE52-2283-2321-68A0-578821936A3F}"/>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92" name="Graphic 26">
                <a:extLst>
                  <a:ext uri="{FF2B5EF4-FFF2-40B4-BE49-F238E27FC236}">
                    <a16:creationId xmlns:a16="http://schemas.microsoft.com/office/drawing/2014/main" id="{FD202218-EB0F-A9C4-FE5B-AFEEE21E1803}"/>
                  </a:ext>
                </a:extLst>
              </p:cNvPr>
              <p:cNvGrpSpPr/>
              <p:nvPr/>
            </p:nvGrpSpPr>
            <p:grpSpPr>
              <a:xfrm>
                <a:off x="3068464" y="1670756"/>
                <a:ext cx="1972690" cy="1972393"/>
                <a:chOff x="1000491" y="2838436"/>
                <a:chExt cx="2183137" cy="2182809"/>
              </a:xfrm>
              <a:solidFill>
                <a:srgbClr val="62A844"/>
              </a:solidFill>
            </p:grpSpPr>
            <p:sp>
              <p:nvSpPr>
                <p:cNvPr id="93" name="Freeform 92">
                  <a:extLst>
                    <a:ext uri="{FF2B5EF4-FFF2-40B4-BE49-F238E27FC236}">
                      <a16:creationId xmlns:a16="http://schemas.microsoft.com/office/drawing/2014/main" id="{E489E24C-C168-7A55-CF1D-778F6CAA7BA7}"/>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94" name="Graphic 26">
                  <a:extLst>
                    <a:ext uri="{FF2B5EF4-FFF2-40B4-BE49-F238E27FC236}">
                      <a16:creationId xmlns:a16="http://schemas.microsoft.com/office/drawing/2014/main" id="{9BCBAC0D-FDE4-5A0B-57D3-C08CF81AA4E8}"/>
                    </a:ext>
                  </a:extLst>
                </p:cNvPr>
                <p:cNvGrpSpPr/>
                <p:nvPr/>
              </p:nvGrpSpPr>
              <p:grpSpPr>
                <a:xfrm>
                  <a:off x="1000491" y="3920861"/>
                  <a:ext cx="2183137" cy="1100383"/>
                  <a:chOff x="1000491" y="3920861"/>
                  <a:chExt cx="2183137" cy="1100383"/>
                </a:xfrm>
                <a:grpFill/>
              </p:grpSpPr>
              <p:sp>
                <p:nvSpPr>
                  <p:cNvPr id="95" name="Freeform 94">
                    <a:extLst>
                      <a:ext uri="{FF2B5EF4-FFF2-40B4-BE49-F238E27FC236}">
                        <a16:creationId xmlns:a16="http://schemas.microsoft.com/office/drawing/2014/main" id="{87C7F03A-F794-A203-7FF2-DEEEBA1C0B0E}"/>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96" name="Freeform 95">
                    <a:extLst>
                      <a:ext uri="{FF2B5EF4-FFF2-40B4-BE49-F238E27FC236}">
                        <a16:creationId xmlns:a16="http://schemas.microsoft.com/office/drawing/2014/main" id="{44B9AB87-762C-E430-FE6C-CB2AF8DF6A62}"/>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97" name="Freeform 96">
                    <a:extLst>
                      <a:ext uri="{FF2B5EF4-FFF2-40B4-BE49-F238E27FC236}">
                        <a16:creationId xmlns:a16="http://schemas.microsoft.com/office/drawing/2014/main" id="{7B69C211-51F4-3A68-2846-9F7BA9001505}"/>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grpSp>
          <p:nvGrpSpPr>
            <p:cNvPr id="75" name="Graphic 3">
              <a:extLst>
                <a:ext uri="{FF2B5EF4-FFF2-40B4-BE49-F238E27FC236}">
                  <a16:creationId xmlns:a16="http://schemas.microsoft.com/office/drawing/2014/main" id="{AE40960A-238B-8C9C-129C-41FC849494FD}"/>
                </a:ext>
              </a:extLst>
            </p:cNvPr>
            <p:cNvGrpSpPr/>
            <p:nvPr/>
          </p:nvGrpSpPr>
          <p:grpSpPr>
            <a:xfrm>
              <a:off x="2575162" y="5384690"/>
              <a:ext cx="648080" cy="608095"/>
              <a:chOff x="6615628" y="2116894"/>
              <a:chExt cx="1066935" cy="1001108"/>
            </a:xfrm>
            <a:solidFill>
              <a:srgbClr val="262626"/>
            </a:solidFill>
          </p:grpSpPr>
          <p:sp>
            <p:nvSpPr>
              <p:cNvPr id="76" name="Freeform 1128">
                <a:extLst>
                  <a:ext uri="{FF2B5EF4-FFF2-40B4-BE49-F238E27FC236}">
                    <a16:creationId xmlns:a16="http://schemas.microsoft.com/office/drawing/2014/main" id="{AACAA0A8-B969-4036-10E1-4C6DFA1368ED}"/>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62A844"/>
              </a:solidFill>
              <a:ln w="27426" cap="flat">
                <a:noFill/>
                <a:prstDash val="solid"/>
                <a:miter/>
              </a:ln>
            </p:spPr>
            <p:txBody>
              <a:bodyPr rtlCol="0" anchor="ctr"/>
              <a:lstStyle/>
              <a:p>
                <a:endParaRPr lang="en-US" dirty="0"/>
              </a:p>
            </p:txBody>
          </p:sp>
          <p:grpSp>
            <p:nvGrpSpPr>
              <p:cNvPr id="77" name="Graphic 3">
                <a:extLst>
                  <a:ext uri="{FF2B5EF4-FFF2-40B4-BE49-F238E27FC236}">
                    <a16:creationId xmlns:a16="http://schemas.microsoft.com/office/drawing/2014/main" id="{288EBE6D-986A-3314-BF95-1C8AED7EED11}"/>
                  </a:ext>
                </a:extLst>
              </p:cNvPr>
              <p:cNvGrpSpPr/>
              <p:nvPr/>
            </p:nvGrpSpPr>
            <p:grpSpPr>
              <a:xfrm>
                <a:off x="6615628" y="2116894"/>
                <a:ext cx="1066935" cy="1001108"/>
                <a:chOff x="6615628" y="2116894"/>
                <a:chExt cx="1066935" cy="1001108"/>
              </a:xfrm>
              <a:grpFill/>
            </p:grpSpPr>
            <p:sp>
              <p:nvSpPr>
                <p:cNvPr id="78" name="Freeform 1130">
                  <a:extLst>
                    <a:ext uri="{FF2B5EF4-FFF2-40B4-BE49-F238E27FC236}">
                      <a16:creationId xmlns:a16="http://schemas.microsoft.com/office/drawing/2014/main" id="{908F8B4D-2152-7F5E-9AE8-C470E593E8FC}"/>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9" name="Freeform 1131">
                  <a:extLst>
                    <a:ext uri="{FF2B5EF4-FFF2-40B4-BE49-F238E27FC236}">
                      <a16:creationId xmlns:a16="http://schemas.microsoft.com/office/drawing/2014/main" id="{C127E2CE-1FB2-7BC4-3CA9-9B1CA121A439}"/>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0" name="Freeform 1132">
                  <a:extLst>
                    <a:ext uri="{FF2B5EF4-FFF2-40B4-BE49-F238E27FC236}">
                      <a16:creationId xmlns:a16="http://schemas.microsoft.com/office/drawing/2014/main" id="{E1D8EDBE-4D2C-DA9D-1853-465F85F71609}"/>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81" name="Freeform 1133">
                  <a:extLst>
                    <a:ext uri="{FF2B5EF4-FFF2-40B4-BE49-F238E27FC236}">
                      <a16:creationId xmlns:a16="http://schemas.microsoft.com/office/drawing/2014/main" id="{B703277D-F1BB-6F17-3616-FFED3003BB29}"/>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82" name="Freeform 1134">
                  <a:extLst>
                    <a:ext uri="{FF2B5EF4-FFF2-40B4-BE49-F238E27FC236}">
                      <a16:creationId xmlns:a16="http://schemas.microsoft.com/office/drawing/2014/main" id="{EB4056CD-AABE-7B2D-4454-C121C85A1FAA}"/>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83" name="Freeform 1135">
                  <a:extLst>
                    <a:ext uri="{FF2B5EF4-FFF2-40B4-BE49-F238E27FC236}">
                      <a16:creationId xmlns:a16="http://schemas.microsoft.com/office/drawing/2014/main" id="{BC123FC8-7029-7420-E009-75291359491E}"/>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84" name="Freeform 1136">
                  <a:extLst>
                    <a:ext uri="{FF2B5EF4-FFF2-40B4-BE49-F238E27FC236}">
                      <a16:creationId xmlns:a16="http://schemas.microsoft.com/office/drawing/2014/main" id="{55B5FA7B-4183-0160-4F1E-119AD6DF4481}"/>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85" name="Freeform 1137">
                  <a:extLst>
                    <a:ext uri="{FF2B5EF4-FFF2-40B4-BE49-F238E27FC236}">
                      <a16:creationId xmlns:a16="http://schemas.microsoft.com/office/drawing/2014/main" id="{42C049FD-C113-6593-107D-929281900C6C}"/>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86" name="Freeform 1138">
                  <a:extLst>
                    <a:ext uri="{FF2B5EF4-FFF2-40B4-BE49-F238E27FC236}">
                      <a16:creationId xmlns:a16="http://schemas.microsoft.com/office/drawing/2014/main" id="{7D1C79C3-00EE-D8E1-3FA7-5EB61873D243}"/>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87" name="Freeform 1139">
                  <a:extLst>
                    <a:ext uri="{FF2B5EF4-FFF2-40B4-BE49-F238E27FC236}">
                      <a16:creationId xmlns:a16="http://schemas.microsoft.com/office/drawing/2014/main" id="{D9DACD46-EB2A-6557-C1C7-79B01AB078B7}"/>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88" name="Freeform 1140">
                  <a:extLst>
                    <a:ext uri="{FF2B5EF4-FFF2-40B4-BE49-F238E27FC236}">
                      <a16:creationId xmlns:a16="http://schemas.microsoft.com/office/drawing/2014/main" id="{79A730F3-EBFF-6CFA-231F-31FD3DBA956B}"/>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89" name="Freeform 1141">
                  <a:extLst>
                    <a:ext uri="{FF2B5EF4-FFF2-40B4-BE49-F238E27FC236}">
                      <a16:creationId xmlns:a16="http://schemas.microsoft.com/office/drawing/2014/main" id="{4CA495D4-827A-27A5-24DC-5F38F22451DD}"/>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grpSp>
      <p:sp>
        <p:nvSpPr>
          <p:cNvPr id="105" name="Rectangle 104">
            <a:extLst>
              <a:ext uri="{FF2B5EF4-FFF2-40B4-BE49-F238E27FC236}">
                <a16:creationId xmlns:a16="http://schemas.microsoft.com/office/drawing/2014/main" id="{B477BF07-4B36-BF4D-E63B-476ADE8A5EF8}"/>
              </a:ext>
            </a:extLst>
          </p:cNvPr>
          <p:cNvSpPr/>
          <p:nvPr/>
        </p:nvSpPr>
        <p:spPr>
          <a:xfrm>
            <a:off x="6574420" y="2558005"/>
            <a:ext cx="196770" cy="3009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105">
            <a:extLst>
              <a:ext uri="{FF2B5EF4-FFF2-40B4-BE49-F238E27FC236}">
                <a16:creationId xmlns:a16="http://schemas.microsoft.com/office/drawing/2014/main" id="{927D0D4C-3AE1-6CE6-3737-1DC488028370}"/>
              </a:ext>
            </a:extLst>
          </p:cNvPr>
          <p:cNvSpPr/>
          <p:nvPr/>
        </p:nvSpPr>
        <p:spPr>
          <a:xfrm rot="16200000">
            <a:off x="6496382" y="2347396"/>
            <a:ext cx="319087" cy="533400"/>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w="9525" cap="flat">
            <a:noFill/>
            <a:prstDash val="solid"/>
            <a:miter/>
          </a:ln>
        </p:spPr>
        <p:txBody>
          <a:bodyPr/>
          <a:lstStyle/>
          <a:p>
            <a:endParaRPr lang="en-IE"/>
          </a:p>
        </p:txBody>
      </p:sp>
      <p:pic>
        <p:nvPicPr>
          <p:cNvPr id="2" name="Graphic 1" descr="Checkmark with solid fill">
            <a:extLst>
              <a:ext uri="{FF2B5EF4-FFF2-40B4-BE49-F238E27FC236}">
                <a16:creationId xmlns:a16="http://schemas.microsoft.com/office/drawing/2014/main" id="{1CC2A309-3BBE-0349-C045-C0F4411E802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25713" y="3613252"/>
            <a:ext cx="385160" cy="385160"/>
          </a:xfrm>
          <a:prstGeom prst="rect">
            <a:avLst/>
          </a:prstGeom>
        </p:spPr>
      </p:pic>
      <p:pic>
        <p:nvPicPr>
          <p:cNvPr id="3" name="Graphic 2" descr="Close with solid fill">
            <a:extLst>
              <a:ext uri="{FF2B5EF4-FFF2-40B4-BE49-F238E27FC236}">
                <a16:creationId xmlns:a16="http://schemas.microsoft.com/office/drawing/2014/main" id="{ADCD9CD1-0266-9BC8-CA69-0542D72FE96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25714" y="2473788"/>
            <a:ext cx="385159" cy="385159"/>
          </a:xfrm>
          <a:prstGeom prst="rect">
            <a:avLst/>
          </a:prstGeom>
        </p:spPr>
      </p:pic>
      <p:sp>
        <p:nvSpPr>
          <p:cNvPr id="5" name="Rounded Rectangle 4">
            <a:extLst>
              <a:ext uri="{FF2B5EF4-FFF2-40B4-BE49-F238E27FC236}">
                <a16:creationId xmlns:a16="http://schemas.microsoft.com/office/drawing/2014/main" id="{CD278A72-2894-9B5E-F894-75C765A4D738}"/>
              </a:ext>
            </a:extLst>
          </p:cNvPr>
          <p:cNvSpPr/>
          <p:nvPr/>
        </p:nvSpPr>
        <p:spPr>
          <a:xfrm>
            <a:off x="6922626" y="6002285"/>
            <a:ext cx="4471792" cy="44587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E3CD8408-E519-CA9C-57A8-E508593F8490}"/>
              </a:ext>
            </a:extLst>
          </p:cNvPr>
          <p:cNvSpPr txBox="1"/>
          <p:nvPr/>
        </p:nvSpPr>
        <p:spPr>
          <a:xfrm>
            <a:off x="7250914" y="6065563"/>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9" name="TextBox 8">
            <a:extLst>
              <a:ext uri="{FF2B5EF4-FFF2-40B4-BE49-F238E27FC236}">
                <a16:creationId xmlns:a16="http://schemas.microsoft.com/office/drawing/2014/main" id="{130E1DA4-FB0E-86A5-EBB9-36C38AF72DB6}"/>
              </a:ext>
            </a:extLst>
          </p:cNvPr>
          <p:cNvSpPr txBox="1"/>
          <p:nvPr/>
        </p:nvSpPr>
        <p:spPr>
          <a:xfrm>
            <a:off x="8006915" y="6065563"/>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M2</a:t>
            </a:r>
            <a:endParaRPr sz="1400" b="1" i="0" dirty="0">
              <a:solidFill>
                <a:srgbClr val="262626"/>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3B73755-0C8A-460F-E4CB-5867E754055D}"/>
              </a:ext>
            </a:extLst>
          </p:cNvPr>
          <p:cNvSpPr txBox="1"/>
          <p:nvPr/>
        </p:nvSpPr>
        <p:spPr>
          <a:xfrm>
            <a:off x="8600914" y="6065563"/>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Sürdürülebilirlik için Dijital Pazarlama</a:t>
            </a:r>
          </a:p>
        </p:txBody>
      </p:sp>
      <p:pic>
        <p:nvPicPr>
          <p:cNvPr id="11" name="Graphic 10" descr="Close with solid fill">
            <a:extLst>
              <a:ext uri="{FF2B5EF4-FFF2-40B4-BE49-F238E27FC236}">
                <a16:creationId xmlns:a16="http://schemas.microsoft.com/office/drawing/2014/main" id="{626EF10F-E358-00F8-E780-BB094179292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25714" y="4738573"/>
            <a:ext cx="385159" cy="385159"/>
          </a:xfrm>
          <a:prstGeom prst="rect">
            <a:avLst/>
          </a:prstGeom>
        </p:spPr>
      </p:pic>
    </p:spTree>
    <p:extLst>
      <p:ext uri="{BB962C8B-B14F-4D97-AF65-F5344CB8AC3E}">
        <p14:creationId xmlns:p14="http://schemas.microsoft.com/office/powerpoint/2010/main" val="12176446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614CE-6A02-A11C-9220-7DF730A1CCC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9925F5B-1CF7-1DDA-5C5E-C92D69AF0161}"/>
              </a:ext>
            </a:extLst>
          </p:cNvPr>
          <p:cNvSpPr/>
          <p:nvPr/>
        </p:nvSpPr>
        <p:spPr>
          <a:xfrm flipH="1" flipV="1">
            <a:off x="0" y="625444"/>
            <a:ext cx="12185500" cy="11035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1C047917-9B0A-E627-4B0E-8864A5ED9616}"/>
              </a:ext>
            </a:extLst>
          </p:cNvPr>
          <p:cNvPicPr>
            <a:picLocks noChangeAspect="1"/>
          </p:cNvPicPr>
          <p:nvPr/>
        </p:nvPicPr>
        <p:blipFill>
          <a:blip>
            <a:extLst>
              <a:ext uri="{96DAC541-7B7A-43D3-8B79-37D633B846F1}">
                <asvg:svgBlip xmlns:asvg="http://schemas.microsoft.com/office/drawing/2016/SVG/main" r:embed="rId3"/>
              </a:ext>
            </a:extLst>
          </a:blip>
          <a:srcRect l="27260" t="44252" r="44873" b="40600"/>
          <a:stretch>
            <a:fillRect/>
          </a:stretch>
        </p:blipFill>
        <p:spPr>
          <a:xfrm>
            <a:off x="8235541" y="10568"/>
            <a:ext cx="3941212" cy="3033574"/>
          </a:xfrm>
          <a:prstGeom prst="rect">
            <a:avLst/>
          </a:prstGeom>
        </p:spPr>
      </p:pic>
      <p:sp>
        <p:nvSpPr>
          <p:cNvPr id="2" name="Text Placeholder 11">
            <a:extLst>
              <a:ext uri="{FF2B5EF4-FFF2-40B4-BE49-F238E27FC236}">
                <a16:creationId xmlns:a16="http://schemas.microsoft.com/office/drawing/2014/main" id="{E5A6FB5A-B62A-9FB3-5096-CDCA77F204CD}"/>
              </a:ext>
            </a:extLst>
          </p:cNvPr>
          <p:cNvSpPr txBox="1">
            <a:spLocks/>
          </p:cNvSpPr>
          <p:nvPr/>
        </p:nvSpPr>
        <p:spPr>
          <a:xfrm>
            <a:off x="633237" y="1077380"/>
            <a:ext cx="11404434"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Meraklı, Destekleyici ve Ulaşılabilir Olmak</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41101786-0FC9-8D80-26A2-555073E0FD81}"/>
              </a:ext>
            </a:extLst>
          </p:cNvPr>
          <p:cNvSpPr/>
          <p:nvPr/>
        </p:nvSpPr>
        <p:spPr>
          <a:xfrm flipH="1">
            <a:off x="633234" y="1940538"/>
            <a:ext cx="10652081" cy="1046440"/>
          </a:xfrm>
          <a:prstGeom prst="rect">
            <a:avLst/>
          </a:prstGeom>
        </p:spPr>
        <p:txBody>
          <a:bodyPr wrap="square">
            <a:spAutoFit/>
          </a:bodyPr>
          <a:lstStyle/>
          <a:p>
            <a:r>
              <a:rPr lang="en-US" sz="2200" dirty="0">
                <a:solidFill>
                  <a:srgbClr val="0289AE"/>
                </a:solidFill>
                <a:latin typeface="Calibri" panose="020F0502020204030204" pitchFamily="34" charset="0"/>
                <a:ea typeface="Open Sans" panose="020B0606030504020204" pitchFamily="34" charset="0"/>
                <a:cs typeface="Calibri" panose="020F0502020204030204" pitchFamily="34" charset="0"/>
              </a:rPr>
              <a:t> </a:t>
            </a:r>
            <a:r>
              <a:rPr lang="en-US" sz="2200" b="1" i="1" dirty="0">
                <a:solidFill>
                  <a:srgbClr val="0289AE"/>
                </a:solidFill>
                <a:latin typeface="Calibri" panose="020F0502020204030204" pitchFamily="34" charset="0"/>
                <a:cs typeface="Calibri" panose="020F0502020204030204" pitchFamily="34" charset="0"/>
              </a:rPr>
              <a:t>“Değişim liderleri tüm cevaplara sahip değildir. Onlar daha iyi sorular sorarlar.”</a:t>
            </a:r>
          </a:p>
          <a:p>
            <a:r>
              <a:rPr lang="en-US" sz="2000" dirty="0">
                <a:solidFill>
                  <a:srgbClr val="262626"/>
                </a:solidFill>
                <a:latin typeface="Calibri" panose="020F0502020204030204" pitchFamily="34" charset="0"/>
                <a:cs typeface="Calibri" panose="020F0502020204030204" pitchFamily="34" charset="0"/>
              </a:rPr>
              <a:t>Konaklama sektöründeki KOBİ’ler genellikle hızlı kararlar, çoklu görevler ve sıkı bir ekip çalışmasına güvenir. Bu ortamlarda personel, liderlerden baskı veya mükemmellik değil, destek, netlik ve cesaret bekler. </a:t>
            </a:r>
          </a:p>
        </p:txBody>
      </p:sp>
      <p:sp>
        <p:nvSpPr>
          <p:cNvPr id="13" name="Text Placeholder 11">
            <a:extLst>
              <a:ext uri="{FF2B5EF4-FFF2-40B4-BE49-F238E27FC236}">
                <a16:creationId xmlns:a16="http://schemas.microsoft.com/office/drawing/2014/main" id="{06B26BA1-999E-3945-5132-7047D58DCA0A}"/>
              </a:ext>
            </a:extLst>
          </p:cNvPr>
          <p:cNvSpPr txBox="1">
            <a:spLocks/>
          </p:cNvSpPr>
          <p:nvPr/>
        </p:nvSpPr>
        <p:spPr>
          <a:xfrm>
            <a:off x="586937" y="394844"/>
            <a:ext cx="5115158"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4000" b="1" dirty="0">
                <a:solidFill>
                  <a:schemeClr val="bg1"/>
                </a:solidFill>
                <a:highlight>
                  <a:srgbClr val="0289AE"/>
                </a:highlight>
                <a:cs typeface="Times New Roman" panose="02020603050405020304" pitchFamily="18" charset="0"/>
              </a:rPr>
              <a:t> 03</a:t>
            </a:r>
            <a:r>
              <a:rPr lang="en-US" sz="4000" b="1" dirty="0">
                <a:solidFill>
                  <a:srgbClr val="0289AE"/>
                </a:solidFill>
                <a:highlight>
                  <a:srgbClr val="0289AE"/>
                </a:highlight>
                <a:cs typeface="Times New Roman" panose="02020603050405020304" pitchFamily="18" charset="0"/>
              </a:rPr>
              <a:t>.</a:t>
            </a:r>
          </a:p>
        </p:txBody>
      </p:sp>
      <p:sp>
        <p:nvSpPr>
          <p:cNvPr id="65" name="Freeform 170">
            <a:extLst>
              <a:ext uri="{FF2B5EF4-FFF2-40B4-BE49-F238E27FC236}">
                <a16:creationId xmlns:a16="http://schemas.microsoft.com/office/drawing/2014/main" id="{E88095C5-6DAF-190B-0D44-461B8D896CC0}"/>
              </a:ext>
            </a:extLst>
          </p:cNvPr>
          <p:cNvSpPr>
            <a:spLocks noChangeArrowheads="1"/>
          </p:cNvSpPr>
          <p:nvPr/>
        </p:nvSpPr>
        <p:spPr bwMode="auto">
          <a:xfrm flipH="1">
            <a:off x="9209937" y="3638705"/>
            <a:ext cx="2399239" cy="2593851"/>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bg1"/>
          </a:solidFill>
          <a:ln w="12700">
            <a:solidFill>
              <a:srgbClr val="3D8241"/>
            </a:solidFill>
            <a:prstDash val="sysDot"/>
          </a:ln>
          <a:effectLst/>
        </p:spPr>
        <p:txBody>
          <a:bodyPr wrap="none" anchor="ctr"/>
          <a:lstStyle/>
          <a:p>
            <a:endParaRPr lang="en-US" sz="900"/>
          </a:p>
        </p:txBody>
      </p:sp>
      <p:grpSp>
        <p:nvGrpSpPr>
          <p:cNvPr id="66" name="Group 65">
            <a:extLst>
              <a:ext uri="{FF2B5EF4-FFF2-40B4-BE49-F238E27FC236}">
                <a16:creationId xmlns:a16="http://schemas.microsoft.com/office/drawing/2014/main" id="{4D7E6523-21DF-0F22-B780-203D849345D6}"/>
              </a:ext>
            </a:extLst>
          </p:cNvPr>
          <p:cNvGrpSpPr/>
          <p:nvPr/>
        </p:nvGrpSpPr>
        <p:grpSpPr>
          <a:xfrm flipH="1">
            <a:off x="586937" y="3272979"/>
            <a:ext cx="2608261" cy="2840365"/>
            <a:chOff x="905837" y="240917"/>
            <a:chExt cx="2438538" cy="2885386"/>
          </a:xfrm>
        </p:grpSpPr>
        <p:sp>
          <p:nvSpPr>
            <p:cNvPr id="67" name="Freeform 170">
              <a:extLst>
                <a:ext uri="{FF2B5EF4-FFF2-40B4-BE49-F238E27FC236}">
                  <a16:creationId xmlns:a16="http://schemas.microsoft.com/office/drawing/2014/main" id="{DE3B61A2-A941-CBEB-84B9-2C169912C4CA}"/>
                </a:ext>
              </a:extLst>
            </p:cNvPr>
            <p:cNvSpPr>
              <a:spLocks noChangeArrowheads="1"/>
            </p:cNvSpPr>
            <p:nvPr/>
          </p:nvSpPr>
          <p:spPr bwMode="auto">
            <a:xfrm>
              <a:off x="905837" y="240918"/>
              <a:ext cx="2438538" cy="2885385"/>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bg1"/>
            </a:solidFill>
            <a:ln w="12700">
              <a:solidFill>
                <a:srgbClr val="62A844"/>
              </a:solidFill>
              <a:prstDash val="sysDot"/>
            </a:ln>
            <a:effectLst/>
          </p:spPr>
          <p:txBody>
            <a:bodyPr wrap="none" anchor="ctr"/>
            <a:lstStyle/>
            <a:p>
              <a:endParaRPr lang="en-US" sz="900"/>
            </a:p>
          </p:txBody>
        </p:sp>
        <p:sp>
          <p:nvSpPr>
            <p:cNvPr id="68" name="Freeform 67">
              <a:extLst>
                <a:ext uri="{FF2B5EF4-FFF2-40B4-BE49-F238E27FC236}">
                  <a16:creationId xmlns:a16="http://schemas.microsoft.com/office/drawing/2014/main" id="{4EF94826-B724-01EC-AB3A-72DD81184558}"/>
                </a:ext>
              </a:extLst>
            </p:cNvPr>
            <p:cNvSpPr/>
            <p:nvPr/>
          </p:nvSpPr>
          <p:spPr>
            <a:xfrm>
              <a:off x="905837" y="240917"/>
              <a:ext cx="2435938" cy="1057547"/>
            </a:xfrm>
            <a:custGeom>
              <a:avLst/>
              <a:gdLst>
                <a:gd name="csX0" fmla="*/ 1012595 w 2435938"/>
                <a:gd name="csY0" fmla="*/ 0 h 939286"/>
                <a:gd name="csX1" fmla="*/ 2228322 w 2435938"/>
                <a:gd name="csY1" fmla="*/ 0 h 939286"/>
                <a:gd name="csX2" fmla="*/ 2435938 w 2435938"/>
                <a:gd name="csY2" fmla="*/ 200219 h 939286"/>
                <a:gd name="csX3" fmla="*/ 2435938 w 2435938"/>
                <a:gd name="csY3" fmla="*/ 939286 h 939286"/>
                <a:gd name="csX4" fmla="*/ 0 w 2435938"/>
                <a:gd name="csY4" fmla="*/ 939286 h 939286"/>
                <a:gd name="csX5" fmla="*/ 3186 w 2435938"/>
                <a:gd name="csY5" fmla="*/ 878483 h 939286"/>
                <a:gd name="csX6" fmla="*/ 1012595 w 2435938"/>
                <a:gd name="csY6" fmla="*/ 0 h 939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35938" h="939286">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9" name="Freeform 242">
            <a:extLst>
              <a:ext uri="{FF2B5EF4-FFF2-40B4-BE49-F238E27FC236}">
                <a16:creationId xmlns:a16="http://schemas.microsoft.com/office/drawing/2014/main" id="{AB46BC92-396E-4343-84E1-EF92B14884C0}"/>
              </a:ext>
            </a:extLst>
          </p:cNvPr>
          <p:cNvSpPr>
            <a:spLocks noChangeArrowheads="1"/>
          </p:cNvSpPr>
          <p:nvPr/>
        </p:nvSpPr>
        <p:spPr bwMode="auto">
          <a:xfrm>
            <a:off x="2089215" y="5701189"/>
            <a:ext cx="843645" cy="96849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62A844"/>
          </a:solidFill>
          <a:ln>
            <a:noFill/>
          </a:ln>
          <a:effectLst/>
        </p:spPr>
        <p:txBody>
          <a:bodyPr wrap="none" anchor="ctr"/>
          <a:lstStyle/>
          <a:p>
            <a:endParaRPr lang="en-US" sz="900" dirty="0"/>
          </a:p>
        </p:txBody>
      </p:sp>
      <p:grpSp>
        <p:nvGrpSpPr>
          <p:cNvPr id="70" name="Graphic 3">
            <a:extLst>
              <a:ext uri="{FF2B5EF4-FFF2-40B4-BE49-F238E27FC236}">
                <a16:creationId xmlns:a16="http://schemas.microsoft.com/office/drawing/2014/main" id="{DA15D4ED-E688-FBF6-8711-B157159DE9CB}"/>
              </a:ext>
            </a:extLst>
          </p:cNvPr>
          <p:cNvGrpSpPr/>
          <p:nvPr/>
        </p:nvGrpSpPr>
        <p:grpSpPr>
          <a:xfrm>
            <a:off x="2224127" y="5789254"/>
            <a:ext cx="469863" cy="558883"/>
            <a:chOff x="4643578" y="432838"/>
            <a:chExt cx="1028134" cy="1160188"/>
          </a:xfrm>
          <a:solidFill>
            <a:schemeClr val="bg1"/>
          </a:solidFill>
        </p:grpSpPr>
        <p:sp>
          <p:nvSpPr>
            <p:cNvPr id="71" name="Freeform 1035">
              <a:extLst>
                <a:ext uri="{FF2B5EF4-FFF2-40B4-BE49-F238E27FC236}">
                  <a16:creationId xmlns:a16="http://schemas.microsoft.com/office/drawing/2014/main" id="{6430E42F-B1A7-116A-4AED-75C44105E896}"/>
                </a:ext>
              </a:extLst>
            </p:cNvPr>
            <p:cNvSpPr/>
            <p:nvPr/>
          </p:nvSpPr>
          <p:spPr>
            <a:xfrm>
              <a:off x="5115334" y="531577"/>
              <a:ext cx="115196" cy="32913"/>
            </a:xfrm>
            <a:custGeom>
              <a:avLst/>
              <a:gdLst>
                <a:gd name="connsiteX0" fmla="*/ 98739 w 115196"/>
                <a:gd name="connsiteY0" fmla="*/ 0 h 32913"/>
                <a:gd name="connsiteX1" fmla="*/ 16456 w 115196"/>
                <a:gd name="connsiteY1" fmla="*/ 0 h 32913"/>
                <a:gd name="connsiteX2" fmla="*/ 0 w 115196"/>
                <a:gd name="connsiteY2" fmla="*/ 16457 h 32913"/>
                <a:gd name="connsiteX3" fmla="*/ 16456 w 115196"/>
                <a:gd name="connsiteY3" fmla="*/ 32913 h 32913"/>
                <a:gd name="connsiteX4" fmla="*/ 98739 w 115196"/>
                <a:gd name="connsiteY4" fmla="*/ 32913 h 32913"/>
                <a:gd name="connsiteX5" fmla="*/ 115197 w 115196"/>
                <a:gd name="connsiteY5" fmla="*/ 16457 h 32913"/>
                <a:gd name="connsiteX6" fmla="*/ 98739 w 115196"/>
                <a:gd name="connsiteY6" fmla="*/ 0 h 32913"/>
                <a:gd name="connsiteX7" fmla="*/ 98739 w 115196"/>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96" h="32913">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grpFill/>
            <a:ln w="27426" cap="flat">
              <a:noFill/>
              <a:prstDash val="solid"/>
              <a:miter/>
            </a:ln>
          </p:spPr>
          <p:txBody>
            <a:bodyPr rtlCol="0" anchor="ctr"/>
            <a:lstStyle/>
            <a:p>
              <a:endParaRPr lang="en-US"/>
            </a:p>
          </p:txBody>
        </p:sp>
        <p:grpSp>
          <p:nvGrpSpPr>
            <p:cNvPr id="72" name="Graphic 3">
              <a:extLst>
                <a:ext uri="{FF2B5EF4-FFF2-40B4-BE49-F238E27FC236}">
                  <a16:creationId xmlns:a16="http://schemas.microsoft.com/office/drawing/2014/main" id="{153122D2-8C82-62E8-E9DE-8ECACCE8A43F}"/>
                </a:ext>
              </a:extLst>
            </p:cNvPr>
            <p:cNvGrpSpPr/>
            <p:nvPr/>
          </p:nvGrpSpPr>
          <p:grpSpPr>
            <a:xfrm>
              <a:off x="4643578" y="432838"/>
              <a:ext cx="1028134" cy="1160188"/>
              <a:chOff x="4643578" y="432838"/>
              <a:chExt cx="1028134" cy="1160188"/>
            </a:xfrm>
            <a:grpFill/>
          </p:grpSpPr>
          <p:sp>
            <p:nvSpPr>
              <p:cNvPr id="73" name="Freeform 1037">
                <a:extLst>
                  <a:ext uri="{FF2B5EF4-FFF2-40B4-BE49-F238E27FC236}">
                    <a16:creationId xmlns:a16="http://schemas.microsoft.com/office/drawing/2014/main" id="{0E2BC4B8-F091-D1B7-F4E1-5748846A13F8}"/>
                  </a:ext>
                </a:extLst>
              </p:cNvPr>
              <p:cNvSpPr/>
              <p:nvPr/>
            </p:nvSpPr>
            <p:spPr>
              <a:xfrm>
                <a:off x="5115334" y="611117"/>
                <a:ext cx="115196" cy="32913"/>
              </a:xfrm>
              <a:custGeom>
                <a:avLst/>
                <a:gdLst>
                  <a:gd name="connsiteX0" fmla="*/ 98739 w 115196"/>
                  <a:gd name="connsiteY0" fmla="*/ 0 h 32913"/>
                  <a:gd name="connsiteX1" fmla="*/ 16456 w 115196"/>
                  <a:gd name="connsiteY1" fmla="*/ 0 h 32913"/>
                  <a:gd name="connsiteX2" fmla="*/ 0 w 115196"/>
                  <a:gd name="connsiteY2" fmla="*/ 16457 h 32913"/>
                  <a:gd name="connsiteX3" fmla="*/ 16456 w 115196"/>
                  <a:gd name="connsiteY3" fmla="*/ 32913 h 32913"/>
                  <a:gd name="connsiteX4" fmla="*/ 98739 w 115196"/>
                  <a:gd name="connsiteY4" fmla="*/ 32913 h 32913"/>
                  <a:gd name="connsiteX5" fmla="*/ 115197 w 115196"/>
                  <a:gd name="connsiteY5" fmla="*/ 16457 h 32913"/>
                  <a:gd name="connsiteX6" fmla="*/ 98739 w 115196"/>
                  <a:gd name="connsiteY6" fmla="*/ 0 h 32913"/>
                  <a:gd name="connsiteX7" fmla="*/ 98739 w 115196"/>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96" h="32913">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grpFill/>
              <a:ln w="27426" cap="flat">
                <a:noFill/>
                <a:prstDash val="solid"/>
                <a:miter/>
              </a:ln>
            </p:spPr>
            <p:txBody>
              <a:bodyPr rtlCol="0" anchor="ctr"/>
              <a:lstStyle/>
              <a:p>
                <a:endParaRPr lang="en-US"/>
              </a:p>
            </p:txBody>
          </p:sp>
          <p:sp>
            <p:nvSpPr>
              <p:cNvPr id="74" name="Freeform 1038">
                <a:extLst>
                  <a:ext uri="{FF2B5EF4-FFF2-40B4-BE49-F238E27FC236}">
                    <a16:creationId xmlns:a16="http://schemas.microsoft.com/office/drawing/2014/main" id="{B7A7A32E-DEBC-6BB5-5669-AFDA1CD65FE3}"/>
                  </a:ext>
                </a:extLst>
              </p:cNvPr>
              <p:cNvSpPr/>
              <p:nvPr/>
            </p:nvSpPr>
            <p:spPr>
              <a:xfrm>
                <a:off x="4643578" y="432838"/>
                <a:ext cx="1028134" cy="1160188"/>
              </a:xfrm>
              <a:custGeom>
                <a:avLst/>
                <a:gdLst>
                  <a:gd name="connsiteX0" fmla="*/ 1017568 w 1028134"/>
                  <a:gd name="connsiteY0" fmla="*/ 661006 h 1160188"/>
                  <a:gd name="connsiteX1" fmla="*/ 935285 w 1028134"/>
                  <a:gd name="connsiteY1" fmla="*/ 515639 h 1160188"/>
                  <a:gd name="connsiteX2" fmla="*/ 935285 w 1028134"/>
                  <a:gd name="connsiteY2" fmla="*/ 515639 h 1160188"/>
                  <a:gd name="connsiteX3" fmla="*/ 880429 w 1028134"/>
                  <a:gd name="connsiteY3" fmla="*/ 469012 h 1160188"/>
                  <a:gd name="connsiteX4" fmla="*/ 855744 w 1028134"/>
                  <a:gd name="connsiteY4" fmla="*/ 469012 h 1160188"/>
                  <a:gd name="connsiteX5" fmla="*/ 855744 w 1028134"/>
                  <a:gd name="connsiteY5" fmla="*/ 293476 h 1160188"/>
                  <a:gd name="connsiteX6" fmla="*/ 839288 w 1028134"/>
                  <a:gd name="connsiteY6" fmla="*/ 277019 h 1160188"/>
                  <a:gd name="connsiteX7" fmla="*/ 822830 w 1028134"/>
                  <a:gd name="connsiteY7" fmla="*/ 293476 h 1160188"/>
                  <a:gd name="connsiteX8" fmla="*/ 822830 w 1028134"/>
                  <a:gd name="connsiteY8" fmla="*/ 469012 h 1160188"/>
                  <a:gd name="connsiteX9" fmla="*/ 441587 w 1028134"/>
                  <a:gd name="connsiteY9" fmla="*/ 469012 h 1160188"/>
                  <a:gd name="connsiteX10" fmla="*/ 441587 w 1028134"/>
                  <a:gd name="connsiteY10" fmla="*/ 337360 h 1160188"/>
                  <a:gd name="connsiteX11" fmla="*/ 405929 w 1028134"/>
                  <a:gd name="connsiteY11" fmla="*/ 200222 h 1160188"/>
                  <a:gd name="connsiteX12" fmla="*/ 405929 w 1028134"/>
                  <a:gd name="connsiteY12" fmla="*/ 60341 h 1160188"/>
                  <a:gd name="connsiteX13" fmla="*/ 430615 w 1028134"/>
                  <a:gd name="connsiteY13" fmla="*/ 35656 h 1160188"/>
                  <a:gd name="connsiteX14" fmla="*/ 693920 w 1028134"/>
                  <a:gd name="connsiteY14" fmla="*/ 35656 h 1160188"/>
                  <a:gd name="connsiteX15" fmla="*/ 693920 w 1028134"/>
                  <a:gd name="connsiteY15" fmla="*/ 106968 h 1160188"/>
                  <a:gd name="connsiteX16" fmla="*/ 751519 w 1028134"/>
                  <a:gd name="connsiteY16" fmla="*/ 164566 h 1160188"/>
                  <a:gd name="connsiteX17" fmla="*/ 822830 w 1028134"/>
                  <a:gd name="connsiteY17" fmla="*/ 164566 h 1160188"/>
                  <a:gd name="connsiteX18" fmla="*/ 822830 w 1028134"/>
                  <a:gd name="connsiteY18" fmla="*/ 213936 h 1160188"/>
                  <a:gd name="connsiteX19" fmla="*/ 839288 w 1028134"/>
                  <a:gd name="connsiteY19" fmla="*/ 230392 h 1160188"/>
                  <a:gd name="connsiteX20" fmla="*/ 855744 w 1028134"/>
                  <a:gd name="connsiteY20" fmla="*/ 213936 h 1160188"/>
                  <a:gd name="connsiteX21" fmla="*/ 855744 w 1028134"/>
                  <a:gd name="connsiteY21" fmla="*/ 159080 h 1160188"/>
                  <a:gd name="connsiteX22" fmla="*/ 842030 w 1028134"/>
                  <a:gd name="connsiteY22" fmla="*/ 128910 h 1160188"/>
                  <a:gd name="connsiteX23" fmla="*/ 726833 w 1028134"/>
                  <a:gd name="connsiteY23" fmla="*/ 13714 h 1160188"/>
                  <a:gd name="connsiteX24" fmla="*/ 696664 w 1028134"/>
                  <a:gd name="connsiteY24" fmla="*/ 0 h 1160188"/>
                  <a:gd name="connsiteX25" fmla="*/ 430615 w 1028134"/>
                  <a:gd name="connsiteY25" fmla="*/ 0 h 1160188"/>
                  <a:gd name="connsiteX26" fmla="*/ 373017 w 1028134"/>
                  <a:gd name="connsiteY26" fmla="*/ 57598 h 1160188"/>
                  <a:gd name="connsiteX27" fmla="*/ 373017 w 1028134"/>
                  <a:gd name="connsiteY27" fmla="*/ 120682 h 1160188"/>
                  <a:gd name="connsiteX28" fmla="*/ 329132 w 1028134"/>
                  <a:gd name="connsiteY28" fmla="*/ 24685 h 1160188"/>
                  <a:gd name="connsiteX29" fmla="*/ 255077 w 1028134"/>
                  <a:gd name="connsiteY29" fmla="*/ 24685 h 1160188"/>
                  <a:gd name="connsiteX30" fmla="*/ 200222 w 1028134"/>
                  <a:gd name="connsiteY30" fmla="*/ 145366 h 1160188"/>
                  <a:gd name="connsiteX31" fmla="*/ 200222 w 1028134"/>
                  <a:gd name="connsiteY31" fmla="*/ 145366 h 1160188"/>
                  <a:gd name="connsiteX32" fmla="*/ 142624 w 1028134"/>
                  <a:gd name="connsiteY32" fmla="*/ 334617 h 1160188"/>
                  <a:gd name="connsiteX33" fmla="*/ 142624 w 1028134"/>
                  <a:gd name="connsiteY33" fmla="*/ 466270 h 1160188"/>
                  <a:gd name="connsiteX34" fmla="*/ 57599 w 1028134"/>
                  <a:gd name="connsiteY34" fmla="*/ 466270 h 1160188"/>
                  <a:gd name="connsiteX35" fmla="*/ 2744 w 1028134"/>
                  <a:gd name="connsiteY35" fmla="*/ 512897 h 1160188"/>
                  <a:gd name="connsiteX36" fmla="*/ 0 w 1028134"/>
                  <a:gd name="connsiteY36" fmla="*/ 554038 h 1160188"/>
                  <a:gd name="connsiteX37" fmla="*/ 85027 w 1028134"/>
                  <a:gd name="connsiteY37" fmla="*/ 877684 h 1160188"/>
                  <a:gd name="connsiteX38" fmla="*/ 85027 w 1028134"/>
                  <a:gd name="connsiteY38" fmla="*/ 1044992 h 1160188"/>
                  <a:gd name="connsiteX39" fmla="*/ 41142 w 1028134"/>
                  <a:gd name="connsiteY39" fmla="*/ 1102591 h 1160188"/>
                  <a:gd name="connsiteX40" fmla="*/ 98741 w 1028134"/>
                  <a:gd name="connsiteY40" fmla="*/ 1160189 h 1160188"/>
                  <a:gd name="connsiteX41" fmla="*/ 693920 w 1028134"/>
                  <a:gd name="connsiteY41" fmla="*/ 1160189 h 1160188"/>
                  <a:gd name="connsiteX42" fmla="*/ 751519 w 1028134"/>
                  <a:gd name="connsiteY42" fmla="*/ 1102591 h 1160188"/>
                  <a:gd name="connsiteX43" fmla="*/ 707634 w 1028134"/>
                  <a:gd name="connsiteY43" fmla="*/ 1044992 h 1160188"/>
                  <a:gd name="connsiteX44" fmla="*/ 707634 w 1028134"/>
                  <a:gd name="connsiteY44" fmla="*/ 998366 h 1160188"/>
                  <a:gd name="connsiteX45" fmla="*/ 729577 w 1028134"/>
                  <a:gd name="connsiteY45" fmla="*/ 979166 h 1160188"/>
                  <a:gd name="connsiteX46" fmla="*/ 844772 w 1028134"/>
                  <a:gd name="connsiteY46" fmla="*/ 987394 h 1160188"/>
                  <a:gd name="connsiteX47" fmla="*/ 935285 w 1028134"/>
                  <a:gd name="connsiteY47" fmla="*/ 905112 h 1160188"/>
                  <a:gd name="connsiteX48" fmla="*/ 935285 w 1028134"/>
                  <a:gd name="connsiteY48" fmla="*/ 789916 h 1160188"/>
                  <a:gd name="connsiteX49" fmla="*/ 951741 w 1028134"/>
                  <a:gd name="connsiteY49" fmla="*/ 765231 h 1160188"/>
                  <a:gd name="connsiteX50" fmla="*/ 990140 w 1028134"/>
                  <a:gd name="connsiteY50" fmla="*/ 751517 h 1160188"/>
                  <a:gd name="connsiteX51" fmla="*/ 1017568 w 1028134"/>
                  <a:gd name="connsiteY51" fmla="*/ 661006 h 1160188"/>
                  <a:gd name="connsiteX52" fmla="*/ 1017568 w 1028134"/>
                  <a:gd name="connsiteY52" fmla="*/ 661006 h 1160188"/>
                  <a:gd name="connsiteX53" fmla="*/ 798146 w 1028134"/>
                  <a:gd name="connsiteY53" fmla="*/ 131653 h 1160188"/>
                  <a:gd name="connsiteX54" fmla="*/ 748775 w 1028134"/>
                  <a:gd name="connsiteY54" fmla="*/ 131653 h 1160188"/>
                  <a:gd name="connsiteX55" fmla="*/ 724091 w 1028134"/>
                  <a:gd name="connsiteY55" fmla="*/ 106968 h 1160188"/>
                  <a:gd name="connsiteX56" fmla="*/ 724091 w 1028134"/>
                  <a:gd name="connsiteY56" fmla="*/ 57598 h 1160188"/>
                  <a:gd name="connsiteX57" fmla="*/ 798146 w 1028134"/>
                  <a:gd name="connsiteY57" fmla="*/ 131653 h 1160188"/>
                  <a:gd name="connsiteX58" fmla="*/ 285248 w 1028134"/>
                  <a:gd name="connsiteY58" fmla="*/ 38399 h 1160188"/>
                  <a:gd name="connsiteX59" fmla="*/ 298962 w 1028134"/>
                  <a:gd name="connsiteY59" fmla="*/ 38399 h 1160188"/>
                  <a:gd name="connsiteX60" fmla="*/ 342846 w 1028134"/>
                  <a:gd name="connsiteY60" fmla="*/ 137138 h 1160188"/>
                  <a:gd name="connsiteX61" fmla="*/ 244107 w 1028134"/>
                  <a:gd name="connsiteY61" fmla="*/ 137138 h 1160188"/>
                  <a:gd name="connsiteX62" fmla="*/ 285248 w 1028134"/>
                  <a:gd name="connsiteY62" fmla="*/ 38399 h 1160188"/>
                  <a:gd name="connsiteX63" fmla="*/ 224907 w 1028134"/>
                  <a:gd name="connsiteY63" fmla="*/ 170051 h 1160188"/>
                  <a:gd name="connsiteX64" fmla="*/ 353818 w 1028134"/>
                  <a:gd name="connsiteY64" fmla="*/ 170051 h 1160188"/>
                  <a:gd name="connsiteX65" fmla="*/ 400445 w 1028134"/>
                  <a:gd name="connsiteY65" fmla="*/ 287990 h 1160188"/>
                  <a:gd name="connsiteX66" fmla="*/ 178280 w 1028134"/>
                  <a:gd name="connsiteY66" fmla="*/ 287990 h 1160188"/>
                  <a:gd name="connsiteX67" fmla="*/ 224907 w 1028134"/>
                  <a:gd name="connsiteY67" fmla="*/ 170051 h 1160188"/>
                  <a:gd name="connsiteX68" fmla="*/ 224907 w 1028134"/>
                  <a:gd name="connsiteY68" fmla="*/ 170051 h 1160188"/>
                  <a:gd name="connsiteX69" fmla="*/ 175538 w 1028134"/>
                  <a:gd name="connsiteY69" fmla="*/ 337360 h 1160188"/>
                  <a:gd name="connsiteX70" fmla="*/ 175538 w 1028134"/>
                  <a:gd name="connsiteY70" fmla="*/ 323646 h 1160188"/>
                  <a:gd name="connsiteX71" fmla="*/ 405929 w 1028134"/>
                  <a:gd name="connsiteY71" fmla="*/ 323646 h 1160188"/>
                  <a:gd name="connsiteX72" fmla="*/ 405929 w 1028134"/>
                  <a:gd name="connsiteY72" fmla="*/ 337360 h 1160188"/>
                  <a:gd name="connsiteX73" fmla="*/ 405929 w 1028134"/>
                  <a:gd name="connsiteY73" fmla="*/ 469012 h 1160188"/>
                  <a:gd name="connsiteX74" fmla="*/ 172794 w 1028134"/>
                  <a:gd name="connsiteY74" fmla="*/ 469012 h 1160188"/>
                  <a:gd name="connsiteX75" fmla="*/ 172794 w 1028134"/>
                  <a:gd name="connsiteY75" fmla="*/ 337360 h 1160188"/>
                  <a:gd name="connsiteX76" fmla="*/ 74055 w 1028134"/>
                  <a:gd name="connsiteY76" fmla="*/ 1105333 h 1160188"/>
                  <a:gd name="connsiteX77" fmla="*/ 98741 w 1028134"/>
                  <a:gd name="connsiteY77" fmla="*/ 1080648 h 1160188"/>
                  <a:gd name="connsiteX78" fmla="*/ 145366 w 1028134"/>
                  <a:gd name="connsiteY78" fmla="*/ 1080648 h 1160188"/>
                  <a:gd name="connsiteX79" fmla="*/ 161824 w 1028134"/>
                  <a:gd name="connsiteY79" fmla="*/ 1064192 h 1160188"/>
                  <a:gd name="connsiteX80" fmla="*/ 145366 w 1028134"/>
                  <a:gd name="connsiteY80" fmla="*/ 1047735 h 1160188"/>
                  <a:gd name="connsiteX81" fmla="*/ 117939 w 1028134"/>
                  <a:gd name="connsiteY81" fmla="*/ 1047735 h 1160188"/>
                  <a:gd name="connsiteX82" fmla="*/ 117939 w 1028134"/>
                  <a:gd name="connsiteY82" fmla="*/ 883170 h 1160188"/>
                  <a:gd name="connsiteX83" fmla="*/ 32914 w 1028134"/>
                  <a:gd name="connsiteY83" fmla="*/ 559524 h 1160188"/>
                  <a:gd name="connsiteX84" fmla="*/ 35656 w 1028134"/>
                  <a:gd name="connsiteY84" fmla="*/ 523868 h 1160188"/>
                  <a:gd name="connsiteX85" fmla="*/ 54855 w 1028134"/>
                  <a:gd name="connsiteY85" fmla="*/ 507411 h 1160188"/>
                  <a:gd name="connsiteX86" fmla="*/ 611637 w 1028134"/>
                  <a:gd name="connsiteY86" fmla="*/ 507411 h 1160188"/>
                  <a:gd name="connsiteX87" fmla="*/ 614381 w 1028134"/>
                  <a:gd name="connsiteY87" fmla="*/ 526610 h 1160188"/>
                  <a:gd name="connsiteX88" fmla="*/ 704892 w 1028134"/>
                  <a:gd name="connsiteY88" fmla="*/ 688433 h 1160188"/>
                  <a:gd name="connsiteX89" fmla="*/ 693920 w 1028134"/>
                  <a:gd name="connsiteY89" fmla="*/ 726832 h 1160188"/>
                  <a:gd name="connsiteX90" fmla="*/ 655522 w 1028134"/>
                  <a:gd name="connsiteY90" fmla="*/ 740546 h 1160188"/>
                  <a:gd name="connsiteX91" fmla="*/ 617123 w 1028134"/>
                  <a:gd name="connsiteY91" fmla="*/ 795401 h 1160188"/>
                  <a:gd name="connsiteX92" fmla="*/ 617123 w 1028134"/>
                  <a:gd name="connsiteY92" fmla="*/ 910597 h 1160188"/>
                  <a:gd name="connsiteX93" fmla="*/ 562267 w 1028134"/>
                  <a:gd name="connsiteY93" fmla="*/ 959967 h 1160188"/>
                  <a:gd name="connsiteX94" fmla="*/ 447071 w 1028134"/>
                  <a:gd name="connsiteY94" fmla="*/ 951739 h 1160188"/>
                  <a:gd name="connsiteX95" fmla="*/ 389473 w 1028134"/>
                  <a:gd name="connsiteY95" fmla="*/ 1006594 h 1160188"/>
                  <a:gd name="connsiteX96" fmla="*/ 389473 w 1028134"/>
                  <a:gd name="connsiteY96" fmla="*/ 1050478 h 1160188"/>
                  <a:gd name="connsiteX97" fmla="*/ 224907 w 1028134"/>
                  <a:gd name="connsiteY97" fmla="*/ 1050478 h 1160188"/>
                  <a:gd name="connsiteX98" fmla="*/ 208451 w 1028134"/>
                  <a:gd name="connsiteY98" fmla="*/ 1066935 h 1160188"/>
                  <a:gd name="connsiteX99" fmla="*/ 224907 w 1028134"/>
                  <a:gd name="connsiteY99" fmla="*/ 1083391 h 1160188"/>
                  <a:gd name="connsiteX100" fmla="*/ 408673 w 1028134"/>
                  <a:gd name="connsiteY100" fmla="*/ 1083391 h 1160188"/>
                  <a:gd name="connsiteX101" fmla="*/ 433357 w 1028134"/>
                  <a:gd name="connsiteY101" fmla="*/ 1108076 h 1160188"/>
                  <a:gd name="connsiteX102" fmla="*/ 408673 w 1028134"/>
                  <a:gd name="connsiteY102" fmla="*/ 1132761 h 1160188"/>
                  <a:gd name="connsiteX103" fmla="*/ 98741 w 1028134"/>
                  <a:gd name="connsiteY103" fmla="*/ 1132761 h 1160188"/>
                  <a:gd name="connsiteX104" fmla="*/ 74055 w 1028134"/>
                  <a:gd name="connsiteY104" fmla="*/ 1105333 h 1160188"/>
                  <a:gd name="connsiteX105" fmla="*/ 74055 w 1028134"/>
                  <a:gd name="connsiteY105" fmla="*/ 1105333 h 1160188"/>
                  <a:gd name="connsiteX106" fmla="*/ 718605 w 1028134"/>
                  <a:gd name="connsiteY106" fmla="*/ 1105333 h 1160188"/>
                  <a:gd name="connsiteX107" fmla="*/ 693920 w 1028134"/>
                  <a:gd name="connsiteY107" fmla="*/ 1130018 h 1160188"/>
                  <a:gd name="connsiteX108" fmla="*/ 460785 w 1028134"/>
                  <a:gd name="connsiteY108" fmla="*/ 1130018 h 1160188"/>
                  <a:gd name="connsiteX109" fmla="*/ 466270 w 1028134"/>
                  <a:gd name="connsiteY109" fmla="*/ 1105333 h 1160188"/>
                  <a:gd name="connsiteX110" fmla="*/ 460785 w 1028134"/>
                  <a:gd name="connsiteY110" fmla="*/ 1080648 h 1160188"/>
                  <a:gd name="connsiteX111" fmla="*/ 693920 w 1028134"/>
                  <a:gd name="connsiteY111" fmla="*/ 1080648 h 1160188"/>
                  <a:gd name="connsiteX112" fmla="*/ 718605 w 1028134"/>
                  <a:gd name="connsiteY112" fmla="*/ 1105333 h 1160188"/>
                  <a:gd name="connsiteX113" fmla="*/ 718605 w 1028134"/>
                  <a:gd name="connsiteY113" fmla="*/ 1105333 h 1160188"/>
                  <a:gd name="connsiteX114" fmla="*/ 976426 w 1028134"/>
                  <a:gd name="connsiteY114" fmla="*/ 721347 h 1160188"/>
                  <a:gd name="connsiteX115" fmla="*/ 938027 w 1028134"/>
                  <a:gd name="connsiteY115" fmla="*/ 735060 h 1160188"/>
                  <a:gd name="connsiteX116" fmla="*/ 899627 w 1028134"/>
                  <a:gd name="connsiteY116" fmla="*/ 789916 h 1160188"/>
                  <a:gd name="connsiteX117" fmla="*/ 899627 w 1028134"/>
                  <a:gd name="connsiteY117" fmla="*/ 905112 h 1160188"/>
                  <a:gd name="connsiteX118" fmla="*/ 844772 w 1028134"/>
                  <a:gd name="connsiteY118" fmla="*/ 954481 h 1160188"/>
                  <a:gd name="connsiteX119" fmla="*/ 729577 w 1028134"/>
                  <a:gd name="connsiteY119" fmla="*/ 946253 h 1160188"/>
                  <a:gd name="connsiteX120" fmla="*/ 671978 w 1028134"/>
                  <a:gd name="connsiteY120" fmla="*/ 1001108 h 1160188"/>
                  <a:gd name="connsiteX121" fmla="*/ 671978 w 1028134"/>
                  <a:gd name="connsiteY121" fmla="*/ 1044992 h 1160188"/>
                  <a:gd name="connsiteX122" fmla="*/ 419643 w 1028134"/>
                  <a:gd name="connsiteY122" fmla="*/ 1044992 h 1160188"/>
                  <a:gd name="connsiteX123" fmla="*/ 419643 w 1028134"/>
                  <a:gd name="connsiteY123" fmla="*/ 1001108 h 1160188"/>
                  <a:gd name="connsiteX124" fmla="*/ 441587 w 1028134"/>
                  <a:gd name="connsiteY124" fmla="*/ 981909 h 1160188"/>
                  <a:gd name="connsiteX125" fmla="*/ 556781 w 1028134"/>
                  <a:gd name="connsiteY125" fmla="*/ 990137 h 1160188"/>
                  <a:gd name="connsiteX126" fmla="*/ 647294 w 1028134"/>
                  <a:gd name="connsiteY126" fmla="*/ 907854 h 1160188"/>
                  <a:gd name="connsiteX127" fmla="*/ 647294 w 1028134"/>
                  <a:gd name="connsiteY127" fmla="*/ 792658 h 1160188"/>
                  <a:gd name="connsiteX128" fmla="*/ 663750 w 1028134"/>
                  <a:gd name="connsiteY128" fmla="*/ 767973 h 1160188"/>
                  <a:gd name="connsiteX129" fmla="*/ 702149 w 1028134"/>
                  <a:gd name="connsiteY129" fmla="*/ 754260 h 1160188"/>
                  <a:gd name="connsiteX130" fmla="*/ 729577 w 1028134"/>
                  <a:gd name="connsiteY130" fmla="*/ 663749 h 1160188"/>
                  <a:gd name="connsiteX131" fmla="*/ 647294 w 1028134"/>
                  <a:gd name="connsiteY131" fmla="*/ 518382 h 1160188"/>
                  <a:gd name="connsiteX132" fmla="*/ 644550 w 1028134"/>
                  <a:gd name="connsiteY132" fmla="*/ 504668 h 1160188"/>
                  <a:gd name="connsiteX133" fmla="*/ 877686 w 1028134"/>
                  <a:gd name="connsiteY133" fmla="*/ 504668 h 1160188"/>
                  <a:gd name="connsiteX134" fmla="*/ 896885 w 1028134"/>
                  <a:gd name="connsiteY134" fmla="*/ 521125 h 1160188"/>
                  <a:gd name="connsiteX135" fmla="*/ 896885 w 1028134"/>
                  <a:gd name="connsiteY135" fmla="*/ 521125 h 1160188"/>
                  <a:gd name="connsiteX136" fmla="*/ 987396 w 1028134"/>
                  <a:gd name="connsiteY136" fmla="*/ 682948 h 1160188"/>
                  <a:gd name="connsiteX137" fmla="*/ 976426 w 1028134"/>
                  <a:gd name="connsiteY137" fmla="*/ 721347 h 1160188"/>
                  <a:gd name="connsiteX138" fmla="*/ 976426 w 1028134"/>
                  <a:gd name="connsiteY138" fmla="*/ 721347 h 1160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028134" h="1160188">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grpFill/>
              <a:ln w="27426" cap="flat">
                <a:noFill/>
                <a:prstDash val="solid"/>
                <a:miter/>
              </a:ln>
            </p:spPr>
            <p:txBody>
              <a:bodyPr rtlCol="0" anchor="ctr"/>
              <a:lstStyle/>
              <a:p>
                <a:endParaRPr lang="en-US" dirty="0"/>
              </a:p>
            </p:txBody>
          </p:sp>
        </p:grpSp>
      </p:grpSp>
      <p:sp>
        <p:nvSpPr>
          <p:cNvPr id="75" name="TextBox 74">
            <a:extLst>
              <a:ext uri="{FF2B5EF4-FFF2-40B4-BE49-F238E27FC236}">
                <a16:creationId xmlns:a16="http://schemas.microsoft.com/office/drawing/2014/main" id="{3C3D543E-1ECD-8D8B-FF10-FAE4B50883B1}"/>
              </a:ext>
            </a:extLst>
          </p:cNvPr>
          <p:cNvSpPr txBox="1"/>
          <p:nvPr/>
        </p:nvSpPr>
        <p:spPr>
          <a:xfrm>
            <a:off x="730151" y="4398406"/>
            <a:ext cx="2086225" cy="1621278"/>
          </a:xfrm>
          <a:prstGeom prst="rect">
            <a:avLst/>
          </a:prstGeom>
          <a:noFill/>
        </p:spPr>
        <p:txBody>
          <a:bodyPr wrap="square">
            <a:spAutoFit/>
          </a:bodyPr>
          <a:lstStyle/>
          <a:p>
            <a:pPr>
              <a:lnSpc>
                <a:spcPts val="1960"/>
              </a:lnSpc>
            </a:pPr>
            <a:r>
              <a:rPr lang="en-US" sz="1600" dirty="0">
                <a:solidFill>
                  <a:srgbClr val="262626"/>
                </a:solidFill>
                <a:latin typeface="Calibri" panose="020F0502020204030204" pitchFamily="34" charset="0"/>
                <a:cs typeface="Calibri" panose="020F0502020204030204" pitchFamily="34" charset="0"/>
              </a:rPr>
              <a:t>Liderler çalışanlarla birlikte yeni araçları keşfettiğinde, çalışanlar da bu araçları denemekten daha az çekinir</a:t>
            </a:r>
            <a:endParaRPr lang="en-IE" sz="1600" dirty="0">
              <a:solidFill>
                <a:srgbClr val="262626"/>
              </a:solidFill>
              <a:latin typeface="Calibri" panose="020F0502020204030204" pitchFamily="34" charset="0"/>
              <a:cs typeface="Calibri" panose="020F0502020204030204" pitchFamily="34" charset="0"/>
            </a:endParaRPr>
          </a:p>
        </p:txBody>
      </p:sp>
      <p:sp>
        <p:nvSpPr>
          <p:cNvPr id="76" name="Arrow: Right 89">
            <a:extLst>
              <a:ext uri="{FF2B5EF4-FFF2-40B4-BE49-F238E27FC236}">
                <a16:creationId xmlns:a16="http://schemas.microsoft.com/office/drawing/2014/main" id="{6CFCB962-10EE-628A-552B-E621331896E7}"/>
              </a:ext>
            </a:extLst>
          </p:cNvPr>
          <p:cNvSpPr/>
          <p:nvPr/>
        </p:nvSpPr>
        <p:spPr>
          <a:xfrm>
            <a:off x="8776607" y="4592210"/>
            <a:ext cx="623555" cy="585915"/>
          </a:xfrm>
          <a:prstGeom prst="rightArrow">
            <a:avLst/>
          </a:prstGeom>
          <a:solidFill>
            <a:srgbClr val="3D8241"/>
          </a:solidFill>
          <a:ln>
            <a:solidFill>
              <a:srgbClr val="3D82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7" name="TextBox 76">
            <a:extLst>
              <a:ext uri="{FF2B5EF4-FFF2-40B4-BE49-F238E27FC236}">
                <a16:creationId xmlns:a16="http://schemas.microsoft.com/office/drawing/2014/main" id="{F8564AFB-8DB7-4DD0-D63D-CB66A42BA90F}"/>
              </a:ext>
            </a:extLst>
          </p:cNvPr>
          <p:cNvSpPr txBox="1"/>
          <p:nvPr/>
        </p:nvSpPr>
        <p:spPr>
          <a:xfrm>
            <a:off x="9445974" y="4188212"/>
            <a:ext cx="1982464" cy="1631216"/>
          </a:xfrm>
          <a:prstGeom prst="rect">
            <a:avLst/>
          </a:prstGeom>
          <a:noFill/>
        </p:spPr>
        <p:txBody>
          <a:bodyPr wrap="square">
            <a:spAutoFit/>
          </a:bodyPr>
          <a:lstStyle/>
          <a:p>
            <a:pPr marL="342900" indent="-342900">
              <a:spcAft>
                <a:spcPts val="1000"/>
              </a:spcAft>
              <a:buClr>
                <a:srgbClr val="62A844"/>
              </a:buClr>
              <a:buFont typeface="Arial" panose="020B0604020202020204" pitchFamily="34" charset="0"/>
              <a:buChar char="•"/>
            </a:pPr>
            <a:r>
              <a:rPr lang="en-IE" sz="2000" dirty="0">
                <a:solidFill>
                  <a:srgbClr val="262626"/>
                </a:solidFill>
              </a:rPr>
              <a:t>Direnç Azalır</a:t>
            </a:r>
          </a:p>
          <a:p>
            <a:pPr marL="342900" indent="-342900">
              <a:spcAft>
                <a:spcPts val="1000"/>
              </a:spcAft>
              <a:buClr>
                <a:srgbClr val="62A844"/>
              </a:buClr>
              <a:buFont typeface="Arial" panose="020B0604020202020204" pitchFamily="34" charset="0"/>
              <a:buChar char="•"/>
            </a:pPr>
            <a:r>
              <a:rPr lang="en-IE" sz="2000" dirty="0">
                <a:solidFill>
                  <a:srgbClr val="262626"/>
                </a:solidFill>
              </a:rPr>
              <a:t>Bağlılık</a:t>
            </a:r>
          </a:p>
          <a:p>
            <a:pPr marL="342900" indent="-342900">
              <a:spcAft>
                <a:spcPts val="1000"/>
              </a:spcAft>
              <a:buClr>
                <a:srgbClr val="62A844"/>
              </a:buClr>
              <a:buFont typeface="Arial" panose="020B0604020202020204" pitchFamily="34" charset="0"/>
              <a:buChar char="•"/>
            </a:pPr>
            <a:r>
              <a:rPr lang="en-IE" sz="2000" dirty="0">
                <a:solidFill>
                  <a:srgbClr val="262626"/>
                </a:solidFill>
              </a:rPr>
              <a:t>Benimseme</a:t>
            </a:r>
          </a:p>
        </p:txBody>
      </p:sp>
      <p:sp>
        <p:nvSpPr>
          <p:cNvPr id="78" name="CuadroTexto 553">
            <a:extLst>
              <a:ext uri="{FF2B5EF4-FFF2-40B4-BE49-F238E27FC236}">
                <a16:creationId xmlns:a16="http://schemas.microsoft.com/office/drawing/2014/main" id="{C4DCCD27-8852-8069-C745-468D3351822F}"/>
              </a:ext>
            </a:extLst>
          </p:cNvPr>
          <p:cNvSpPr txBox="1"/>
          <p:nvPr/>
        </p:nvSpPr>
        <p:spPr>
          <a:xfrm>
            <a:off x="730150" y="3429004"/>
            <a:ext cx="2086225" cy="865365"/>
          </a:xfrm>
          <a:prstGeom prst="rect">
            <a:avLst/>
          </a:prstGeom>
          <a:noFill/>
        </p:spPr>
        <p:txBody>
          <a:bodyPr wrap="square" rtlCol="0">
            <a:spAutoFit/>
          </a:bodyPr>
          <a:lstStyle/>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Merak</a:t>
            </a:r>
          </a:p>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Azaltır </a:t>
            </a:r>
          </a:p>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Dijital Korku</a:t>
            </a:r>
          </a:p>
        </p:txBody>
      </p:sp>
      <p:grpSp>
        <p:nvGrpSpPr>
          <p:cNvPr id="79" name="Group 78">
            <a:extLst>
              <a:ext uri="{FF2B5EF4-FFF2-40B4-BE49-F238E27FC236}">
                <a16:creationId xmlns:a16="http://schemas.microsoft.com/office/drawing/2014/main" id="{436BFAEE-93BD-BDD0-7F79-39A9FF7055C1}"/>
              </a:ext>
            </a:extLst>
          </p:cNvPr>
          <p:cNvGrpSpPr/>
          <p:nvPr/>
        </p:nvGrpSpPr>
        <p:grpSpPr>
          <a:xfrm flipH="1">
            <a:off x="3406938" y="3272979"/>
            <a:ext cx="2608261" cy="2840365"/>
            <a:chOff x="905837" y="240917"/>
            <a:chExt cx="2438538" cy="2885386"/>
          </a:xfrm>
        </p:grpSpPr>
        <p:sp>
          <p:nvSpPr>
            <p:cNvPr id="80" name="Freeform 170">
              <a:extLst>
                <a:ext uri="{FF2B5EF4-FFF2-40B4-BE49-F238E27FC236}">
                  <a16:creationId xmlns:a16="http://schemas.microsoft.com/office/drawing/2014/main" id="{EC75BBA1-2AB4-05AB-3F3F-EB9A3B6845ED}"/>
                </a:ext>
              </a:extLst>
            </p:cNvPr>
            <p:cNvSpPr>
              <a:spLocks noChangeArrowheads="1"/>
            </p:cNvSpPr>
            <p:nvPr/>
          </p:nvSpPr>
          <p:spPr bwMode="auto">
            <a:xfrm>
              <a:off x="905837" y="240918"/>
              <a:ext cx="2438538" cy="2885385"/>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bg1"/>
            </a:solidFill>
            <a:ln w="12700">
              <a:solidFill>
                <a:srgbClr val="0289AE"/>
              </a:solidFill>
              <a:prstDash val="sysDot"/>
            </a:ln>
            <a:effectLst/>
          </p:spPr>
          <p:txBody>
            <a:bodyPr wrap="none" anchor="ctr"/>
            <a:lstStyle/>
            <a:p>
              <a:endParaRPr lang="en-US" sz="900" dirty="0"/>
            </a:p>
          </p:txBody>
        </p:sp>
        <p:sp>
          <p:nvSpPr>
            <p:cNvPr id="81" name="Freeform 80">
              <a:extLst>
                <a:ext uri="{FF2B5EF4-FFF2-40B4-BE49-F238E27FC236}">
                  <a16:creationId xmlns:a16="http://schemas.microsoft.com/office/drawing/2014/main" id="{86165107-3798-9779-208D-DB92AAA7A869}"/>
                </a:ext>
              </a:extLst>
            </p:cNvPr>
            <p:cNvSpPr/>
            <p:nvPr/>
          </p:nvSpPr>
          <p:spPr>
            <a:xfrm>
              <a:off x="905837" y="240917"/>
              <a:ext cx="2435938" cy="1057547"/>
            </a:xfrm>
            <a:custGeom>
              <a:avLst/>
              <a:gdLst>
                <a:gd name="csX0" fmla="*/ 1012595 w 2435938"/>
                <a:gd name="csY0" fmla="*/ 0 h 939286"/>
                <a:gd name="csX1" fmla="*/ 2228322 w 2435938"/>
                <a:gd name="csY1" fmla="*/ 0 h 939286"/>
                <a:gd name="csX2" fmla="*/ 2435938 w 2435938"/>
                <a:gd name="csY2" fmla="*/ 200219 h 939286"/>
                <a:gd name="csX3" fmla="*/ 2435938 w 2435938"/>
                <a:gd name="csY3" fmla="*/ 939286 h 939286"/>
                <a:gd name="csX4" fmla="*/ 0 w 2435938"/>
                <a:gd name="csY4" fmla="*/ 939286 h 939286"/>
                <a:gd name="csX5" fmla="*/ 3186 w 2435938"/>
                <a:gd name="csY5" fmla="*/ 878483 h 939286"/>
                <a:gd name="csX6" fmla="*/ 1012595 w 2435938"/>
                <a:gd name="csY6" fmla="*/ 0 h 939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35938" h="939286">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2" name="Freeform 242">
            <a:extLst>
              <a:ext uri="{FF2B5EF4-FFF2-40B4-BE49-F238E27FC236}">
                <a16:creationId xmlns:a16="http://schemas.microsoft.com/office/drawing/2014/main" id="{9FF013B9-3605-D969-301D-A1C06C0AE989}"/>
              </a:ext>
            </a:extLst>
          </p:cNvPr>
          <p:cNvSpPr>
            <a:spLocks noChangeArrowheads="1"/>
          </p:cNvSpPr>
          <p:nvPr/>
        </p:nvSpPr>
        <p:spPr bwMode="auto">
          <a:xfrm>
            <a:off x="4889799" y="5735735"/>
            <a:ext cx="843645" cy="96849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0289AE"/>
          </a:solidFill>
          <a:ln>
            <a:noFill/>
          </a:ln>
          <a:effectLst/>
        </p:spPr>
        <p:txBody>
          <a:bodyPr wrap="none" anchor="ctr"/>
          <a:lstStyle/>
          <a:p>
            <a:endParaRPr lang="en-US" sz="900" dirty="0"/>
          </a:p>
        </p:txBody>
      </p:sp>
      <p:sp>
        <p:nvSpPr>
          <p:cNvPr id="83" name="TextBox 82">
            <a:extLst>
              <a:ext uri="{FF2B5EF4-FFF2-40B4-BE49-F238E27FC236}">
                <a16:creationId xmlns:a16="http://schemas.microsoft.com/office/drawing/2014/main" id="{6A33CF7B-C5A2-123C-5523-C5FA55D2C8D3}"/>
              </a:ext>
            </a:extLst>
          </p:cNvPr>
          <p:cNvSpPr txBox="1"/>
          <p:nvPr/>
        </p:nvSpPr>
        <p:spPr>
          <a:xfrm>
            <a:off x="3580839" y="4398406"/>
            <a:ext cx="2315557" cy="1631216"/>
          </a:xfrm>
          <a:prstGeom prst="rect">
            <a:avLst/>
          </a:prstGeom>
          <a:noFill/>
        </p:spPr>
        <p:txBody>
          <a:bodyPr wrap="square">
            <a:spAutoFit/>
          </a:bodyPr>
          <a:lstStyle/>
          <a:p>
            <a:pPr>
              <a:lnSpc>
                <a:spcPts val="1960"/>
              </a:lnSpc>
            </a:pPr>
            <a:r>
              <a:rPr lang="en-US" sz="1600" dirty="0">
                <a:solidFill>
                  <a:srgbClr val="262626"/>
                </a:solidFill>
                <a:latin typeface="Calibri" panose="020F0502020204030204" pitchFamily="34" charset="0"/>
                <a:cs typeface="Calibri" panose="020F0502020204030204" pitchFamily="34" charset="0"/>
              </a:rPr>
              <a:t>Personel yönlendirildiğini hissederse, yeni uygulamaları (atık ayrıştırma, uygulamalar, sensörler) deneyecektir</a:t>
            </a:r>
            <a:r>
              <a:rPr lang="en-US" dirty="0">
                <a:solidFill>
                  <a:srgbClr val="262626"/>
                </a:solidFill>
                <a:latin typeface="Calibri" panose="020F0502020204030204" pitchFamily="34" charset="0"/>
                <a:cs typeface="Calibri" panose="020F0502020204030204" pitchFamily="34" charset="0"/>
              </a:rPr>
              <a:t>.</a:t>
            </a:r>
          </a:p>
          <a:p>
            <a:pPr>
              <a:lnSpc>
                <a:spcPts val="1960"/>
              </a:lnSpc>
            </a:pPr>
            <a:endParaRPr lang="en-IE" dirty="0">
              <a:solidFill>
                <a:srgbClr val="262626"/>
              </a:solidFill>
              <a:latin typeface="Calibri" panose="020F0502020204030204" pitchFamily="34" charset="0"/>
              <a:cs typeface="Calibri" panose="020F0502020204030204" pitchFamily="34" charset="0"/>
            </a:endParaRPr>
          </a:p>
        </p:txBody>
      </p:sp>
      <p:sp>
        <p:nvSpPr>
          <p:cNvPr id="84" name="CuadroTexto 553">
            <a:extLst>
              <a:ext uri="{FF2B5EF4-FFF2-40B4-BE49-F238E27FC236}">
                <a16:creationId xmlns:a16="http://schemas.microsoft.com/office/drawing/2014/main" id="{57B1974A-3E0C-4215-72A4-B63A0BE1650A}"/>
              </a:ext>
            </a:extLst>
          </p:cNvPr>
          <p:cNvSpPr txBox="1"/>
          <p:nvPr/>
        </p:nvSpPr>
        <p:spPr>
          <a:xfrm>
            <a:off x="3580838" y="3429004"/>
            <a:ext cx="2315557" cy="1121846"/>
          </a:xfrm>
          <a:prstGeom prst="rect">
            <a:avLst/>
          </a:prstGeom>
          <a:noFill/>
        </p:spPr>
        <p:txBody>
          <a:bodyPr wrap="square" rtlCol="0">
            <a:spAutoFit/>
          </a:bodyPr>
          <a:lstStyle/>
          <a:p>
            <a:pPr>
              <a:lnSpc>
                <a:spcPts val="2000"/>
              </a:lnSpc>
            </a:pPr>
            <a:r>
              <a:rPr lang="en-US" sz="2000" b="1" dirty="0" err="1">
                <a:solidFill>
                  <a:schemeClr val="bg1"/>
                </a:solidFill>
                <a:latin typeface="Calibri" panose="020F0502020204030204" pitchFamily="34" charset="0"/>
                <a:ea typeface="Lato" charset="0"/>
                <a:cs typeface="Calibri" panose="020F0502020204030204" pitchFamily="34" charset="0"/>
              </a:rPr>
              <a:t>Destek</a:t>
            </a:r>
            <a:r>
              <a:rPr lang="en-US" sz="2000" b="1" dirty="0">
                <a:solidFill>
                  <a:schemeClr val="bg1"/>
                </a:solidFill>
                <a:latin typeface="Calibri" panose="020F0502020204030204" pitchFamily="34" charset="0"/>
                <a:ea typeface="Lato" charset="0"/>
                <a:cs typeface="Calibri" panose="020F0502020204030204" pitchFamily="34" charset="0"/>
              </a:rPr>
              <a:t> </a:t>
            </a:r>
            <a:r>
              <a:rPr lang="en-US" sz="2000" b="1" dirty="0" err="1">
                <a:solidFill>
                  <a:schemeClr val="bg1"/>
                </a:solidFill>
                <a:latin typeface="Calibri" panose="020F0502020204030204" pitchFamily="34" charset="0"/>
                <a:ea typeface="Lato" charset="0"/>
                <a:cs typeface="Calibri" panose="020F0502020204030204" pitchFamily="34" charset="0"/>
              </a:rPr>
              <a:t>Benimsemeyi</a:t>
            </a:r>
            <a:r>
              <a:rPr lang="en-US" sz="2000" b="1" dirty="0">
                <a:solidFill>
                  <a:schemeClr val="bg1"/>
                </a:solidFill>
                <a:latin typeface="Calibri" panose="020F0502020204030204" pitchFamily="34" charset="0"/>
                <a:ea typeface="Lato" charset="0"/>
                <a:cs typeface="Calibri" panose="020F0502020204030204" pitchFamily="34" charset="0"/>
              </a:rPr>
              <a:t> Teşvik Eder</a:t>
            </a:r>
          </a:p>
          <a:p>
            <a:pPr>
              <a:lnSpc>
                <a:spcPts val="200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grpSp>
        <p:nvGrpSpPr>
          <p:cNvPr id="85" name="Group 84">
            <a:extLst>
              <a:ext uri="{FF2B5EF4-FFF2-40B4-BE49-F238E27FC236}">
                <a16:creationId xmlns:a16="http://schemas.microsoft.com/office/drawing/2014/main" id="{343D2C22-0746-62D2-2F0F-CE608C4A9682}"/>
              </a:ext>
            </a:extLst>
          </p:cNvPr>
          <p:cNvGrpSpPr/>
          <p:nvPr/>
        </p:nvGrpSpPr>
        <p:grpSpPr>
          <a:xfrm flipH="1">
            <a:off x="6226939" y="3272979"/>
            <a:ext cx="2608261" cy="2840365"/>
            <a:chOff x="905837" y="240917"/>
            <a:chExt cx="2438538" cy="2885386"/>
          </a:xfrm>
        </p:grpSpPr>
        <p:sp>
          <p:nvSpPr>
            <p:cNvPr id="86" name="Freeform 170">
              <a:extLst>
                <a:ext uri="{FF2B5EF4-FFF2-40B4-BE49-F238E27FC236}">
                  <a16:creationId xmlns:a16="http://schemas.microsoft.com/office/drawing/2014/main" id="{29B9C6AD-8054-3B0D-07E6-B83804C4E3B5}"/>
                </a:ext>
              </a:extLst>
            </p:cNvPr>
            <p:cNvSpPr>
              <a:spLocks noChangeArrowheads="1"/>
            </p:cNvSpPr>
            <p:nvPr/>
          </p:nvSpPr>
          <p:spPr bwMode="auto">
            <a:xfrm>
              <a:off x="905837" y="240918"/>
              <a:ext cx="2438538" cy="2885385"/>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bg1"/>
            </a:solidFill>
            <a:ln w="12700">
              <a:solidFill>
                <a:srgbClr val="3D8241"/>
              </a:solidFill>
              <a:prstDash val="sysDot"/>
            </a:ln>
            <a:effectLst/>
          </p:spPr>
          <p:txBody>
            <a:bodyPr wrap="none" anchor="ctr"/>
            <a:lstStyle/>
            <a:p>
              <a:endParaRPr lang="en-US" sz="900"/>
            </a:p>
          </p:txBody>
        </p:sp>
        <p:sp>
          <p:nvSpPr>
            <p:cNvPr id="87" name="Freeform 86">
              <a:extLst>
                <a:ext uri="{FF2B5EF4-FFF2-40B4-BE49-F238E27FC236}">
                  <a16:creationId xmlns:a16="http://schemas.microsoft.com/office/drawing/2014/main" id="{17ECA27D-B847-8FB1-4456-F936D3C2B004}"/>
                </a:ext>
              </a:extLst>
            </p:cNvPr>
            <p:cNvSpPr/>
            <p:nvPr/>
          </p:nvSpPr>
          <p:spPr>
            <a:xfrm>
              <a:off x="905837" y="240917"/>
              <a:ext cx="2435938" cy="1057547"/>
            </a:xfrm>
            <a:custGeom>
              <a:avLst/>
              <a:gdLst>
                <a:gd name="csX0" fmla="*/ 1012595 w 2435938"/>
                <a:gd name="csY0" fmla="*/ 0 h 939286"/>
                <a:gd name="csX1" fmla="*/ 2228322 w 2435938"/>
                <a:gd name="csY1" fmla="*/ 0 h 939286"/>
                <a:gd name="csX2" fmla="*/ 2435938 w 2435938"/>
                <a:gd name="csY2" fmla="*/ 200219 h 939286"/>
                <a:gd name="csX3" fmla="*/ 2435938 w 2435938"/>
                <a:gd name="csY3" fmla="*/ 939286 h 939286"/>
                <a:gd name="csX4" fmla="*/ 0 w 2435938"/>
                <a:gd name="csY4" fmla="*/ 939286 h 939286"/>
                <a:gd name="csX5" fmla="*/ 3186 w 2435938"/>
                <a:gd name="csY5" fmla="*/ 878483 h 939286"/>
                <a:gd name="csX6" fmla="*/ 1012595 w 2435938"/>
                <a:gd name="csY6" fmla="*/ 0 h 939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35938" h="939286">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8" name="Freeform 242">
            <a:extLst>
              <a:ext uri="{FF2B5EF4-FFF2-40B4-BE49-F238E27FC236}">
                <a16:creationId xmlns:a16="http://schemas.microsoft.com/office/drawing/2014/main" id="{CC185AF6-D87A-F129-4427-DBC64108FDAC}"/>
              </a:ext>
            </a:extLst>
          </p:cNvPr>
          <p:cNvSpPr>
            <a:spLocks noChangeArrowheads="1"/>
          </p:cNvSpPr>
          <p:nvPr/>
        </p:nvSpPr>
        <p:spPr bwMode="auto">
          <a:xfrm>
            <a:off x="7641535" y="5722224"/>
            <a:ext cx="843645" cy="96849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3D8241"/>
          </a:solidFill>
          <a:ln>
            <a:noFill/>
          </a:ln>
          <a:effectLst/>
        </p:spPr>
        <p:txBody>
          <a:bodyPr wrap="none" anchor="ctr"/>
          <a:lstStyle/>
          <a:p>
            <a:endParaRPr lang="en-US" sz="900" dirty="0"/>
          </a:p>
        </p:txBody>
      </p:sp>
      <p:sp>
        <p:nvSpPr>
          <p:cNvPr id="89" name="TextBox 88">
            <a:extLst>
              <a:ext uri="{FF2B5EF4-FFF2-40B4-BE49-F238E27FC236}">
                <a16:creationId xmlns:a16="http://schemas.microsoft.com/office/drawing/2014/main" id="{34931830-93F7-D658-5BC5-1EB12BB74081}"/>
              </a:ext>
            </a:extLst>
          </p:cNvPr>
          <p:cNvSpPr txBox="1"/>
          <p:nvPr/>
        </p:nvSpPr>
        <p:spPr>
          <a:xfrm>
            <a:off x="6370153" y="4398406"/>
            <a:ext cx="2086225" cy="1374735"/>
          </a:xfrm>
          <a:prstGeom prst="rect">
            <a:avLst/>
          </a:prstGeom>
          <a:noFill/>
        </p:spPr>
        <p:txBody>
          <a:bodyPr wrap="square">
            <a:spAutoFit/>
          </a:bodyPr>
          <a:lstStyle/>
          <a:p>
            <a:pPr>
              <a:lnSpc>
                <a:spcPts val="1960"/>
              </a:lnSpc>
            </a:pPr>
            <a:r>
              <a:rPr lang="en-US" dirty="0">
                <a:solidFill>
                  <a:srgbClr val="262626"/>
                </a:solidFill>
                <a:latin typeface="Calibri" panose="020F0502020204030204" pitchFamily="34" charset="0"/>
                <a:cs typeface="Calibri" panose="020F0502020204030204" pitchFamily="34" charset="0"/>
              </a:rPr>
              <a:t>Ve geri bildirim, liderlerin engelleri ve fırsatları belirlemelerine yardımcı olur</a:t>
            </a:r>
          </a:p>
          <a:p>
            <a:pPr>
              <a:lnSpc>
                <a:spcPts val="1960"/>
              </a:lnSpc>
            </a:pPr>
            <a:endParaRPr lang="en-IE" dirty="0">
              <a:solidFill>
                <a:srgbClr val="262626"/>
              </a:solidFill>
              <a:latin typeface="Calibri" panose="020F0502020204030204" pitchFamily="34" charset="0"/>
              <a:cs typeface="Calibri" panose="020F0502020204030204" pitchFamily="34" charset="0"/>
            </a:endParaRPr>
          </a:p>
        </p:txBody>
      </p:sp>
      <p:sp>
        <p:nvSpPr>
          <p:cNvPr id="90" name="CuadroTexto 553">
            <a:extLst>
              <a:ext uri="{FF2B5EF4-FFF2-40B4-BE49-F238E27FC236}">
                <a16:creationId xmlns:a16="http://schemas.microsoft.com/office/drawing/2014/main" id="{97B332C6-BEA0-7A9D-DFA9-8B9E652D7C4A}"/>
              </a:ext>
            </a:extLst>
          </p:cNvPr>
          <p:cNvSpPr txBox="1"/>
          <p:nvPr/>
        </p:nvSpPr>
        <p:spPr>
          <a:xfrm>
            <a:off x="6370152" y="3429004"/>
            <a:ext cx="2086225" cy="1121846"/>
          </a:xfrm>
          <a:prstGeom prst="rect">
            <a:avLst/>
          </a:prstGeom>
          <a:noFill/>
        </p:spPr>
        <p:txBody>
          <a:bodyPr wrap="square" rtlCol="0">
            <a:spAutoFit/>
          </a:bodyPr>
          <a:lstStyle/>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Ulaşılabilirlik Geri Bildirimi Artırır</a:t>
            </a:r>
          </a:p>
          <a:p>
            <a:pPr>
              <a:lnSpc>
                <a:spcPts val="200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grpSp>
        <p:nvGrpSpPr>
          <p:cNvPr id="91" name="Graphic 3">
            <a:extLst>
              <a:ext uri="{FF2B5EF4-FFF2-40B4-BE49-F238E27FC236}">
                <a16:creationId xmlns:a16="http://schemas.microsoft.com/office/drawing/2014/main" id="{74284DC8-9509-7C0A-EA4D-48A8F844B800}"/>
              </a:ext>
            </a:extLst>
          </p:cNvPr>
          <p:cNvGrpSpPr/>
          <p:nvPr/>
        </p:nvGrpSpPr>
        <p:grpSpPr>
          <a:xfrm>
            <a:off x="7793565" y="5789254"/>
            <a:ext cx="539583" cy="590945"/>
            <a:chOff x="6615628" y="2116894"/>
            <a:chExt cx="1066935" cy="1001108"/>
          </a:xfrm>
          <a:solidFill>
            <a:schemeClr val="bg1"/>
          </a:solidFill>
        </p:grpSpPr>
        <p:sp>
          <p:nvSpPr>
            <p:cNvPr id="92" name="Freeform 1130">
              <a:extLst>
                <a:ext uri="{FF2B5EF4-FFF2-40B4-BE49-F238E27FC236}">
                  <a16:creationId xmlns:a16="http://schemas.microsoft.com/office/drawing/2014/main" id="{BC37780E-DDEF-83F6-B21D-EBC57614BF8B}"/>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93" name="Freeform 1131">
              <a:extLst>
                <a:ext uri="{FF2B5EF4-FFF2-40B4-BE49-F238E27FC236}">
                  <a16:creationId xmlns:a16="http://schemas.microsoft.com/office/drawing/2014/main" id="{7FE6842B-240B-01EE-80EE-5BF0DA7FA4B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94" name="Freeform 1132">
              <a:extLst>
                <a:ext uri="{FF2B5EF4-FFF2-40B4-BE49-F238E27FC236}">
                  <a16:creationId xmlns:a16="http://schemas.microsoft.com/office/drawing/2014/main" id="{09976A51-50DB-171D-16F4-E5B9DD80B871}"/>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95" name="Freeform 1133">
              <a:extLst>
                <a:ext uri="{FF2B5EF4-FFF2-40B4-BE49-F238E27FC236}">
                  <a16:creationId xmlns:a16="http://schemas.microsoft.com/office/drawing/2014/main" id="{051AA851-6580-69A4-6087-7A2EE716B421}"/>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96" name="Freeform 1134">
              <a:extLst>
                <a:ext uri="{FF2B5EF4-FFF2-40B4-BE49-F238E27FC236}">
                  <a16:creationId xmlns:a16="http://schemas.microsoft.com/office/drawing/2014/main" id="{EF3A922A-40E9-E53C-4B91-29D5C6284365}"/>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97" name="Freeform 1135">
              <a:extLst>
                <a:ext uri="{FF2B5EF4-FFF2-40B4-BE49-F238E27FC236}">
                  <a16:creationId xmlns:a16="http://schemas.microsoft.com/office/drawing/2014/main" id="{C407CFFF-CBE2-D5EF-AA9E-AC85FE443708}"/>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98" name="Freeform 1136">
              <a:extLst>
                <a:ext uri="{FF2B5EF4-FFF2-40B4-BE49-F238E27FC236}">
                  <a16:creationId xmlns:a16="http://schemas.microsoft.com/office/drawing/2014/main" id="{557A8156-2534-DE62-C946-9F72E7BA0277}"/>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99" name="Freeform 1137">
              <a:extLst>
                <a:ext uri="{FF2B5EF4-FFF2-40B4-BE49-F238E27FC236}">
                  <a16:creationId xmlns:a16="http://schemas.microsoft.com/office/drawing/2014/main" id="{C2E25874-99F6-9A5F-FCD1-E71706893A88}"/>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100" name="Freeform 1138">
              <a:extLst>
                <a:ext uri="{FF2B5EF4-FFF2-40B4-BE49-F238E27FC236}">
                  <a16:creationId xmlns:a16="http://schemas.microsoft.com/office/drawing/2014/main" id="{76D01D13-27D8-2B78-DA4B-2327E836E525}"/>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101" name="Freeform 1139">
              <a:extLst>
                <a:ext uri="{FF2B5EF4-FFF2-40B4-BE49-F238E27FC236}">
                  <a16:creationId xmlns:a16="http://schemas.microsoft.com/office/drawing/2014/main" id="{37CC619C-666E-FE31-A786-8712C6E98CA1}"/>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102" name="Freeform 1140">
              <a:extLst>
                <a:ext uri="{FF2B5EF4-FFF2-40B4-BE49-F238E27FC236}">
                  <a16:creationId xmlns:a16="http://schemas.microsoft.com/office/drawing/2014/main" id="{237ABC3E-3CB5-8DA9-180A-829868200967}"/>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103" name="Freeform 1141">
              <a:extLst>
                <a:ext uri="{FF2B5EF4-FFF2-40B4-BE49-F238E27FC236}">
                  <a16:creationId xmlns:a16="http://schemas.microsoft.com/office/drawing/2014/main" id="{8E365F74-C519-ECE7-CD19-A765743081E6}"/>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nvGrpSpPr>
          <p:cNvPr id="104" name="Graphic 2">
            <a:extLst>
              <a:ext uri="{FF2B5EF4-FFF2-40B4-BE49-F238E27FC236}">
                <a16:creationId xmlns:a16="http://schemas.microsoft.com/office/drawing/2014/main" id="{37436A5D-CAF3-6FBB-3850-5C2C609819D5}"/>
              </a:ext>
            </a:extLst>
          </p:cNvPr>
          <p:cNvGrpSpPr/>
          <p:nvPr/>
        </p:nvGrpSpPr>
        <p:grpSpPr>
          <a:xfrm>
            <a:off x="5001504" y="5801818"/>
            <a:ext cx="566952" cy="558883"/>
            <a:chOff x="7190753" y="5365577"/>
            <a:chExt cx="745522" cy="754273"/>
          </a:xfrm>
          <a:solidFill>
            <a:schemeClr val="bg1"/>
          </a:solidFill>
        </p:grpSpPr>
        <p:sp>
          <p:nvSpPr>
            <p:cNvPr id="105" name="Freeform 376">
              <a:extLst>
                <a:ext uri="{FF2B5EF4-FFF2-40B4-BE49-F238E27FC236}">
                  <a16:creationId xmlns:a16="http://schemas.microsoft.com/office/drawing/2014/main" id="{16A42521-4B19-7468-08F3-D993B2B44356}"/>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6" name="Freeform 377">
              <a:extLst>
                <a:ext uri="{FF2B5EF4-FFF2-40B4-BE49-F238E27FC236}">
                  <a16:creationId xmlns:a16="http://schemas.microsoft.com/office/drawing/2014/main" id="{9C06CAE5-435B-7311-E0E5-53F90617AF47}"/>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7" name="Freeform 378">
              <a:extLst>
                <a:ext uri="{FF2B5EF4-FFF2-40B4-BE49-F238E27FC236}">
                  <a16:creationId xmlns:a16="http://schemas.microsoft.com/office/drawing/2014/main" id="{966A0ADB-BDBF-E711-FF82-BAC24DD468A7}"/>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8" name="Freeform 379">
              <a:extLst>
                <a:ext uri="{FF2B5EF4-FFF2-40B4-BE49-F238E27FC236}">
                  <a16:creationId xmlns:a16="http://schemas.microsoft.com/office/drawing/2014/main" id="{FC8D8FC4-8FA8-4252-C925-0B3A4CC3FA4A}"/>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9" name="Freeform 380">
              <a:extLst>
                <a:ext uri="{FF2B5EF4-FFF2-40B4-BE49-F238E27FC236}">
                  <a16:creationId xmlns:a16="http://schemas.microsoft.com/office/drawing/2014/main" id="{57D2E267-3AE7-12FA-AF5F-B36FFB332997}"/>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0" name="Freeform 381">
              <a:extLst>
                <a:ext uri="{FF2B5EF4-FFF2-40B4-BE49-F238E27FC236}">
                  <a16:creationId xmlns:a16="http://schemas.microsoft.com/office/drawing/2014/main" id="{BD87CDDA-D5EA-4B29-8A2E-3C15903D3F7F}"/>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1" name="Freeform 382">
              <a:extLst>
                <a:ext uri="{FF2B5EF4-FFF2-40B4-BE49-F238E27FC236}">
                  <a16:creationId xmlns:a16="http://schemas.microsoft.com/office/drawing/2014/main" id="{0D240DDE-E974-1577-4B1E-55AB8251B09F}"/>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2" name="Freeform 383">
              <a:extLst>
                <a:ext uri="{FF2B5EF4-FFF2-40B4-BE49-F238E27FC236}">
                  <a16:creationId xmlns:a16="http://schemas.microsoft.com/office/drawing/2014/main" id="{EC1484E8-254D-5C46-8095-0B70F3C3A5A1}"/>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3" name="Freeform 384">
              <a:extLst>
                <a:ext uri="{FF2B5EF4-FFF2-40B4-BE49-F238E27FC236}">
                  <a16:creationId xmlns:a16="http://schemas.microsoft.com/office/drawing/2014/main" id="{C663BE01-EDB6-DCE5-7B8D-7EC0E7DB661F}"/>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6309804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09765-82BD-5E97-49EC-D7D85AE0FEFD}"/>
            </a:ext>
          </a:extLst>
        </p:cNvPr>
        <p:cNvGrpSpPr/>
        <p:nvPr/>
      </p:nvGrpSpPr>
      <p:grpSpPr>
        <a:xfrm>
          <a:off x="0" y="0"/>
          <a:ext cx="0" cy="0"/>
          <a:chOff x="0" y="0"/>
          <a:chExt cx="0" cy="0"/>
        </a:xfrm>
      </p:grpSpPr>
      <p:sp>
        <p:nvSpPr>
          <p:cNvPr id="153" name="Rounded Rectangle 152">
            <a:extLst>
              <a:ext uri="{FF2B5EF4-FFF2-40B4-BE49-F238E27FC236}">
                <a16:creationId xmlns:a16="http://schemas.microsoft.com/office/drawing/2014/main" id="{AC5A5B95-1B7C-D671-AAFB-1804153A74AC}"/>
              </a:ext>
            </a:extLst>
          </p:cNvPr>
          <p:cNvSpPr/>
          <p:nvPr/>
        </p:nvSpPr>
        <p:spPr>
          <a:xfrm>
            <a:off x="5702095" y="3910077"/>
            <a:ext cx="5669280" cy="2066486"/>
          </a:xfrm>
          <a:prstGeom prst="roundRect">
            <a:avLst>
              <a:gd name="adj" fmla="val 6392"/>
            </a:avLst>
          </a:prstGeom>
          <a:noFill/>
          <a:ln>
            <a:solidFill>
              <a:srgbClr val="26262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a:extLst>
              <a:ext uri="{FF2B5EF4-FFF2-40B4-BE49-F238E27FC236}">
                <a16:creationId xmlns:a16="http://schemas.microsoft.com/office/drawing/2014/main" id="{00E9B510-5E2B-EE92-3102-D3D722A2475D}"/>
              </a:ext>
            </a:extLst>
          </p:cNvPr>
          <p:cNvSpPr/>
          <p:nvPr/>
        </p:nvSpPr>
        <p:spPr>
          <a:xfrm>
            <a:off x="6023194" y="3778096"/>
            <a:ext cx="5099325" cy="4244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BAB8E5B-11E6-37C0-3A47-889400177A07}"/>
              </a:ext>
            </a:extLst>
          </p:cNvPr>
          <p:cNvSpPr/>
          <p:nvPr/>
        </p:nvSpPr>
        <p:spPr>
          <a:xfrm flipH="1" flipV="1">
            <a:off x="0" y="625444"/>
            <a:ext cx="12185500" cy="11035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42F02D96-7D53-3E18-172E-D6A832EDC756}"/>
              </a:ext>
            </a:extLst>
          </p:cNvPr>
          <p:cNvPicPr>
            <a:picLocks noChangeAspect="1"/>
          </p:cNvPicPr>
          <p:nvPr/>
        </p:nvPicPr>
        <p:blipFill>
          <a:blip>
            <a:extLst>
              <a:ext uri="{96DAC541-7B7A-43D3-8B79-37D633B846F1}">
                <asvg:svgBlip xmlns:asvg="http://schemas.microsoft.com/office/drawing/2016/SVG/main" r:embed="rId3"/>
              </a:ext>
            </a:extLst>
          </a:blip>
          <a:srcRect l="33433" t="30340" r="46313" b="41789"/>
          <a:stretch>
            <a:fillRect/>
          </a:stretch>
        </p:blipFill>
        <p:spPr>
          <a:xfrm rot="16200000">
            <a:off x="7962428" y="-1348686"/>
            <a:ext cx="2864569" cy="5581575"/>
          </a:xfrm>
          <a:prstGeom prst="rect">
            <a:avLst/>
          </a:prstGeom>
        </p:spPr>
      </p:pic>
      <p:sp>
        <p:nvSpPr>
          <p:cNvPr id="2" name="Text Placeholder 11">
            <a:extLst>
              <a:ext uri="{FF2B5EF4-FFF2-40B4-BE49-F238E27FC236}">
                <a16:creationId xmlns:a16="http://schemas.microsoft.com/office/drawing/2014/main" id="{2537EE8F-DF17-B114-5E73-24B4811A44B9}"/>
              </a:ext>
            </a:extLst>
          </p:cNvPr>
          <p:cNvSpPr txBox="1">
            <a:spLocks/>
          </p:cNvSpPr>
          <p:nvPr/>
        </p:nvSpPr>
        <p:spPr>
          <a:xfrm>
            <a:off x="633234" y="1002061"/>
            <a:ext cx="11404434"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Engelleri ve Korkuyu Ortadan Kaldırmak</a:t>
            </a:r>
          </a:p>
        </p:txBody>
      </p:sp>
      <p:sp>
        <p:nvSpPr>
          <p:cNvPr id="4" name="Rectangle 30">
            <a:extLst>
              <a:ext uri="{FF2B5EF4-FFF2-40B4-BE49-F238E27FC236}">
                <a16:creationId xmlns:a16="http://schemas.microsoft.com/office/drawing/2014/main" id="{B527B0CF-F515-1F32-0DE6-3625D13D7F6A}"/>
              </a:ext>
            </a:extLst>
          </p:cNvPr>
          <p:cNvSpPr/>
          <p:nvPr/>
        </p:nvSpPr>
        <p:spPr>
          <a:xfrm flipH="1">
            <a:off x="633234" y="2122538"/>
            <a:ext cx="4297633" cy="3262432"/>
          </a:xfrm>
          <a:prstGeom prst="rect">
            <a:avLst/>
          </a:prstGeom>
        </p:spPr>
        <p:txBody>
          <a:bodyPr wrap="square">
            <a:spAutoFit/>
          </a:bodyPr>
          <a:lstStyle/>
          <a:p>
            <a:r>
              <a:rPr lang="en-US" sz="2200" b="1" i="1" dirty="0">
                <a:solidFill>
                  <a:srgbClr val="0289AE"/>
                </a:solidFill>
              </a:rPr>
              <a:t>“Liderler, değişimi zorlayarak değil, insanların değişimden korkmasına neden olan unsurları ortadan kaldırarak direnci azaltır.”</a:t>
            </a:r>
          </a:p>
          <a:p>
            <a:endParaRPr lang="en-US" sz="2000" b="1" i="1" dirty="0">
              <a:solidFill>
                <a:srgbClr val="262626"/>
              </a:solidFill>
            </a:endParaRPr>
          </a:p>
          <a:p>
            <a:r>
              <a:rPr lang="en-US" sz="2000" dirty="0">
                <a:solidFill>
                  <a:srgbClr val="262626"/>
                </a:solidFill>
              </a:rPr>
              <a:t>Konaklama sektöründeki KOBİ’ler, sınırlı personel, sürekli zaman baskısı ve yüksek işgücü devri gibi kendine özgü kısıtlamalarla karşı karşıyadır. Bu koşullar, yeni sürdürülebilirlik uygulamaları veya dijital araçlar devreye girdiğinde korku ve direncin ortaya çıkma olasılığını artırır.</a:t>
            </a:r>
          </a:p>
        </p:txBody>
      </p:sp>
      <p:sp>
        <p:nvSpPr>
          <p:cNvPr id="13" name="Text Placeholder 11">
            <a:extLst>
              <a:ext uri="{FF2B5EF4-FFF2-40B4-BE49-F238E27FC236}">
                <a16:creationId xmlns:a16="http://schemas.microsoft.com/office/drawing/2014/main" id="{09219101-50F1-1594-D4C3-7F31495698A7}"/>
              </a:ext>
            </a:extLst>
          </p:cNvPr>
          <p:cNvSpPr txBox="1">
            <a:spLocks/>
          </p:cNvSpPr>
          <p:nvPr/>
        </p:nvSpPr>
        <p:spPr>
          <a:xfrm>
            <a:off x="586937" y="394844"/>
            <a:ext cx="5115158"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4000" b="1" dirty="0">
                <a:solidFill>
                  <a:schemeClr val="bg1"/>
                </a:solidFill>
                <a:highlight>
                  <a:srgbClr val="0289AE"/>
                </a:highlight>
                <a:cs typeface="Times New Roman" panose="02020603050405020304" pitchFamily="18" charset="0"/>
              </a:rPr>
              <a:t> 04</a:t>
            </a:r>
            <a:r>
              <a:rPr lang="en-US" sz="4000" b="1" dirty="0">
                <a:solidFill>
                  <a:srgbClr val="0289AE"/>
                </a:solidFill>
                <a:highlight>
                  <a:srgbClr val="0289AE"/>
                </a:highlight>
                <a:cs typeface="Times New Roman" panose="02020603050405020304" pitchFamily="18" charset="0"/>
              </a:rPr>
              <a:t>.</a:t>
            </a:r>
          </a:p>
        </p:txBody>
      </p:sp>
      <p:sp>
        <p:nvSpPr>
          <p:cNvPr id="38" name="Arc 5">
            <a:extLst>
              <a:ext uri="{FF2B5EF4-FFF2-40B4-BE49-F238E27FC236}">
                <a16:creationId xmlns:a16="http://schemas.microsoft.com/office/drawing/2014/main" id="{F445B22A-1453-AADE-9557-CD65834107EE}"/>
              </a:ext>
            </a:extLst>
          </p:cNvPr>
          <p:cNvSpPr/>
          <p:nvPr/>
        </p:nvSpPr>
        <p:spPr>
          <a:xfrm rot="5400000">
            <a:off x="5974561" y="3198405"/>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Arc 6">
            <a:extLst>
              <a:ext uri="{FF2B5EF4-FFF2-40B4-BE49-F238E27FC236}">
                <a16:creationId xmlns:a16="http://schemas.microsoft.com/office/drawing/2014/main" id="{B535CA9F-A418-BCA9-C693-E86334DFE568}"/>
              </a:ext>
            </a:extLst>
          </p:cNvPr>
          <p:cNvSpPr/>
          <p:nvPr/>
        </p:nvSpPr>
        <p:spPr>
          <a:xfrm rot="16200000">
            <a:off x="7676082" y="3198405"/>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Arc 9">
            <a:extLst>
              <a:ext uri="{FF2B5EF4-FFF2-40B4-BE49-F238E27FC236}">
                <a16:creationId xmlns:a16="http://schemas.microsoft.com/office/drawing/2014/main" id="{B78A729A-DA28-66E0-D237-8B03EB26E0E3}"/>
              </a:ext>
            </a:extLst>
          </p:cNvPr>
          <p:cNvSpPr/>
          <p:nvPr/>
        </p:nvSpPr>
        <p:spPr>
          <a:xfrm rot="16200000" flipV="1">
            <a:off x="7676083" y="3198405"/>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Arc 10">
            <a:extLst>
              <a:ext uri="{FF2B5EF4-FFF2-40B4-BE49-F238E27FC236}">
                <a16:creationId xmlns:a16="http://schemas.microsoft.com/office/drawing/2014/main" id="{3BADDB8D-6128-6AD8-5AC8-6F049C2F5BA0}"/>
              </a:ext>
            </a:extLst>
          </p:cNvPr>
          <p:cNvSpPr/>
          <p:nvPr/>
        </p:nvSpPr>
        <p:spPr>
          <a:xfrm rot="5400000" flipV="1">
            <a:off x="9377603" y="3198405"/>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Arc 12">
            <a:extLst>
              <a:ext uri="{FF2B5EF4-FFF2-40B4-BE49-F238E27FC236}">
                <a16:creationId xmlns:a16="http://schemas.microsoft.com/office/drawing/2014/main" id="{48FFC0EA-D8F6-7702-5B4A-158867F31B6E}"/>
              </a:ext>
            </a:extLst>
          </p:cNvPr>
          <p:cNvSpPr/>
          <p:nvPr/>
        </p:nvSpPr>
        <p:spPr>
          <a:xfrm rot="5400000">
            <a:off x="9363641" y="3198405"/>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4" name="Arc 23">
            <a:extLst>
              <a:ext uri="{FF2B5EF4-FFF2-40B4-BE49-F238E27FC236}">
                <a16:creationId xmlns:a16="http://schemas.microsoft.com/office/drawing/2014/main" id="{ACD51D8F-7005-C6FB-F379-C9B100A19D87}"/>
              </a:ext>
            </a:extLst>
          </p:cNvPr>
          <p:cNvSpPr/>
          <p:nvPr/>
        </p:nvSpPr>
        <p:spPr>
          <a:xfrm rot="5400000" flipV="1">
            <a:off x="5979798" y="3198405"/>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Oval 54">
            <a:extLst>
              <a:ext uri="{FF2B5EF4-FFF2-40B4-BE49-F238E27FC236}">
                <a16:creationId xmlns:a16="http://schemas.microsoft.com/office/drawing/2014/main" id="{15DB02E1-7347-10AF-C1F1-105D3834BB66}"/>
              </a:ext>
            </a:extLst>
          </p:cNvPr>
          <p:cNvSpPr/>
          <p:nvPr/>
        </p:nvSpPr>
        <p:spPr>
          <a:xfrm>
            <a:off x="6186806" y="3330973"/>
            <a:ext cx="1366675" cy="1436383"/>
          </a:xfrm>
          <a:prstGeom prst="ellipse">
            <a:avLst/>
          </a:prstGeom>
          <a:solidFill>
            <a:srgbClr val="0289AE"/>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grpSp>
        <p:nvGrpSpPr>
          <p:cNvPr id="51" name="Group 36">
            <a:extLst>
              <a:ext uri="{FF2B5EF4-FFF2-40B4-BE49-F238E27FC236}">
                <a16:creationId xmlns:a16="http://schemas.microsoft.com/office/drawing/2014/main" id="{4392A41A-156D-00D6-8D58-FECF36544FA4}"/>
              </a:ext>
            </a:extLst>
          </p:cNvPr>
          <p:cNvGrpSpPr/>
          <p:nvPr/>
        </p:nvGrpSpPr>
        <p:grpSpPr>
          <a:xfrm>
            <a:off x="7876980" y="3330973"/>
            <a:ext cx="1374297" cy="1436383"/>
            <a:chOff x="932116" y="1340592"/>
            <a:chExt cx="403343" cy="401106"/>
          </a:xfrm>
          <a:solidFill>
            <a:schemeClr val="accent1"/>
          </a:solidFill>
        </p:grpSpPr>
        <p:sp>
          <p:nvSpPr>
            <p:cNvPr id="62" name="Oval 52">
              <a:extLst>
                <a:ext uri="{FF2B5EF4-FFF2-40B4-BE49-F238E27FC236}">
                  <a16:creationId xmlns:a16="http://schemas.microsoft.com/office/drawing/2014/main" id="{B5F0C544-15F7-35F6-FC61-15AB0DD2D8F3}"/>
                </a:ext>
              </a:extLst>
            </p:cNvPr>
            <p:cNvSpPr/>
            <p:nvPr/>
          </p:nvSpPr>
          <p:spPr>
            <a:xfrm>
              <a:off x="932116" y="1340592"/>
              <a:ext cx="401106" cy="401106"/>
            </a:xfrm>
            <a:prstGeom prst="ellipse">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63" name="Donut 92">
              <a:extLst>
                <a:ext uri="{FF2B5EF4-FFF2-40B4-BE49-F238E27FC236}">
                  <a16:creationId xmlns:a16="http://schemas.microsoft.com/office/drawing/2014/main" id="{5FD8B828-7D45-CBA8-64F8-D5AD39DC1510}"/>
                </a:ext>
              </a:extLst>
            </p:cNvPr>
            <p:cNvSpPr/>
            <p:nvPr/>
          </p:nvSpPr>
          <p:spPr>
            <a:xfrm rot="10800000">
              <a:off x="934353" y="1340592"/>
              <a:ext cx="401106" cy="401106"/>
            </a:xfrm>
            <a:prstGeom prst="donut">
              <a:avLst>
                <a:gd name="adj" fmla="val 9078"/>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grpSp>
      <p:sp>
        <p:nvSpPr>
          <p:cNvPr id="52" name="Oval 50">
            <a:extLst>
              <a:ext uri="{FF2B5EF4-FFF2-40B4-BE49-F238E27FC236}">
                <a16:creationId xmlns:a16="http://schemas.microsoft.com/office/drawing/2014/main" id="{00E28C1A-CF6A-D845-E61A-569BE1C3A819}"/>
              </a:ext>
            </a:extLst>
          </p:cNvPr>
          <p:cNvSpPr/>
          <p:nvPr/>
        </p:nvSpPr>
        <p:spPr>
          <a:xfrm>
            <a:off x="9572392" y="3330973"/>
            <a:ext cx="1366675" cy="1436383"/>
          </a:xfrm>
          <a:prstGeom prst="ellipse">
            <a:avLst/>
          </a:prstGeom>
          <a:solidFill>
            <a:srgbClr val="62A844"/>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cxnSp>
        <p:nvCxnSpPr>
          <p:cNvPr id="64" name="Straight Connector 57">
            <a:extLst>
              <a:ext uri="{FF2B5EF4-FFF2-40B4-BE49-F238E27FC236}">
                <a16:creationId xmlns:a16="http://schemas.microsoft.com/office/drawing/2014/main" id="{887936A3-3472-E88F-7F9B-36158E2CCBF4}"/>
              </a:ext>
            </a:extLst>
          </p:cNvPr>
          <p:cNvCxnSpPr>
            <a:cxnSpLocks/>
          </p:cNvCxnSpPr>
          <p:nvPr/>
        </p:nvCxnSpPr>
        <p:spPr>
          <a:xfrm flipV="1">
            <a:off x="6903149" y="2601489"/>
            <a:ext cx="0" cy="661116"/>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114" name="Rectangle 64">
            <a:extLst>
              <a:ext uri="{FF2B5EF4-FFF2-40B4-BE49-F238E27FC236}">
                <a16:creationId xmlns:a16="http://schemas.microsoft.com/office/drawing/2014/main" id="{AB3095CF-317F-732B-66E8-C3A2939CB81F}"/>
              </a:ext>
            </a:extLst>
          </p:cNvPr>
          <p:cNvSpPr/>
          <p:nvPr/>
        </p:nvSpPr>
        <p:spPr>
          <a:xfrm>
            <a:off x="6193092" y="2343843"/>
            <a:ext cx="1428724" cy="235129"/>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en-US" sz="2400" b="1" dirty="0">
                <a:solidFill>
                  <a:srgbClr val="0289AE"/>
                </a:solidFill>
                <a:latin typeface="Calibri" panose="020F0502020204030204" pitchFamily="34" charset="0"/>
                <a:cs typeface="Calibri" panose="020F0502020204030204" pitchFamily="34" charset="0"/>
              </a:rPr>
              <a:t>Engeller</a:t>
            </a:r>
            <a:endParaRPr lang="en-US" sz="2400" b="1" dirty="0">
              <a:solidFill>
                <a:srgbClr val="262626"/>
              </a:solidFill>
              <a:latin typeface="Calibri" panose="020F0502020204030204" pitchFamily="34" charset="0"/>
              <a:cs typeface="Calibri" panose="020F0502020204030204" pitchFamily="34" charset="0"/>
            </a:endParaRPr>
          </a:p>
        </p:txBody>
      </p:sp>
      <p:cxnSp>
        <p:nvCxnSpPr>
          <p:cNvPr id="115" name="Straight Connector 57">
            <a:extLst>
              <a:ext uri="{FF2B5EF4-FFF2-40B4-BE49-F238E27FC236}">
                <a16:creationId xmlns:a16="http://schemas.microsoft.com/office/drawing/2014/main" id="{E0C6B7A4-B2F7-2F90-8A57-21E5A4889BB0}"/>
              </a:ext>
            </a:extLst>
          </p:cNvPr>
          <p:cNvCxnSpPr>
            <a:cxnSpLocks/>
          </p:cNvCxnSpPr>
          <p:nvPr/>
        </p:nvCxnSpPr>
        <p:spPr>
          <a:xfrm flipV="1">
            <a:off x="8575717" y="2601489"/>
            <a:ext cx="0" cy="53432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116" name="Rectangle 64">
            <a:extLst>
              <a:ext uri="{FF2B5EF4-FFF2-40B4-BE49-F238E27FC236}">
                <a16:creationId xmlns:a16="http://schemas.microsoft.com/office/drawing/2014/main" id="{ECAAA305-24AA-D8D2-096B-3766C0B7A489}"/>
              </a:ext>
            </a:extLst>
          </p:cNvPr>
          <p:cNvSpPr/>
          <p:nvPr/>
        </p:nvSpPr>
        <p:spPr>
          <a:xfrm>
            <a:off x="7822373" y="2343843"/>
            <a:ext cx="1428724" cy="235129"/>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en-US" sz="2400" b="1" dirty="0">
                <a:solidFill>
                  <a:srgbClr val="06677F"/>
                </a:solidFill>
                <a:latin typeface="Calibri" panose="020F0502020204030204" pitchFamily="34" charset="0"/>
                <a:cs typeface="Calibri" panose="020F0502020204030204" pitchFamily="34" charset="0"/>
              </a:rPr>
              <a:t>Korkular</a:t>
            </a:r>
          </a:p>
        </p:txBody>
      </p:sp>
      <p:cxnSp>
        <p:nvCxnSpPr>
          <p:cNvPr id="117" name="Straight Connector 57">
            <a:extLst>
              <a:ext uri="{FF2B5EF4-FFF2-40B4-BE49-F238E27FC236}">
                <a16:creationId xmlns:a16="http://schemas.microsoft.com/office/drawing/2014/main" id="{AC0D9BE0-E4A0-021F-FE76-BE44C44F43CE}"/>
              </a:ext>
            </a:extLst>
          </p:cNvPr>
          <p:cNvCxnSpPr>
            <a:cxnSpLocks/>
          </p:cNvCxnSpPr>
          <p:nvPr/>
        </p:nvCxnSpPr>
        <p:spPr>
          <a:xfrm flipV="1">
            <a:off x="10294225" y="2601489"/>
            <a:ext cx="0" cy="729484"/>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118" name="Rectangle 64">
            <a:extLst>
              <a:ext uri="{FF2B5EF4-FFF2-40B4-BE49-F238E27FC236}">
                <a16:creationId xmlns:a16="http://schemas.microsoft.com/office/drawing/2014/main" id="{812B9A14-9C37-7104-C641-F6831A42C697}"/>
              </a:ext>
            </a:extLst>
          </p:cNvPr>
          <p:cNvSpPr/>
          <p:nvPr/>
        </p:nvSpPr>
        <p:spPr>
          <a:xfrm>
            <a:off x="9274081" y="2343843"/>
            <a:ext cx="2024203" cy="235129"/>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en-US" sz="2400" b="1" dirty="0">
                <a:solidFill>
                  <a:srgbClr val="62A844"/>
                </a:solidFill>
                <a:latin typeface="Calibri" panose="020F0502020204030204" pitchFamily="34" charset="0"/>
                <a:cs typeface="Calibri" panose="020F0502020204030204" pitchFamily="34" charset="0"/>
              </a:rPr>
              <a:t>Direnç</a:t>
            </a:r>
          </a:p>
        </p:txBody>
      </p:sp>
      <p:sp>
        <p:nvSpPr>
          <p:cNvPr id="132" name="Freeform 12">
            <a:extLst>
              <a:ext uri="{FF2B5EF4-FFF2-40B4-BE49-F238E27FC236}">
                <a16:creationId xmlns:a16="http://schemas.microsoft.com/office/drawing/2014/main" id="{1629CD1D-22CF-C108-878F-80D672C90222}"/>
              </a:ext>
            </a:extLst>
          </p:cNvPr>
          <p:cNvSpPr/>
          <p:nvPr/>
        </p:nvSpPr>
        <p:spPr>
          <a:xfrm>
            <a:off x="6472528" y="3686475"/>
            <a:ext cx="822959" cy="666483"/>
          </a:xfrm>
          <a:custGeom>
            <a:avLst/>
            <a:gdLst>
              <a:gd name="connsiteX0" fmla="*/ 101706 w 1744169"/>
              <a:gd name="connsiteY0" fmla="*/ 1578581 h 1579516"/>
              <a:gd name="connsiteX1" fmla="*/ 48447 w 1744169"/>
              <a:gd name="connsiteY1" fmla="*/ 1532046 h 1579516"/>
              <a:gd name="connsiteX2" fmla="*/ 48447 w 1744169"/>
              <a:gd name="connsiteY2" fmla="*/ 1138874 h 1579516"/>
              <a:gd name="connsiteX3" fmla="*/ 3747 w 1744169"/>
              <a:gd name="connsiteY3" fmla="*/ 1083792 h 1579516"/>
              <a:gd name="connsiteX4" fmla="*/ 3747 w 1744169"/>
              <a:gd name="connsiteY4" fmla="*/ 904301 h 1579516"/>
              <a:gd name="connsiteX5" fmla="*/ 54153 w 1744169"/>
              <a:gd name="connsiteY5" fmla="*/ 904301 h 1579516"/>
              <a:gd name="connsiteX6" fmla="*/ 54153 w 1744169"/>
              <a:gd name="connsiteY6" fmla="*/ 1085692 h 1579516"/>
              <a:gd name="connsiteX7" fmla="*/ 137845 w 1744169"/>
              <a:gd name="connsiteY7" fmla="*/ 1085692 h 1579516"/>
              <a:gd name="connsiteX8" fmla="*/ 480223 w 1744169"/>
              <a:gd name="connsiteY8" fmla="*/ 741904 h 1579516"/>
              <a:gd name="connsiteX9" fmla="*/ 59859 w 1744169"/>
              <a:gd name="connsiteY9" fmla="*/ 741904 h 1579516"/>
              <a:gd name="connsiteX10" fmla="*/ 55104 w 1744169"/>
              <a:gd name="connsiteY10" fmla="*/ 746652 h 1579516"/>
              <a:gd name="connsiteX11" fmla="*/ 55104 w 1744169"/>
              <a:gd name="connsiteY11" fmla="*/ 804583 h 1579516"/>
              <a:gd name="connsiteX12" fmla="*/ 3747 w 1744169"/>
              <a:gd name="connsiteY12" fmla="*/ 797936 h 1579516"/>
              <a:gd name="connsiteX13" fmla="*/ 48447 w 1744169"/>
              <a:gd name="connsiteY13" fmla="*/ 692520 h 1579516"/>
              <a:gd name="connsiteX14" fmla="*/ 48447 w 1744169"/>
              <a:gd name="connsiteY14" fmla="*/ 588054 h 1579516"/>
              <a:gd name="connsiteX15" fmla="*/ 3747 w 1744169"/>
              <a:gd name="connsiteY15" fmla="*/ 532972 h 1579516"/>
              <a:gd name="connsiteX16" fmla="*/ 3747 w 1744169"/>
              <a:gd name="connsiteY16" fmla="*/ 187285 h 1579516"/>
              <a:gd name="connsiteX17" fmla="*/ 46545 w 1744169"/>
              <a:gd name="connsiteY17" fmla="*/ 137901 h 1579516"/>
              <a:gd name="connsiteX18" fmla="*/ 113118 w 1744169"/>
              <a:gd name="connsiteY18" fmla="*/ 1145 h 1579516"/>
              <a:gd name="connsiteX19" fmla="*/ 210125 w 1744169"/>
              <a:gd name="connsiteY19" fmla="*/ 16340 h 1579516"/>
              <a:gd name="connsiteX20" fmla="*/ 230097 w 1744169"/>
              <a:gd name="connsiteY20" fmla="*/ 46731 h 1579516"/>
              <a:gd name="connsiteX21" fmla="*/ 230097 w 1744169"/>
              <a:gd name="connsiteY21" fmla="*/ 136951 h 1579516"/>
              <a:gd name="connsiteX22" fmla="*/ 1516868 w 1744169"/>
              <a:gd name="connsiteY22" fmla="*/ 136951 h 1579516"/>
              <a:gd name="connsiteX23" fmla="*/ 1516868 w 1744169"/>
              <a:gd name="connsiteY23" fmla="*/ 46731 h 1579516"/>
              <a:gd name="connsiteX24" fmla="*/ 1536840 w 1744169"/>
              <a:gd name="connsiteY24" fmla="*/ 16340 h 1579516"/>
              <a:gd name="connsiteX25" fmla="*/ 1633848 w 1744169"/>
              <a:gd name="connsiteY25" fmla="*/ 1145 h 1579516"/>
              <a:gd name="connsiteX26" fmla="*/ 1700421 w 1744169"/>
              <a:gd name="connsiteY26" fmla="*/ 137901 h 1579516"/>
              <a:gd name="connsiteX27" fmla="*/ 1744169 w 1744169"/>
              <a:gd name="connsiteY27" fmla="*/ 184436 h 1579516"/>
              <a:gd name="connsiteX28" fmla="*/ 1744169 w 1744169"/>
              <a:gd name="connsiteY28" fmla="*/ 541519 h 1579516"/>
              <a:gd name="connsiteX29" fmla="*/ 1700421 w 1744169"/>
              <a:gd name="connsiteY29" fmla="*/ 588054 h 1579516"/>
              <a:gd name="connsiteX30" fmla="*/ 1700421 w 1744169"/>
              <a:gd name="connsiteY30" fmla="*/ 692520 h 1579516"/>
              <a:gd name="connsiteX31" fmla="*/ 1744169 w 1744169"/>
              <a:gd name="connsiteY31" fmla="*/ 739055 h 1579516"/>
              <a:gd name="connsiteX32" fmla="*/ 1744169 w 1744169"/>
              <a:gd name="connsiteY32" fmla="*/ 1092340 h 1579516"/>
              <a:gd name="connsiteX33" fmla="*/ 1699470 w 1744169"/>
              <a:gd name="connsiteY33" fmla="*/ 1138874 h 1579516"/>
              <a:gd name="connsiteX34" fmla="*/ 1699470 w 1744169"/>
              <a:gd name="connsiteY34" fmla="*/ 1532046 h 1579516"/>
              <a:gd name="connsiteX35" fmla="*/ 1645260 w 1744169"/>
              <a:gd name="connsiteY35" fmla="*/ 1578581 h 1579516"/>
              <a:gd name="connsiteX36" fmla="*/ 1567274 w 1744169"/>
              <a:gd name="connsiteY36" fmla="*/ 1578581 h 1579516"/>
              <a:gd name="connsiteX37" fmla="*/ 1516868 w 1744169"/>
              <a:gd name="connsiteY37" fmla="*/ 1532046 h 1579516"/>
              <a:gd name="connsiteX38" fmla="*/ 1515917 w 1744169"/>
              <a:gd name="connsiteY38" fmla="*/ 1325014 h 1579516"/>
              <a:gd name="connsiteX39" fmla="*/ 1556812 w 1744169"/>
              <a:gd name="connsiteY39" fmla="*/ 1305070 h 1579516"/>
              <a:gd name="connsiteX40" fmla="*/ 1567274 w 1744169"/>
              <a:gd name="connsiteY40" fmla="*/ 1322165 h 1579516"/>
              <a:gd name="connsiteX41" fmla="*/ 1567274 w 1744169"/>
              <a:gd name="connsiteY41" fmla="*/ 1524449 h 1579516"/>
              <a:gd name="connsiteX42" fmla="*/ 1649064 w 1744169"/>
              <a:gd name="connsiteY42" fmla="*/ 1524449 h 1579516"/>
              <a:gd name="connsiteX43" fmla="*/ 1649064 w 1744169"/>
              <a:gd name="connsiteY43" fmla="*/ 1140774 h 1579516"/>
              <a:gd name="connsiteX44" fmla="*/ 1567274 w 1744169"/>
              <a:gd name="connsiteY44" fmla="*/ 1140774 h 1579516"/>
              <a:gd name="connsiteX45" fmla="*/ 1567274 w 1744169"/>
              <a:gd name="connsiteY45" fmla="*/ 1217699 h 1579516"/>
              <a:gd name="connsiteX46" fmla="*/ 1556812 w 1744169"/>
              <a:gd name="connsiteY46" fmla="*/ 1234793 h 1579516"/>
              <a:gd name="connsiteX47" fmla="*/ 1515917 w 1744169"/>
              <a:gd name="connsiteY47" fmla="*/ 1224346 h 1579516"/>
              <a:gd name="connsiteX48" fmla="*/ 1515917 w 1744169"/>
              <a:gd name="connsiteY48" fmla="*/ 1140774 h 1579516"/>
              <a:gd name="connsiteX49" fmla="*/ 229146 w 1744169"/>
              <a:gd name="connsiteY49" fmla="*/ 1140774 h 1579516"/>
              <a:gd name="connsiteX50" fmla="*/ 229146 w 1744169"/>
              <a:gd name="connsiteY50" fmla="*/ 1532996 h 1579516"/>
              <a:gd name="connsiteX51" fmla="*/ 177790 w 1744169"/>
              <a:gd name="connsiteY51" fmla="*/ 1578581 h 1579516"/>
              <a:gd name="connsiteX52" fmla="*/ 99803 w 1744169"/>
              <a:gd name="connsiteY52" fmla="*/ 1578581 h 1579516"/>
              <a:gd name="connsiteX53" fmla="*/ 180643 w 1744169"/>
              <a:gd name="connsiteY53" fmla="*/ 56227 h 1579516"/>
              <a:gd name="connsiteX54" fmla="*/ 98852 w 1744169"/>
              <a:gd name="connsiteY54" fmla="*/ 56227 h 1579516"/>
              <a:gd name="connsiteX55" fmla="*/ 98852 w 1744169"/>
              <a:gd name="connsiteY55" fmla="*/ 137901 h 1579516"/>
              <a:gd name="connsiteX56" fmla="*/ 180643 w 1744169"/>
              <a:gd name="connsiteY56" fmla="*/ 137901 h 1579516"/>
              <a:gd name="connsiteX57" fmla="*/ 180643 w 1744169"/>
              <a:gd name="connsiteY57" fmla="*/ 56227 h 1579516"/>
              <a:gd name="connsiteX58" fmla="*/ 1651918 w 1744169"/>
              <a:gd name="connsiteY58" fmla="*/ 56227 h 1579516"/>
              <a:gd name="connsiteX59" fmla="*/ 1570127 w 1744169"/>
              <a:gd name="connsiteY59" fmla="*/ 56227 h 1579516"/>
              <a:gd name="connsiteX60" fmla="*/ 1570127 w 1744169"/>
              <a:gd name="connsiteY60" fmla="*/ 137901 h 1579516"/>
              <a:gd name="connsiteX61" fmla="*/ 1651918 w 1744169"/>
              <a:gd name="connsiteY61" fmla="*/ 137901 h 1579516"/>
              <a:gd name="connsiteX62" fmla="*/ 1651918 w 1744169"/>
              <a:gd name="connsiteY62" fmla="*/ 56227 h 1579516"/>
              <a:gd name="connsiteX63" fmla="*/ 238657 w 1744169"/>
              <a:gd name="connsiteY63" fmla="*/ 188234 h 1579516"/>
              <a:gd name="connsiteX64" fmla="*/ 63664 w 1744169"/>
              <a:gd name="connsiteY64" fmla="*/ 188234 h 1579516"/>
              <a:gd name="connsiteX65" fmla="*/ 55104 w 1744169"/>
              <a:gd name="connsiteY65" fmla="*/ 196782 h 1579516"/>
              <a:gd name="connsiteX66" fmla="*/ 55104 w 1744169"/>
              <a:gd name="connsiteY66" fmla="*/ 375323 h 1579516"/>
              <a:gd name="connsiteX67" fmla="*/ 238657 w 1744169"/>
              <a:gd name="connsiteY67" fmla="*/ 188234 h 1579516"/>
              <a:gd name="connsiteX68" fmla="*/ 670434 w 1744169"/>
              <a:gd name="connsiteY68" fmla="*/ 188234 h 1579516"/>
              <a:gd name="connsiteX69" fmla="*/ 314741 w 1744169"/>
              <a:gd name="connsiteY69" fmla="*/ 188234 h 1579516"/>
              <a:gd name="connsiteX70" fmla="*/ 57006 w 1744169"/>
              <a:gd name="connsiteY70" fmla="*/ 444651 h 1579516"/>
              <a:gd name="connsiteX71" fmla="*/ 57006 w 1744169"/>
              <a:gd name="connsiteY71" fmla="*/ 532972 h 1579516"/>
              <a:gd name="connsiteX72" fmla="*/ 63664 w 1744169"/>
              <a:gd name="connsiteY72" fmla="*/ 536771 h 1579516"/>
              <a:gd name="connsiteX73" fmla="*/ 310937 w 1744169"/>
              <a:gd name="connsiteY73" fmla="*/ 538670 h 1579516"/>
              <a:gd name="connsiteX74" fmla="*/ 324251 w 1744169"/>
              <a:gd name="connsiteY74" fmla="*/ 534871 h 1579516"/>
              <a:gd name="connsiteX75" fmla="*/ 669483 w 1744169"/>
              <a:gd name="connsiteY75" fmla="*/ 188234 h 1579516"/>
              <a:gd name="connsiteX76" fmla="*/ 1109819 w 1744169"/>
              <a:gd name="connsiteY76" fmla="*/ 188234 h 1579516"/>
              <a:gd name="connsiteX77" fmla="*/ 747469 w 1744169"/>
              <a:gd name="connsiteY77" fmla="*/ 188234 h 1579516"/>
              <a:gd name="connsiteX78" fmla="*/ 398433 w 1744169"/>
              <a:gd name="connsiteY78" fmla="*/ 538670 h 1579516"/>
              <a:gd name="connsiteX79" fmla="*/ 760783 w 1744169"/>
              <a:gd name="connsiteY79" fmla="*/ 538670 h 1579516"/>
              <a:gd name="connsiteX80" fmla="*/ 1109819 w 1744169"/>
              <a:gd name="connsiteY80" fmla="*/ 188234 h 1579516"/>
              <a:gd name="connsiteX81" fmla="*/ 1538743 w 1744169"/>
              <a:gd name="connsiteY81" fmla="*/ 188234 h 1579516"/>
              <a:gd name="connsiteX82" fmla="*/ 1185903 w 1744169"/>
              <a:gd name="connsiteY82" fmla="*/ 188234 h 1579516"/>
              <a:gd name="connsiteX83" fmla="*/ 836867 w 1744169"/>
              <a:gd name="connsiteY83" fmla="*/ 538670 h 1579516"/>
              <a:gd name="connsiteX84" fmla="*/ 1009007 w 1744169"/>
              <a:gd name="connsiteY84" fmla="*/ 538670 h 1579516"/>
              <a:gd name="connsiteX85" fmla="*/ 1012812 w 1744169"/>
              <a:gd name="connsiteY85" fmla="*/ 583306 h 1579516"/>
              <a:gd name="connsiteX86" fmla="*/ 995693 w 1744169"/>
              <a:gd name="connsiteY86" fmla="*/ 589953 h 1579516"/>
              <a:gd name="connsiteX87" fmla="*/ 231048 w 1744169"/>
              <a:gd name="connsiteY87" fmla="*/ 589953 h 1579516"/>
              <a:gd name="connsiteX88" fmla="*/ 231048 w 1744169"/>
              <a:gd name="connsiteY88" fmla="*/ 686822 h 1579516"/>
              <a:gd name="connsiteX89" fmla="*/ 235804 w 1744169"/>
              <a:gd name="connsiteY89" fmla="*/ 691570 h 1579516"/>
              <a:gd name="connsiteX90" fmla="*/ 1513064 w 1744169"/>
              <a:gd name="connsiteY90" fmla="*/ 691570 h 1579516"/>
              <a:gd name="connsiteX91" fmla="*/ 1517819 w 1744169"/>
              <a:gd name="connsiteY91" fmla="*/ 686822 h 1579516"/>
              <a:gd name="connsiteX92" fmla="*/ 1517819 w 1744169"/>
              <a:gd name="connsiteY92" fmla="*/ 589953 h 1579516"/>
              <a:gd name="connsiteX93" fmla="*/ 1110770 w 1744169"/>
              <a:gd name="connsiteY93" fmla="*/ 589953 h 1579516"/>
              <a:gd name="connsiteX94" fmla="*/ 1104113 w 1744169"/>
              <a:gd name="connsiteY94" fmla="*/ 538670 h 1579516"/>
              <a:gd name="connsiteX95" fmla="*/ 1196364 w 1744169"/>
              <a:gd name="connsiteY95" fmla="*/ 535821 h 1579516"/>
              <a:gd name="connsiteX96" fmla="*/ 1533036 w 1744169"/>
              <a:gd name="connsiteY96" fmla="*/ 199631 h 1579516"/>
              <a:gd name="connsiteX97" fmla="*/ 1537791 w 1744169"/>
              <a:gd name="connsiteY97" fmla="*/ 189184 h 1579516"/>
              <a:gd name="connsiteX98" fmla="*/ 1269595 w 1744169"/>
              <a:gd name="connsiteY98" fmla="*/ 538670 h 1579516"/>
              <a:gd name="connsiteX99" fmla="*/ 1683302 w 1744169"/>
              <a:gd name="connsiteY99" fmla="*/ 538670 h 1579516"/>
              <a:gd name="connsiteX100" fmla="*/ 1695666 w 1744169"/>
              <a:gd name="connsiteY100" fmla="*/ 530123 h 1579516"/>
              <a:gd name="connsiteX101" fmla="*/ 1695666 w 1744169"/>
              <a:gd name="connsiteY101" fmla="*/ 196782 h 1579516"/>
              <a:gd name="connsiteX102" fmla="*/ 1611973 w 1744169"/>
              <a:gd name="connsiteY102" fmla="*/ 191083 h 1579516"/>
              <a:gd name="connsiteX103" fmla="*/ 1275302 w 1744169"/>
              <a:gd name="connsiteY103" fmla="*/ 527274 h 1579516"/>
              <a:gd name="connsiteX104" fmla="*/ 1270546 w 1744169"/>
              <a:gd name="connsiteY104" fmla="*/ 537720 h 1579516"/>
              <a:gd name="connsiteX105" fmla="*/ 180643 w 1744169"/>
              <a:gd name="connsiteY105" fmla="*/ 589953 h 1579516"/>
              <a:gd name="connsiteX106" fmla="*/ 98852 w 1744169"/>
              <a:gd name="connsiteY106" fmla="*/ 589953 h 1579516"/>
              <a:gd name="connsiteX107" fmla="*/ 98852 w 1744169"/>
              <a:gd name="connsiteY107" fmla="*/ 691570 h 1579516"/>
              <a:gd name="connsiteX108" fmla="*/ 180643 w 1744169"/>
              <a:gd name="connsiteY108" fmla="*/ 691570 h 1579516"/>
              <a:gd name="connsiteX109" fmla="*/ 180643 w 1744169"/>
              <a:gd name="connsiteY109" fmla="*/ 589953 h 1579516"/>
              <a:gd name="connsiteX110" fmla="*/ 1651918 w 1744169"/>
              <a:gd name="connsiteY110" fmla="*/ 589953 h 1579516"/>
              <a:gd name="connsiteX111" fmla="*/ 1570127 w 1744169"/>
              <a:gd name="connsiteY111" fmla="*/ 589953 h 1579516"/>
              <a:gd name="connsiteX112" fmla="*/ 1570127 w 1744169"/>
              <a:gd name="connsiteY112" fmla="*/ 691570 h 1579516"/>
              <a:gd name="connsiteX113" fmla="*/ 1651918 w 1744169"/>
              <a:gd name="connsiteY113" fmla="*/ 691570 h 1579516"/>
              <a:gd name="connsiteX114" fmla="*/ 1651918 w 1744169"/>
              <a:gd name="connsiteY114" fmla="*/ 589953 h 1579516"/>
              <a:gd name="connsiteX115" fmla="*/ 912951 w 1744169"/>
              <a:gd name="connsiteY115" fmla="*/ 742854 h 1579516"/>
              <a:gd name="connsiteX116" fmla="*/ 553454 w 1744169"/>
              <a:gd name="connsiteY116" fmla="*/ 742854 h 1579516"/>
              <a:gd name="connsiteX117" fmla="*/ 208223 w 1744169"/>
              <a:gd name="connsiteY117" fmla="*/ 1089491 h 1579516"/>
              <a:gd name="connsiteX118" fmla="*/ 567720 w 1744169"/>
              <a:gd name="connsiteY118" fmla="*/ 1089491 h 1579516"/>
              <a:gd name="connsiteX119" fmla="*/ 912951 w 1744169"/>
              <a:gd name="connsiteY119" fmla="*/ 742854 h 1579516"/>
              <a:gd name="connsiteX120" fmla="*/ 1351386 w 1744169"/>
              <a:gd name="connsiteY120" fmla="*/ 742854 h 1579516"/>
              <a:gd name="connsiteX121" fmla="*/ 985231 w 1744169"/>
              <a:gd name="connsiteY121" fmla="*/ 742854 h 1579516"/>
              <a:gd name="connsiteX122" fmla="*/ 640000 w 1744169"/>
              <a:gd name="connsiteY122" fmla="*/ 1089491 h 1579516"/>
              <a:gd name="connsiteX123" fmla="*/ 1006154 w 1744169"/>
              <a:gd name="connsiteY123" fmla="*/ 1089491 h 1579516"/>
              <a:gd name="connsiteX124" fmla="*/ 1351386 w 1744169"/>
              <a:gd name="connsiteY124" fmla="*/ 742854 h 1579516"/>
              <a:gd name="connsiteX125" fmla="*/ 1079385 w 1744169"/>
              <a:gd name="connsiteY125" fmla="*/ 1089491 h 1579516"/>
              <a:gd name="connsiteX126" fmla="*/ 1435078 w 1744169"/>
              <a:gd name="connsiteY126" fmla="*/ 1089491 h 1579516"/>
              <a:gd name="connsiteX127" fmla="*/ 1695666 w 1744169"/>
              <a:gd name="connsiteY127" fmla="*/ 829275 h 1579516"/>
              <a:gd name="connsiteX128" fmla="*/ 1695666 w 1744169"/>
              <a:gd name="connsiteY128" fmla="*/ 747602 h 1579516"/>
              <a:gd name="connsiteX129" fmla="*/ 1690911 w 1744169"/>
              <a:gd name="connsiteY129" fmla="*/ 742854 h 1579516"/>
              <a:gd name="connsiteX130" fmla="*/ 1425567 w 1744169"/>
              <a:gd name="connsiteY130" fmla="*/ 742854 h 1579516"/>
              <a:gd name="connsiteX131" fmla="*/ 1080336 w 1744169"/>
              <a:gd name="connsiteY131" fmla="*/ 1089491 h 1579516"/>
              <a:gd name="connsiteX132" fmla="*/ 1695666 w 1744169"/>
              <a:gd name="connsiteY132" fmla="*/ 1085692 h 1579516"/>
              <a:gd name="connsiteX133" fmla="*/ 1695666 w 1744169"/>
              <a:gd name="connsiteY133" fmla="*/ 905250 h 1579516"/>
              <a:gd name="connsiteX134" fmla="*/ 1512113 w 1744169"/>
              <a:gd name="connsiteY134" fmla="*/ 1088541 h 1579516"/>
              <a:gd name="connsiteX135" fmla="*/ 1687106 w 1744169"/>
              <a:gd name="connsiteY135" fmla="*/ 1088541 h 1579516"/>
              <a:gd name="connsiteX136" fmla="*/ 1695666 w 1744169"/>
              <a:gd name="connsiteY136" fmla="*/ 1084742 h 1579516"/>
              <a:gd name="connsiteX137" fmla="*/ 180643 w 1744169"/>
              <a:gd name="connsiteY137" fmla="*/ 1139824 h 1579516"/>
              <a:gd name="connsiteX138" fmla="*/ 98852 w 1744169"/>
              <a:gd name="connsiteY138" fmla="*/ 1139824 h 1579516"/>
              <a:gd name="connsiteX139" fmla="*/ 98852 w 1744169"/>
              <a:gd name="connsiteY139" fmla="*/ 1523499 h 1579516"/>
              <a:gd name="connsiteX140" fmla="*/ 180643 w 1744169"/>
              <a:gd name="connsiteY140" fmla="*/ 1523499 h 1579516"/>
              <a:gd name="connsiteX141" fmla="*/ 180643 w 1744169"/>
              <a:gd name="connsiteY141" fmla="*/ 1139824 h 157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744169" h="1579516">
                <a:moveTo>
                  <a:pt x="101706" y="1578581"/>
                </a:moveTo>
                <a:cubicBezTo>
                  <a:pt x="76978" y="1574782"/>
                  <a:pt x="55104" y="1555788"/>
                  <a:pt x="48447" y="1532046"/>
                </a:cubicBezTo>
                <a:lnTo>
                  <a:pt x="48447" y="1138874"/>
                </a:lnTo>
                <a:cubicBezTo>
                  <a:pt x="22768" y="1128428"/>
                  <a:pt x="6600" y="1112283"/>
                  <a:pt x="3747" y="1083792"/>
                </a:cubicBezTo>
                <a:cubicBezTo>
                  <a:pt x="-2910" y="1028710"/>
                  <a:pt x="7552" y="961282"/>
                  <a:pt x="3747" y="904301"/>
                </a:cubicBezTo>
                <a:cubicBezTo>
                  <a:pt x="10405" y="873911"/>
                  <a:pt x="54153" y="886257"/>
                  <a:pt x="54153" y="904301"/>
                </a:cubicBezTo>
                <a:lnTo>
                  <a:pt x="54153" y="1085692"/>
                </a:lnTo>
                <a:cubicBezTo>
                  <a:pt x="72223" y="1088541"/>
                  <a:pt x="123580" y="1094239"/>
                  <a:pt x="137845" y="1085692"/>
                </a:cubicBezTo>
                <a:lnTo>
                  <a:pt x="480223" y="741904"/>
                </a:lnTo>
                <a:lnTo>
                  <a:pt x="59859" y="741904"/>
                </a:lnTo>
                <a:lnTo>
                  <a:pt x="55104" y="746652"/>
                </a:lnTo>
                <a:lnTo>
                  <a:pt x="55104" y="804583"/>
                </a:lnTo>
                <a:cubicBezTo>
                  <a:pt x="55104" y="822627"/>
                  <a:pt x="8503" y="836873"/>
                  <a:pt x="3747" y="797936"/>
                </a:cubicBezTo>
                <a:cubicBezTo>
                  <a:pt x="-1008" y="758998"/>
                  <a:pt x="2796" y="704866"/>
                  <a:pt x="48447" y="692520"/>
                </a:cubicBezTo>
                <a:lnTo>
                  <a:pt x="48447" y="588054"/>
                </a:lnTo>
                <a:cubicBezTo>
                  <a:pt x="25621" y="573809"/>
                  <a:pt x="7552" y="562412"/>
                  <a:pt x="3747" y="532972"/>
                </a:cubicBezTo>
                <a:cubicBezTo>
                  <a:pt x="-7665" y="425657"/>
                  <a:pt x="11356" y="296499"/>
                  <a:pt x="3747" y="187285"/>
                </a:cubicBezTo>
                <a:cubicBezTo>
                  <a:pt x="9454" y="153096"/>
                  <a:pt x="43691" y="146448"/>
                  <a:pt x="46545" y="137901"/>
                </a:cubicBezTo>
                <a:cubicBezTo>
                  <a:pt x="49398" y="75221"/>
                  <a:pt x="28475" y="7793"/>
                  <a:pt x="113118" y="1145"/>
                </a:cubicBezTo>
                <a:cubicBezTo>
                  <a:pt x="140699" y="-754"/>
                  <a:pt x="188251" y="-2653"/>
                  <a:pt x="210125" y="16340"/>
                </a:cubicBezTo>
                <a:cubicBezTo>
                  <a:pt x="231999" y="35334"/>
                  <a:pt x="230097" y="41032"/>
                  <a:pt x="230097" y="46731"/>
                </a:cubicBezTo>
                <a:lnTo>
                  <a:pt x="230097" y="136951"/>
                </a:lnTo>
                <a:lnTo>
                  <a:pt x="1516868" y="136951"/>
                </a:lnTo>
                <a:lnTo>
                  <a:pt x="1516868" y="46731"/>
                </a:lnTo>
                <a:cubicBezTo>
                  <a:pt x="1516868" y="41032"/>
                  <a:pt x="1532085" y="20139"/>
                  <a:pt x="1536840" y="16340"/>
                </a:cubicBezTo>
                <a:cubicBezTo>
                  <a:pt x="1558714" y="-2653"/>
                  <a:pt x="1606267" y="-754"/>
                  <a:pt x="1633848" y="1145"/>
                </a:cubicBezTo>
                <a:cubicBezTo>
                  <a:pt x="1718491" y="7793"/>
                  <a:pt x="1697568" y="75221"/>
                  <a:pt x="1700421" y="137901"/>
                </a:cubicBezTo>
                <a:cubicBezTo>
                  <a:pt x="1722295" y="151196"/>
                  <a:pt x="1734659" y="159744"/>
                  <a:pt x="1744169" y="184436"/>
                </a:cubicBezTo>
                <a:lnTo>
                  <a:pt x="1744169" y="541519"/>
                </a:lnTo>
                <a:cubicBezTo>
                  <a:pt x="1734659" y="565261"/>
                  <a:pt x="1720393" y="574758"/>
                  <a:pt x="1700421" y="588054"/>
                </a:cubicBezTo>
                <a:lnTo>
                  <a:pt x="1700421" y="692520"/>
                </a:lnTo>
                <a:cubicBezTo>
                  <a:pt x="1724197" y="699168"/>
                  <a:pt x="1734659" y="717212"/>
                  <a:pt x="1744169" y="739055"/>
                </a:cubicBezTo>
                <a:lnTo>
                  <a:pt x="1744169" y="1092340"/>
                </a:lnTo>
                <a:cubicBezTo>
                  <a:pt x="1734659" y="1116082"/>
                  <a:pt x="1723246" y="1129377"/>
                  <a:pt x="1699470" y="1138874"/>
                </a:cubicBezTo>
                <a:lnTo>
                  <a:pt x="1699470" y="1532046"/>
                </a:lnTo>
                <a:cubicBezTo>
                  <a:pt x="1689960" y="1558637"/>
                  <a:pt x="1671890" y="1571933"/>
                  <a:pt x="1645260" y="1578581"/>
                </a:cubicBezTo>
                <a:lnTo>
                  <a:pt x="1567274" y="1578581"/>
                </a:lnTo>
                <a:cubicBezTo>
                  <a:pt x="1542547" y="1570983"/>
                  <a:pt x="1523526" y="1557688"/>
                  <a:pt x="1516868" y="1532046"/>
                </a:cubicBezTo>
                <a:cubicBezTo>
                  <a:pt x="1520672" y="1466518"/>
                  <a:pt x="1509260" y="1389593"/>
                  <a:pt x="1515917" y="1325014"/>
                </a:cubicBezTo>
                <a:cubicBezTo>
                  <a:pt x="1517819" y="1304120"/>
                  <a:pt x="1539693" y="1289875"/>
                  <a:pt x="1556812" y="1305070"/>
                </a:cubicBezTo>
                <a:cubicBezTo>
                  <a:pt x="1573931" y="1320265"/>
                  <a:pt x="1567274" y="1321215"/>
                  <a:pt x="1567274" y="1322165"/>
                </a:cubicBezTo>
                <a:lnTo>
                  <a:pt x="1567274" y="1524449"/>
                </a:lnTo>
                <a:cubicBezTo>
                  <a:pt x="1592952" y="1530147"/>
                  <a:pt x="1623386" y="1530147"/>
                  <a:pt x="1649064" y="1524449"/>
                </a:cubicBezTo>
                <a:lnTo>
                  <a:pt x="1649064" y="1140774"/>
                </a:lnTo>
                <a:lnTo>
                  <a:pt x="1567274" y="1140774"/>
                </a:lnTo>
                <a:lnTo>
                  <a:pt x="1567274" y="1217699"/>
                </a:lnTo>
                <a:cubicBezTo>
                  <a:pt x="1567274" y="1218648"/>
                  <a:pt x="1558714" y="1232894"/>
                  <a:pt x="1556812" y="1234793"/>
                </a:cubicBezTo>
                <a:cubicBezTo>
                  <a:pt x="1543498" y="1246189"/>
                  <a:pt x="1515917" y="1233843"/>
                  <a:pt x="1515917" y="1224346"/>
                </a:cubicBezTo>
                <a:lnTo>
                  <a:pt x="1515917" y="1140774"/>
                </a:lnTo>
                <a:lnTo>
                  <a:pt x="229146" y="1140774"/>
                </a:lnTo>
                <a:lnTo>
                  <a:pt x="229146" y="1532996"/>
                </a:lnTo>
                <a:cubicBezTo>
                  <a:pt x="229146" y="1551040"/>
                  <a:pt x="194908" y="1576682"/>
                  <a:pt x="177790" y="1578581"/>
                </a:cubicBezTo>
                <a:cubicBezTo>
                  <a:pt x="153062" y="1576682"/>
                  <a:pt x="123580" y="1581430"/>
                  <a:pt x="99803" y="1578581"/>
                </a:cubicBezTo>
                <a:close/>
                <a:moveTo>
                  <a:pt x="180643" y="56227"/>
                </a:moveTo>
                <a:cubicBezTo>
                  <a:pt x="180643" y="52429"/>
                  <a:pt x="107412" y="50529"/>
                  <a:pt x="98852" y="56227"/>
                </a:cubicBezTo>
                <a:lnTo>
                  <a:pt x="98852" y="137901"/>
                </a:lnTo>
                <a:lnTo>
                  <a:pt x="180643" y="137901"/>
                </a:lnTo>
                <a:lnTo>
                  <a:pt x="180643" y="56227"/>
                </a:lnTo>
                <a:close/>
                <a:moveTo>
                  <a:pt x="1651918" y="56227"/>
                </a:moveTo>
                <a:cubicBezTo>
                  <a:pt x="1651918" y="52429"/>
                  <a:pt x="1578687" y="50529"/>
                  <a:pt x="1570127" y="56227"/>
                </a:cubicBezTo>
                <a:lnTo>
                  <a:pt x="1570127" y="137901"/>
                </a:lnTo>
                <a:lnTo>
                  <a:pt x="1651918" y="137901"/>
                </a:lnTo>
                <a:lnTo>
                  <a:pt x="1651918" y="56227"/>
                </a:lnTo>
                <a:close/>
                <a:moveTo>
                  <a:pt x="238657" y="188234"/>
                </a:moveTo>
                <a:lnTo>
                  <a:pt x="63664" y="188234"/>
                </a:lnTo>
                <a:cubicBezTo>
                  <a:pt x="63664" y="188234"/>
                  <a:pt x="55104" y="195832"/>
                  <a:pt x="55104" y="196782"/>
                </a:cubicBezTo>
                <a:lnTo>
                  <a:pt x="55104" y="375323"/>
                </a:lnTo>
                <a:lnTo>
                  <a:pt x="238657" y="188234"/>
                </a:lnTo>
                <a:close/>
                <a:moveTo>
                  <a:pt x="670434" y="188234"/>
                </a:moveTo>
                <a:lnTo>
                  <a:pt x="314741" y="188234"/>
                </a:lnTo>
                <a:lnTo>
                  <a:pt x="57006" y="444651"/>
                </a:lnTo>
                <a:cubicBezTo>
                  <a:pt x="52251" y="453198"/>
                  <a:pt x="51300" y="527274"/>
                  <a:pt x="57006" y="532972"/>
                </a:cubicBezTo>
                <a:cubicBezTo>
                  <a:pt x="62712" y="538670"/>
                  <a:pt x="61761" y="535821"/>
                  <a:pt x="63664" y="536771"/>
                </a:cubicBezTo>
                <a:lnTo>
                  <a:pt x="310937" y="538670"/>
                </a:lnTo>
                <a:lnTo>
                  <a:pt x="324251" y="534871"/>
                </a:lnTo>
                <a:lnTo>
                  <a:pt x="669483" y="188234"/>
                </a:lnTo>
                <a:close/>
                <a:moveTo>
                  <a:pt x="1109819" y="188234"/>
                </a:moveTo>
                <a:lnTo>
                  <a:pt x="747469" y="188234"/>
                </a:lnTo>
                <a:lnTo>
                  <a:pt x="398433" y="538670"/>
                </a:lnTo>
                <a:lnTo>
                  <a:pt x="760783" y="538670"/>
                </a:lnTo>
                <a:lnTo>
                  <a:pt x="1109819" y="188234"/>
                </a:lnTo>
                <a:close/>
                <a:moveTo>
                  <a:pt x="1538743" y="188234"/>
                </a:moveTo>
                <a:lnTo>
                  <a:pt x="1185903" y="188234"/>
                </a:lnTo>
                <a:lnTo>
                  <a:pt x="836867" y="538670"/>
                </a:lnTo>
                <a:lnTo>
                  <a:pt x="1009007" y="538670"/>
                </a:lnTo>
                <a:cubicBezTo>
                  <a:pt x="1018518" y="538670"/>
                  <a:pt x="1028028" y="571909"/>
                  <a:pt x="1012812" y="583306"/>
                </a:cubicBezTo>
                <a:cubicBezTo>
                  <a:pt x="997595" y="594702"/>
                  <a:pt x="996644" y="589953"/>
                  <a:pt x="995693" y="589953"/>
                </a:cubicBezTo>
                <a:lnTo>
                  <a:pt x="231048" y="589953"/>
                </a:lnTo>
                <a:lnTo>
                  <a:pt x="231048" y="686822"/>
                </a:lnTo>
                <a:lnTo>
                  <a:pt x="235804" y="691570"/>
                </a:lnTo>
                <a:lnTo>
                  <a:pt x="1513064" y="691570"/>
                </a:lnTo>
                <a:lnTo>
                  <a:pt x="1517819" y="686822"/>
                </a:lnTo>
                <a:lnTo>
                  <a:pt x="1517819" y="589953"/>
                </a:lnTo>
                <a:lnTo>
                  <a:pt x="1110770" y="589953"/>
                </a:lnTo>
                <a:cubicBezTo>
                  <a:pt x="1080336" y="589953"/>
                  <a:pt x="1069875" y="543419"/>
                  <a:pt x="1104113" y="538670"/>
                </a:cubicBezTo>
                <a:cubicBezTo>
                  <a:pt x="1138350" y="533922"/>
                  <a:pt x="1181148" y="544368"/>
                  <a:pt x="1196364" y="535821"/>
                </a:cubicBezTo>
                <a:lnTo>
                  <a:pt x="1533036" y="199631"/>
                </a:lnTo>
                <a:lnTo>
                  <a:pt x="1537791" y="189184"/>
                </a:lnTo>
                <a:close/>
                <a:moveTo>
                  <a:pt x="1269595" y="538670"/>
                </a:moveTo>
                <a:lnTo>
                  <a:pt x="1683302" y="538670"/>
                </a:lnTo>
                <a:cubicBezTo>
                  <a:pt x="1684253" y="538670"/>
                  <a:pt x="1695666" y="531073"/>
                  <a:pt x="1695666" y="530123"/>
                </a:cubicBezTo>
                <a:lnTo>
                  <a:pt x="1695666" y="196782"/>
                </a:lnTo>
                <a:cubicBezTo>
                  <a:pt x="1695666" y="183486"/>
                  <a:pt x="1624337" y="186335"/>
                  <a:pt x="1611973" y="191083"/>
                </a:cubicBezTo>
                <a:lnTo>
                  <a:pt x="1275302" y="527274"/>
                </a:lnTo>
                <a:lnTo>
                  <a:pt x="1270546" y="537720"/>
                </a:lnTo>
                <a:close/>
                <a:moveTo>
                  <a:pt x="180643" y="589953"/>
                </a:moveTo>
                <a:lnTo>
                  <a:pt x="98852" y="589953"/>
                </a:lnTo>
                <a:lnTo>
                  <a:pt x="98852" y="691570"/>
                </a:lnTo>
                <a:lnTo>
                  <a:pt x="180643" y="691570"/>
                </a:lnTo>
                <a:lnTo>
                  <a:pt x="180643" y="589953"/>
                </a:lnTo>
                <a:close/>
                <a:moveTo>
                  <a:pt x="1651918" y="589953"/>
                </a:moveTo>
                <a:lnTo>
                  <a:pt x="1570127" y="589953"/>
                </a:lnTo>
                <a:lnTo>
                  <a:pt x="1570127" y="691570"/>
                </a:lnTo>
                <a:lnTo>
                  <a:pt x="1651918" y="691570"/>
                </a:lnTo>
                <a:lnTo>
                  <a:pt x="1651918" y="589953"/>
                </a:lnTo>
                <a:close/>
                <a:moveTo>
                  <a:pt x="912951" y="742854"/>
                </a:moveTo>
                <a:lnTo>
                  <a:pt x="553454" y="742854"/>
                </a:lnTo>
                <a:lnTo>
                  <a:pt x="208223" y="1089491"/>
                </a:lnTo>
                <a:lnTo>
                  <a:pt x="567720" y="1089491"/>
                </a:lnTo>
                <a:lnTo>
                  <a:pt x="912951" y="742854"/>
                </a:lnTo>
                <a:close/>
                <a:moveTo>
                  <a:pt x="1351386" y="742854"/>
                </a:moveTo>
                <a:lnTo>
                  <a:pt x="985231" y="742854"/>
                </a:lnTo>
                <a:lnTo>
                  <a:pt x="640000" y="1089491"/>
                </a:lnTo>
                <a:lnTo>
                  <a:pt x="1006154" y="1089491"/>
                </a:lnTo>
                <a:lnTo>
                  <a:pt x="1351386" y="742854"/>
                </a:lnTo>
                <a:close/>
                <a:moveTo>
                  <a:pt x="1079385" y="1089491"/>
                </a:moveTo>
                <a:lnTo>
                  <a:pt x="1435078" y="1089491"/>
                </a:lnTo>
                <a:lnTo>
                  <a:pt x="1695666" y="829275"/>
                </a:lnTo>
                <a:lnTo>
                  <a:pt x="1695666" y="747602"/>
                </a:lnTo>
                <a:lnTo>
                  <a:pt x="1690911" y="742854"/>
                </a:lnTo>
                <a:lnTo>
                  <a:pt x="1425567" y="742854"/>
                </a:lnTo>
                <a:lnTo>
                  <a:pt x="1080336" y="1089491"/>
                </a:lnTo>
                <a:close/>
                <a:moveTo>
                  <a:pt x="1695666" y="1085692"/>
                </a:moveTo>
                <a:lnTo>
                  <a:pt x="1695666" y="905250"/>
                </a:lnTo>
                <a:lnTo>
                  <a:pt x="1512113" y="1088541"/>
                </a:lnTo>
                <a:lnTo>
                  <a:pt x="1687106" y="1088541"/>
                </a:lnTo>
                <a:cubicBezTo>
                  <a:pt x="1688057" y="1088541"/>
                  <a:pt x="1691861" y="1083792"/>
                  <a:pt x="1695666" y="1084742"/>
                </a:cubicBezTo>
                <a:close/>
                <a:moveTo>
                  <a:pt x="180643" y="1139824"/>
                </a:moveTo>
                <a:lnTo>
                  <a:pt x="98852" y="1139824"/>
                </a:lnTo>
                <a:lnTo>
                  <a:pt x="98852" y="1523499"/>
                </a:lnTo>
                <a:cubicBezTo>
                  <a:pt x="124531" y="1529197"/>
                  <a:pt x="154964" y="1529197"/>
                  <a:pt x="180643" y="1523499"/>
                </a:cubicBezTo>
                <a:lnTo>
                  <a:pt x="180643" y="1139824"/>
                </a:lnTo>
                <a:close/>
              </a:path>
            </a:pathLst>
          </a:custGeom>
          <a:solidFill>
            <a:schemeClr val="bg1"/>
          </a:solidFill>
          <a:ln w="9503" cap="flat">
            <a:noFill/>
            <a:prstDash val="solid"/>
            <a:miter/>
          </a:ln>
        </p:spPr>
        <p:txBody>
          <a:bodyPr rtlCol="0" anchor="ctr"/>
          <a:lstStyle/>
          <a:p>
            <a:endParaRPr lang="en-US"/>
          </a:p>
        </p:txBody>
      </p:sp>
      <p:grpSp>
        <p:nvGrpSpPr>
          <p:cNvPr id="133" name="Group 132">
            <a:extLst>
              <a:ext uri="{FF2B5EF4-FFF2-40B4-BE49-F238E27FC236}">
                <a16:creationId xmlns:a16="http://schemas.microsoft.com/office/drawing/2014/main" id="{981ACFD5-70E8-C4B7-6A94-70380B9F6DD5}"/>
              </a:ext>
            </a:extLst>
          </p:cNvPr>
          <p:cNvGrpSpPr/>
          <p:nvPr/>
        </p:nvGrpSpPr>
        <p:grpSpPr>
          <a:xfrm>
            <a:off x="8178476" y="3621879"/>
            <a:ext cx="774480" cy="692358"/>
            <a:chOff x="7284496" y="2127428"/>
            <a:chExt cx="2245645" cy="2249982"/>
          </a:xfrm>
          <a:solidFill>
            <a:schemeClr val="bg1"/>
          </a:solidFill>
        </p:grpSpPr>
        <p:grpSp>
          <p:nvGrpSpPr>
            <p:cNvPr id="134" name="Graphic 3">
              <a:extLst>
                <a:ext uri="{FF2B5EF4-FFF2-40B4-BE49-F238E27FC236}">
                  <a16:creationId xmlns:a16="http://schemas.microsoft.com/office/drawing/2014/main" id="{CCA7B5CC-51B1-F1DF-0090-BADC4A4F7FAB}"/>
                </a:ext>
              </a:extLst>
            </p:cNvPr>
            <p:cNvGrpSpPr/>
            <p:nvPr/>
          </p:nvGrpSpPr>
          <p:grpSpPr>
            <a:xfrm>
              <a:off x="7284496" y="2127428"/>
              <a:ext cx="2245645" cy="2249982"/>
              <a:chOff x="5098317" y="2100784"/>
              <a:chExt cx="2245645" cy="2249982"/>
            </a:xfrm>
            <a:grpFill/>
          </p:grpSpPr>
          <p:sp>
            <p:nvSpPr>
              <p:cNvPr id="138" name="Freeform 8">
                <a:extLst>
                  <a:ext uri="{FF2B5EF4-FFF2-40B4-BE49-F238E27FC236}">
                    <a16:creationId xmlns:a16="http://schemas.microsoft.com/office/drawing/2014/main" id="{FDE07A1F-0ADF-41BD-D0F0-50A0F3591BAE}"/>
                  </a:ext>
                </a:extLst>
              </p:cNvPr>
              <p:cNvSpPr/>
              <p:nvPr/>
            </p:nvSpPr>
            <p:spPr>
              <a:xfrm>
                <a:off x="5098317" y="2100784"/>
                <a:ext cx="2244434" cy="2249772"/>
              </a:xfrm>
              <a:custGeom>
                <a:avLst/>
                <a:gdLst>
                  <a:gd name="connsiteX0" fmla="*/ 1547886 w 2244435"/>
                  <a:gd name="connsiteY0" fmla="*/ 434488 h 2249773"/>
                  <a:gd name="connsiteX1" fmla="*/ 1537003 w 2244435"/>
                  <a:gd name="connsiteY1" fmla="*/ 302650 h 2249773"/>
                  <a:gd name="connsiteX2" fmla="*/ 1521282 w 2244435"/>
                  <a:gd name="connsiteY2" fmla="*/ 117593 h 2249773"/>
                  <a:gd name="connsiteX3" fmla="*/ 1631932 w 2244435"/>
                  <a:gd name="connsiteY3" fmla="*/ 269 h 2249773"/>
                  <a:gd name="connsiteX4" fmla="*/ 1704489 w 2244435"/>
                  <a:gd name="connsiteY4" fmla="*/ 269 h 2249773"/>
                  <a:gd name="connsiteX5" fmla="*/ 1809697 w 2244435"/>
                  <a:gd name="connsiteY5" fmla="*/ 113964 h 2249773"/>
                  <a:gd name="connsiteX6" fmla="*/ 1789744 w 2244435"/>
                  <a:gd name="connsiteY6" fmla="*/ 355869 h 2249773"/>
                  <a:gd name="connsiteX7" fmla="*/ 1783093 w 2244435"/>
                  <a:gd name="connsiteY7" fmla="*/ 435697 h 2249773"/>
                  <a:gd name="connsiteX8" fmla="*/ 1807883 w 2244435"/>
                  <a:gd name="connsiteY8" fmla="*/ 435697 h 2249773"/>
                  <a:gd name="connsiteX9" fmla="*/ 2127134 w 2244435"/>
                  <a:gd name="connsiteY9" fmla="*/ 435697 h 2249773"/>
                  <a:gd name="connsiteX10" fmla="*/ 2244435 w 2244435"/>
                  <a:gd name="connsiteY10" fmla="*/ 553021 h 2249773"/>
                  <a:gd name="connsiteX11" fmla="*/ 2244435 w 2244435"/>
                  <a:gd name="connsiteY11" fmla="*/ 1190440 h 2249773"/>
                  <a:gd name="connsiteX12" fmla="*/ 2128344 w 2244435"/>
                  <a:gd name="connsiteY12" fmla="*/ 1307159 h 2249773"/>
                  <a:gd name="connsiteX13" fmla="*/ 1843557 w 2244435"/>
                  <a:gd name="connsiteY13" fmla="*/ 1307764 h 2249773"/>
                  <a:gd name="connsiteX14" fmla="*/ 1812720 w 2244435"/>
                  <a:gd name="connsiteY14" fmla="*/ 1320464 h 2249773"/>
                  <a:gd name="connsiteX15" fmla="*/ 1711744 w 2244435"/>
                  <a:gd name="connsiteY15" fmla="*/ 1420855 h 2249773"/>
                  <a:gd name="connsiteX16" fmla="*/ 1610769 w 2244435"/>
                  <a:gd name="connsiteY16" fmla="*/ 1444440 h 2249773"/>
                  <a:gd name="connsiteX17" fmla="*/ 1556956 w 2244435"/>
                  <a:gd name="connsiteY17" fmla="*/ 1356145 h 2249773"/>
                  <a:gd name="connsiteX18" fmla="*/ 1556956 w 2244435"/>
                  <a:gd name="connsiteY18" fmla="*/ 1306554 h 2249773"/>
                  <a:gd name="connsiteX19" fmla="*/ 1530956 w 2244435"/>
                  <a:gd name="connsiteY19" fmla="*/ 1306554 h 2249773"/>
                  <a:gd name="connsiteX20" fmla="*/ 1205054 w 2244435"/>
                  <a:gd name="connsiteY20" fmla="*/ 1306554 h 2249773"/>
                  <a:gd name="connsiteX21" fmla="*/ 1086544 w 2244435"/>
                  <a:gd name="connsiteY21" fmla="*/ 1188021 h 2249773"/>
                  <a:gd name="connsiteX22" fmla="*/ 1086544 w 2244435"/>
                  <a:gd name="connsiteY22" fmla="*/ 1065859 h 2249773"/>
                  <a:gd name="connsiteX23" fmla="*/ 1017010 w 2244435"/>
                  <a:gd name="connsiteY23" fmla="*/ 1169878 h 2249773"/>
                  <a:gd name="connsiteX24" fmla="*/ 1013987 w 2244435"/>
                  <a:gd name="connsiteY24" fmla="*/ 1189231 h 2249773"/>
                  <a:gd name="connsiteX25" fmla="*/ 1012777 w 2244435"/>
                  <a:gd name="connsiteY25" fmla="*/ 1350097 h 2249773"/>
                  <a:gd name="connsiteX26" fmla="*/ 989801 w 2244435"/>
                  <a:gd name="connsiteY26" fmla="*/ 1469236 h 2249773"/>
                  <a:gd name="connsiteX27" fmla="*/ 992824 w 2244435"/>
                  <a:gd name="connsiteY27" fmla="*/ 1497659 h 2249773"/>
                  <a:gd name="connsiteX28" fmla="*/ 1012777 w 2244435"/>
                  <a:gd name="connsiteY28" fmla="*/ 1562974 h 2249773"/>
                  <a:gd name="connsiteX29" fmla="*/ 1013382 w 2244435"/>
                  <a:gd name="connsiteY29" fmla="*/ 1998402 h 2249773"/>
                  <a:gd name="connsiteX30" fmla="*/ 767292 w 2244435"/>
                  <a:gd name="connsiteY30" fmla="*/ 2248774 h 2249773"/>
                  <a:gd name="connsiteX31" fmla="*/ 11488 w 2244435"/>
                  <a:gd name="connsiteY31" fmla="*/ 2249379 h 2249773"/>
                  <a:gd name="connsiteX32" fmla="*/ 0 w 2244435"/>
                  <a:gd name="connsiteY32" fmla="*/ 2248169 h 2249773"/>
                  <a:gd name="connsiteX33" fmla="*/ 0 w 2244435"/>
                  <a:gd name="connsiteY33" fmla="*/ 2223978 h 2249773"/>
                  <a:gd name="connsiteX34" fmla="*/ 0 w 2244435"/>
                  <a:gd name="connsiteY34" fmla="*/ 1602888 h 2249773"/>
                  <a:gd name="connsiteX35" fmla="*/ 217672 w 2244435"/>
                  <a:gd name="connsiteY35" fmla="*/ 1378521 h 2249773"/>
                  <a:gd name="connsiteX36" fmla="*/ 238834 w 2244435"/>
                  <a:gd name="connsiteY36" fmla="*/ 1366426 h 2249773"/>
                  <a:gd name="connsiteX37" fmla="*/ 240043 w 2244435"/>
                  <a:gd name="connsiteY37" fmla="*/ 1364612 h 2249773"/>
                  <a:gd name="connsiteX38" fmla="*/ 233392 w 2244435"/>
                  <a:gd name="connsiteY38" fmla="*/ 1138431 h 2249773"/>
                  <a:gd name="connsiteX39" fmla="*/ 125766 w 2244435"/>
                  <a:gd name="connsiteY39" fmla="*/ 1002964 h 2249773"/>
                  <a:gd name="connsiteX40" fmla="*/ 71348 w 2244435"/>
                  <a:gd name="connsiteY40" fmla="*/ 887455 h 2249773"/>
                  <a:gd name="connsiteX41" fmla="*/ 113673 w 2244435"/>
                  <a:gd name="connsiteY41" fmla="*/ 618940 h 2249773"/>
                  <a:gd name="connsiteX42" fmla="*/ 594364 w 2244435"/>
                  <a:gd name="connsiteY42" fmla="*/ 289950 h 2249773"/>
                  <a:gd name="connsiteX43" fmla="*/ 779990 w 2244435"/>
                  <a:gd name="connsiteY43" fmla="*/ 289345 h 2249773"/>
                  <a:gd name="connsiteX44" fmla="*/ 803571 w 2244435"/>
                  <a:gd name="connsiteY44" fmla="*/ 281483 h 2249773"/>
                  <a:gd name="connsiteX45" fmla="*/ 974685 w 2244435"/>
                  <a:gd name="connsiteY45" fmla="*/ 218588 h 2249773"/>
                  <a:gd name="connsiteX46" fmla="*/ 1304820 w 2244435"/>
                  <a:gd name="connsiteY46" fmla="*/ 418764 h 2249773"/>
                  <a:gd name="connsiteX47" fmla="*/ 1335657 w 2244435"/>
                  <a:gd name="connsiteY47" fmla="*/ 435697 h 2249773"/>
                  <a:gd name="connsiteX48" fmla="*/ 1525514 w 2244435"/>
                  <a:gd name="connsiteY48" fmla="*/ 435093 h 2249773"/>
                  <a:gd name="connsiteX49" fmla="*/ 1547886 w 2244435"/>
                  <a:gd name="connsiteY49" fmla="*/ 434488 h 2249773"/>
                  <a:gd name="connsiteX50" fmla="*/ 1629513 w 2244435"/>
                  <a:gd name="connsiteY50" fmla="*/ 1233983 h 2249773"/>
                  <a:gd name="connsiteX51" fmla="*/ 1630118 w 2244435"/>
                  <a:gd name="connsiteY51" fmla="*/ 1344050 h 2249773"/>
                  <a:gd name="connsiteX52" fmla="*/ 1639187 w 2244435"/>
                  <a:gd name="connsiteY52" fmla="*/ 1376707 h 2249773"/>
                  <a:gd name="connsiteX53" fmla="*/ 1670024 w 2244435"/>
                  <a:gd name="connsiteY53" fmla="*/ 1359773 h 2249773"/>
                  <a:gd name="connsiteX54" fmla="*/ 1782488 w 2244435"/>
                  <a:gd name="connsiteY54" fmla="*/ 1248497 h 2249773"/>
                  <a:gd name="connsiteX55" fmla="*/ 1815139 w 2244435"/>
                  <a:gd name="connsiteY55" fmla="*/ 1235193 h 2249773"/>
                  <a:gd name="connsiteX56" fmla="*/ 2124716 w 2244435"/>
                  <a:gd name="connsiteY56" fmla="*/ 1234588 h 2249773"/>
                  <a:gd name="connsiteX57" fmla="*/ 2171878 w 2244435"/>
                  <a:gd name="connsiteY57" fmla="*/ 1186812 h 2249773"/>
                  <a:gd name="connsiteX58" fmla="*/ 2171878 w 2244435"/>
                  <a:gd name="connsiteY58" fmla="*/ 556650 h 2249773"/>
                  <a:gd name="connsiteX59" fmla="*/ 2124716 w 2244435"/>
                  <a:gd name="connsiteY59" fmla="*/ 508874 h 2249773"/>
                  <a:gd name="connsiteX60" fmla="*/ 1796999 w 2244435"/>
                  <a:gd name="connsiteY60" fmla="*/ 508874 h 2249773"/>
                  <a:gd name="connsiteX61" fmla="*/ 1779465 w 2244435"/>
                  <a:gd name="connsiteY61" fmla="*/ 509478 h 2249773"/>
                  <a:gd name="connsiteX62" fmla="*/ 1678489 w 2244435"/>
                  <a:gd name="connsiteY62" fmla="*/ 581445 h 2249773"/>
                  <a:gd name="connsiteX63" fmla="*/ 1624071 w 2244435"/>
                  <a:gd name="connsiteY63" fmla="*/ 581445 h 2249773"/>
                  <a:gd name="connsiteX64" fmla="*/ 1568444 w 2244435"/>
                  <a:gd name="connsiteY64" fmla="*/ 551812 h 2249773"/>
                  <a:gd name="connsiteX65" fmla="*/ 1549096 w 2244435"/>
                  <a:gd name="connsiteY65" fmla="*/ 508874 h 2249773"/>
                  <a:gd name="connsiteX66" fmla="*/ 1526119 w 2244435"/>
                  <a:gd name="connsiteY66" fmla="*/ 508874 h 2249773"/>
                  <a:gd name="connsiteX67" fmla="*/ 1350773 w 2244435"/>
                  <a:gd name="connsiteY67" fmla="*/ 508874 h 2249773"/>
                  <a:gd name="connsiteX68" fmla="*/ 1353191 w 2244435"/>
                  <a:gd name="connsiteY68" fmla="*/ 523388 h 2249773"/>
                  <a:gd name="connsiteX69" fmla="*/ 1374958 w 2244435"/>
                  <a:gd name="connsiteY69" fmla="*/ 675183 h 2249773"/>
                  <a:gd name="connsiteX70" fmla="*/ 1195379 w 2244435"/>
                  <a:gd name="connsiteY70" fmla="*/ 871731 h 2249773"/>
                  <a:gd name="connsiteX71" fmla="*/ 1180263 w 2244435"/>
                  <a:gd name="connsiteY71" fmla="*/ 877174 h 2249773"/>
                  <a:gd name="connsiteX72" fmla="*/ 1158496 w 2244435"/>
                  <a:gd name="connsiteY72" fmla="*/ 942488 h 2249773"/>
                  <a:gd name="connsiteX73" fmla="*/ 1157287 w 2244435"/>
                  <a:gd name="connsiteY73" fmla="*/ 1184997 h 2249773"/>
                  <a:gd name="connsiteX74" fmla="*/ 1207472 w 2244435"/>
                  <a:gd name="connsiteY74" fmla="*/ 1234588 h 2249773"/>
                  <a:gd name="connsiteX75" fmla="*/ 1601095 w 2244435"/>
                  <a:gd name="connsiteY75" fmla="*/ 1234588 h 2249773"/>
                  <a:gd name="connsiteX76" fmla="*/ 1629513 w 2244435"/>
                  <a:gd name="connsiteY76" fmla="*/ 1233983 h 2249773"/>
                  <a:gd name="connsiteX77" fmla="*/ 203765 w 2244435"/>
                  <a:gd name="connsiteY77" fmla="*/ 1786131 h 2249773"/>
                  <a:gd name="connsiteX78" fmla="*/ 374879 w 2244435"/>
                  <a:gd name="connsiteY78" fmla="*/ 1920388 h 2249773"/>
                  <a:gd name="connsiteX79" fmla="*/ 650596 w 2244435"/>
                  <a:gd name="connsiteY79" fmla="*/ 2136893 h 2249773"/>
                  <a:gd name="connsiteX80" fmla="*/ 839849 w 2244435"/>
                  <a:gd name="connsiteY80" fmla="*/ 2158664 h 2249773"/>
                  <a:gd name="connsiteX81" fmla="*/ 941429 w 2244435"/>
                  <a:gd name="connsiteY81" fmla="*/ 2004450 h 2249773"/>
                  <a:gd name="connsiteX82" fmla="*/ 942034 w 2244435"/>
                  <a:gd name="connsiteY82" fmla="*/ 1564788 h 2249773"/>
                  <a:gd name="connsiteX83" fmla="*/ 899104 w 2244435"/>
                  <a:gd name="connsiteY83" fmla="*/ 1524269 h 2249773"/>
                  <a:gd name="connsiteX84" fmla="*/ 740688 w 2244435"/>
                  <a:gd name="connsiteY84" fmla="*/ 1524269 h 2249773"/>
                  <a:gd name="connsiteX85" fmla="*/ 723758 w 2244435"/>
                  <a:gd name="connsiteY85" fmla="*/ 1526083 h 2249773"/>
                  <a:gd name="connsiteX86" fmla="*/ 723758 w 2244435"/>
                  <a:gd name="connsiteY86" fmla="*/ 1921597 h 2249773"/>
                  <a:gd name="connsiteX87" fmla="*/ 652410 w 2244435"/>
                  <a:gd name="connsiteY87" fmla="*/ 1921597 h 2249773"/>
                  <a:gd name="connsiteX88" fmla="*/ 651805 w 2244435"/>
                  <a:gd name="connsiteY88" fmla="*/ 1884707 h 2249773"/>
                  <a:gd name="connsiteX89" fmla="*/ 639108 w 2244435"/>
                  <a:gd name="connsiteY89" fmla="*/ 1850840 h 2249773"/>
                  <a:gd name="connsiteX90" fmla="*/ 322879 w 2244435"/>
                  <a:gd name="connsiteY90" fmla="*/ 1504916 h 2249773"/>
                  <a:gd name="connsiteX91" fmla="*/ 162044 w 2244435"/>
                  <a:gd name="connsiteY91" fmla="*/ 1460769 h 2249773"/>
                  <a:gd name="connsiteX92" fmla="*/ 73162 w 2244435"/>
                  <a:gd name="connsiteY92" fmla="*/ 1602283 h 2249773"/>
                  <a:gd name="connsiteX93" fmla="*/ 73162 w 2244435"/>
                  <a:gd name="connsiteY93" fmla="*/ 2153221 h 2249773"/>
                  <a:gd name="connsiteX94" fmla="*/ 74371 w 2244435"/>
                  <a:gd name="connsiteY94" fmla="*/ 2174993 h 2249773"/>
                  <a:gd name="connsiteX95" fmla="*/ 581667 w 2244435"/>
                  <a:gd name="connsiteY95" fmla="*/ 2174993 h 2249773"/>
                  <a:gd name="connsiteX96" fmla="*/ 160230 w 2244435"/>
                  <a:gd name="connsiteY96" fmla="*/ 1842978 h 2249773"/>
                  <a:gd name="connsiteX97" fmla="*/ 203765 w 2244435"/>
                  <a:gd name="connsiteY97" fmla="*/ 1786131 h 2249773"/>
                  <a:gd name="connsiteX98" fmla="*/ 333158 w 2244435"/>
                  <a:gd name="connsiteY98" fmla="*/ 1194069 h 2249773"/>
                  <a:gd name="connsiteX99" fmla="*/ 421436 w 2244435"/>
                  <a:gd name="connsiteY99" fmla="*/ 1030178 h 2249773"/>
                  <a:gd name="connsiteX100" fmla="*/ 428087 w 2244435"/>
                  <a:gd name="connsiteY100" fmla="*/ 987845 h 2249773"/>
                  <a:gd name="connsiteX101" fmla="*/ 402088 w 2244435"/>
                  <a:gd name="connsiteY101" fmla="*/ 852378 h 2249773"/>
                  <a:gd name="connsiteX102" fmla="*/ 561109 w 2244435"/>
                  <a:gd name="connsiteY102" fmla="*/ 692117 h 2249773"/>
                  <a:gd name="connsiteX103" fmla="*/ 658456 w 2244435"/>
                  <a:gd name="connsiteY103" fmla="*/ 742312 h 2249773"/>
                  <a:gd name="connsiteX104" fmla="*/ 715897 w 2244435"/>
                  <a:gd name="connsiteY104" fmla="*/ 684254 h 2249773"/>
                  <a:gd name="connsiteX105" fmla="*/ 1024870 w 2244435"/>
                  <a:gd name="connsiteY105" fmla="*/ 684859 h 2249773"/>
                  <a:gd name="connsiteX106" fmla="*/ 1105288 w 2244435"/>
                  <a:gd name="connsiteY106" fmla="*/ 764688 h 2249773"/>
                  <a:gd name="connsiteX107" fmla="*/ 1232867 w 2244435"/>
                  <a:gd name="connsiteY107" fmla="*/ 789483 h 2249773"/>
                  <a:gd name="connsiteX108" fmla="*/ 1304820 w 2244435"/>
                  <a:gd name="connsiteY108" fmla="*/ 681231 h 2249773"/>
                  <a:gd name="connsiteX109" fmla="*/ 1300587 w 2244435"/>
                  <a:gd name="connsiteY109" fmla="*/ 602007 h 2249773"/>
                  <a:gd name="connsiteX110" fmla="*/ 943848 w 2244435"/>
                  <a:gd name="connsiteY110" fmla="*/ 290554 h 2249773"/>
                  <a:gd name="connsiteX111" fmla="*/ 835012 w 2244435"/>
                  <a:gd name="connsiteY111" fmla="*/ 400016 h 2249773"/>
                  <a:gd name="connsiteX112" fmla="*/ 896081 w 2244435"/>
                  <a:gd name="connsiteY112" fmla="*/ 470774 h 2249773"/>
                  <a:gd name="connsiteX113" fmla="*/ 975289 w 2244435"/>
                  <a:gd name="connsiteY113" fmla="*/ 421183 h 2249773"/>
                  <a:gd name="connsiteX114" fmla="*/ 980731 w 2244435"/>
                  <a:gd name="connsiteY114" fmla="*/ 400016 h 2249773"/>
                  <a:gd name="connsiteX115" fmla="*/ 1050265 w 2244435"/>
                  <a:gd name="connsiteY115" fmla="*/ 400016 h 2249773"/>
                  <a:gd name="connsiteX116" fmla="*/ 900314 w 2244435"/>
                  <a:gd name="connsiteY116" fmla="*/ 543345 h 2249773"/>
                  <a:gd name="connsiteX117" fmla="*/ 763664 w 2244435"/>
                  <a:gd name="connsiteY117" fmla="*/ 361312 h 2249773"/>
                  <a:gd name="connsiteX118" fmla="*/ 598597 w 2244435"/>
                  <a:gd name="connsiteY118" fmla="*/ 361916 h 2249773"/>
                  <a:gd name="connsiteX119" fmla="*/ 181393 w 2244435"/>
                  <a:gd name="connsiteY119" fmla="*/ 646759 h 2249773"/>
                  <a:gd name="connsiteX120" fmla="*/ 145719 w 2244435"/>
                  <a:gd name="connsiteY120" fmla="*/ 895316 h 2249773"/>
                  <a:gd name="connsiteX121" fmla="*/ 168091 w 2244435"/>
                  <a:gd name="connsiteY121" fmla="*/ 941278 h 2249773"/>
                  <a:gd name="connsiteX122" fmla="*/ 316228 w 2244435"/>
                  <a:gd name="connsiteY122" fmla="*/ 1143269 h 2249773"/>
                  <a:gd name="connsiteX123" fmla="*/ 333158 w 2244435"/>
                  <a:gd name="connsiteY123" fmla="*/ 1194069 h 2249773"/>
                  <a:gd name="connsiteX124" fmla="*/ 1110125 w 2244435"/>
                  <a:gd name="connsiteY124" fmla="*/ 863264 h 2249773"/>
                  <a:gd name="connsiteX125" fmla="*/ 1021242 w 2244435"/>
                  <a:gd name="connsiteY125" fmla="*/ 784645 h 2249773"/>
                  <a:gd name="connsiteX126" fmla="*/ 965010 w 2244435"/>
                  <a:gd name="connsiteY126" fmla="*/ 729007 h 2249773"/>
                  <a:gd name="connsiteX127" fmla="*/ 773338 w 2244435"/>
                  <a:gd name="connsiteY127" fmla="*/ 729007 h 2249773"/>
                  <a:gd name="connsiteX128" fmla="*/ 680223 w 2244435"/>
                  <a:gd name="connsiteY128" fmla="*/ 822140 h 2249773"/>
                  <a:gd name="connsiteX129" fmla="*/ 643340 w 2244435"/>
                  <a:gd name="connsiteY129" fmla="*/ 862054 h 2249773"/>
                  <a:gd name="connsiteX130" fmla="*/ 617945 w 2244435"/>
                  <a:gd name="connsiteY130" fmla="*/ 813069 h 2249773"/>
                  <a:gd name="connsiteX131" fmla="*/ 553248 w 2244435"/>
                  <a:gd name="connsiteY131" fmla="*/ 764688 h 2249773"/>
                  <a:gd name="connsiteX132" fmla="*/ 473435 w 2244435"/>
                  <a:gd name="connsiteY132" fmla="*/ 843307 h 2249773"/>
                  <a:gd name="connsiteX133" fmla="*/ 504877 w 2244435"/>
                  <a:gd name="connsiteY133" fmla="*/ 1002964 h 2249773"/>
                  <a:gd name="connsiteX134" fmla="*/ 499435 w 2244435"/>
                  <a:gd name="connsiteY134" fmla="*/ 1039250 h 2249773"/>
                  <a:gd name="connsiteX135" fmla="*/ 386367 w 2244435"/>
                  <a:gd name="connsiteY135" fmla="*/ 1248497 h 2249773"/>
                  <a:gd name="connsiteX136" fmla="*/ 305345 w 2244435"/>
                  <a:gd name="connsiteY136" fmla="*/ 1397874 h 2249773"/>
                  <a:gd name="connsiteX137" fmla="*/ 366414 w 2244435"/>
                  <a:gd name="connsiteY137" fmla="*/ 1446255 h 2249773"/>
                  <a:gd name="connsiteX138" fmla="*/ 377902 w 2244435"/>
                  <a:gd name="connsiteY138" fmla="*/ 1452302 h 2249773"/>
                  <a:gd name="connsiteX139" fmla="*/ 492179 w 2244435"/>
                  <a:gd name="connsiteY139" fmla="*/ 1463793 h 2249773"/>
                  <a:gd name="connsiteX140" fmla="*/ 532691 w 2244435"/>
                  <a:gd name="connsiteY140" fmla="*/ 1361588 h 2249773"/>
                  <a:gd name="connsiteX141" fmla="*/ 482505 w 2244435"/>
                  <a:gd name="connsiteY141" fmla="*/ 1334978 h 2249773"/>
                  <a:gd name="connsiteX142" fmla="*/ 514551 w 2244435"/>
                  <a:gd name="connsiteY142" fmla="*/ 1270874 h 2249773"/>
                  <a:gd name="connsiteX143" fmla="*/ 579248 w 2244435"/>
                  <a:gd name="connsiteY143" fmla="*/ 1302321 h 2249773"/>
                  <a:gd name="connsiteX144" fmla="*/ 579248 w 2244435"/>
                  <a:gd name="connsiteY144" fmla="*/ 1197093 h 2249773"/>
                  <a:gd name="connsiteX145" fmla="*/ 634875 w 2244435"/>
                  <a:gd name="connsiteY145" fmla="*/ 1104564 h 2249773"/>
                  <a:gd name="connsiteX146" fmla="*/ 660875 w 2244435"/>
                  <a:gd name="connsiteY146" fmla="*/ 1071302 h 2249773"/>
                  <a:gd name="connsiteX147" fmla="*/ 816268 w 2244435"/>
                  <a:gd name="connsiteY147" fmla="*/ 944302 h 2249773"/>
                  <a:gd name="connsiteX148" fmla="*/ 991010 w 2244435"/>
                  <a:gd name="connsiteY148" fmla="*/ 1038645 h 2249773"/>
                  <a:gd name="connsiteX149" fmla="*/ 1004917 w 2244435"/>
                  <a:gd name="connsiteY149" fmla="*/ 1064650 h 2249773"/>
                  <a:gd name="connsiteX150" fmla="*/ 1110125 w 2244435"/>
                  <a:gd name="connsiteY150" fmla="*/ 863264 h 2249773"/>
                  <a:gd name="connsiteX151" fmla="*/ 724362 w 2244435"/>
                  <a:gd name="connsiteY151" fmla="*/ 1232773 h 2249773"/>
                  <a:gd name="connsiteX152" fmla="*/ 724362 w 2244435"/>
                  <a:gd name="connsiteY152" fmla="*/ 1204955 h 2249773"/>
                  <a:gd name="connsiteX153" fmla="*/ 688688 w 2244435"/>
                  <a:gd name="connsiteY153" fmla="*/ 1161412 h 2249773"/>
                  <a:gd name="connsiteX154" fmla="*/ 651805 w 2244435"/>
                  <a:gd name="connsiteY154" fmla="*/ 1203745 h 2249773"/>
                  <a:gd name="connsiteX155" fmla="*/ 651805 w 2244435"/>
                  <a:gd name="connsiteY155" fmla="*/ 1316836 h 2249773"/>
                  <a:gd name="connsiteX156" fmla="*/ 693526 w 2244435"/>
                  <a:gd name="connsiteY156" fmla="*/ 1436578 h 2249773"/>
                  <a:gd name="connsiteX157" fmla="*/ 720735 w 2244435"/>
                  <a:gd name="connsiteY157" fmla="*/ 1450488 h 2249773"/>
                  <a:gd name="connsiteX158" fmla="*/ 861012 w 2244435"/>
                  <a:gd name="connsiteY158" fmla="*/ 1451093 h 2249773"/>
                  <a:gd name="connsiteX159" fmla="*/ 940220 w 2244435"/>
                  <a:gd name="connsiteY159" fmla="*/ 1380336 h 2249773"/>
                  <a:gd name="connsiteX160" fmla="*/ 941429 w 2244435"/>
                  <a:gd name="connsiteY160" fmla="*/ 1359773 h 2249773"/>
                  <a:gd name="connsiteX161" fmla="*/ 940825 w 2244435"/>
                  <a:gd name="connsiteY161" fmla="*/ 1126336 h 2249773"/>
                  <a:gd name="connsiteX162" fmla="*/ 922685 w 2244435"/>
                  <a:gd name="connsiteY162" fmla="*/ 1064650 h 2249773"/>
                  <a:gd name="connsiteX163" fmla="*/ 811431 w 2244435"/>
                  <a:gd name="connsiteY163" fmla="*/ 1018083 h 2249773"/>
                  <a:gd name="connsiteX164" fmla="*/ 731618 w 2244435"/>
                  <a:gd name="connsiteY164" fmla="*/ 1096702 h 2249773"/>
                  <a:gd name="connsiteX165" fmla="*/ 793896 w 2244435"/>
                  <a:gd name="connsiteY165" fmla="*/ 1232169 h 2249773"/>
                  <a:gd name="connsiteX166" fmla="*/ 724362 w 2244435"/>
                  <a:gd name="connsiteY166" fmla="*/ 1232773 h 2249773"/>
                  <a:gd name="connsiteX167" fmla="*/ 1705093 w 2244435"/>
                  <a:gd name="connsiteY167" fmla="*/ 507664 h 2249773"/>
                  <a:gd name="connsiteX168" fmla="*/ 1712954 w 2244435"/>
                  <a:gd name="connsiteY168" fmla="*/ 409088 h 2249773"/>
                  <a:gd name="connsiteX169" fmla="*/ 1737744 w 2244435"/>
                  <a:gd name="connsiteY169" fmla="*/ 115778 h 2249773"/>
                  <a:gd name="connsiteX170" fmla="*/ 1698443 w 2244435"/>
                  <a:gd name="connsiteY170" fmla="*/ 72840 h 2249773"/>
                  <a:gd name="connsiteX171" fmla="*/ 1644025 w 2244435"/>
                  <a:gd name="connsiteY171" fmla="*/ 72840 h 2249773"/>
                  <a:gd name="connsiteX172" fmla="*/ 1594444 w 2244435"/>
                  <a:gd name="connsiteY172" fmla="*/ 127269 h 2249773"/>
                  <a:gd name="connsiteX173" fmla="*/ 1616211 w 2244435"/>
                  <a:gd name="connsiteY173" fmla="*/ 386712 h 2249773"/>
                  <a:gd name="connsiteX174" fmla="*/ 1627094 w 2244435"/>
                  <a:gd name="connsiteY174" fmla="*/ 507664 h 2249773"/>
                  <a:gd name="connsiteX175" fmla="*/ 1705093 w 2244435"/>
                  <a:gd name="connsiteY175" fmla="*/ 507664 h 2249773"/>
                  <a:gd name="connsiteX176" fmla="*/ 592550 w 2244435"/>
                  <a:gd name="connsiteY176" fmla="*/ 1409364 h 2249773"/>
                  <a:gd name="connsiteX177" fmla="*/ 558086 w 2244435"/>
                  <a:gd name="connsiteY177" fmla="*/ 1495240 h 2249773"/>
                  <a:gd name="connsiteX178" fmla="*/ 651805 w 2244435"/>
                  <a:gd name="connsiteY178" fmla="*/ 1595631 h 2249773"/>
                  <a:gd name="connsiteX179" fmla="*/ 651805 w 2244435"/>
                  <a:gd name="connsiteY179" fmla="*/ 1510964 h 2249773"/>
                  <a:gd name="connsiteX180" fmla="*/ 645759 w 2244435"/>
                  <a:gd name="connsiteY180" fmla="*/ 1494636 h 2249773"/>
                  <a:gd name="connsiteX181" fmla="*/ 592550 w 2244435"/>
                  <a:gd name="connsiteY181" fmla="*/ 1409364 h 2249773"/>
                  <a:gd name="connsiteX182" fmla="*/ 449854 w 2244435"/>
                  <a:gd name="connsiteY182" fmla="*/ 1536364 h 2249773"/>
                  <a:gd name="connsiteX183" fmla="*/ 648177 w 2244435"/>
                  <a:gd name="connsiteY183" fmla="*/ 1752869 h 2249773"/>
                  <a:gd name="connsiteX184" fmla="*/ 653619 w 2244435"/>
                  <a:gd name="connsiteY184" fmla="*/ 1749240 h 2249773"/>
                  <a:gd name="connsiteX185" fmla="*/ 559295 w 2244435"/>
                  <a:gd name="connsiteY185" fmla="*/ 1599259 h 2249773"/>
                  <a:gd name="connsiteX186" fmla="*/ 449854 w 2244435"/>
                  <a:gd name="connsiteY186" fmla="*/ 1536364 h 224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2244435" h="2249773">
                    <a:moveTo>
                      <a:pt x="1547886" y="434488"/>
                    </a:moveTo>
                    <a:cubicBezTo>
                      <a:pt x="1544259" y="389736"/>
                      <a:pt x="1540631" y="346193"/>
                      <a:pt x="1537003" y="302650"/>
                    </a:cubicBezTo>
                    <a:cubicBezTo>
                      <a:pt x="1531561" y="240964"/>
                      <a:pt x="1525514" y="179278"/>
                      <a:pt x="1521282" y="117593"/>
                    </a:cubicBezTo>
                    <a:cubicBezTo>
                      <a:pt x="1516445" y="49254"/>
                      <a:pt x="1563002" y="269"/>
                      <a:pt x="1631932" y="269"/>
                    </a:cubicBezTo>
                    <a:cubicBezTo>
                      <a:pt x="1656118" y="269"/>
                      <a:pt x="1680303" y="-336"/>
                      <a:pt x="1704489" y="269"/>
                    </a:cubicBezTo>
                    <a:cubicBezTo>
                      <a:pt x="1767372" y="1478"/>
                      <a:pt x="1813929" y="50464"/>
                      <a:pt x="1809697" y="113964"/>
                    </a:cubicBezTo>
                    <a:cubicBezTo>
                      <a:pt x="1804255" y="194397"/>
                      <a:pt x="1796394" y="274831"/>
                      <a:pt x="1789744" y="355869"/>
                    </a:cubicBezTo>
                    <a:cubicBezTo>
                      <a:pt x="1787325" y="381269"/>
                      <a:pt x="1785511" y="407274"/>
                      <a:pt x="1783093" y="435697"/>
                    </a:cubicBezTo>
                    <a:cubicBezTo>
                      <a:pt x="1792162" y="435697"/>
                      <a:pt x="1800023" y="435697"/>
                      <a:pt x="1807883" y="435697"/>
                    </a:cubicBezTo>
                    <a:cubicBezTo>
                      <a:pt x="1914300" y="435697"/>
                      <a:pt x="2020717" y="435697"/>
                      <a:pt x="2127134" y="435697"/>
                    </a:cubicBezTo>
                    <a:cubicBezTo>
                      <a:pt x="2199691" y="435697"/>
                      <a:pt x="2244435" y="480450"/>
                      <a:pt x="2244435" y="553021"/>
                    </a:cubicBezTo>
                    <a:cubicBezTo>
                      <a:pt x="2244435" y="765293"/>
                      <a:pt x="2244435" y="977564"/>
                      <a:pt x="2244435" y="1190440"/>
                    </a:cubicBezTo>
                    <a:cubicBezTo>
                      <a:pt x="2244435" y="1261197"/>
                      <a:pt x="2199087" y="1306554"/>
                      <a:pt x="2128344" y="1307159"/>
                    </a:cubicBezTo>
                    <a:cubicBezTo>
                      <a:pt x="2033415" y="1307159"/>
                      <a:pt x="1938486" y="1306554"/>
                      <a:pt x="1843557" y="1307764"/>
                    </a:cubicBezTo>
                    <a:cubicBezTo>
                      <a:pt x="1833278" y="1307764"/>
                      <a:pt x="1820580" y="1313207"/>
                      <a:pt x="1812720" y="1320464"/>
                    </a:cubicBezTo>
                    <a:cubicBezTo>
                      <a:pt x="1778255" y="1353121"/>
                      <a:pt x="1745000" y="1386988"/>
                      <a:pt x="1711744" y="1420855"/>
                    </a:cubicBezTo>
                    <a:cubicBezTo>
                      <a:pt x="1682722" y="1449883"/>
                      <a:pt x="1649466" y="1461374"/>
                      <a:pt x="1610769" y="1444440"/>
                    </a:cubicBezTo>
                    <a:cubicBezTo>
                      <a:pt x="1572677" y="1428112"/>
                      <a:pt x="1555747" y="1397269"/>
                      <a:pt x="1556956" y="1356145"/>
                    </a:cubicBezTo>
                    <a:cubicBezTo>
                      <a:pt x="1557560" y="1340421"/>
                      <a:pt x="1556956" y="1324697"/>
                      <a:pt x="1556956" y="1306554"/>
                    </a:cubicBezTo>
                    <a:cubicBezTo>
                      <a:pt x="1546677" y="1306554"/>
                      <a:pt x="1538817" y="1306554"/>
                      <a:pt x="1530956" y="1306554"/>
                    </a:cubicBezTo>
                    <a:cubicBezTo>
                      <a:pt x="1422121" y="1306554"/>
                      <a:pt x="1313889" y="1306554"/>
                      <a:pt x="1205054" y="1306554"/>
                    </a:cubicBezTo>
                    <a:cubicBezTo>
                      <a:pt x="1131287" y="1306554"/>
                      <a:pt x="1086544" y="1261802"/>
                      <a:pt x="1086544" y="1188021"/>
                    </a:cubicBezTo>
                    <a:cubicBezTo>
                      <a:pt x="1086544" y="1149316"/>
                      <a:pt x="1086544" y="1110007"/>
                      <a:pt x="1086544" y="1065859"/>
                    </a:cubicBezTo>
                    <a:cubicBezTo>
                      <a:pt x="1061149" y="1103959"/>
                      <a:pt x="1038777" y="1136617"/>
                      <a:pt x="1017010" y="1169878"/>
                    </a:cubicBezTo>
                    <a:cubicBezTo>
                      <a:pt x="1013987" y="1174716"/>
                      <a:pt x="1013987" y="1182578"/>
                      <a:pt x="1013987" y="1189231"/>
                    </a:cubicBezTo>
                    <a:cubicBezTo>
                      <a:pt x="1013987" y="1243054"/>
                      <a:pt x="1017010" y="1296878"/>
                      <a:pt x="1012777" y="1350097"/>
                    </a:cubicBezTo>
                    <a:cubicBezTo>
                      <a:pt x="1009754" y="1390012"/>
                      <a:pt x="999475" y="1429926"/>
                      <a:pt x="989801" y="1469236"/>
                    </a:cubicBezTo>
                    <a:cubicBezTo>
                      <a:pt x="987382" y="1480121"/>
                      <a:pt x="987382" y="1487378"/>
                      <a:pt x="992824" y="1497659"/>
                    </a:cubicBezTo>
                    <a:cubicBezTo>
                      <a:pt x="1002498" y="1518221"/>
                      <a:pt x="1012777" y="1541202"/>
                      <a:pt x="1012777" y="1562974"/>
                    </a:cubicBezTo>
                    <a:cubicBezTo>
                      <a:pt x="1014591" y="1708117"/>
                      <a:pt x="1014591" y="1853259"/>
                      <a:pt x="1013382" y="1998402"/>
                    </a:cubicBezTo>
                    <a:cubicBezTo>
                      <a:pt x="1012172" y="2136893"/>
                      <a:pt x="903941" y="2248169"/>
                      <a:pt x="767292" y="2248774"/>
                    </a:cubicBezTo>
                    <a:cubicBezTo>
                      <a:pt x="515156" y="2250588"/>
                      <a:pt x="263624" y="2249379"/>
                      <a:pt x="11488" y="2249379"/>
                    </a:cubicBezTo>
                    <a:cubicBezTo>
                      <a:pt x="8465" y="2249379"/>
                      <a:pt x="5442" y="2248774"/>
                      <a:pt x="0" y="2248169"/>
                    </a:cubicBezTo>
                    <a:cubicBezTo>
                      <a:pt x="0" y="2239702"/>
                      <a:pt x="0" y="2231840"/>
                      <a:pt x="0" y="2223978"/>
                    </a:cubicBezTo>
                    <a:cubicBezTo>
                      <a:pt x="0" y="2017150"/>
                      <a:pt x="0" y="1809716"/>
                      <a:pt x="0" y="1602888"/>
                    </a:cubicBezTo>
                    <a:cubicBezTo>
                      <a:pt x="0" y="1471050"/>
                      <a:pt x="86464" y="1382755"/>
                      <a:pt x="217672" y="1378521"/>
                    </a:cubicBezTo>
                    <a:cubicBezTo>
                      <a:pt x="224927" y="1378521"/>
                      <a:pt x="231578" y="1370659"/>
                      <a:pt x="238834" y="1366426"/>
                    </a:cubicBezTo>
                    <a:cubicBezTo>
                      <a:pt x="239439" y="1365821"/>
                      <a:pt x="239439" y="1365216"/>
                      <a:pt x="240043" y="1364612"/>
                    </a:cubicBezTo>
                    <a:cubicBezTo>
                      <a:pt x="306554" y="1287202"/>
                      <a:pt x="265438" y="1212212"/>
                      <a:pt x="233392" y="1138431"/>
                    </a:cubicBezTo>
                    <a:cubicBezTo>
                      <a:pt x="210416" y="1084607"/>
                      <a:pt x="172928" y="1038645"/>
                      <a:pt x="125766" y="1002964"/>
                    </a:cubicBezTo>
                    <a:cubicBezTo>
                      <a:pt x="87069" y="973331"/>
                      <a:pt x="71952" y="936440"/>
                      <a:pt x="71348" y="887455"/>
                    </a:cubicBezTo>
                    <a:cubicBezTo>
                      <a:pt x="70743" y="795531"/>
                      <a:pt x="74976" y="704212"/>
                      <a:pt x="113673" y="618940"/>
                    </a:cubicBezTo>
                    <a:cubicBezTo>
                      <a:pt x="207393" y="412112"/>
                      <a:pt x="366414" y="299626"/>
                      <a:pt x="594364" y="289950"/>
                    </a:cubicBezTo>
                    <a:cubicBezTo>
                      <a:pt x="656038" y="287531"/>
                      <a:pt x="718316" y="289950"/>
                      <a:pt x="779990" y="289345"/>
                    </a:cubicBezTo>
                    <a:cubicBezTo>
                      <a:pt x="787850" y="289345"/>
                      <a:pt x="798734" y="286926"/>
                      <a:pt x="803571" y="281483"/>
                    </a:cubicBezTo>
                    <a:cubicBezTo>
                      <a:pt x="849524" y="229474"/>
                      <a:pt x="907569" y="211935"/>
                      <a:pt x="974685" y="218588"/>
                    </a:cubicBezTo>
                    <a:cubicBezTo>
                      <a:pt x="1116171" y="232497"/>
                      <a:pt x="1226821" y="299626"/>
                      <a:pt x="1304820" y="418764"/>
                    </a:cubicBezTo>
                    <a:cubicBezTo>
                      <a:pt x="1312680" y="430859"/>
                      <a:pt x="1320540" y="435697"/>
                      <a:pt x="1335657" y="435697"/>
                    </a:cubicBezTo>
                    <a:cubicBezTo>
                      <a:pt x="1399144" y="435093"/>
                      <a:pt x="1462632" y="435093"/>
                      <a:pt x="1525514" y="435093"/>
                    </a:cubicBezTo>
                    <a:cubicBezTo>
                      <a:pt x="1532770" y="435697"/>
                      <a:pt x="1539421" y="435093"/>
                      <a:pt x="1547886" y="434488"/>
                    </a:cubicBezTo>
                    <a:close/>
                    <a:moveTo>
                      <a:pt x="1629513" y="1233983"/>
                    </a:moveTo>
                    <a:cubicBezTo>
                      <a:pt x="1629513" y="1272688"/>
                      <a:pt x="1628909" y="1308369"/>
                      <a:pt x="1630118" y="1344050"/>
                    </a:cubicBezTo>
                    <a:cubicBezTo>
                      <a:pt x="1630722" y="1354935"/>
                      <a:pt x="1636164" y="1365821"/>
                      <a:pt x="1639187" y="1376707"/>
                    </a:cubicBezTo>
                    <a:cubicBezTo>
                      <a:pt x="1649466" y="1371264"/>
                      <a:pt x="1661559" y="1367636"/>
                      <a:pt x="1670024" y="1359773"/>
                    </a:cubicBezTo>
                    <a:cubicBezTo>
                      <a:pt x="1708117" y="1322883"/>
                      <a:pt x="1744395" y="1284783"/>
                      <a:pt x="1782488" y="1248497"/>
                    </a:cubicBezTo>
                    <a:cubicBezTo>
                      <a:pt x="1790348" y="1240636"/>
                      <a:pt x="1804255" y="1235193"/>
                      <a:pt x="1815139" y="1235193"/>
                    </a:cubicBezTo>
                    <a:cubicBezTo>
                      <a:pt x="1918532" y="1233983"/>
                      <a:pt x="2021927" y="1234588"/>
                      <a:pt x="2124716" y="1234588"/>
                    </a:cubicBezTo>
                    <a:cubicBezTo>
                      <a:pt x="2159785" y="1234588"/>
                      <a:pt x="2171878" y="1222493"/>
                      <a:pt x="2171878" y="1186812"/>
                    </a:cubicBezTo>
                    <a:cubicBezTo>
                      <a:pt x="2171878" y="976959"/>
                      <a:pt x="2171878" y="766502"/>
                      <a:pt x="2171878" y="556650"/>
                    </a:cubicBezTo>
                    <a:cubicBezTo>
                      <a:pt x="2171878" y="520969"/>
                      <a:pt x="2159785" y="508874"/>
                      <a:pt x="2124716" y="508874"/>
                    </a:cubicBezTo>
                    <a:cubicBezTo>
                      <a:pt x="2015275" y="508874"/>
                      <a:pt x="1905835" y="508874"/>
                      <a:pt x="1796999" y="508874"/>
                    </a:cubicBezTo>
                    <a:cubicBezTo>
                      <a:pt x="1790953" y="508874"/>
                      <a:pt x="1784906" y="509478"/>
                      <a:pt x="1779465" y="509478"/>
                    </a:cubicBezTo>
                    <a:cubicBezTo>
                      <a:pt x="1758907" y="571164"/>
                      <a:pt x="1744395" y="581445"/>
                      <a:pt x="1678489" y="581445"/>
                    </a:cubicBezTo>
                    <a:cubicBezTo>
                      <a:pt x="1660350" y="581445"/>
                      <a:pt x="1642210" y="582050"/>
                      <a:pt x="1624071" y="581445"/>
                    </a:cubicBezTo>
                    <a:cubicBezTo>
                      <a:pt x="1601095" y="580840"/>
                      <a:pt x="1581142" y="571164"/>
                      <a:pt x="1568444" y="551812"/>
                    </a:cubicBezTo>
                    <a:cubicBezTo>
                      <a:pt x="1560584" y="539716"/>
                      <a:pt x="1556351" y="524597"/>
                      <a:pt x="1549096" y="508874"/>
                    </a:cubicBezTo>
                    <a:cubicBezTo>
                      <a:pt x="1542444" y="508874"/>
                      <a:pt x="1534584" y="508874"/>
                      <a:pt x="1526119" y="508874"/>
                    </a:cubicBezTo>
                    <a:cubicBezTo>
                      <a:pt x="1468073" y="508874"/>
                      <a:pt x="1410028" y="508874"/>
                      <a:pt x="1350773" y="508874"/>
                    </a:cubicBezTo>
                    <a:cubicBezTo>
                      <a:pt x="1351982" y="514921"/>
                      <a:pt x="1351982" y="519155"/>
                      <a:pt x="1353191" y="523388"/>
                    </a:cubicBezTo>
                    <a:cubicBezTo>
                      <a:pt x="1369517" y="572978"/>
                      <a:pt x="1374958" y="623174"/>
                      <a:pt x="1374958" y="675183"/>
                    </a:cubicBezTo>
                    <a:cubicBezTo>
                      <a:pt x="1373749" y="782831"/>
                      <a:pt x="1302401" y="861450"/>
                      <a:pt x="1195379" y="871731"/>
                    </a:cubicBezTo>
                    <a:cubicBezTo>
                      <a:pt x="1189938" y="872335"/>
                      <a:pt x="1181473" y="874150"/>
                      <a:pt x="1180263" y="877174"/>
                    </a:cubicBezTo>
                    <a:cubicBezTo>
                      <a:pt x="1171798" y="898340"/>
                      <a:pt x="1159101" y="920716"/>
                      <a:pt x="1158496" y="942488"/>
                    </a:cubicBezTo>
                    <a:cubicBezTo>
                      <a:pt x="1156078" y="1023526"/>
                      <a:pt x="1157287" y="1103959"/>
                      <a:pt x="1157287" y="1184997"/>
                    </a:cubicBezTo>
                    <a:cubicBezTo>
                      <a:pt x="1157287" y="1223097"/>
                      <a:pt x="1168775" y="1234588"/>
                      <a:pt x="1207472" y="1234588"/>
                    </a:cubicBezTo>
                    <a:cubicBezTo>
                      <a:pt x="1338680" y="1234588"/>
                      <a:pt x="1469887" y="1234588"/>
                      <a:pt x="1601095" y="1234588"/>
                    </a:cubicBezTo>
                    <a:cubicBezTo>
                      <a:pt x="1611374" y="1233983"/>
                      <a:pt x="1619234" y="1233983"/>
                      <a:pt x="1629513" y="1233983"/>
                    </a:cubicBezTo>
                    <a:close/>
                    <a:moveTo>
                      <a:pt x="203765" y="1786131"/>
                    </a:moveTo>
                    <a:cubicBezTo>
                      <a:pt x="262415" y="1832093"/>
                      <a:pt x="318647" y="1876240"/>
                      <a:pt x="374879" y="1920388"/>
                    </a:cubicBezTo>
                    <a:cubicBezTo>
                      <a:pt x="466785" y="1992959"/>
                      <a:pt x="558086" y="2065531"/>
                      <a:pt x="650596" y="2136893"/>
                    </a:cubicBezTo>
                    <a:cubicBezTo>
                      <a:pt x="708642" y="2181645"/>
                      <a:pt x="772734" y="2190717"/>
                      <a:pt x="839849" y="2158664"/>
                    </a:cubicBezTo>
                    <a:cubicBezTo>
                      <a:pt x="903941" y="2127821"/>
                      <a:pt x="940220" y="2075207"/>
                      <a:pt x="941429" y="2004450"/>
                    </a:cubicBezTo>
                    <a:cubicBezTo>
                      <a:pt x="943848" y="1858097"/>
                      <a:pt x="942639" y="1711140"/>
                      <a:pt x="942034" y="1564788"/>
                    </a:cubicBezTo>
                    <a:cubicBezTo>
                      <a:pt x="942034" y="1536969"/>
                      <a:pt x="928127" y="1524269"/>
                      <a:pt x="899104" y="1524269"/>
                    </a:cubicBezTo>
                    <a:cubicBezTo>
                      <a:pt x="846500" y="1524269"/>
                      <a:pt x="793292" y="1524269"/>
                      <a:pt x="740688" y="1524269"/>
                    </a:cubicBezTo>
                    <a:cubicBezTo>
                      <a:pt x="735851" y="1524269"/>
                      <a:pt x="731013" y="1525478"/>
                      <a:pt x="723758" y="1526083"/>
                    </a:cubicBezTo>
                    <a:cubicBezTo>
                      <a:pt x="723758" y="1659131"/>
                      <a:pt x="723758" y="1790969"/>
                      <a:pt x="723758" y="1921597"/>
                    </a:cubicBezTo>
                    <a:cubicBezTo>
                      <a:pt x="698967" y="1921597"/>
                      <a:pt x="676596" y="1921597"/>
                      <a:pt x="652410" y="1921597"/>
                    </a:cubicBezTo>
                    <a:cubicBezTo>
                      <a:pt x="652410" y="1908293"/>
                      <a:pt x="654224" y="1896197"/>
                      <a:pt x="651805" y="1884707"/>
                    </a:cubicBezTo>
                    <a:cubicBezTo>
                      <a:pt x="649387" y="1873216"/>
                      <a:pt x="646968" y="1859307"/>
                      <a:pt x="639108" y="1850840"/>
                    </a:cubicBezTo>
                    <a:cubicBezTo>
                      <a:pt x="534504" y="1734726"/>
                      <a:pt x="428692" y="1619821"/>
                      <a:pt x="322879" y="1504916"/>
                    </a:cubicBezTo>
                    <a:cubicBezTo>
                      <a:pt x="276322" y="1454117"/>
                      <a:pt x="218881" y="1438997"/>
                      <a:pt x="162044" y="1460769"/>
                    </a:cubicBezTo>
                    <a:cubicBezTo>
                      <a:pt x="105208" y="1483145"/>
                      <a:pt x="73162" y="1533945"/>
                      <a:pt x="73162" y="1602283"/>
                    </a:cubicBezTo>
                    <a:cubicBezTo>
                      <a:pt x="73162" y="1786131"/>
                      <a:pt x="73162" y="1969374"/>
                      <a:pt x="73162" y="2153221"/>
                    </a:cubicBezTo>
                    <a:cubicBezTo>
                      <a:pt x="73162" y="2160478"/>
                      <a:pt x="73767" y="2167736"/>
                      <a:pt x="74371" y="2174993"/>
                    </a:cubicBezTo>
                    <a:cubicBezTo>
                      <a:pt x="243067" y="2174993"/>
                      <a:pt x="410553" y="2174993"/>
                      <a:pt x="581667" y="2174993"/>
                    </a:cubicBezTo>
                    <a:cubicBezTo>
                      <a:pt x="438971" y="2062507"/>
                      <a:pt x="299903" y="1953045"/>
                      <a:pt x="160230" y="1842978"/>
                    </a:cubicBezTo>
                    <a:cubicBezTo>
                      <a:pt x="174742" y="1823626"/>
                      <a:pt x="188649" y="1806088"/>
                      <a:pt x="203765" y="1786131"/>
                    </a:cubicBezTo>
                    <a:close/>
                    <a:moveTo>
                      <a:pt x="333158" y="1194069"/>
                    </a:moveTo>
                    <a:cubicBezTo>
                      <a:pt x="363995" y="1137826"/>
                      <a:pt x="393623" y="1084607"/>
                      <a:pt x="421436" y="1030178"/>
                    </a:cubicBezTo>
                    <a:cubicBezTo>
                      <a:pt x="427483" y="1018083"/>
                      <a:pt x="429901" y="1001150"/>
                      <a:pt x="428087" y="987845"/>
                    </a:cubicBezTo>
                    <a:cubicBezTo>
                      <a:pt x="420832" y="942488"/>
                      <a:pt x="410553" y="897736"/>
                      <a:pt x="402088" y="852378"/>
                    </a:cubicBezTo>
                    <a:cubicBezTo>
                      <a:pt x="383948" y="755617"/>
                      <a:pt x="464366" y="675183"/>
                      <a:pt x="561109" y="692117"/>
                    </a:cubicBezTo>
                    <a:cubicBezTo>
                      <a:pt x="598597" y="698769"/>
                      <a:pt x="630038" y="716307"/>
                      <a:pt x="658456" y="742312"/>
                    </a:cubicBezTo>
                    <a:cubicBezTo>
                      <a:pt x="678410" y="721750"/>
                      <a:pt x="697153" y="703002"/>
                      <a:pt x="715897" y="684254"/>
                    </a:cubicBezTo>
                    <a:cubicBezTo>
                      <a:pt x="806594" y="594750"/>
                      <a:pt x="933569" y="594750"/>
                      <a:pt x="1024870" y="684859"/>
                    </a:cubicBezTo>
                    <a:cubicBezTo>
                      <a:pt x="1051474" y="711469"/>
                      <a:pt x="1077474" y="738683"/>
                      <a:pt x="1105288" y="764688"/>
                    </a:cubicBezTo>
                    <a:cubicBezTo>
                      <a:pt x="1142171" y="799764"/>
                      <a:pt x="1185705" y="809440"/>
                      <a:pt x="1232867" y="789483"/>
                    </a:cubicBezTo>
                    <a:cubicBezTo>
                      <a:pt x="1279425" y="769526"/>
                      <a:pt x="1304215" y="732031"/>
                      <a:pt x="1304820" y="681231"/>
                    </a:cubicBezTo>
                    <a:cubicBezTo>
                      <a:pt x="1305424" y="654621"/>
                      <a:pt x="1303611" y="628617"/>
                      <a:pt x="1300587" y="602007"/>
                    </a:cubicBezTo>
                    <a:cubicBezTo>
                      <a:pt x="1278215" y="428440"/>
                      <a:pt x="1117985" y="288740"/>
                      <a:pt x="943848" y="290554"/>
                    </a:cubicBezTo>
                    <a:cubicBezTo>
                      <a:pt x="882779" y="291159"/>
                      <a:pt x="833803" y="340750"/>
                      <a:pt x="835012" y="400016"/>
                    </a:cubicBezTo>
                    <a:cubicBezTo>
                      <a:pt x="835617" y="435093"/>
                      <a:pt x="861616" y="465331"/>
                      <a:pt x="896081" y="470774"/>
                    </a:cubicBezTo>
                    <a:cubicBezTo>
                      <a:pt x="930546" y="476216"/>
                      <a:pt x="964406" y="455050"/>
                      <a:pt x="975289" y="421183"/>
                    </a:cubicBezTo>
                    <a:cubicBezTo>
                      <a:pt x="977708" y="413926"/>
                      <a:pt x="978917" y="407274"/>
                      <a:pt x="980731" y="400016"/>
                    </a:cubicBezTo>
                    <a:cubicBezTo>
                      <a:pt x="1004917" y="400016"/>
                      <a:pt x="1027893" y="400016"/>
                      <a:pt x="1050265" y="400016"/>
                    </a:cubicBezTo>
                    <a:cubicBezTo>
                      <a:pt x="1050265" y="481659"/>
                      <a:pt x="981940" y="546369"/>
                      <a:pt x="900314" y="543345"/>
                    </a:cubicBezTo>
                    <a:cubicBezTo>
                      <a:pt x="811431" y="540321"/>
                      <a:pt x="755804" y="467145"/>
                      <a:pt x="763664" y="361312"/>
                    </a:cubicBezTo>
                    <a:cubicBezTo>
                      <a:pt x="708642" y="361312"/>
                      <a:pt x="653619" y="359497"/>
                      <a:pt x="598597" y="361916"/>
                    </a:cubicBezTo>
                    <a:cubicBezTo>
                      <a:pt x="400274" y="369778"/>
                      <a:pt x="262415" y="467145"/>
                      <a:pt x="181393" y="646759"/>
                    </a:cubicBezTo>
                    <a:cubicBezTo>
                      <a:pt x="145114" y="725983"/>
                      <a:pt x="143905" y="810650"/>
                      <a:pt x="145719" y="895316"/>
                    </a:cubicBezTo>
                    <a:cubicBezTo>
                      <a:pt x="146324" y="915274"/>
                      <a:pt x="152370" y="929183"/>
                      <a:pt x="168091" y="941278"/>
                    </a:cubicBezTo>
                    <a:cubicBezTo>
                      <a:pt x="236415" y="994497"/>
                      <a:pt x="285392" y="1062231"/>
                      <a:pt x="316228" y="1143269"/>
                    </a:cubicBezTo>
                    <a:cubicBezTo>
                      <a:pt x="321670" y="1159597"/>
                      <a:pt x="326507" y="1175321"/>
                      <a:pt x="333158" y="1194069"/>
                    </a:cubicBezTo>
                    <a:close/>
                    <a:moveTo>
                      <a:pt x="1110125" y="863264"/>
                    </a:moveTo>
                    <a:cubicBezTo>
                      <a:pt x="1077474" y="834236"/>
                      <a:pt x="1049056" y="810045"/>
                      <a:pt x="1021242" y="784645"/>
                    </a:cubicBezTo>
                    <a:cubicBezTo>
                      <a:pt x="1001894" y="766502"/>
                      <a:pt x="984359" y="747150"/>
                      <a:pt x="965010" y="729007"/>
                    </a:cubicBezTo>
                    <a:cubicBezTo>
                      <a:pt x="909383" y="676997"/>
                      <a:pt x="828361" y="676393"/>
                      <a:pt x="773338" y="729007"/>
                    </a:cubicBezTo>
                    <a:cubicBezTo>
                      <a:pt x="741897" y="759245"/>
                      <a:pt x="711060" y="790693"/>
                      <a:pt x="680223" y="822140"/>
                    </a:cubicBezTo>
                    <a:cubicBezTo>
                      <a:pt x="668131" y="834236"/>
                      <a:pt x="657247" y="847540"/>
                      <a:pt x="643340" y="862054"/>
                    </a:cubicBezTo>
                    <a:cubicBezTo>
                      <a:pt x="633061" y="842097"/>
                      <a:pt x="625806" y="827583"/>
                      <a:pt x="617945" y="813069"/>
                    </a:cubicBezTo>
                    <a:cubicBezTo>
                      <a:pt x="603434" y="787064"/>
                      <a:pt x="581667" y="770736"/>
                      <a:pt x="553248" y="764688"/>
                    </a:cubicBezTo>
                    <a:cubicBezTo>
                      <a:pt x="502458" y="753802"/>
                      <a:pt x="463157" y="791902"/>
                      <a:pt x="473435" y="843307"/>
                    </a:cubicBezTo>
                    <a:cubicBezTo>
                      <a:pt x="483714" y="896526"/>
                      <a:pt x="495203" y="949745"/>
                      <a:pt x="504877" y="1002964"/>
                    </a:cubicBezTo>
                    <a:cubicBezTo>
                      <a:pt x="506691" y="1014455"/>
                      <a:pt x="504877" y="1028969"/>
                      <a:pt x="499435" y="1039250"/>
                    </a:cubicBezTo>
                    <a:cubicBezTo>
                      <a:pt x="462552" y="1109402"/>
                      <a:pt x="423855" y="1178345"/>
                      <a:pt x="386367" y="1248497"/>
                    </a:cubicBezTo>
                    <a:cubicBezTo>
                      <a:pt x="359158" y="1298693"/>
                      <a:pt x="331949" y="1348888"/>
                      <a:pt x="305345" y="1397874"/>
                    </a:cubicBezTo>
                    <a:cubicBezTo>
                      <a:pt x="326507" y="1414807"/>
                      <a:pt x="346460" y="1430531"/>
                      <a:pt x="366414" y="1446255"/>
                    </a:cubicBezTo>
                    <a:cubicBezTo>
                      <a:pt x="370042" y="1448674"/>
                      <a:pt x="373669" y="1451697"/>
                      <a:pt x="377902" y="1452302"/>
                    </a:cubicBezTo>
                    <a:cubicBezTo>
                      <a:pt x="415390" y="1456535"/>
                      <a:pt x="452273" y="1460164"/>
                      <a:pt x="492179" y="1463793"/>
                    </a:cubicBezTo>
                    <a:cubicBezTo>
                      <a:pt x="504877" y="1432345"/>
                      <a:pt x="518784" y="1397269"/>
                      <a:pt x="532691" y="1361588"/>
                    </a:cubicBezTo>
                    <a:cubicBezTo>
                      <a:pt x="515156" y="1352517"/>
                      <a:pt x="499435" y="1344050"/>
                      <a:pt x="482505" y="1334978"/>
                    </a:cubicBezTo>
                    <a:cubicBezTo>
                      <a:pt x="493389" y="1313207"/>
                      <a:pt x="503668" y="1292645"/>
                      <a:pt x="514551" y="1270874"/>
                    </a:cubicBezTo>
                    <a:cubicBezTo>
                      <a:pt x="536923" y="1281759"/>
                      <a:pt x="556876" y="1291435"/>
                      <a:pt x="579248" y="1302321"/>
                    </a:cubicBezTo>
                    <a:cubicBezTo>
                      <a:pt x="579248" y="1264826"/>
                      <a:pt x="578644" y="1230959"/>
                      <a:pt x="579248" y="1197093"/>
                    </a:cubicBezTo>
                    <a:cubicBezTo>
                      <a:pt x="580457" y="1155969"/>
                      <a:pt x="599201" y="1123916"/>
                      <a:pt x="634875" y="1104564"/>
                    </a:cubicBezTo>
                    <a:cubicBezTo>
                      <a:pt x="649991" y="1096702"/>
                      <a:pt x="656038" y="1087026"/>
                      <a:pt x="660875" y="1071302"/>
                    </a:cubicBezTo>
                    <a:cubicBezTo>
                      <a:pt x="682037" y="1001150"/>
                      <a:pt x="743711" y="950955"/>
                      <a:pt x="816268" y="944302"/>
                    </a:cubicBezTo>
                    <a:cubicBezTo>
                      <a:pt x="887011" y="937650"/>
                      <a:pt x="956545" y="975145"/>
                      <a:pt x="991010" y="1038645"/>
                    </a:cubicBezTo>
                    <a:cubicBezTo>
                      <a:pt x="994638" y="1045297"/>
                      <a:pt x="998266" y="1051950"/>
                      <a:pt x="1004917" y="1064650"/>
                    </a:cubicBezTo>
                    <a:cubicBezTo>
                      <a:pt x="1043009" y="992683"/>
                      <a:pt x="1078079" y="925554"/>
                      <a:pt x="1110125" y="863264"/>
                    </a:cubicBezTo>
                    <a:close/>
                    <a:moveTo>
                      <a:pt x="724362" y="1232773"/>
                    </a:moveTo>
                    <a:cubicBezTo>
                      <a:pt x="724362" y="1222493"/>
                      <a:pt x="724362" y="1214026"/>
                      <a:pt x="724362" y="1204955"/>
                    </a:cubicBezTo>
                    <a:cubicBezTo>
                      <a:pt x="723758" y="1178345"/>
                      <a:pt x="710456" y="1162017"/>
                      <a:pt x="688688" y="1161412"/>
                    </a:cubicBezTo>
                    <a:cubicBezTo>
                      <a:pt x="666921" y="1160807"/>
                      <a:pt x="652410" y="1177136"/>
                      <a:pt x="651805" y="1203745"/>
                    </a:cubicBezTo>
                    <a:cubicBezTo>
                      <a:pt x="651805" y="1241240"/>
                      <a:pt x="651201" y="1279340"/>
                      <a:pt x="651805" y="1316836"/>
                    </a:cubicBezTo>
                    <a:cubicBezTo>
                      <a:pt x="652410" y="1360983"/>
                      <a:pt x="666317" y="1401502"/>
                      <a:pt x="693526" y="1436578"/>
                    </a:cubicBezTo>
                    <a:cubicBezTo>
                      <a:pt x="698967" y="1443836"/>
                      <a:pt x="711665" y="1449883"/>
                      <a:pt x="720735" y="1450488"/>
                    </a:cubicBezTo>
                    <a:cubicBezTo>
                      <a:pt x="767292" y="1451697"/>
                      <a:pt x="814454" y="1451093"/>
                      <a:pt x="861012" y="1451093"/>
                    </a:cubicBezTo>
                    <a:cubicBezTo>
                      <a:pt x="928127" y="1451093"/>
                      <a:pt x="931150" y="1448069"/>
                      <a:pt x="940220" y="1380336"/>
                    </a:cubicBezTo>
                    <a:cubicBezTo>
                      <a:pt x="940825" y="1373683"/>
                      <a:pt x="941429" y="1367031"/>
                      <a:pt x="941429" y="1359773"/>
                    </a:cubicBezTo>
                    <a:cubicBezTo>
                      <a:pt x="941429" y="1281759"/>
                      <a:pt x="942639" y="1204350"/>
                      <a:pt x="940825" y="1126336"/>
                    </a:cubicBezTo>
                    <a:cubicBezTo>
                      <a:pt x="940220" y="1105774"/>
                      <a:pt x="932964" y="1082793"/>
                      <a:pt x="922685" y="1064650"/>
                    </a:cubicBezTo>
                    <a:cubicBezTo>
                      <a:pt x="900314" y="1026550"/>
                      <a:pt x="853151" y="1008407"/>
                      <a:pt x="811431" y="1018083"/>
                    </a:cubicBezTo>
                    <a:cubicBezTo>
                      <a:pt x="769106" y="1027759"/>
                      <a:pt x="737665" y="1058602"/>
                      <a:pt x="731618" y="1096702"/>
                    </a:cubicBezTo>
                    <a:cubicBezTo>
                      <a:pt x="786641" y="1129964"/>
                      <a:pt x="807803" y="1177136"/>
                      <a:pt x="793896" y="1232169"/>
                    </a:cubicBezTo>
                    <a:cubicBezTo>
                      <a:pt x="771525" y="1232773"/>
                      <a:pt x="749153" y="1232773"/>
                      <a:pt x="724362" y="1232773"/>
                    </a:cubicBezTo>
                    <a:close/>
                    <a:moveTo>
                      <a:pt x="1705093" y="507664"/>
                    </a:moveTo>
                    <a:cubicBezTo>
                      <a:pt x="1708117" y="473193"/>
                      <a:pt x="1710535" y="441140"/>
                      <a:pt x="1712954" y="409088"/>
                    </a:cubicBezTo>
                    <a:cubicBezTo>
                      <a:pt x="1721419" y="311116"/>
                      <a:pt x="1729884" y="213750"/>
                      <a:pt x="1737744" y="115778"/>
                    </a:cubicBezTo>
                    <a:cubicBezTo>
                      <a:pt x="1740163" y="86750"/>
                      <a:pt x="1727465" y="73445"/>
                      <a:pt x="1698443" y="72840"/>
                    </a:cubicBezTo>
                    <a:cubicBezTo>
                      <a:pt x="1680303" y="72236"/>
                      <a:pt x="1662164" y="72840"/>
                      <a:pt x="1644025" y="72840"/>
                    </a:cubicBezTo>
                    <a:cubicBezTo>
                      <a:pt x="1600490" y="72840"/>
                      <a:pt x="1590816" y="84331"/>
                      <a:pt x="1594444" y="127269"/>
                    </a:cubicBezTo>
                    <a:cubicBezTo>
                      <a:pt x="1602304" y="213750"/>
                      <a:pt x="1608955" y="300231"/>
                      <a:pt x="1616211" y="386712"/>
                    </a:cubicBezTo>
                    <a:cubicBezTo>
                      <a:pt x="1619839" y="427231"/>
                      <a:pt x="1623467" y="467145"/>
                      <a:pt x="1627094" y="507664"/>
                    </a:cubicBezTo>
                    <a:cubicBezTo>
                      <a:pt x="1653699" y="507664"/>
                      <a:pt x="1677885" y="507664"/>
                      <a:pt x="1705093" y="507664"/>
                    </a:cubicBezTo>
                    <a:close/>
                    <a:moveTo>
                      <a:pt x="592550" y="1409364"/>
                    </a:moveTo>
                    <a:cubicBezTo>
                      <a:pt x="581062" y="1438997"/>
                      <a:pt x="568365" y="1469236"/>
                      <a:pt x="558086" y="1495240"/>
                    </a:cubicBezTo>
                    <a:cubicBezTo>
                      <a:pt x="591341" y="1530316"/>
                      <a:pt x="621573" y="1562974"/>
                      <a:pt x="651805" y="1595631"/>
                    </a:cubicBezTo>
                    <a:cubicBezTo>
                      <a:pt x="651805" y="1567812"/>
                      <a:pt x="652410" y="1539388"/>
                      <a:pt x="651805" y="1510964"/>
                    </a:cubicBezTo>
                    <a:cubicBezTo>
                      <a:pt x="651805" y="1505521"/>
                      <a:pt x="648782" y="1499474"/>
                      <a:pt x="645759" y="1494636"/>
                    </a:cubicBezTo>
                    <a:cubicBezTo>
                      <a:pt x="628829" y="1466816"/>
                      <a:pt x="610690" y="1438997"/>
                      <a:pt x="592550" y="1409364"/>
                    </a:cubicBezTo>
                    <a:close/>
                    <a:moveTo>
                      <a:pt x="449854" y="1536364"/>
                    </a:moveTo>
                    <a:cubicBezTo>
                      <a:pt x="515760" y="1608331"/>
                      <a:pt x="582271" y="1680902"/>
                      <a:pt x="648177" y="1752869"/>
                    </a:cubicBezTo>
                    <a:cubicBezTo>
                      <a:pt x="649991" y="1751659"/>
                      <a:pt x="651805" y="1750450"/>
                      <a:pt x="653619" y="1749240"/>
                    </a:cubicBezTo>
                    <a:cubicBezTo>
                      <a:pt x="622782" y="1699045"/>
                      <a:pt x="593760" y="1647035"/>
                      <a:pt x="559295" y="1599259"/>
                    </a:cubicBezTo>
                    <a:cubicBezTo>
                      <a:pt x="533295" y="1564183"/>
                      <a:pt x="495203" y="1543621"/>
                      <a:pt x="449854" y="1536364"/>
                    </a:cubicBezTo>
                    <a:close/>
                  </a:path>
                </a:pathLst>
              </a:custGeom>
              <a:grpFill/>
              <a:ln w="6040" cap="flat">
                <a:noFill/>
                <a:prstDash val="solid"/>
                <a:miter/>
              </a:ln>
            </p:spPr>
            <p:txBody>
              <a:bodyPr rtlCol="0" anchor="ctr"/>
              <a:lstStyle/>
              <a:p>
                <a:endParaRPr lang="en-US"/>
              </a:p>
            </p:txBody>
          </p:sp>
          <p:sp>
            <p:nvSpPr>
              <p:cNvPr id="139" name="Freeform 9">
                <a:extLst>
                  <a:ext uri="{FF2B5EF4-FFF2-40B4-BE49-F238E27FC236}">
                    <a16:creationId xmlns:a16="http://schemas.microsoft.com/office/drawing/2014/main" id="{5676599C-59DB-8C46-5D1F-9E59BC97E404}"/>
                  </a:ext>
                </a:extLst>
              </p:cNvPr>
              <p:cNvSpPr/>
              <p:nvPr/>
            </p:nvSpPr>
            <p:spPr>
              <a:xfrm>
                <a:off x="6184862" y="3625052"/>
                <a:ext cx="1159100" cy="725714"/>
              </a:xfrm>
              <a:custGeom>
                <a:avLst/>
                <a:gdLst>
                  <a:gd name="connsiteX0" fmla="*/ 581667 w 1159100"/>
                  <a:gd name="connsiteY0" fmla="*/ 0 h 725714"/>
                  <a:gd name="connsiteX1" fmla="*/ 1075055 w 1159100"/>
                  <a:gd name="connsiteY1" fmla="*/ 0 h 725714"/>
                  <a:gd name="connsiteX2" fmla="*/ 1159101 w 1159100"/>
                  <a:gd name="connsiteY2" fmla="*/ 83457 h 725714"/>
                  <a:gd name="connsiteX3" fmla="*/ 1159101 w 1159100"/>
                  <a:gd name="connsiteY3" fmla="*/ 643467 h 725714"/>
                  <a:gd name="connsiteX4" fmla="*/ 1076265 w 1159100"/>
                  <a:gd name="connsiteY4" fmla="*/ 725714 h 725714"/>
                  <a:gd name="connsiteX5" fmla="*/ 82836 w 1159100"/>
                  <a:gd name="connsiteY5" fmla="*/ 725714 h 725714"/>
                  <a:gd name="connsiteX6" fmla="*/ 0 w 1159100"/>
                  <a:gd name="connsiteY6" fmla="*/ 643467 h 725714"/>
                  <a:gd name="connsiteX7" fmla="*/ 0 w 1159100"/>
                  <a:gd name="connsiteY7" fmla="*/ 81038 h 725714"/>
                  <a:gd name="connsiteX8" fmla="*/ 81627 w 1159100"/>
                  <a:gd name="connsiteY8" fmla="*/ 0 h 725714"/>
                  <a:gd name="connsiteX9" fmla="*/ 581667 w 1159100"/>
                  <a:gd name="connsiteY9" fmla="*/ 0 h 725714"/>
                  <a:gd name="connsiteX10" fmla="*/ 867663 w 1159100"/>
                  <a:gd name="connsiteY10" fmla="*/ 507395 h 725714"/>
                  <a:gd name="connsiteX11" fmla="*/ 867663 w 1159100"/>
                  <a:gd name="connsiteY11" fmla="*/ 74386 h 725714"/>
                  <a:gd name="connsiteX12" fmla="*/ 218881 w 1159100"/>
                  <a:gd name="connsiteY12" fmla="*/ 74386 h 725714"/>
                  <a:gd name="connsiteX13" fmla="*/ 218881 w 1159100"/>
                  <a:gd name="connsiteY13" fmla="*/ 507395 h 725714"/>
                  <a:gd name="connsiteX14" fmla="*/ 867663 w 1159100"/>
                  <a:gd name="connsiteY14" fmla="*/ 507395 h 725714"/>
                  <a:gd name="connsiteX15" fmla="*/ 73766 w 1159100"/>
                  <a:gd name="connsiteY15" fmla="*/ 651933 h 725714"/>
                  <a:gd name="connsiteX16" fmla="*/ 1084729 w 1159100"/>
                  <a:gd name="connsiteY16" fmla="*/ 651933 h 725714"/>
                  <a:gd name="connsiteX17" fmla="*/ 1084729 w 1159100"/>
                  <a:gd name="connsiteY17" fmla="*/ 581781 h 725714"/>
                  <a:gd name="connsiteX18" fmla="*/ 73766 w 1159100"/>
                  <a:gd name="connsiteY18" fmla="*/ 581781 h 725714"/>
                  <a:gd name="connsiteX19" fmla="*/ 73766 w 1159100"/>
                  <a:gd name="connsiteY19" fmla="*/ 651933 h 725714"/>
                  <a:gd name="connsiteX20" fmla="*/ 1084729 w 1159100"/>
                  <a:gd name="connsiteY20" fmla="*/ 507395 h 725714"/>
                  <a:gd name="connsiteX21" fmla="*/ 1084729 w 1159100"/>
                  <a:gd name="connsiteY21" fmla="*/ 74991 h 725714"/>
                  <a:gd name="connsiteX22" fmla="*/ 942638 w 1159100"/>
                  <a:gd name="connsiteY22" fmla="*/ 74991 h 725714"/>
                  <a:gd name="connsiteX23" fmla="*/ 942638 w 1159100"/>
                  <a:gd name="connsiteY23" fmla="*/ 507395 h 725714"/>
                  <a:gd name="connsiteX24" fmla="*/ 1084729 w 1159100"/>
                  <a:gd name="connsiteY24" fmla="*/ 507395 h 725714"/>
                  <a:gd name="connsiteX25" fmla="*/ 143300 w 1159100"/>
                  <a:gd name="connsiteY25" fmla="*/ 506790 h 725714"/>
                  <a:gd name="connsiteX26" fmla="*/ 143300 w 1159100"/>
                  <a:gd name="connsiteY26" fmla="*/ 74386 h 725714"/>
                  <a:gd name="connsiteX27" fmla="*/ 73766 w 1159100"/>
                  <a:gd name="connsiteY27" fmla="*/ 74386 h 725714"/>
                  <a:gd name="connsiteX28" fmla="*/ 73766 w 1159100"/>
                  <a:gd name="connsiteY28" fmla="*/ 506790 h 725714"/>
                  <a:gd name="connsiteX29" fmla="*/ 143300 w 1159100"/>
                  <a:gd name="connsiteY29" fmla="*/ 506790 h 72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59100" h="725714">
                    <a:moveTo>
                      <a:pt x="581667" y="0"/>
                    </a:moveTo>
                    <a:cubicBezTo>
                      <a:pt x="746129" y="0"/>
                      <a:pt x="910592" y="0"/>
                      <a:pt x="1075055" y="0"/>
                    </a:cubicBezTo>
                    <a:cubicBezTo>
                      <a:pt x="1130683" y="0"/>
                      <a:pt x="1158496" y="27819"/>
                      <a:pt x="1159101" y="83457"/>
                    </a:cubicBezTo>
                    <a:cubicBezTo>
                      <a:pt x="1159101" y="270329"/>
                      <a:pt x="1159101" y="456595"/>
                      <a:pt x="1159101" y="643467"/>
                    </a:cubicBezTo>
                    <a:cubicBezTo>
                      <a:pt x="1159101" y="697290"/>
                      <a:pt x="1130683" y="725714"/>
                      <a:pt x="1076265" y="725714"/>
                    </a:cubicBezTo>
                    <a:cubicBezTo>
                      <a:pt x="744920" y="725714"/>
                      <a:pt x="414181" y="725714"/>
                      <a:pt x="82836" y="725714"/>
                    </a:cubicBezTo>
                    <a:cubicBezTo>
                      <a:pt x="28418" y="725714"/>
                      <a:pt x="0" y="697290"/>
                      <a:pt x="0" y="643467"/>
                    </a:cubicBezTo>
                    <a:cubicBezTo>
                      <a:pt x="0" y="455991"/>
                      <a:pt x="0" y="268514"/>
                      <a:pt x="0" y="81038"/>
                    </a:cubicBezTo>
                    <a:cubicBezTo>
                      <a:pt x="0" y="29028"/>
                      <a:pt x="29023" y="0"/>
                      <a:pt x="81627" y="0"/>
                    </a:cubicBezTo>
                    <a:cubicBezTo>
                      <a:pt x="248508" y="0"/>
                      <a:pt x="414785" y="0"/>
                      <a:pt x="581667" y="0"/>
                    </a:cubicBezTo>
                    <a:close/>
                    <a:moveTo>
                      <a:pt x="867663" y="507395"/>
                    </a:moveTo>
                    <a:cubicBezTo>
                      <a:pt x="867663" y="361648"/>
                      <a:pt x="867663" y="218319"/>
                      <a:pt x="867663" y="74386"/>
                    </a:cubicBezTo>
                    <a:cubicBezTo>
                      <a:pt x="650596" y="74386"/>
                      <a:pt x="434738" y="74386"/>
                      <a:pt x="218881" y="74386"/>
                    </a:cubicBezTo>
                    <a:cubicBezTo>
                      <a:pt x="218881" y="219529"/>
                      <a:pt x="218881" y="363462"/>
                      <a:pt x="218881" y="507395"/>
                    </a:cubicBezTo>
                    <a:cubicBezTo>
                      <a:pt x="435948" y="507395"/>
                      <a:pt x="651201" y="507395"/>
                      <a:pt x="867663" y="507395"/>
                    </a:cubicBezTo>
                    <a:close/>
                    <a:moveTo>
                      <a:pt x="73766" y="651933"/>
                    </a:moveTo>
                    <a:cubicBezTo>
                      <a:pt x="411762" y="651933"/>
                      <a:pt x="748548" y="651933"/>
                      <a:pt x="1084729" y="651933"/>
                    </a:cubicBezTo>
                    <a:cubicBezTo>
                      <a:pt x="1084729" y="627743"/>
                      <a:pt x="1084729" y="604762"/>
                      <a:pt x="1084729" y="581781"/>
                    </a:cubicBezTo>
                    <a:cubicBezTo>
                      <a:pt x="746734" y="581781"/>
                      <a:pt x="411157" y="581781"/>
                      <a:pt x="73766" y="581781"/>
                    </a:cubicBezTo>
                    <a:cubicBezTo>
                      <a:pt x="73766" y="605367"/>
                      <a:pt x="73766" y="627743"/>
                      <a:pt x="73766" y="651933"/>
                    </a:cubicBezTo>
                    <a:close/>
                    <a:moveTo>
                      <a:pt x="1084729" y="507395"/>
                    </a:moveTo>
                    <a:cubicBezTo>
                      <a:pt x="1084729" y="361648"/>
                      <a:pt x="1084729" y="218319"/>
                      <a:pt x="1084729" y="74991"/>
                    </a:cubicBezTo>
                    <a:cubicBezTo>
                      <a:pt x="1036358" y="74991"/>
                      <a:pt x="989196" y="74991"/>
                      <a:pt x="942638" y="74991"/>
                    </a:cubicBezTo>
                    <a:cubicBezTo>
                      <a:pt x="942638" y="220133"/>
                      <a:pt x="942638" y="363462"/>
                      <a:pt x="942638" y="507395"/>
                    </a:cubicBezTo>
                    <a:cubicBezTo>
                      <a:pt x="990405" y="507395"/>
                      <a:pt x="1036963" y="507395"/>
                      <a:pt x="1084729" y="507395"/>
                    </a:cubicBezTo>
                    <a:close/>
                    <a:moveTo>
                      <a:pt x="143300" y="506790"/>
                    </a:moveTo>
                    <a:cubicBezTo>
                      <a:pt x="143300" y="361043"/>
                      <a:pt x="143300" y="217714"/>
                      <a:pt x="143300" y="74386"/>
                    </a:cubicBezTo>
                    <a:cubicBezTo>
                      <a:pt x="119115" y="74386"/>
                      <a:pt x="96138" y="74386"/>
                      <a:pt x="73766" y="74386"/>
                    </a:cubicBezTo>
                    <a:cubicBezTo>
                      <a:pt x="73766" y="219529"/>
                      <a:pt x="73766" y="362857"/>
                      <a:pt x="73766" y="506790"/>
                    </a:cubicBezTo>
                    <a:cubicBezTo>
                      <a:pt x="97347" y="506790"/>
                      <a:pt x="119115" y="506790"/>
                      <a:pt x="143300" y="506790"/>
                    </a:cubicBezTo>
                    <a:close/>
                  </a:path>
                </a:pathLst>
              </a:custGeom>
              <a:grpFill/>
              <a:ln w="6040" cap="flat">
                <a:noFill/>
                <a:prstDash val="solid"/>
                <a:miter/>
              </a:ln>
            </p:spPr>
            <p:txBody>
              <a:bodyPr rtlCol="0" anchor="ctr"/>
              <a:lstStyle/>
              <a:p>
                <a:endParaRPr lang="en-US"/>
              </a:p>
            </p:txBody>
          </p:sp>
          <p:sp>
            <p:nvSpPr>
              <p:cNvPr id="140" name="Freeform 10">
                <a:extLst>
                  <a:ext uri="{FF2B5EF4-FFF2-40B4-BE49-F238E27FC236}">
                    <a16:creationId xmlns:a16="http://schemas.microsoft.com/office/drawing/2014/main" id="{6DF340B0-0C33-B762-C3C0-FED63EAAFBEE}"/>
                  </a:ext>
                </a:extLst>
              </p:cNvPr>
              <p:cNvSpPr/>
              <p:nvPr/>
            </p:nvSpPr>
            <p:spPr>
              <a:xfrm>
                <a:off x="6302163" y="3016662"/>
                <a:ext cx="272089" cy="273352"/>
              </a:xfrm>
              <a:custGeom>
                <a:avLst/>
                <a:gdLst>
                  <a:gd name="connsiteX0" fmla="*/ 272089 w 272089"/>
                  <a:gd name="connsiteY0" fmla="*/ 216505 h 273352"/>
                  <a:gd name="connsiteX1" fmla="*/ 219485 w 272089"/>
                  <a:gd name="connsiteY1" fmla="*/ 270329 h 273352"/>
                  <a:gd name="connsiteX2" fmla="*/ 139673 w 272089"/>
                  <a:gd name="connsiteY2" fmla="*/ 186267 h 273352"/>
                  <a:gd name="connsiteX3" fmla="*/ 58046 w 272089"/>
                  <a:gd name="connsiteY3" fmla="*/ 273352 h 273352"/>
                  <a:gd name="connsiteX4" fmla="*/ 3023 w 272089"/>
                  <a:gd name="connsiteY4" fmla="*/ 217109 h 273352"/>
                  <a:gd name="connsiteX5" fmla="*/ 88882 w 272089"/>
                  <a:gd name="connsiteY5" fmla="*/ 137281 h 273352"/>
                  <a:gd name="connsiteX6" fmla="*/ 0 w 272089"/>
                  <a:gd name="connsiteY6" fmla="*/ 56243 h 273352"/>
                  <a:gd name="connsiteX7" fmla="*/ 54418 w 272089"/>
                  <a:gd name="connsiteY7" fmla="*/ 4838 h 273352"/>
                  <a:gd name="connsiteX8" fmla="*/ 136649 w 272089"/>
                  <a:gd name="connsiteY8" fmla="*/ 89505 h 273352"/>
                  <a:gd name="connsiteX9" fmla="*/ 217067 w 272089"/>
                  <a:gd name="connsiteY9" fmla="*/ 0 h 273352"/>
                  <a:gd name="connsiteX10" fmla="*/ 270880 w 272089"/>
                  <a:gd name="connsiteY10" fmla="*/ 54429 h 273352"/>
                  <a:gd name="connsiteX11" fmla="*/ 185021 w 272089"/>
                  <a:gd name="connsiteY11" fmla="*/ 135467 h 273352"/>
                  <a:gd name="connsiteX12" fmla="*/ 272089 w 272089"/>
                  <a:gd name="connsiteY12" fmla="*/ 216505 h 273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089" h="273352">
                    <a:moveTo>
                      <a:pt x="272089" y="216505"/>
                    </a:moveTo>
                    <a:cubicBezTo>
                      <a:pt x="252136" y="237067"/>
                      <a:pt x="236415" y="252790"/>
                      <a:pt x="219485" y="270329"/>
                    </a:cubicBezTo>
                    <a:cubicBezTo>
                      <a:pt x="192881" y="242509"/>
                      <a:pt x="166882" y="215295"/>
                      <a:pt x="139673" y="186267"/>
                    </a:cubicBezTo>
                    <a:cubicBezTo>
                      <a:pt x="110650" y="217109"/>
                      <a:pt x="84650" y="244929"/>
                      <a:pt x="58046" y="273352"/>
                    </a:cubicBezTo>
                    <a:cubicBezTo>
                      <a:pt x="37488" y="252790"/>
                      <a:pt x="21767" y="236462"/>
                      <a:pt x="3023" y="217109"/>
                    </a:cubicBezTo>
                    <a:cubicBezTo>
                      <a:pt x="30837" y="191709"/>
                      <a:pt x="58046" y="166310"/>
                      <a:pt x="88882" y="137281"/>
                    </a:cubicBezTo>
                    <a:cubicBezTo>
                      <a:pt x="57441" y="108857"/>
                      <a:pt x="29023" y="82852"/>
                      <a:pt x="0" y="56243"/>
                    </a:cubicBezTo>
                    <a:cubicBezTo>
                      <a:pt x="20558" y="36286"/>
                      <a:pt x="36883" y="21167"/>
                      <a:pt x="54418" y="4838"/>
                    </a:cubicBezTo>
                    <a:cubicBezTo>
                      <a:pt x="79813" y="30843"/>
                      <a:pt x="106417" y="58057"/>
                      <a:pt x="136649" y="89505"/>
                    </a:cubicBezTo>
                    <a:cubicBezTo>
                      <a:pt x="165672" y="57452"/>
                      <a:pt x="191067" y="29028"/>
                      <a:pt x="217067" y="0"/>
                    </a:cubicBezTo>
                    <a:cubicBezTo>
                      <a:pt x="237020" y="19957"/>
                      <a:pt x="252741" y="36286"/>
                      <a:pt x="270880" y="54429"/>
                    </a:cubicBezTo>
                    <a:cubicBezTo>
                      <a:pt x="243066" y="81038"/>
                      <a:pt x="215253" y="107043"/>
                      <a:pt x="185021" y="135467"/>
                    </a:cubicBezTo>
                    <a:cubicBezTo>
                      <a:pt x="215857" y="164495"/>
                      <a:pt x="243066" y="189895"/>
                      <a:pt x="272089" y="216505"/>
                    </a:cubicBezTo>
                    <a:close/>
                  </a:path>
                </a:pathLst>
              </a:custGeom>
              <a:grpFill/>
              <a:ln w="6040" cap="flat">
                <a:noFill/>
                <a:prstDash val="solid"/>
                <a:miter/>
              </a:ln>
            </p:spPr>
            <p:txBody>
              <a:bodyPr rtlCol="0" anchor="ctr"/>
              <a:lstStyle/>
              <a:p>
                <a:endParaRPr lang="en-US"/>
              </a:p>
            </p:txBody>
          </p:sp>
          <p:sp>
            <p:nvSpPr>
              <p:cNvPr id="141" name="Freeform 11">
                <a:extLst>
                  <a:ext uri="{FF2B5EF4-FFF2-40B4-BE49-F238E27FC236}">
                    <a16:creationId xmlns:a16="http://schemas.microsoft.com/office/drawing/2014/main" id="{598BB44F-C8CF-4E6E-46CD-E6D1802F9068}"/>
                  </a:ext>
                </a:extLst>
              </p:cNvPr>
              <p:cNvSpPr/>
              <p:nvPr/>
            </p:nvSpPr>
            <p:spPr>
              <a:xfrm>
                <a:off x="6628065" y="3016057"/>
                <a:ext cx="272089" cy="273957"/>
              </a:xfrm>
              <a:custGeom>
                <a:avLst/>
                <a:gdLst>
                  <a:gd name="connsiteX0" fmla="*/ 58046 w 272089"/>
                  <a:gd name="connsiteY0" fmla="*/ 4838 h 273957"/>
                  <a:gd name="connsiteX1" fmla="*/ 136045 w 272089"/>
                  <a:gd name="connsiteY1" fmla="*/ 89505 h 273957"/>
                  <a:gd name="connsiteX2" fmla="*/ 215858 w 272089"/>
                  <a:gd name="connsiteY2" fmla="*/ 0 h 273957"/>
                  <a:gd name="connsiteX3" fmla="*/ 269066 w 272089"/>
                  <a:gd name="connsiteY3" fmla="*/ 55033 h 273957"/>
                  <a:gd name="connsiteX4" fmla="*/ 183812 w 272089"/>
                  <a:gd name="connsiteY4" fmla="*/ 135467 h 273957"/>
                  <a:gd name="connsiteX5" fmla="*/ 272089 w 272089"/>
                  <a:gd name="connsiteY5" fmla="*/ 216505 h 273957"/>
                  <a:gd name="connsiteX6" fmla="*/ 217067 w 272089"/>
                  <a:gd name="connsiteY6" fmla="*/ 266095 h 273957"/>
                  <a:gd name="connsiteX7" fmla="*/ 140882 w 272089"/>
                  <a:gd name="connsiteY7" fmla="*/ 187476 h 273957"/>
                  <a:gd name="connsiteX8" fmla="*/ 58046 w 272089"/>
                  <a:gd name="connsiteY8" fmla="*/ 273957 h 273957"/>
                  <a:gd name="connsiteX9" fmla="*/ 5442 w 272089"/>
                  <a:gd name="connsiteY9" fmla="*/ 216505 h 273957"/>
                  <a:gd name="connsiteX10" fmla="*/ 88278 w 272089"/>
                  <a:gd name="connsiteY10" fmla="*/ 139095 h 273957"/>
                  <a:gd name="connsiteX11" fmla="*/ 0 w 272089"/>
                  <a:gd name="connsiteY11" fmla="*/ 57452 h 273957"/>
                  <a:gd name="connsiteX12" fmla="*/ 58046 w 272089"/>
                  <a:gd name="connsiteY12" fmla="*/ 4838 h 27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089" h="273957">
                    <a:moveTo>
                      <a:pt x="58046" y="4838"/>
                    </a:moveTo>
                    <a:cubicBezTo>
                      <a:pt x="81627" y="30843"/>
                      <a:pt x="107022" y="58057"/>
                      <a:pt x="136045" y="89505"/>
                    </a:cubicBezTo>
                    <a:cubicBezTo>
                      <a:pt x="164463" y="58057"/>
                      <a:pt x="189858" y="29633"/>
                      <a:pt x="215858" y="0"/>
                    </a:cubicBezTo>
                    <a:cubicBezTo>
                      <a:pt x="235811" y="20562"/>
                      <a:pt x="251531" y="36891"/>
                      <a:pt x="269066" y="55033"/>
                    </a:cubicBezTo>
                    <a:cubicBezTo>
                      <a:pt x="241857" y="80433"/>
                      <a:pt x="214044" y="106438"/>
                      <a:pt x="183812" y="135467"/>
                    </a:cubicBezTo>
                    <a:cubicBezTo>
                      <a:pt x="215858" y="164495"/>
                      <a:pt x="243067" y="189895"/>
                      <a:pt x="272089" y="216505"/>
                    </a:cubicBezTo>
                    <a:cubicBezTo>
                      <a:pt x="250927" y="235252"/>
                      <a:pt x="233997" y="250976"/>
                      <a:pt x="217067" y="266095"/>
                    </a:cubicBezTo>
                    <a:cubicBezTo>
                      <a:pt x="194090" y="242510"/>
                      <a:pt x="168091" y="215295"/>
                      <a:pt x="140882" y="187476"/>
                    </a:cubicBezTo>
                    <a:cubicBezTo>
                      <a:pt x="111254" y="218319"/>
                      <a:pt x="85255" y="245533"/>
                      <a:pt x="58046" y="273957"/>
                    </a:cubicBezTo>
                    <a:cubicBezTo>
                      <a:pt x="38092" y="252186"/>
                      <a:pt x="22372" y="235252"/>
                      <a:pt x="5442" y="216505"/>
                    </a:cubicBezTo>
                    <a:cubicBezTo>
                      <a:pt x="30837" y="192919"/>
                      <a:pt x="58046" y="166914"/>
                      <a:pt x="88278" y="139095"/>
                    </a:cubicBezTo>
                    <a:cubicBezTo>
                      <a:pt x="56837" y="110067"/>
                      <a:pt x="29023" y="84667"/>
                      <a:pt x="0" y="57452"/>
                    </a:cubicBezTo>
                    <a:cubicBezTo>
                      <a:pt x="20558" y="38705"/>
                      <a:pt x="37488" y="23586"/>
                      <a:pt x="58046" y="4838"/>
                    </a:cubicBezTo>
                    <a:close/>
                  </a:path>
                </a:pathLst>
              </a:custGeom>
              <a:grpFill/>
              <a:ln w="6040" cap="flat">
                <a:noFill/>
                <a:prstDash val="solid"/>
                <a:miter/>
              </a:ln>
            </p:spPr>
            <p:txBody>
              <a:bodyPr rtlCol="0" anchor="ctr"/>
              <a:lstStyle/>
              <a:p>
                <a:endParaRPr lang="en-US"/>
              </a:p>
            </p:txBody>
          </p:sp>
          <p:sp>
            <p:nvSpPr>
              <p:cNvPr id="142" name="Freeform 12">
                <a:extLst>
                  <a:ext uri="{FF2B5EF4-FFF2-40B4-BE49-F238E27FC236}">
                    <a16:creationId xmlns:a16="http://schemas.microsoft.com/office/drawing/2014/main" id="{17BC3DE8-2D5A-538B-D053-1DC0E7D7790B}"/>
                  </a:ext>
                </a:extLst>
              </p:cNvPr>
              <p:cNvSpPr/>
              <p:nvPr/>
            </p:nvSpPr>
            <p:spPr>
              <a:xfrm>
                <a:off x="6956991" y="3016662"/>
                <a:ext cx="270275" cy="271537"/>
              </a:xfrm>
              <a:custGeom>
                <a:avLst/>
                <a:gdLst>
                  <a:gd name="connsiteX0" fmla="*/ 58650 w 270275"/>
                  <a:gd name="connsiteY0" fmla="*/ 6048 h 271537"/>
                  <a:gd name="connsiteX1" fmla="*/ 91301 w 270275"/>
                  <a:gd name="connsiteY1" fmla="*/ 42938 h 271537"/>
                  <a:gd name="connsiteX2" fmla="*/ 131207 w 270275"/>
                  <a:gd name="connsiteY2" fmla="*/ 85876 h 271537"/>
                  <a:gd name="connsiteX3" fmla="*/ 214043 w 270275"/>
                  <a:gd name="connsiteY3" fmla="*/ 0 h 271537"/>
                  <a:gd name="connsiteX4" fmla="*/ 264229 w 270275"/>
                  <a:gd name="connsiteY4" fmla="*/ 54429 h 271537"/>
                  <a:gd name="connsiteX5" fmla="*/ 178974 w 270275"/>
                  <a:gd name="connsiteY5" fmla="*/ 134862 h 271537"/>
                  <a:gd name="connsiteX6" fmla="*/ 270275 w 270275"/>
                  <a:gd name="connsiteY6" fmla="*/ 216505 h 271537"/>
                  <a:gd name="connsiteX7" fmla="*/ 215253 w 270275"/>
                  <a:gd name="connsiteY7" fmla="*/ 269724 h 271537"/>
                  <a:gd name="connsiteX8" fmla="*/ 136045 w 270275"/>
                  <a:gd name="connsiteY8" fmla="*/ 185057 h 271537"/>
                  <a:gd name="connsiteX9" fmla="*/ 53813 w 270275"/>
                  <a:gd name="connsiteY9" fmla="*/ 271538 h 271537"/>
                  <a:gd name="connsiteX10" fmla="*/ 4232 w 270275"/>
                  <a:gd name="connsiteY10" fmla="*/ 217109 h 271537"/>
                  <a:gd name="connsiteX11" fmla="*/ 81627 w 270275"/>
                  <a:gd name="connsiteY11" fmla="*/ 142119 h 271537"/>
                  <a:gd name="connsiteX12" fmla="*/ 0 w 270275"/>
                  <a:gd name="connsiteY12" fmla="*/ 62895 h 271537"/>
                  <a:gd name="connsiteX13" fmla="*/ 58650 w 270275"/>
                  <a:gd name="connsiteY13" fmla="*/ 6048 h 2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0275" h="271537">
                    <a:moveTo>
                      <a:pt x="58650" y="6048"/>
                    </a:moveTo>
                    <a:cubicBezTo>
                      <a:pt x="66511" y="15119"/>
                      <a:pt x="79208" y="29028"/>
                      <a:pt x="91301" y="42938"/>
                    </a:cubicBezTo>
                    <a:cubicBezTo>
                      <a:pt x="103998" y="56848"/>
                      <a:pt x="116696" y="70757"/>
                      <a:pt x="131207" y="85876"/>
                    </a:cubicBezTo>
                    <a:cubicBezTo>
                      <a:pt x="160230" y="55638"/>
                      <a:pt x="186230" y="28424"/>
                      <a:pt x="214043" y="0"/>
                    </a:cubicBezTo>
                    <a:cubicBezTo>
                      <a:pt x="232788" y="19957"/>
                      <a:pt x="247904" y="36286"/>
                      <a:pt x="264229" y="54429"/>
                    </a:cubicBezTo>
                    <a:cubicBezTo>
                      <a:pt x="238229" y="79224"/>
                      <a:pt x="210416" y="105229"/>
                      <a:pt x="178974" y="134862"/>
                    </a:cubicBezTo>
                    <a:cubicBezTo>
                      <a:pt x="212230" y="165100"/>
                      <a:pt x="240648" y="190500"/>
                      <a:pt x="270275" y="216505"/>
                    </a:cubicBezTo>
                    <a:cubicBezTo>
                      <a:pt x="249718" y="236462"/>
                      <a:pt x="233392" y="252186"/>
                      <a:pt x="215253" y="269724"/>
                    </a:cubicBezTo>
                    <a:cubicBezTo>
                      <a:pt x="189858" y="242509"/>
                      <a:pt x="163858" y="214690"/>
                      <a:pt x="136045" y="185057"/>
                    </a:cubicBezTo>
                    <a:cubicBezTo>
                      <a:pt x="106417" y="215900"/>
                      <a:pt x="80417" y="243114"/>
                      <a:pt x="53813" y="271538"/>
                    </a:cubicBezTo>
                    <a:cubicBezTo>
                      <a:pt x="35674" y="251581"/>
                      <a:pt x="20558" y="234648"/>
                      <a:pt x="4232" y="217109"/>
                    </a:cubicBezTo>
                    <a:cubicBezTo>
                      <a:pt x="28418" y="193524"/>
                      <a:pt x="55022" y="167519"/>
                      <a:pt x="81627" y="142119"/>
                    </a:cubicBezTo>
                    <a:cubicBezTo>
                      <a:pt x="51999" y="113090"/>
                      <a:pt x="24790" y="87086"/>
                      <a:pt x="0" y="62895"/>
                    </a:cubicBezTo>
                    <a:cubicBezTo>
                      <a:pt x="21163" y="42333"/>
                      <a:pt x="38092" y="26005"/>
                      <a:pt x="58650" y="6048"/>
                    </a:cubicBezTo>
                    <a:close/>
                  </a:path>
                </a:pathLst>
              </a:custGeom>
              <a:grpFill/>
              <a:ln w="6040" cap="flat">
                <a:noFill/>
                <a:prstDash val="solid"/>
                <a:miter/>
              </a:ln>
            </p:spPr>
            <p:txBody>
              <a:bodyPr rtlCol="0" anchor="ctr"/>
              <a:lstStyle/>
              <a:p>
                <a:endParaRPr lang="en-US"/>
              </a:p>
            </p:txBody>
          </p:sp>
          <p:sp>
            <p:nvSpPr>
              <p:cNvPr id="143" name="Freeform 13">
                <a:extLst>
                  <a:ext uri="{FF2B5EF4-FFF2-40B4-BE49-F238E27FC236}">
                    <a16:creationId xmlns:a16="http://schemas.microsoft.com/office/drawing/2014/main" id="{A6D8C67F-4E93-6227-EBF2-5EA474A7C9C5}"/>
                  </a:ext>
                </a:extLst>
              </p:cNvPr>
              <p:cNvSpPr/>
              <p:nvPr/>
            </p:nvSpPr>
            <p:spPr>
              <a:xfrm>
                <a:off x="6655879" y="2754800"/>
                <a:ext cx="217067" cy="217714"/>
              </a:xfrm>
              <a:custGeom>
                <a:avLst/>
                <a:gdLst>
                  <a:gd name="connsiteX0" fmla="*/ 217067 w 217067"/>
                  <a:gd name="connsiteY0" fmla="*/ 108252 h 217714"/>
                  <a:gd name="connsiteX1" fmla="*/ 107627 w 217067"/>
                  <a:gd name="connsiteY1" fmla="*/ 217714 h 217714"/>
                  <a:gd name="connsiteX2" fmla="*/ 0 w 217067"/>
                  <a:gd name="connsiteY2" fmla="*/ 109462 h 217714"/>
                  <a:gd name="connsiteX3" fmla="*/ 109441 w 217067"/>
                  <a:gd name="connsiteY3" fmla="*/ 0 h 217714"/>
                  <a:gd name="connsiteX4" fmla="*/ 217067 w 217067"/>
                  <a:gd name="connsiteY4" fmla="*/ 108252 h 217714"/>
                  <a:gd name="connsiteX5" fmla="*/ 108231 w 217067"/>
                  <a:gd name="connsiteY5" fmla="*/ 144538 h 217714"/>
                  <a:gd name="connsiteX6" fmla="*/ 144510 w 217067"/>
                  <a:gd name="connsiteY6" fmla="*/ 108857 h 217714"/>
                  <a:gd name="connsiteX7" fmla="*/ 108836 w 217067"/>
                  <a:gd name="connsiteY7" fmla="*/ 72571 h 217714"/>
                  <a:gd name="connsiteX8" fmla="*/ 72557 w 217067"/>
                  <a:gd name="connsiteY8" fmla="*/ 108252 h 217714"/>
                  <a:gd name="connsiteX9" fmla="*/ 108231 w 217067"/>
                  <a:gd name="connsiteY9" fmla="*/ 144538 h 21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7067" h="217714">
                    <a:moveTo>
                      <a:pt x="217067" y="108252"/>
                    </a:moveTo>
                    <a:cubicBezTo>
                      <a:pt x="217067" y="168124"/>
                      <a:pt x="168091" y="217714"/>
                      <a:pt x="107627" y="217714"/>
                    </a:cubicBezTo>
                    <a:cubicBezTo>
                      <a:pt x="48371" y="217109"/>
                      <a:pt x="0" y="168729"/>
                      <a:pt x="0" y="109462"/>
                    </a:cubicBezTo>
                    <a:cubicBezTo>
                      <a:pt x="0" y="48986"/>
                      <a:pt x="48976" y="0"/>
                      <a:pt x="109441" y="0"/>
                    </a:cubicBezTo>
                    <a:cubicBezTo>
                      <a:pt x="168091" y="0"/>
                      <a:pt x="217067" y="48986"/>
                      <a:pt x="217067" y="108252"/>
                    </a:cubicBezTo>
                    <a:close/>
                    <a:moveTo>
                      <a:pt x="108231" y="144538"/>
                    </a:moveTo>
                    <a:cubicBezTo>
                      <a:pt x="127580" y="144538"/>
                      <a:pt x="144510" y="128210"/>
                      <a:pt x="144510" y="108857"/>
                    </a:cubicBezTo>
                    <a:cubicBezTo>
                      <a:pt x="144510" y="89505"/>
                      <a:pt x="128184" y="72571"/>
                      <a:pt x="108836" y="72571"/>
                    </a:cubicBezTo>
                    <a:cubicBezTo>
                      <a:pt x="89487" y="72571"/>
                      <a:pt x="72557" y="88900"/>
                      <a:pt x="72557" y="108252"/>
                    </a:cubicBezTo>
                    <a:cubicBezTo>
                      <a:pt x="72557" y="127605"/>
                      <a:pt x="88278" y="144538"/>
                      <a:pt x="108231" y="144538"/>
                    </a:cubicBezTo>
                    <a:close/>
                  </a:path>
                </a:pathLst>
              </a:custGeom>
              <a:grpFill/>
              <a:ln w="6040" cap="flat">
                <a:noFill/>
                <a:prstDash val="solid"/>
                <a:miter/>
              </a:ln>
            </p:spPr>
            <p:txBody>
              <a:bodyPr rtlCol="0" anchor="ctr"/>
              <a:lstStyle/>
              <a:p>
                <a:endParaRPr lang="en-US"/>
              </a:p>
            </p:txBody>
          </p:sp>
        </p:grpSp>
        <p:grpSp>
          <p:nvGrpSpPr>
            <p:cNvPr id="135" name="Graphic 3">
              <a:extLst>
                <a:ext uri="{FF2B5EF4-FFF2-40B4-BE49-F238E27FC236}">
                  <a16:creationId xmlns:a16="http://schemas.microsoft.com/office/drawing/2014/main" id="{92CE2CAA-CF9D-2AC4-3B66-5F3DBFA2C5F8}"/>
                </a:ext>
              </a:extLst>
            </p:cNvPr>
            <p:cNvGrpSpPr/>
            <p:nvPr/>
          </p:nvGrpSpPr>
          <p:grpSpPr>
            <a:xfrm>
              <a:off x="8878245" y="2200268"/>
              <a:ext cx="144167" cy="725714"/>
              <a:chOff x="6692066" y="2173624"/>
              <a:chExt cx="144167" cy="725714"/>
            </a:xfrm>
            <a:grpFill/>
          </p:grpSpPr>
          <p:sp>
            <p:nvSpPr>
              <p:cNvPr id="136" name="Freeform 15">
                <a:extLst>
                  <a:ext uri="{FF2B5EF4-FFF2-40B4-BE49-F238E27FC236}">
                    <a16:creationId xmlns:a16="http://schemas.microsoft.com/office/drawing/2014/main" id="{3426715D-60EC-89EF-239C-8A4553BBDE07}"/>
                  </a:ext>
                </a:extLst>
              </p:cNvPr>
              <p:cNvSpPr/>
              <p:nvPr/>
            </p:nvSpPr>
            <p:spPr>
              <a:xfrm>
                <a:off x="6692066" y="2173624"/>
                <a:ext cx="144167" cy="434823"/>
              </a:xfrm>
              <a:custGeom>
                <a:avLst/>
                <a:gdLst>
                  <a:gd name="connsiteX0" fmla="*/ 111346 w 144167"/>
                  <a:gd name="connsiteY0" fmla="*/ 434824 h 434823"/>
                  <a:gd name="connsiteX1" fmla="*/ 33347 w 144167"/>
                  <a:gd name="connsiteY1" fmla="*/ 434824 h 434823"/>
                  <a:gd name="connsiteX2" fmla="*/ 22464 w 144167"/>
                  <a:gd name="connsiteY2" fmla="*/ 313872 h 434823"/>
                  <a:gd name="connsiteX3" fmla="*/ 697 w 144167"/>
                  <a:gd name="connsiteY3" fmla="*/ 54429 h 434823"/>
                  <a:gd name="connsiteX4" fmla="*/ 50278 w 144167"/>
                  <a:gd name="connsiteY4" fmla="*/ 0 h 434823"/>
                  <a:gd name="connsiteX5" fmla="*/ 104696 w 144167"/>
                  <a:gd name="connsiteY5" fmla="*/ 0 h 434823"/>
                  <a:gd name="connsiteX6" fmla="*/ 143997 w 144167"/>
                  <a:gd name="connsiteY6" fmla="*/ 42938 h 434823"/>
                  <a:gd name="connsiteX7" fmla="*/ 119207 w 144167"/>
                  <a:gd name="connsiteY7" fmla="*/ 336248 h 434823"/>
                  <a:gd name="connsiteX8" fmla="*/ 111346 w 144167"/>
                  <a:gd name="connsiteY8" fmla="*/ 434824 h 434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167" h="434823">
                    <a:moveTo>
                      <a:pt x="111346" y="434824"/>
                    </a:moveTo>
                    <a:cubicBezTo>
                      <a:pt x="84138" y="434824"/>
                      <a:pt x="60556" y="434824"/>
                      <a:pt x="33347" y="434824"/>
                    </a:cubicBezTo>
                    <a:cubicBezTo>
                      <a:pt x="29720" y="394305"/>
                      <a:pt x="26092" y="353786"/>
                      <a:pt x="22464" y="313872"/>
                    </a:cubicBezTo>
                    <a:cubicBezTo>
                      <a:pt x="15208" y="227391"/>
                      <a:pt x="8557" y="140910"/>
                      <a:pt x="697" y="54429"/>
                    </a:cubicBezTo>
                    <a:cubicBezTo>
                      <a:pt x="-2931" y="11491"/>
                      <a:pt x="6743" y="0"/>
                      <a:pt x="50278" y="0"/>
                    </a:cubicBezTo>
                    <a:cubicBezTo>
                      <a:pt x="68417" y="0"/>
                      <a:pt x="86556" y="0"/>
                      <a:pt x="104696" y="0"/>
                    </a:cubicBezTo>
                    <a:cubicBezTo>
                      <a:pt x="133113" y="605"/>
                      <a:pt x="145811" y="13910"/>
                      <a:pt x="143997" y="42938"/>
                    </a:cubicBezTo>
                    <a:cubicBezTo>
                      <a:pt x="136137" y="140910"/>
                      <a:pt x="127672" y="238276"/>
                      <a:pt x="119207" y="336248"/>
                    </a:cubicBezTo>
                    <a:cubicBezTo>
                      <a:pt x="116788" y="368905"/>
                      <a:pt x="114370" y="400957"/>
                      <a:pt x="111346" y="434824"/>
                    </a:cubicBezTo>
                    <a:close/>
                  </a:path>
                </a:pathLst>
              </a:custGeom>
              <a:grpFill/>
              <a:ln w="6040" cap="flat">
                <a:noFill/>
                <a:prstDash val="solid"/>
                <a:miter/>
              </a:ln>
            </p:spPr>
            <p:txBody>
              <a:bodyPr rtlCol="0" anchor="ctr"/>
              <a:lstStyle/>
              <a:p>
                <a:endParaRPr lang="en-US"/>
              </a:p>
            </p:txBody>
          </p:sp>
          <p:sp>
            <p:nvSpPr>
              <p:cNvPr id="137" name="Freeform 16">
                <a:extLst>
                  <a:ext uri="{FF2B5EF4-FFF2-40B4-BE49-F238E27FC236}">
                    <a16:creationId xmlns:a16="http://schemas.microsoft.com/office/drawing/2014/main" id="{2039212A-0B35-F46B-C375-936C916D7F99}"/>
                  </a:ext>
                </a:extLst>
              </p:cNvPr>
              <p:cNvSpPr/>
              <p:nvPr/>
            </p:nvSpPr>
            <p:spPr>
              <a:xfrm>
                <a:off x="6728436" y="2827355"/>
                <a:ext cx="71952" cy="71982"/>
              </a:xfrm>
              <a:custGeom>
                <a:avLst/>
                <a:gdLst>
                  <a:gd name="connsiteX0" fmla="*/ 35674 w 71952"/>
                  <a:gd name="connsiteY0" fmla="*/ 71983 h 71982"/>
                  <a:gd name="connsiteX1" fmla="*/ 0 w 71952"/>
                  <a:gd name="connsiteY1" fmla="*/ 35697 h 71982"/>
                  <a:gd name="connsiteX2" fmla="*/ 36279 w 71952"/>
                  <a:gd name="connsiteY2" fmla="*/ 16 h 71982"/>
                  <a:gd name="connsiteX3" fmla="*/ 71953 w 71952"/>
                  <a:gd name="connsiteY3" fmla="*/ 36302 h 71982"/>
                  <a:gd name="connsiteX4" fmla="*/ 35674 w 71952"/>
                  <a:gd name="connsiteY4" fmla="*/ 71983 h 71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52" h="71982">
                    <a:moveTo>
                      <a:pt x="35674" y="71983"/>
                    </a:moveTo>
                    <a:cubicBezTo>
                      <a:pt x="16325" y="71983"/>
                      <a:pt x="0" y="55050"/>
                      <a:pt x="0" y="35697"/>
                    </a:cubicBezTo>
                    <a:cubicBezTo>
                      <a:pt x="0" y="15740"/>
                      <a:pt x="16930" y="-589"/>
                      <a:pt x="36279" y="16"/>
                    </a:cubicBezTo>
                    <a:cubicBezTo>
                      <a:pt x="55627" y="16"/>
                      <a:pt x="71953" y="16950"/>
                      <a:pt x="71953" y="36302"/>
                    </a:cubicBezTo>
                    <a:cubicBezTo>
                      <a:pt x="71953" y="55654"/>
                      <a:pt x="55023" y="71983"/>
                      <a:pt x="35674" y="71983"/>
                    </a:cubicBezTo>
                    <a:close/>
                  </a:path>
                </a:pathLst>
              </a:custGeom>
              <a:grpFill/>
              <a:ln w="6040" cap="flat">
                <a:noFill/>
                <a:prstDash val="solid"/>
                <a:miter/>
              </a:ln>
            </p:spPr>
            <p:txBody>
              <a:bodyPr rtlCol="0" anchor="ctr"/>
              <a:lstStyle/>
              <a:p>
                <a:endParaRPr lang="en-US"/>
              </a:p>
            </p:txBody>
          </p:sp>
        </p:grpSp>
      </p:grpSp>
      <p:pic>
        <p:nvPicPr>
          <p:cNvPr id="144" name="Graphic 143" descr="Clenched Fist outline">
            <a:extLst>
              <a:ext uri="{FF2B5EF4-FFF2-40B4-BE49-F238E27FC236}">
                <a16:creationId xmlns:a16="http://schemas.microsoft.com/office/drawing/2014/main" id="{433B49BE-EAE6-C9D8-91FA-5077E2FB106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28982" y="3562516"/>
            <a:ext cx="914400" cy="914400"/>
          </a:xfrm>
          <a:prstGeom prst="rect">
            <a:avLst/>
          </a:prstGeom>
        </p:spPr>
      </p:pic>
      <p:sp>
        <p:nvSpPr>
          <p:cNvPr id="148" name="Rectangle 64">
            <a:extLst>
              <a:ext uri="{FF2B5EF4-FFF2-40B4-BE49-F238E27FC236}">
                <a16:creationId xmlns:a16="http://schemas.microsoft.com/office/drawing/2014/main" id="{23D543DF-3E00-7C3A-D1FA-4EE4084D4891}"/>
              </a:ext>
            </a:extLst>
          </p:cNvPr>
          <p:cNvSpPr/>
          <p:nvPr/>
        </p:nvSpPr>
        <p:spPr>
          <a:xfrm>
            <a:off x="7046715" y="2386810"/>
            <a:ext cx="1428724" cy="275717"/>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en-US" sz="3600" b="1" dirty="0">
                <a:solidFill>
                  <a:srgbClr val="262626"/>
                </a:solidFill>
                <a:latin typeface="Calibri" panose="020F0502020204030204" pitchFamily="34" charset="0"/>
                <a:cs typeface="Calibri" panose="020F0502020204030204" pitchFamily="34" charset="0"/>
              </a:rPr>
              <a:t>+</a:t>
            </a:r>
          </a:p>
        </p:txBody>
      </p:sp>
      <p:sp>
        <p:nvSpPr>
          <p:cNvPr id="149" name="Rectangle 64">
            <a:extLst>
              <a:ext uri="{FF2B5EF4-FFF2-40B4-BE49-F238E27FC236}">
                <a16:creationId xmlns:a16="http://schemas.microsoft.com/office/drawing/2014/main" id="{8B2720D0-3DE2-5479-F901-FFC0C1F0170E}"/>
              </a:ext>
            </a:extLst>
          </p:cNvPr>
          <p:cNvSpPr/>
          <p:nvPr/>
        </p:nvSpPr>
        <p:spPr>
          <a:xfrm>
            <a:off x="8529293" y="2386810"/>
            <a:ext cx="1428724" cy="275717"/>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en-US" sz="3600" b="1" dirty="0">
                <a:solidFill>
                  <a:srgbClr val="262626"/>
                </a:solidFill>
                <a:latin typeface="Calibri" panose="020F0502020204030204" pitchFamily="34" charset="0"/>
                <a:cs typeface="Calibri" panose="020F0502020204030204" pitchFamily="34" charset="0"/>
              </a:rPr>
              <a:t>=</a:t>
            </a:r>
          </a:p>
        </p:txBody>
      </p:sp>
      <p:sp>
        <p:nvSpPr>
          <p:cNvPr id="151" name="TextBox 150">
            <a:extLst>
              <a:ext uri="{FF2B5EF4-FFF2-40B4-BE49-F238E27FC236}">
                <a16:creationId xmlns:a16="http://schemas.microsoft.com/office/drawing/2014/main" id="{45AC3361-3B95-C8A5-08D8-50E483663023}"/>
              </a:ext>
            </a:extLst>
          </p:cNvPr>
          <p:cNvSpPr txBox="1"/>
          <p:nvPr/>
        </p:nvSpPr>
        <p:spPr>
          <a:xfrm>
            <a:off x="5702095" y="5122858"/>
            <a:ext cx="5669280" cy="646331"/>
          </a:xfrm>
          <a:prstGeom prst="rect">
            <a:avLst/>
          </a:prstGeom>
          <a:noFill/>
        </p:spPr>
        <p:txBody>
          <a:bodyPr wrap="square">
            <a:spAutoFit/>
          </a:bodyPr>
          <a:lstStyle/>
          <a:p>
            <a:pPr algn="ctr"/>
            <a:r>
              <a:rPr lang="en-US" b="1" i="1" dirty="0">
                <a:solidFill>
                  <a:srgbClr val="262626"/>
                </a:solidFill>
              </a:rPr>
              <a:t>Direnç her zaman tembellik değildir – </a:t>
            </a:r>
          </a:p>
          <a:p>
            <a:pPr algn="ctr"/>
            <a:r>
              <a:rPr lang="en-US" b="1" i="1" dirty="0">
                <a:solidFill>
                  <a:srgbClr val="262626"/>
                </a:solidFill>
              </a:rPr>
              <a:t>daha çok bir koruma mekanizmasıdır.</a:t>
            </a:r>
          </a:p>
        </p:txBody>
      </p:sp>
    </p:spTree>
    <p:extLst>
      <p:ext uri="{BB962C8B-B14F-4D97-AF65-F5344CB8AC3E}">
        <p14:creationId xmlns:p14="http://schemas.microsoft.com/office/powerpoint/2010/main" val="5005552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C2EE8-4B72-832E-C8C2-DC56C9FA6295}"/>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48AC3B41-420F-0C70-41F5-E88E9F0E6057}"/>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48AC3B41-420F-0C70-41F5-E88E9F0E605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3C332D30-A301-525D-AA72-8D36CBCBBB22}"/>
              </a:ext>
            </a:extLst>
          </p:cNvPr>
          <p:cNvSpPr txBox="1">
            <a:spLocks/>
          </p:cNvSpPr>
          <p:nvPr/>
        </p:nvSpPr>
        <p:spPr>
          <a:xfrm>
            <a:off x="454695" y="323625"/>
            <a:ext cx="71131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Yaygın Engellerin ve Korkuların Tespiti</a:t>
            </a:r>
          </a:p>
          <a:p>
            <a:pPr marL="0" indent="0" algn="ctr">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D5A4CD55-31F7-B1C5-BC48-73D6AA0100F5}"/>
              </a:ext>
            </a:extLst>
          </p:cNvPr>
          <p:cNvCxnSpPr>
            <a:cxnSpLocks/>
          </p:cNvCxnSpPr>
          <p:nvPr/>
        </p:nvCxnSpPr>
        <p:spPr>
          <a:xfrm>
            <a:off x="0" y="943683"/>
            <a:ext cx="74676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855E4D53-BB53-A13C-62FD-2F8E10A722A6}"/>
              </a:ext>
            </a:extLst>
          </p:cNvPr>
          <p:cNvPicPr>
            <a:picLocks noChangeAspect="1"/>
          </p:cNvPicPr>
          <p:nvPr/>
        </p:nvPicPr>
        <p:blipFill>
          <a:blip>
            <a:extLst>
              <a:ext uri="{96DAC541-7B7A-43D3-8B79-37D633B846F1}">
                <asvg:svgBlip xmlns:asvg="http://schemas.microsoft.com/office/drawing/2016/SVG/main" r:embed="rId6"/>
              </a:ext>
            </a:extLst>
          </a:blip>
          <a:srcRect l="32264" t="48939" r="39869" b="38482"/>
          <a:stretch>
            <a:fillRect/>
          </a:stretch>
        </p:blipFill>
        <p:spPr>
          <a:xfrm>
            <a:off x="6522720" y="0"/>
            <a:ext cx="5690098" cy="3636968"/>
          </a:xfrm>
          <a:prstGeom prst="rect">
            <a:avLst/>
          </a:prstGeom>
        </p:spPr>
      </p:pic>
      <p:sp>
        <p:nvSpPr>
          <p:cNvPr id="15" name="Freeform 170">
            <a:extLst>
              <a:ext uri="{FF2B5EF4-FFF2-40B4-BE49-F238E27FC236}">
                <a16:creationId xmlns:a16="http://schemas.microsoft.com/office/drawing/2014/main" id="{C97DAAD0-5C68-F965-379E-BAE429FB64C4}"/>
              </a:ext>
            </a:extLst>
          </p:cNvPr>
          <p:cNvSpPr>
            <a:spLocks noChangeArrowheads="1"/>
          </p:cNvSpPr>
          <p:nvPr/>
        </p:nvSpPr>
        <p:spPr bwMode="auto">
          <a:xfrm>
            <a:off x="581365" y="2092959"/>
            <a:ext cx="2495084" cy="4154408"/>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chemeClr val="bg1"/>
          </a:solidFill>
          <a:ln>
            <a:solidFill>
              <a:srgbClr val="62A844"/>
            </a:solidFill>
            <a:prstDash val="sysDot"/>
          </a:ln>
          <a:effectLst/>
        </p:spPr>
        <p:txBody>
          <a:bodyPr wrap="none" anchor="ctr"/>
          <a:lstStyle/>
          <a:p>
            <a:endParaRPr lang="en-US" sz="900"/>
          </a:p>
        </p:txBody>
      </p:sp>
      <p:sp>
        <p:nvSpPr>
          <p:cNvPr id="16" name="Freeform 246">
            <a:extLst>
              <a:ext uri="{FF2B5EF4-FFF2-40B4-BE49-F238E27FC236}">
                <a16:creationId xmlns:a16="http://schemas.microsoft.com/office/drawing/2014/main" id="{AD7988CA-7E7F-5B08-5C23-89DA44B9A502}"/>
              </a:ext>
            </a:extLst>
          </p:cNvPr>
          <p:cNvSpPr>
            <a:spLocks noChangeArrowheads="1"/>
          </p:cNvSpPr>
          <p:nvPr/>
        </p:nvSpPr>
        <p:spPr bwMode="auto">
          <a:xfrm>
            <a:off x="3356455" y="2092959"/>
            <a:ext cx="2495084" cy="4154408"/>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noFill/>
          <a:ln>
            <a:solidFill>
              <a:srgbClr val="0289AE"/>
            </a:solidFill>
            <a:prstDash val="sysDot"/>
          </a:ln>
          <a:effectLst/>
        </p:spPr>
        <p:txBody>
          <a:bodyPr wrap="none" anchor="ctr"/>
          <a:lstStyle/>
          <a:p>
            <a:endParaRPr lang="en-US" sz="900"/>
          </a:p>
        </p:txBody>
      </p:sp>
      <p:sp>
        <p:nvSpPr>
          <p:cNvPr id="17" name="Freeform 324">
            <a:extLst>
              <a:ext uri="{FF2B5EF4-FFF2-40B4-BE49-F238E27FC236}">
                <a16:creationId xmlns:a16="http://schemas.microsoft.com/office/drawing/2014/main" id="{342629B4-9037-1471-ECA1-C77CF604763F}"/>
              </a:ext>
            </a:extLst>
          </p:cNvPr>
          <p:cNvSpPr>
            <a:spLocks noChangeArrowheads="1"/>
          </p:cNvSpPr>
          <p:nvPr/>
        </p:nvSpPr>
        <p:spPr bwMode="auto">
          <a:xfrm>
            <a:off x="6169071" y="2092960"/>
            <a:ext cx="2495883" cy="4154408"/>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3D8241"/>
            </a:solidFill>
            <a:prstDash val="sysDot"/>
          </a:ln>
          <a:effectLst/>
        </p:spPr>
        <p:txBody>
          <a:bodyPr wrap="none" anchor="ctr"/>
          <a:lstStyle/>
          <a:p>
            <a:endParaRPr lang="en-US" sz="900"/>
          </a:p>
        </p:txBody>
      </p:sp>
      <p:sp>
        <p:nvSpPr>
          <p:cNvPr id="18" name="Freeform 171">
            <a:extLst>
              <a:ext uri="{FF2B5EF4-FFF2-40B4-BE49-F238E27FC236}">
                <a16:creationId xmlns:a16="http://schemas.microsoft.com/office/drawing/2014/main" id="{6D10FF00-6724-D58E-647F-0F28A04C0441}"/>
              </a:ext>
            </a:extLst>
          </p:cNvPr>
          <p:cNvSpPr>
            <a:spLocks noChangeArrowheads="1"/>
          </p:cNvSpPr>
          <p:nvPr/>
        </p:nvSpPr>
        <p:spPr bwMode="auto">
          <a:xfrm>
            <a:off x="510978" y="1186272"/>
            <a:ext cx="2634054" cy="1034946"/>
          </a:xfrm>
          <a:custGeom>
            <a:avLst/>
            <a:gdLst>
              <a:gd name="T0" fmla="*/ 0 w 3506"/>
              <a:gd name="T1" fmla="*/ 1751 h 1752"/>
              <a:gd name="T2" fmla="*/ 0 w 3506"/>
              <a:gd name="T3" fmla="*/ 1751 h 1752"/>
              <a:gd name="T4" fmla="*/ 1752 w 3506"/>
              <a:gd name="T5" fmla="*/ 0 h 1752"/>
              <a:gd name="T6" fmla="*/ 1752 w 3506"/>
              <a:gd name="T7" fmla="*/ 0 h 1752"/>
              <a:gd name="T8" fmla="*/ 3505 w 3506"/>
              <a:gd name="T9" fmla="*/ 1751 h 1752"/>
              <a:gd name="T10" fmla="*/ 0 w 3506"/>
              <a:gd name="T11" fmla="*/ 1751 h 1752"/>
            </a:gdLst>
            <a:ahLst/>
            <a:cxnLst>
              <a:cxn ang="0">
                <a:pos x="T0" y="T1"/>
              </a:cxn>
              <a:cxn ang="0">
                <a:pos x="T2" y="T3"/>
              </a:cxn>
              <a:cxn ang="0">
                <a:pos x="T4" y="T5"/>
              </a:cxn>
              <a:cxn ang="0">
                <a:pos x="T6" y="T7"/>
              </a:cxn>
              <a:cxn ang="0">
                <a:pos x="T8" y="T9"/>
              </a:cxn>
              <a:cxn ang="0">
                <a:pos x="T10" y="T11"/>
              </a:cxn>
            </a:cxnLst>
            <a:rect l="0" t="0" r="r" b="b"/>
            <a:pathLst>
              <a:path w="3506" h="1752">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62A844"/>
          </a:solidFill>
          <a:ln>
            <a:noFill/>
          </a:ln>
          <a:effectLst/>
        </p:spPr>
        <p:txBody>
          <a:bodyPr wrap="none" anchor="ctr"/>
          <a:lstStyle/>
          <a:p>
            <a:endParaRPr lang="en-US" sz="900"/>
          </a:p>
        </p:txBody>
      </p:sp>
      <p:sp>
        <p:nvSpPr>
          <p:cNvPr id="19" name="Freeform 173">
            <a:extLst>
              <a:ext uri="{FF2B5EF4-FFF2-40B4-BE49-F238E27FC236}">
                <a16:creationId xmlns:a16="http://schemas.microsoft.com/office/drawing/2014/main" id="{9D8E7949-0EEC-9521-9309-E08FCAE36881}"/>
              </a:ext>
            </a:extLst>
          </p:cNvPr>
          <p:cNvSpPr>
            <a:spLocks noChangeArrowheads="1"/>
          </p:cNvSpPr>
          <p:nvPr/>
        </p:nvSpPr>
        <p:spPr bwMode="auto">
          <a:xfrm>
            <a:off x="510979" y="6218316"/>
            <a:ext cx="2634054" cy="321753"/>
          </a:xfrm>
          <a:custGeom>
            <a:avLst/>
            <a:gdLst>
              <a:gd name="T0" fmla="*/ 0 w 3506"/>
              <a:gd name="T1" fmla="*/ 0 h 1753"/>
              <a:gd name="T2" fmla="*/ 0 w 3506"/>
              <a:gd name="T3" fmla="*/ 0 h 1753"/>
              <a:gd name="T4" fmla="*/ 1752 w 3506"/>
              <a:gd name="T5" fmla="*/ 1752 h 1753"/>
              <a:gd name="T6" fmla="*/ 1752 w 3506"/>
              <a:gd name="T7" fmla="*/ 1752 h 1753"/>
              <a:gd name="T8" fmla="*/ 3505 w 3506"/>
              <a:gd name="T9" fmla="*/ 0 h 1753"/>
              <a:gd name="T10" fmla="*/ 0 w 3506"/>
              <a:gd name="T11" fmla="*/ 0 h 1753"/>
            </a:gdLst>
            <a:ahLst/>
            <a:cxnLst>
              <a:cxn ang="0">
                <a:pos x="T0" y="T1"/>
              </a:cxn>
              <a:cxn ang="0">
                <a:pos x="T2" y="T3"/>
              </a:cxn>
              <a:cxn ang="0">
                <a:pos x="T4" y="T5"/>
              </a:cxn>
              <a:cxn ang="0">
                <a:pos x="T6" y="T7"/>
              </a:cxn>
              <a:cxn ang="0">
                <a:pos x="T8" y="T9"/>
              </a:cxn>
              <a:cxn ang="0">
                <a:pos x="T10" y="T11"/>
              </a:cxn>
            </a:cxnLst>
            <a:rect l="0" t="0" r="r" b="b"/>
            <a:pathLst>
              <a:path w="3506" h="1753">
                <a:moveTo>
                  <a:pt x="0" y="0"/>
                </a:moveTo>
                <a:lnTo>
                  <a:pt x="0" y="0"/>
                </a:lnTo>
                <a:cubicBezTo>
                  <a:pt x="0" y="968"/>
                  <a:pt x="785" y="1752"/>
                  <a:pt x="1752" y="1752"/>
                </a:cubicBezTo>
                <a:lnTo>
                  <a:pt x="1752" y="1752"/>
                </a:lnTo>
                <a:cubicBezTo>
                  <a:pt x="2720" y="1752"/>
                  <a:pt x="3505" y="968"/>
                  <a:pt x="3505" y="0"/>
                </a:cubicBezTo>
                <a:lnTo>
                  <a:pt x="0" y="0"/>
                </a:lnTo>
              </a:path>
            </a:pathLst>
          </a:custGeom>
          <a:solidFill>
            <a:srgbClr val="62A844"/>
          </a:solidFill>
          <a:ln>
            <a:noFill/>
          </a:ln>
          <a:effectLst/>
        </p:spPr>
        <p:txBody>
          <a:bodyPr wrap="none" anchor="ctr"/>
          <a:lstStyle/>
          <a:p>
            <a:endParaRPr lang="en-US" sz="900"/>
          </a:p>
        </p:txBody>
      </p:sp>
      <p:sp>
        <p:nvSpPr>
          <p:cNvPr id="20" name="Freeform 247">
            <a:extLst>
              <a:ext uri="{FF2B5EF4-FFF2-40B4-BE49-F238E27FC236}">
                <a16:creationId xmlns:a16="http://schemas.microsoft.com/office/drawing/2014/main" id="{4738AC25-658C-F648-E930-0DD1AC43D2D6}"/>
              </a:ext>
            </a:extLst>
          </p:cNvPr>
          <p:cNvSpPr>
            <a:spLocks noChangeArrowheads="1"/>
          </p:cNvSpPr>
          <p:nvPr/>
        </p:nvSpPr>
        <p:spPr bwMode="auto">
          <a:xfrm>
            <a:off x="3287873" y="1186272"/>
            <a:ext cx="2634053" cy="1034946"/>
          </a:xfrm>
          <a:custGeom>
            <a:avLst/>
            <a:gdLst>
              <a:gd name="T0" fmla="*/ 0 w 3504"/>
              <a:gd name="T1" fmla="*/ 1751 h 1752"/>
              <a:gd name="T2" fmla="*/ 0 w 3504"/>
              <a:gd name="T3" fmla="*/ 1751 h 1752"/>
              <a:gd name="T4" fmla="*/ 1751 w 3504"/>
              <a:gd name="T5" fmla="*/ 0 h 1752"/>
              <a:gd name="T6" fmla="*/ 1751 w 3504"/>
              <a:gd name="T7" fmla="*/ 0 h 1752"/>
              <a:gd name="T8" fmla="*/ 3503 w 3504"/>
              <a:gd name="T9" fmla="*/ 1751 h 1752"/>
              <a:gd name="T10" fmla="*/ 0 w 3504"/>
              <a:gd name="T11" fmla="*/ 1751 h 1752"/>
            </a:gdLst>
            <a:ahLst/>
            <a:cxnLst>
              <a:cxn ang="0">
                <a:pos x="T0" y="T1"/>
              </a:cxn>
              <a:cxn ang="0">
                <a:pos x="T2" y="T3"/>
              </a:cxn>
              <a:cxn ang="0">
                <a:pos x="T4" y="T5"/>
              </a:cxn>
              <a:cxn ang="0">
                <a:pos x="T6" y="T7"/>
              </a:cxn>
              <a:cxn ang="0">
                <a:pos x="T8" y="T9"/>
              </a:cxn>
              <a:cxn ang="0">
                <a:pos x="T10" y="T11"/>
              </a:cxn>
            </a:cxnLst>
            <a:rect l="0" t="0" r="r" b="b"/>
            <a:pathLst>
              <a:path w="3504" h="1752">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289AE"/>
          </a:solidFill>
          <a:ln>
            <a:noFill/>
          </a:ln>
          <a:effectLst/>
        </p:spPr>
        <p:txBody>
          <a:bodyPr wrap="none" anchor="ctr"/>
          <a:lstStyle/>
          <a:p>
            <a:endParaRPr lang="en-US" sz="900"/>
          </a:p>
        </p:txBody>
      </p:sp>
      <p:sp>
        <p:nvSpPr>
          <p:cNvPr id="21" name="Freeform 249">
            <a:extLst>
              <a:ext uri="{FF2B5EF4-FFF2-40B4-BE49-F238E27FC236}">
                <a16:creationId xmlns:a16="http://schemas.microsoft.com/office/drawing/2014/main" id="{0762E19F-915D-F3FA-D4D8-EE6025E9204D}"/>
              </a:ext>
            </a:extLst>
          </p:cNvPr>
          <p:cNvSpPr>
            <a:spLocks noChangeArrowheads="1"/>
          </p:cNvSpPr>
          <p:nvPr/>
        </p:nvSpPr>
        <p:spPr bwMode="auto">
          <a:xfrm>
            <a:off x="3287874" y="6218316"/>
            <a:ext cx="2634053" cy="321753"/>
          </a:xfrm>
          <a:custGeom>
            <a:avLst/>
            <a:gdLst>
              <a:gd name="T0" fmla="*/ 0 w 3504"/>
              <a:gd name="T1" fmla="*/ 0 h 1753"/>
              <a:gd name="T2" fmla="*/ 0 w 3504"/>
              <a:gd name="T3" fmla="*/ 0 h 1753"/>
              <a:gd name="T4" fmla="*/ 1751 w 3504"/>
              <a:gd name="T5" fmla="*/ 1752 h 1753"/>
              <a:gd name="T6" fmla="*/ 1751 w 3504"/>
              <a:gd name="T7" fmla="*/ 1752 h 1753"/>
              <a:gd name="T8" fmla="*/ 3503 w 3504"/>
              <a:gd name="T9" fmla="*/ 0 h 1753"/>
              <a:gd name="T10" fmla="*/ 0 w 3504"/>
              <a:gd name="T11" fmla="*/ 0 h 1753"/>
            </a:gdLst>
            <a:ahLst/>
            <a:cxnLst>
              <a:cxn ang="0">
                <a:pos x="T0" y="T1"/>
              </a:cxn>
              <a:cxn ang="0">
                <a:pos x="T2" y="T3"/>
              </a:cxn>
              <a:cxn ang="0">
                <a:pos x="T4" y="T5"/>
              </a:cxn>
              <a:cxn ang="0">
                <a:pos x="T6" y="T7"/>
              </a:cxn>
              <a:cxn ang="0">
                <a:pos x="T8" y="T9"/>
              </a:cxn>
              <a:cxn ang="0">
                <a:pos x="T10" y="T11"/>
              </a:cxn>
            </a:cxnLst>
            <a:rect l="0" t="0" r="r" b="b"/>
            <a:pathLst>
              <a:path w="3504" h="1753">
                <a:moveTo>
                  <a:pt x="0" y="0"/>
                </a:moveTo>
                <a:lnTo>
                  <a:pt x="0" y="0"/>
                </a:lnTo>
                <a:cubicBezTo>
                  <a:pt x="0" y="968"/>
                  <a:pt x="784" y="1752"/>
                  <a:pt x="1751" y="1752"/>
                </a:cubicBezTo>
                <a:lnTo>
                  <a:pt x="1751" y="1752"/>
                </a:lnTo>
                <a:cubicBezTo>
                  <a:pt x="2719" y="1752"/>
                  <a:pt x="3503" y="968"/>
                  <a:pt x="3503" y="0"/>
                </a:cubicBezTo>
                <a:lnTo>
                  <a:pt x="0" y="0"/>
                </a:lnTo>
              </a:path>
            </a:pathLst>
          </a:custGeom>
          <a:solidFill>
            <a:srgbClr val="0289AE"/>
          </a:solidFill>
          <a:ln>
            <a:noFill/>
          </a:ln>
          <a:effectLst/>
        </p:spPr>
        <p:txBody>
          <a:bodyPr wrap="none" anchor="ctr"/>
          <a:lstStyle/>
          <a:p>
            <a:endParaRPr lang="en-US" sz="900"/>
          </a:p>
        </p:txBody>
      </p:sp>
      <p:sp>
        <p:nvSpPr>
          <p:cNvPr id="22" name="Freeform 325">
            <a:extLst>
              <a:ext uri="{FF2B5EF4-FFF2-40B4-BE49-F238E27FC236}">
                <a16:creationId xmlns:a16="http://schemas.microsoft.com/office/drawing/2014/main" id="{486C8EB2-D433-A556-E148-5CB13E0F1C14}"/>
              </a:ext>
            </a:extLst>
          </p:cNvPr>
          <p:cNvSpPr>
            <a:spLocks noChangeArrowheads="1"/>
          </p:cNvSpPr>
          <p:nvPr/>
        </p:nvSpPr>
        <p:spPr bwMode="auto">
          <a:xfrm>
            <a:off x="6098682" y="1186272"/>
            <a:ext cx="2634052" cy="1034946"/>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3D8241"/>
          </a:solidFill>
          <a:ln>
            <a:noFill/>
          </a:ln>
          <a:effectLst/>
        </p:spPr>
        <p:txBody>
          <a:bodyPr wrap="none" anchor="ctr"/>
          <a:lstStyle/>
          <a:p>
            <a:endParaRPr lang="en-US" sz="900"/>
          </a:p>
        </p:txBody>
      </p:sp>
      <p:sp>
        <p:nvSpPr>
          <p:cNvPr id="23" name="Freeform 327">
            <a:extLst>
              <a:ext uri="{FF2B5EF4-FFF2-40B4-BE49-F238E27FC236}">
                <a16:creationId xmlns:a16="http://schemas.microsoft.com/office/drawing/2014/main" id="{B2DC9565-A83D-3062-1C50-5E14457FABF0}"/>
              </a:ext>
            </a:extLst>
          </p:cNvPr>
          <p:cNvSpPr>
            <a:spLocks noChangeArrowheads="1"/>
          </p:cNvSpPr>
          <p:nvPr/>
        </p:nvSpPr>
        <p:spPr bwMode="auto">
          <a:xfrm>
            <a:off x="6098683" y="6218316"/>
            <a:ext cx="2634051" cy="321753"/>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3D8241"/>
          </a:solidFill>
          <a:ln>
            <a:noFill/>
          </a:ln>
          <a:effectLst/>
        </p:spPr>
        <p:txBody>
          <a:bodyPr wrap="none" anchor="ctr"/>
          <a:lstStyle/>
          <a:p>
            <a:endParaRPr lang="en-US" sz="900"/>
          </a:p>
        </p:txBody>
      </p:sp>
      <p:sp>
        <p:nvSpPr>
          <p:cNvPr id="24" name="CuadroTexto 598">
            <a:extLst>
              <a:ext uri="{FF2B5EF4-FFF2-40B4-BE49-F238E27FC236}">
                <a16:creationId xmlns:a16="http://schemas.microsoft.com/office/drawing/2014/main" id="{5C2686AA-5C8B-265B-9DC7-B0A618817B90}"/>
              </a:ext>
            </a:extLst>
          </p:cNvPr>
          <p:cNvSpPr txBox="1"/>
          <p:nvPr/>
        </p:nvSpPr>
        <p:spPr>
          <a:xfrm>
            <a:off x="577973" y="1524780"/>
            <a:ext cx="2544497" cy="907364"/>
          </a:xfrm>
          <a:prstGeom prst="rect">
            <a:avLst/>
          </a:prstGeom>
          <a:noFill/>
        </p:spPr>
        <p:txBody>
          <a:bodyPr wrap="square" rtlCol="0">
            <a:spAutoFit/>
          </a:bodyPr>
          <a:lstStyle/>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Bilgi </a:t>
            </a:r>
          </a:p>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Engeller</a:t>
            </a:r>
          </a:p>
          <a:p>
            <a:pPr algn="ctr">
              <a:lnSpc>
                <a:spcPts val="2140"/>
              </a:lnSpc>
            </a:pPr>
            <a:endParaRPr lang="en-US" sz="2200" b="1" dirty="0">
              <a:solidFill>
                <a:schemeClr val="bg1"/>
              </a:solidFill>
              <a:latin typeface="Calibri" panose="020F0502020204030204" pitchFamily="34" charset="0"/>
              <a:ea typeface="Lato" charset="0"/>
              <a:cs typeface="Calibri" panose="020F0502020204030204" pitchFamily="34" charset="0"/>
            </a:endParaRPr>
          </a:p>
        </p:txBody>
      </p:sp>
      <p:sp>
        <p:nvSpPr>
          <p:cNvPr id="25" name="CuadroTexto 599">
            <a:extLst>
              <a:ext uri="{FF2B5EF4-FFF2-40B4-BE49-F238E27FC236}">
                <a16:creationId xmlns:a16="http://schemas.microsoft.com/office/drawing/2014/main" id="{ED5DC3CF-450B-06DE-3162-7B0C8B840C2A}"/>
              </a:ext>
            </a:extLst>
          </p:cNvPr>
          <p:cNvSpPr txBox="1"/>
          <p:nvPr/>
        </p:nvSpPr>
        <p:spPr>
          <a:xfrm>
            <a:off x="3444926" y="1524780"/>
            <a:ext cx="2282148" cy="907364"/>
          </a:xfrm>
          <a:prstGeom prst="rect">
            <a:avLst/>
          </a:prstGeom>
          <a:noFill/>
        </p:spPr>
        <p:txBody>
          <a:bodyPr wrap="square" rtlCol="0">
            <a:spAutoFit/>
          </a:bodyPr>
          <a:lstStyle/>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Yetenek Engelleri</a:t>
            </a:r>
          </a:p>
          <a:p>
            <a:pPr algn="ctr">
              <a:lnSpc>
                <a:spcPts val="2140"/>
              </a:lnSpc>
            </a:pPr>
            <a:endParaRPr lang="en-US" sz="2200" b="1" dirty="0">
              <a:solidFill>
                <a:schemeClr val="bg1"/>
              </a:solidFill>
              <a:latin typeface="Calibri" panose="020F0502020204030204" pitchFamily="34" charset="0"/>
              <a:ea typeface="Lato" charset="0"/>
              <a:cs typeface="Calibri" panose="020F0502020204030204" pitchFamily="34" charset="0"/>
            </a:endParaRPr>
          </a:p>
        </p:txBody>
      </p:sp>
      <p:sp>
        <p:nvSpPr>
          <p:cNvPr id="26" name="CuadroTexto 600">
            <a:extLst>
              <a:ext uri="{FF2B5EF4-FFF2-40B4-BE49-F238E27FC236}">
                <a16:creationId xmlns:a16="http://schemas.microsoft.com/office/drawing/2014/main" id="{7AA0ECDD-7C4B-E86C-A2A9-6CAC6AC60DD5}"/>
              </a:ext>
            </a:extLst>
          </p:cNvPr>
          <p:cNvSpPr txBox="1"/>
          <p:nvPr/>
        </p:nvSpPr>
        <p:spPr>
          <a:xfrm>
            <a:off x="6231535" y="1524780"/>
            <a:ext cx="2427301" cy="907364"/>
          </a:xfrm>
          <a:prstGeom prst="rect">
            <a:avLst/>
          </a:prstGeom>
          <a:noFill/>
        </p:spPr>
        <p:txBody>
          <a:bodyPr wrap="square" rtlCol="0">
            <a:spAutoFit/>
          </a:bodyPr>
          <a:lstStyle/>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Çevresel Engeller</a:t>
            </a:r>
          </a:p>
          <a:p>
            <a:pPr algn="ctr">
              <a:lnSpc>
                <a:spcPts val="2140"/>
              </a:lnSpc>
            </a:pPr>
            <a:endParaRPr lang="en-US" sz="2200" b="1" dirty="0">
              <a:solidFill>
                <a:schemeClr val="bg1"/>
              </a:solidFill>
              <a:latin typeface="Calibri" panose="020F0502020204030204" pitchFamily="34" charset="0"/>
              <a:ea typeface="Lato" charset="0"/>
              <a:cs typeface="Calibri" panose="020F0502020204030204" pitchFamily="34" charset="0"/>
            </a:endParaRPr>
          </a:p>
        </p:txBody>
      </p:sp>
      <p:sp>
        <p:nvSpPr>
          <p:cNvPr id="34" name="Freeform 324">
            <a:extLst>
              <a:ext uri="{FF2B5EF4-FFF2-40B4-BE49-F238E27FC236}">
                <a16:creationId xmlns:a16="http://schemas.microsoft.com/office/drawing/2014/main" id="{B26E6A91-BCC7-E724-4D5E-F9BB523ACC4E}"/>
              </a:ext>
            </a:extLst>
          </p:cNvPr>
          <p:cNvSpPr>
            <a:spLocks noChangeArrowheads="1"/>
          </p:cNvSpPr>
          <p:nvPr/>
        </p:nvSpPr>
        <p:spPr bwMode="auto">
          <a:xfrm>
            <a:off x="8960267" y="2092960"/>
            <a:ext cx="2495883" cy="4154408"/>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06677F"/>
            </a:solidFill>
            <a:prstDash val="sysDot"/>
          </a:ln>
          <a:effectLst/>
        </p:spPr>
        <p:txBody>
          <a:bodyPr wrap="none" anchor="ctr"/>
          <a:lstStyle/>
          <a:p>
            <a:endParaRPr lang="en-US" sz="900"/>
          </a:p>
        </p:txBody>
      </p:sp>
      <p:sp>
        <p:nvSpPr>
          <p:cNvPr id="35" name="Freeform 325">
            <a:extLst>
              <a:ext uri="{FF2B5EF4-FFF2-40B4-BE49-F238E27FC236}">
                <a16:creationId xmlns:a16="http://schemas.microsoft.com/office/drawing/2014/main" id="{9515386A-F76F-8F10-78F6-C3D96BBB34E2}"/>
              </a:ext>
            </a:extLst>
          </p:cNvPr>
          <p:cNvSpPr>
            <a:spLocks noChangeArrowheads="1"/>
          </p:cNvSpPr>
          <p:nvPr/>
        </p:nvSpPr>
        <p:spPr bwMode="auto">
          <a:xfrm>
            <a:off x="8889878" y="1186272"/>
            <a:ext cx="2634052" cy="1034946"/>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06677F"/>
          </a:solidFill>
          <a:ln>
            <a:noFill/>
          </a:ln>
          <a:effectLst/>
        </p:spPr>
        <p:txBody>
          <a:bodyPr wrap="none" anchor="ctr"/>
          <a:lstStyle/>
          <a:p>
            <a:endParaRPr lang="en-US" sz="900"/>
          </a:p>
        </p:txBody>
      </p:sp>
      <p:sp>
        <p:nvSpPr>
          <p:cNvPr id="36" name="Freeform 327">
            <a:extLst>
              <a:ext uri="{FF2B5EF4-FFF2-40B4-BE49-F238E27FC236}">
                <a16:creationId xmlns:a16="http://schemas.microsoft.com/office/drawing/2014/main" id="{315F6988-03B3-54F6-CCAD-A24F767E3B7D}"/>
              </a:ext>
            </a:extLst>
          </p:cNvPr>
          <p:cNvSpPr>
            <a:spLocks noChangeArrowheads="1"/>
          </p:cNvSpPr>
          <p:nvPr/>
        </p:nvSpPr>
        <p:spPr bwMode="auto">
          <a:xfrm>
            <a:off x="8889879" y="6218316"/>
            <a:ext cx="2634051" cy="321753"/>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06677F"/>
          </a:solidFill>
          <a:ln>
            <a:noFill/>
          </a:ln>
          <a:effectLst/>
        </p:spPr>
        <p:txBody>
          <a:bodyPr wrap="none" anchor="ctr"/>
          <a:lstStyle/>
          <a:p>
            <a:endParaRPr lang="en-US" sz="900"/>
          </a:p>
        </p:txBody>
      </p:sp>
      <p:sp>
        <p:nvSpPr>
          <p:cNvPr id="37" name="CuadroTexto 600">
            <a:extLst>
              <a:ext uri="{FF2B5EF4-FFF2-40B4-BE49-F238E27FC236}">
                <a16:creationId xmlns:a16="http://schemas.microsoft.com/office/drawing/2014/main" id="{B134C24A-E4F5-55FE-E0B7-7B6CB85DAE9C}"/>
              </a:ext>
            </a:extLst>
          </p:cNvPr>
          <p:cNvSpPr txBox="1"/>
          <p:nvPr/>
        </p:nvSpPr>
        <p:spPr>
          <a:xfrm>
            <a:off x="9022731" y="1524780"/>
            <a:ext cx="2427301" cy="907364"/>
          </a:xfrm>
          <a:prstGeom prst="rect">
            <a:avLst/>
          </a:prstGeom>
          <a:noFill/>
        </p:spPr>
        <p:txBody>
          <a:bodyPr wrap="square" rtlCol="0">
            <a:spAutoFit/>
          </a:bodyPr>
          <a:lstStyle/>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Duygusal </a:t>
            </a:r>
          </a:p>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Engeller</a:t>
            </a:r>
          </a:p>
          <a:p>
            <a:pPr algn="ctr">
              <a:lnSpc>
                <a:spcPts val="2140"/>
              </a:lnSpc>
            </a:pPr>
            <a:endParaRPr lang="en-US" sz="2200" b="1" dirty="0">
              <a:solidFill>
                <a:schemeClr val="bg1"/>
              </a:solidFill>
              <a:latin typeface="Calibri" panose="020F0502020204030204" pitchFamily="34" charset="0"/>
              <a:ea typeface="Lato" charset="0"/>
              <a:cs typeface="Calibri" panose="020F0502020204030204" pitchFamily="34" charset="0"/>
            </a:endParaRPr>
          </a:p>
        </p:txBody>
      </p:sp>
      <p:sp>
        <p:nvSpPr>
          <p:cNvPr id="124" name="Rectángulo 602">
            <a:extLst>
              <a:ext uri="{FF2B5EF4-FFF2-40B4-BE49-F238E27FC236}">
                <a16:creationId xmlns:a16="http://schemas.microsoft.com/office/drawing/2014/main" id="{39F45172-E449-0C1B-44CF-C99F48060C60}"/>
              </a:ext>
            </a:extLst>
          </p:cNvPr>
          <p:cNvSpPr/>
          <p:nvPr/>
        </p:nvSpPr>
        <p:spPr>
          <a:xfrm>
            <a:off x="619465" y="3982636"/>
            <a:ext cx="2493278" cy="2400657"/>
          </a:xfrm>
          <a:prstGeom prst="rect">
            <a:avLst/>
          </a:prstGeom>
          <a:noFill/>
        </p:spPr>
        <p:txBody>
          <a:bodyPr wrap="square">
            <a:spAutoFit/>
          </a:bodyPr>
          <a:lstStyle/>
          <a:p>
            <a:pPr marL="180000" indent="-180000">
              <a:lnSpc>
                <a:spcPts val="1760"/>
              </a:lnSpc>
              <a:buClr>
                <a:srgbClr val="62A844"/>
              </a:buClr>
              <a:buFont typeface="Arial" panose="020B0604020202020204" pitchFamily="34" charset="0"/>
              <a:buChar char="•"/>
            </a:pPr>
            <a:r>
              <a:rPr lang="tr-TR" sz="1600" noProof="1">
                <a:solidFill>
                  <a:srgbClr val="262626"/>
                </a:solidFill>
                <a:latin typeface="Calibri" panose="020F0502020204030204" pitchFamily="34" charset="0"/>
                <a:ea typeface="Lato" charset="0"/>
                <a:cs typeface="Calibri" panose="020F0502020204030204" pitchFamily="34" charset="0"/>
              </a:rPr>
              <a:t>Kısa ve basit eğitim verin</a:t>
            </a:r>
          </a:p>
          <a:p>
            <a:pPr marL="180000" indent="-180000">
              <a:lnSpc>
                <a:spcPts val="1760"/>
              </a:lnSpc>
              <a:buClr>
                <a:srgbClr val="62A844"/>
              </a:buClr>
              <a:buFont typeface="Arial" panose="020B0604020202020204" pitchFamily="34" charset="0"/>
              <a:buChar char="•"/>
            </a:pPr>
            <a:r>
              <a:rPr lang="tr-TR" sz="1600" noProof="1">
                <a:solidFill>
                  <a:srgbClr val="262626"/>
                </a:solidFill>
                <a:latin typeface="Calibri" panose="020F0502020204030204" pitchFamily="34" charset="0"/>
                <a:ea typeface="Lato" charset="0"/>
                <a:cs typeface="Calibri" panose="020F0502020204030204" pitchFamily="34" charset="0"/>
              </a:rPr>
              <a:t>Görevleri kolay adımlara bölün</a:t>
            </a:r>
          </a:p>
          <a:p>
            <a:pPr marL="180000" indent="-180000">
              <a:lnSpc>
                <a:spcPts val="1760"/>
              </a:lnSpc>
              <a:buClr>
                <a:srgbClr val="62A844"/>
              </a:buClr>
              <a:buFont typeface="Arial" panose="020B0604020202020204" pitchFamily="34" charset="0"/>
              <a:buChar char="•"/>
            </a:pPr>
            <a:r>
              <a:rPr lang="tr-TR" sz="1600" noProof="1">
                <a:solidFill>
                  <a:srgbClr val="262626"/>
                </a:solidFill>
                <a:latin typeface="Calibri" panose="020F0502020204030204" pitchFamily="34" charset="0"/>
                <a:ea typeface="Lato" charset="0"/>
                <a:cs typeface="Calibri" panose="020F0502020204030204" pitchFamily="34" charset="0"/>
              </a:rPr>
              <a:t>Görsel kılavuzlar kullanın</a:t>
            </a:r>
          </a:p>
          <a:p>
            <a:pPr marL="180000" indent="-180000">
              <a:lnSpc>
                <a:spcPts val="1760"/>
              </a:lnSpc>
              <a:buClr>
                <a:srgbClr val="62A844"/>
              </a:buClr>
              <a:buFont typeface="Arial" panose="020B0604020202020204" pitchFamily="34" charset="0"/>
              <a:buChar char="•"/>
            </a:pPr>
            <a:r>
              <a:rPr lang="tr-TR" sz="1600" noProof="1">
                <a:solidFill>
                  <a:srgbClr val="262626"/>
                </a:solidFill>
                <a:latin typeface="Calibri" panose="020F0502020204030204" pitchFamily="34" charset="0"/>
                <a:ea typeface="Lato" charset="0"/>
                <a:cs typeface="Calibri" panose="020F0502020204030204" pitchFamily="34" charset="0"/>
              </a:rPr>
              <a:t>Sakin zamanlarda pratik yapın</a:t>
            </a:r>
          </a:p>
          <a:p>
            <a:pPr marL="180000" indent="-180000">
              <a:lnSpc>
                <a:spcPts val="1760"/>
              </a:lnSpc>
              <a:buClr>
                <a:srgbClr val="62A844"/>
              </a:buClr>
              <a:buFont typeface="Arial" panose="020B0604020202020204" pitchFamily="34" charset="0"/>
              <a:buChar char="•"/>
            </a:pPr>
            <a:r>
              <a:rPr lang="tr-TR" sz="1600" noProof="1">
                <a:solidFill>
                  <a:srgbClr val="262626"/>
                </a:solidFill>
                <a:latin typeface="Calibri" panose="020F0502020204030204" pitchFamily="34" charset="0"/>
                <a:ea typeface="Lato" charset="0"/>
                <a:cs typeface="Calibri" panose="020F0502020204030204" pitchFamily="34" charset="0"/>
              </a:rPr>
              <a:t>Kendine güvenen personeli endişeli personel ile eşleştirin</a:t>
            </a:r>
          </a:p>
          <a:p>
            <a:pPr marL="180000" indent="-180000">
              <a:lnSpc>
                <a:spcPts val="1760"/>
              </a:lnSpc>
              <a:buClr>
                <a:srgbClr val="62A844"/>
              </a:buClr>
              <a:buFont typeface="Arial" panose="020B0604020202020204" pitchFamily="34" charset="0"/>
              <a:buChar char="•"/>
            </a:pPr>
            <a:endParaRPr lang="en-US" sz="1700" dirty="0">
              <a:solidFill>
                <a:srgbClr val="262626"/>
              </a:solidFill>
              <a:latin typeface="Calibri" panose="020F0502020204030204" pitchFamily="34" charset="0"/>
              <a:ea typeface="Lato" charset="0"/>
              <a:cs typeface="Calibri" panose="020F0502020204030204" pitchFamily="34" charset="0"/>
            </a:endParaRPr>
          </a:p>
        </p:txBody>
      </p:sp>
      <p:sp>
        <p:nvSpPr>
          <p:cNvPr id="125" name="Rectángulo 602">
            <a:extLst>
              <a:ext uri="{FF2B5EF4-FFF2-40B4-BE49-F238E27FC236}">
                <a16:creationId xmlns:a16="http://schemas.microsoft.com/office/drawing/2014/main" id="{4D9E279F-2535-C7A7-AAD1-1BB44FDABDEB}"/>
              </a:ext>
            </a:extLst>
          </p:cNvPr>
          <p:cNvSpPr/>
          <p:nvPr/>
        </p:nvSpPr>
        <p:spPr>
          <a:xfrm>
            <a:off x="6226756" y="3966068"/>
            <a:ext cx="2493278" cy="2400657"/>
          </a:xfrm>
          <a:prstGeom prst="rect">
            <a:avLst/>
          </a:prstGeom>
          <a:noFill/>
        </p:spPr>
        <p:txBody>
          <a:bodyPr wrap="square">
            <a:spAutoFit/>
          </a:bodyPr>
          <a:lstStyle/>
          <a:p>
            <a:pPr marL="180000" indent="-180000">
              <a:lnSpc>
                <a:spcPts val="1760"/>
              </a:lnSpc>
              <a:buClr>
                <a:srgbClr val="3D8241"/>
              </a:buClr>
              <a:buFont typeface="Arial" panose="020B0604020202020204" pitchFamily="34" charset="0"/>
              <a:buChar char="•"/>
            </a:pPr>
            <a:r>
              <a:rPr lang="en-US" sz="1700" dirty="0">
                <a:solidFill>
                  <a:srgbClr val="262626"/>
                </a:solidFill>
                <a:latin typeface="Calibri" panose="020F0502020204030204" pitchFamily="34" charset="0"/>
                <a:ea typeface="Lato" charset="0"/>
                <a:cs typeface="Calibri" panose="020F0502020204030204" pitchFamily="34" charset="0"/>
              </a:rPr>
              <a:t>Donanımın çalıştığından emin olun</a:t>
            </a:r>
          </a:p>
          <a:p>
            <a:pPr marL="180000" indent="-180000">
              <a:lnSpc>
                <a:spcPts val="1760"/>
              </a:lnSpc>
              <a:buClr>
                <a:srgbClr val="3D8241"/>
              </a:buClr>
              <a:buFont typeface="Arial" panose="020B0604020202020204" pitchFamily="34" charset="0"/>
              <a:buChar char="•"/>
            </a:pPr>
            <a:r>
              <a:rPr lang="en-US" sz="1700" dirty="0">
                <a:solidFill>
                  <a:srgbClr val="262626"/>
                </a:solidFill>
                <a:latin typeface="Calibri" panose="020F0502020204030204" pitchFamily="34" charset="0"/>
                <a:ea typeface="Lato" charset="0"/>
                <a:cs typeface="Calibri" panose="020F0502020204030204" pitchFamily="34" charset="0"/>
              </a:rPr>
              <a:t>İş akışlarını kolaylaştırın</a:t>
            </a:r>
          </a:p>
          <a:p>
            <a:pPr marL="180000" indent="-180000">
              <a:lnSpc>
                <a:spcPts val="1760"/>
              </a:lnSpc>
              <a:buClr>
                <a:srgbClr val="3D8241"/>
              </a:buClr>
              <a:buFont typeface="Arial" panose="020B0604020202020204" pitchFamily="34" charset="0"/>
              <a:buChar char="•"/>
            </a:pPr>
            <a:r>
              <a:rPr lang="en-US" sz="1700" dirty="0">
                <a:solidFill>
                  <a:srgbClr val="262626"/>
                </a:solidFill>
                <a:latin typeface="Calibri" panose="020F0502020204030204" pitchFamily="34" charset="0"/>
                <a:ea typeface="Lato" charset="0"/>
                <a:cs typeface="Calibri" panose="020F0502020204030204" pitchFamily="34" charset="0"/>
              </a:rPr>
              <a:t>Araçları kolay erişilebilir bir yere yerleştirin</a:t>
            </a:r>
          </a:p>
          <a:p>
            <a:pPr marL="180000" indent="-180000">
              <a:lnSpc>
                <a:spcPts val="1760"/>
              </a:lnSpc>
              <a:buClr>
                <a:srgbClr val="3D8241"/>
              </a:buClr>
              <a:buFont typeface="Arial" panose="020B0604020202020204" pitchFamily="34" charset="0"/>
              <a:buChar char="•"/>
            </a:pPr>
            <a:r>
              <a:rPr lang="en-US" sz="1700" dirty="0">
                <a:solidFill>
                  <a:srgbClr val="262626"/>
                </a:solidFill>
                <a:latin typeface="Calibri" panose="020F0502020204030204" pitchFamily="34" charset="0"/>
                <a:ea typeface="Lato" charset="0"/>
                <a:cs typeface="Calibri" panose="020F0502020204030204" pitchFamily="34" charset="0"/>
              </a:rPr>
              <a:t>Gereksiz adımları ortadan kaldırın</a:t>
            </a:r>
          </a:p>
          <a:p>
            <a:pPr marL="180000" indent="-180000">
              <a:lnSpc>
                <a:spcPts val="1760"/>
              </a:lnSpc>
              <a:buClr>
                <a:srgbClr val="3D8241"/>
              </a:buClr>
              <a:buFont typeface="Arial" panose="020B0604020202020204" pitchFamily="34" charset="0"/>
              <a:buChar char="•"/>
            </a:pPr>
            <a:r>
              <a:rPr lang="en-US" sz="1700" dirty="0">
                <a:solidFill>
                  <a:srgbClr val="262626"/>
                </a:solidFill>
                <a:latin typeface="Calibri" panose="020F0502020204030204" pitchFamily="34" charset="0"/>
                <a:ea typeface="Lato" charset="0"/>
                <a:cs typeface="Calibri" panose="020F0502020204030204" pitchFamily="34" charset="0"/>
              </a:rPr>
              <a:t>Açık işaretler/talimatlar ekleyin</a:t>
            </a:r>
          </a:p>
          <a:p>
            <a:pPr marL="180000" indent="-180000">
              <a:lnSpc>
                <a:spcPts val="1760"/>
              </a:lnSpc>
              <a:buClr>
                <a:srgbClr val="3D8241"/>
              </a:buClr>
              <a:buFont typeface="Arial" panose="020B0604020202020204" pitchFamily="34" charset="0"/>
              <a:buChar char="•"/>
            </a:pPr>
            <a:endParaRPr lang="en-US" sz="1700" dirty="0">
              <a:solidFill>
                <a:srgbClr val="262626"/>
              </a:solidFill>
              <a:latin typeface="Calibri" panose="020F0502020204030204" pitchFamily="34" charset="0"/>
              <a:ea typeface="Lato" charset="0"/>
              <a:cs typeface="Calibri" panose="020F0502020204030204" pitchFamily="34" charset="0"/>
            </a:endParaRPr>
          </a:p>
        </p:txBody>
      </p:sp>
      <p:sp>
        <p:nvSpPr>
          <p:cNvPr id="126" name="Rectángulo 602">
            <a:extLst>
              <a:ext uri="{FF2B5EF4-FFF2-40B4-BE49-F238E27FC236}">
                <a16:creationId xmlns:a16="http://schemas.microsoft.com/office/drawing/2014/main" id="{8C98E4EB-2BD9-47DC-A35A-D1E13CB84FD5}"/>
              </a:ext>
            </a:extLst>
          </p:cNvPr>
          <p:cNvSpPr/>
          <p:nvPr/>
        </p:nvSpPr>
        <p:spPr>
          <a:xfrm>
            <a:off x="3385471" y="3982636"/>
            <a:ext cx="2493278" cy="1708160"/>
          </a:xfrm>
          <a:prstGeom prst="rect">
            <a:avLst/>
          </a:prstGeom>
          <a:noFill/>
        </p:spPr>
        <p:txBody>
          <a:bodyPr wrap="square">
            <a:spAutoFit/>
          </a:bodyPr>
          <a:lstStyle/>
          <a:p>
            <a:pPr marL="180000" indent="-180000">
              <a:lnSpc>
                <a:spcPts val="1760"/>
              </a:lnSpc>
              <a:buClr>
                <a:srgbClr val="0289AE"/>
              </a:buClr>
              <a:buFont typeface="Arial" panose="020B0604020202020204" pitchFamily="34" charset="0"/>
              <a:buChar char="•"/>
            </a:pPr>
            <a:r>
              <a:rPr lang="en-US" sz="1700" dirty="0">
                <a:solidFill>
                  <a:srgbClr val="262626"/>
                </a:solidFill>
                <a:latin typeface="Calibri" panose="020F0502020204030204" pitchFamily="34" charset="0"/>
                <a:ea typeface="Lato" charset="0"/>
                <a:cs typeface="Calibri" panose="020F0502020204030204" pitchFamily="34" charset="0"/>
              </a:rPr>
              <a:t>Olumlu pekiştirme kullanın</a:t>
            </a:r>
          </a:p>
          <a:p>
            <a:pPr marL="180000" indent="-180000">
              <a:lnSpc>
                <a:spcPts val="1760"/>
              </a:lnSpc>
              <a:buClr>
                <a:srgbClr val="0289AE"/>
              </a:buClr>
              <a:buFont typeface="Arial" panose="020B0604020202020204" pitchFamily="34" charset="0"/>
              <a:buChar char="•"/>
            </a:pPr>
            <a:r>
              <a:rPr lang="en-US" sz="1700" dirty="0">
                <a:solidFill>
                  <a:srgbClr val="262626"/>
                </a:solidFill>
                <a:latin typeface="Calibri" panose="020F0502020204030204" pitchFamily="34" charset="0"/>
                <a:ea typeface="Lato" charset="0"/>
                <a:cs typeface="Calibri" panose="020F0502020204030204" pitchFamily="34" charset="0"/>
              </a:rPr>
              <a:t>Küçük başarıları kutlayın</a:t>
            </a:r>
          </a:p>
          <a:p>
            <a:pPr marL="180000" indent="-180000">
              <a:lnSpc>
                <a:spcPts val="1760"/>
              </a:lnSpc>
              <a:buClr>
                <a:srgbClr val="0289AE"/>
              </a:buClr>
              <a:buFont typeface="Arial" panose="020B0604020202020204" pitchFamily="34" charset="0"/>
              <a:buChar char="•"/>
            </a:pPr>
            <a:r>
              <a:rPr lang="en-US" sz="1700" dirty="0">
                <a:solidFill>
                  <a:srgbClr val="262626"/>
                </a:solidFill>
                <a:latin typeface="Calibri" panose="020F0502020204030204" pitchFamily="34" charset="0"/>
                <a:ea typeface="Lato" charset="0"/>
                <a:cs typeface="Calibri" panose="020F0502020204030204" pitchFamily="34" charset="0"/>
              </a:rPr>
              <a:t>Sabırla gösterin</a:t>
            </a:r>
          </a:p>
          <a:p>
            <a:pPr marL="180000" indent="-180000">
              <a:lnSpc>
                <a:spcPts val="1760"/>
              </a:lnSpc>
              <a:buClr>
                <a:srgbClr val="0289AE"/>
              </a:buClr>
              <a:buFont typeface="Arial" panose="020B0604020202020204" pitchFamily="34" charset="0"/>
              <a:buChar char="•"/>
            </a:pPr>
            <a:r>
              <a:rPr lang="en-US" sz="1700" dirty="0">
                <a:solidFill>
                  <a:srgbClr val="262626"/>
                </a:solidFill>
                <a:latin typeface="Calibri" panose="020F0502020204030204" pitchFamily="34" charset="0"/>
                <a:ea typeface="Lato" charset="0"/>
                <a:cs typeface="Calibri" panose="020F0502020204030204" pitchFamily="34" charset="0"/>
              </a:rPr>
              <a:t>Öğrenme odaklı bir yaklaşımla eğitimi tekrarlayın</a:t>
            </a:r>
          </a:p>
          <a:p>
            <a:pPr marL="180000" indent="-180000">
              <a:lnSpc>
                <a:spcPts val="1760"/>
              </a:lnSpc>
              <a:buClr>
                <a:srgbClr val="0289AE"/>
              </a:buClr>
              <a:buFont typeface="Arial" panose="020B0604020202020204" pitchFamily="34" charset="0"/>
              <a:buChar char="•"/>
            </a:pPr>
            <a:endParaRPr lang="en-US" sz="1700" dirty="0">
              <a:solidFill>
                <a:srgbClr val="262626"/>
              </a:solidFill>
              <a:latin typeface="Calibri" panose="020F0502020204030204" pitchFamily="34" charset="0"/>
              <a:ea typeface="Lato" charset="0"/>
              <a:cs typeface="Calibri" panose="020F0502020204030204" pitchFamily="34" charset="0"/>
            </a:endParaRPr>
          </a:p>
        </p:txBody>
      </p:sp>
      <p:sp>
        <p:nvSpPr>
          <p:cNvPr id="127" name="Rectángulo 602">
            <a:extLst>
              <a:ext uri="{FF2B5EF4-FFF2-40B4-BE49-F238E27FC236}">
                <a16:creationId xmlns:a16="http://schemas.microsoft.com/office/drawing/2014/main" id="{92A090C6-ED10-89B5-BA1D-96A2BA33D768}"/>
              </a:ext>
            </a:extLst>
          </p:cNvPr>
          <p:cNvSpPr/>
          <p:nvPr/>
        </p:nvSpPr>
        <p:spPr>
          <a:xfrm>
            <a:off x="9017952" y="3952148"/>
            <a:ext cx="2493278" cy="2400657"/>
          </a:xfrm>
          <a:prstGeom prst="rect">
            <a:avLst/>
          </a:prstGeom>
          <a:noFill/>
        </p:spPr>
        <p:txBody>
          <a:bodyPr wrap="square">
            <a:spAutoFit/>
          </a:bodyPr>
          <a:lstStyle/>
          <a:p>
            <a:pPr marL="180000" indent="-180000">
              <a:lnSpc>
                <a:spcPts val="1760"/>
              </a:lnSpc>
              <a:buClr>
                <a:srgbClr val="06677F"/>
              </a:buClr>
              <a:buFont typeface="Arial" panose="020B0604020202020204" pitchFamily="34" charset="0"/>
              <a:buChar char="•"/>
            </a:pPr>
            <a:r>
              <a:rPr lang="tr-TR" sz="1700" noProof="1">
                <a:solidFill>
                  <a:srgbClr val="262626"/>
                </a:solidFill>
                <a:latin typeface="Calibri" panose="020F0502020204030204" pitchFamily="34" charset="0"/>
                <a:ea typeface="Lato" charset="0"/>
                <a:cs typeface="Calibri" panose="020F0502020204030204" pitchFamily="34" charset="0"/>
              </a:rPr>
              <a:t>Psikolojik güveni pekiştirin</a:t>
            </a:r>
          </a:p>
          <a:p>
            <a:pPr marL="180000" indent="-180000">
              <a:lnSpc>
                <a:spcPts val="1760"/>
              </a:lnSpc>
              <a:buClr>
                <a:srgbClr val="06677F"/>
              </a:buClr>
              <a:buFont typeface="Arial" panose="020B0604020202020204" pitchFamily="34" charset="0"/>
              <a:buChar char="•"/>
            </a:pPr>
            <a:r>
              <a:rPr lang="tr-TR" sz="1700" noProof="1">
                <a:solidFill>
                  <a:srgbClr val="262626"/>
                </a:solidFill>
                <a:latin typeface="Calibri" panose="020F0502020204030204" pitchFamily="34" charset="0"/>
                <a:ea typeface="Lato" charset="0"/>
                <a:cs typeface="Calibri" panose="020F0502020204030204" pitchFamily="34" charset="0"/>
              </a:rPr>
              <a:t>Öğrenme sürecinde hata yapmayı normalleştirin</a:t>
            </a:r>
          </a:p>
          <a:p>
            <a:pPr marL="180000" indent="-180000">
              <a:lnSpc>
                <a:spcPts val="1760"/>
              </a:lnSpc>
              <a:buClr>
                <a:srgbClr val="06677F"/>
              </a:buClr>
              <a:buFont typeface="Arial" panose="020B0604020202020204" pitchFamily="34" charset="0"/>
              <a:buChar char="•"/>
            </a:pPr>
            <a:r>
              <a:rPr lang="tr-TR" sz="1700" noProof="1">
                <a:solidFill>
                  <a:srgbClr val="262626"/>
                </a:solidFill>
                <a:latin typeface="Calibri" panose="020F0502020204030204" pitchFamily="34" charset="0"/>
                <a:ea typeface="Lato" charset="0"/>
                <a:cs typeface="Calibri" panose="020F0502020204030204" pitchFamily="34" charset="0"/>
              </a:rPr>
              <a:t>Kendi öğrenme zorluklarınızı paylaşın</a:t>
            </a:r>
          </a:p>
          <a:p>
            <a:pPr marL="180000" indent="-180000">
              <a:lnSpc>
                <a:spcPts val="1760"/>
              </a:lnSpc>
              <a:buClr>
                <a:srgbClr val="06677F"/>
              </a:buClr>
              <a:buFont typeface="Arial" panose="020B0604020202020204" pitchFamily="34" charset="0"/>
              <a:buChar char="•"/>
            </a:pPr>
            <a:r>
              <a:rPr lang="tr-TR" sz="1700" noProof="1">
                <a:solidFill>
                  <a:srgbClr val="262626"/>
                </a:solidFill>
                <a:latin typeface="Calibri" panose="020F0502020204030204" pitchFamily="34" charset="0"/>
                <a:ea typeface="Lato" charset="0"/>
                <a:cs typeface="Calibri" panose="020F0502020204030204" pitchFamily="34" charset="0"/>
              </a:rPr>
              <a:t>Ekip desteğini teşvik edin</a:t>
            </a:r>
          </a:p>
          <a:p>
            <a:pPr marL="180000" indent="-180000">
              <a:lnSpc>
                <a:spcPts val="1760"/>
              </a:lnSpc>
              <a:buClr>
                <a:srgbClr val="06677F"/>
              </a:buClr>
              <a:buFont typeface="Arial" panose="020B0604020202020204" pitchFamily="34" charset="0"/>
              <a:buChar char="•"/>
            </a:pPr>
            <a:endParaRPr lang="en-US" sz="1700" dirty="0">
              <a:solidFill>
                <a:srgbClr val="262626"/>
              </a:solidFill>
              <a:latin typeface="Calibri" panose="020F0502020204030204" pitchFamily="34" charset="0"/>
              <a:ea typeface="Lato" charset="0"/>
              <a:cs typeface="Calibri" panose="020F0502020204030204" pitchFamily="34" charset="0"/>
            </a:endParaRPr>
          </a:p>
        </p:txBody>
      </p:sp>
      <p:sp>
        <p:nvSpPr>
          <p:cNvPr id="134" name="TextBox 133">
            <a:extLst>
              <a:ext uri="{FF2B5EF4-FFF2-40B4-BE49-F238E27FC236}">
                <a16:creationId xmlns:a16="http://schemas.microsoft.com/office/drawing/2014/main" id="{145959DB-F6F6-F360-C622-7C5BE9E6BDA9}"/>
              </a:ext>
            </a:extLst>
          </p:cNvPr>
          <p:cNvSpPr txBox="1"/>
          <p:nvPr/>
        </p:nvSpPr>
        <p:spPr>
          <a:xfrm>
            <a:off x="571855" y="2379016"/>
            <a:ext cx="2513392" cy="861774"/>
          </a:xfrm>
          <a:prstGeom prst="rect">
            <a:avLst/>
          </a:prstGeom>
          <a:noFill/>
        </p:spPr>
        <p:txBody>
          <a:bodyPr wrap="square">
            <a:spAutoFit/>
          </a:bodyPr>
          <a:lstStyle/>
          <a:p>
            <a:pPr algn="ctr">
              <a:lnSpc>
                <a:spcPts val="1960"/>
              </a:lnSpc>
            </a:pPr>
            <a:r>
              <a:rPr lang="en-US" sz="1900" b="1" i="1" dirty="0">
                <a:solidFill>
                  <a:srgbClr val="62A844"/>
                </a:solidFill>
              </a:rPr>
              <a:t>“ESG’yi / dijital aracı </a:t>
            </a:r>
          </a:p>
          <a:p>
            <a:pPr algn="ctr">
              <a:lnSpc>
                <a:spcPts val="1960"/>
              </a:lnSpc>
            </a:pPr>
            <a:r>
              <a:rPr lang="en-US" sz="1900" b="1" i="1" dirty="0">
                <a:solidFill>
                  <a:srgbClr val="62A844"/>
                </a:solidFill>
              </a:rPr>
              <a:t>/ yeni sistemi anlamıyorum.”</a:t>
            </a:r>
            <a:endParaRPr lang="en-IE" sz="1900" b="1" i="1" dirty="0">
              <a:solidFill>
                <a:srgbClr val="62A844"/>
              </a:solidFill>
            </a:endParaRPr>
          </a:p>
        </p:txBody>
      </p:sp>
      <p:sp>
        <p:nvSpPr>
          <p:cNvPr id="136" name="TextBox 135">
            <a:extLst>
              <a:ext uri="{FF2B5EF4-FFF2-40B4-BE49-F238E27FC236}">
                <a16:creationId xmlns:a16="http://schemas.microsoft.com/office/drawing/2014/main" id="{36D3A103-DC54-4F8F-68F8-F0B86C4D55A3}"/>
              </a:ext>
            </a:extLst>
          </p:cNvPr>
          <p:cNvSpPr txBox="1"/>
          <p:nvPr/>
        </p:nvSpPr>
        <p:spPr>
          <a:xfrm>
            <a:off x="3380559" y="2379016"/>
            <a:ext cx="2444597" cy="605294"/>
          </a:xfrm>
          <a:prstGeom prst="rect">
            <a:avLst/>
          </a:prstGeom>
          <a:noFill/>
        </p:spPr>
        <p:txBody>
          <a:bodyPr wrap="square">
            <a:spAutoFit/>
          </a:bodyPr>
          <a:lstStyle/>
          <a:p>
            <a:pPr algn="ctr">
              <a:lnSpc>
                <a:spcPts val="1960"/>
              </a:lnSpc>
            </a:pPr>
            <a:r>
              <a:rPr lang="tr-TR" sz="1900" b="1" i="1" noProof="1">
                <a:solidFill>
                  <a:srgbClr val="0289AE"/>
                </a:solidFill>
              </a:rPr>
              <a:t>“Bunu yapamıyorum…</a:t>
            </a:r>
          </a:p>
          <a:p>
            <a:pPr algn="ctr">
              <a:lnSpc>
                <a:spcPts val="1960"/>
              </a:lnSpc>
            </a:pPr>
            <a:r>
              <a:rPr lang="tr-TR" sz="1900" b="1" i="1" noProof="1">
                <a:solidFill>
                  <a:srgbClr val="0289AE"/>
                </a:solidFill>
              </a:rPr>
              <a:t>Daha sonra yaparım”</a:t>
            </a:r>
            <a:endParaRPr lang="tr-TR" sz="1900" noProof="1"/>
          </a:p>
        </p:txBody>
      </p:sp>
      <p:sp>
        <p:nvSpPr>
          <p:cNvPr id="138" name="TextBox 137">
            <a:extLst>
              <a:ext uri="{FF2B5EF4-FFF2-40B4-BE49-F238E27FC236}">
                <a16:creationId xmlns:a16="http://schemas.microsoft.com/office/drawing/2014/main" id="{A76A555C-3505-B204-6CFB-CDACD2B5353C}"/>
              </a:ext>
            </a:extLst>
          </p:cNvPr>
          <p:cNvSpPr txBox="1"/>
          <p:nvPr/>
        </p:nvSpPr>
        <p:spPr>
          <a:xfrm>
            <a:off x="6169071" y="2289623"/>
            <a:ext cx="2489765" cy="1118448"/>
          </a:xfrm>
          <a:prstGeom prst="rect">
            <a:avLst/>
          </a:prstGeom>
          <a:noFill/>
        </p:spPr>
        <p:txBody>
          <a:bodyPr wrap="square">
            <a:spAutoFit/>
          </a:bodyPr>
          <a:lstStyle/>
          <a:p>
            <a:pPr algn="ctr">
              <a:lnSpc>
                <a:spcPts val="1960"/>
              </a:lnSpc>
            </a:pPr>
            <a:r>
              <a:rPr lang="tr-TR" sz="1900" b="1" i="1" noProof="1">
                <a:solidFill>
                  <a:srgbClr val="3D8241"/>
                </a:solidFill>
              </a:rPr>
              <a:t>“Bu araç beni yavaşlatıyor” ya da </a:t>
            </a:r>
          </a:p>
          <a:p>
            <a:pPr algn="ctr">
              <a:lnSpc>
                <a:spcPts val="1960"/>
              </a:lnSpc>
            </a:pPr>
            <a:r>
              <a:rPr lang="tr-TR" sz="1900" b="1" i="1" noProof="1">
                <a:solidFill>
                  <a:srgbClr val="3D8241"/>
                </a:solidFill>
              </a:rPr>
              <a:t>“Elimizde doğru ekipman yok”.</a:t>
            </a:r>
          </a:p>
        </p:txBody>
      </p:sp>
      <p:sp>
        <p:nvSpPr>
          <p:cNvPr id="140" name="TextBox 139">
            <a:extLst>
              <a:ext uri="{FF2B5EF4-FFF2-40B4-BE49-F238E27FC236}">
                <a16:creationId xmlns:a16="http://schemas.microsoft.com/office/drawing/2014/main" id="{78ABBF4C-3425-5B8C-8F80-D541F146AFAF}"/>
              </a:ext>
            </a:extLst>
          </p:cNvPr>
          <p:cNvSpPr txBox="1"/>
          <p:nvPr/>
        </p:nvSpPr>
        <p:spPr>
          <a:xfrm>
            <a:off x="8942715" y="2318346"/>
            <a:ext cx="2507317" cy="861967"/>
          </a:xfrm>
          <a:prstGeom prst="rect">
            <a:avLst/>
          </a:prstGeom>
          <a:noFill/>
        </p:spPr>
        <p:txBody>
          <a:bodyPr wrap="square">
            <a:spAutoFit/>
          </a:bodyPr>
          <a:lstStyle/>
          <a:p>
            <a:pPr algn="ctr">
              <a:lnSpc>
                <a:spcPts val="1960"/>
              </a:lnSpc>
            </a:pPr>
            <a:r>
              <a:rPr lang="en-US" sz="1900" b="1" i="1" dirty="0">
                <a:solidFill>
                  <a:srgbClr val="06677F"/>
                </a:solidFill>
              </a:rPr>
              <a:t>“Hata yapmaktan </a:t>
            </a:r>
          </a:p>
          <a:p>
            <a:pPr algn="ctr">
              <a:lnSpc>
                <a:spcPts val="1960"/>
              </a:lnSpc>
            </a:pPr>
            <a:r>
              <a:rPr lang="en-US" sz="1900" b="1" i="1" dirty="0">
                <a:solidFill>
                  <a:srgbClr val="06677F"/>
                </a:solidFill>
              </a:rPr>
              <a:t>ya da</a:t>
            </a:r>
          </a:p>
          <a:p>
            <a:pPr algn="ctr">
              <a:lnSpc>
                <a:spcPts val="1960"/>
              </a:lnSpc>
            </a:pPr>
            <a:r>
              <a:rPr lang="en-US" sz="1900" b="1" i="1" dirty="0">
                <a:solidFill>
                  <a:srgbClr val="06677F"/>
                </a:solidFill>
              </a:rPr>
              <a:t> yargılanmaktan korkuyorum.”</a:t>
            </a:r>
            <a:endParaRPr lang="en-IE" sz="1900" b="1" i="1" dirty="0">
              <a:solidFill>
                <a:srgbClr val="06677F"/>
              </a:solidFill>
            </a:endParaRPr>
          </a:p>
        </p:txBody>
      </p:sp>
      <p:sp>
        <p:nvSpPr>
          <p:cNvPr id="142" name="TextBox 141">
            <a:extLst>
              <a:ext uri="{FF2B5EF4-FFF2-40B4-BE49-F238E27FC236}">
                <a16:creationId xmlns:a16="http://schemas.microsoft.com/office/drawing/2014/main" id="{E8AC65AE-FC58-B2F7-CB47-C2D978DA2D83}"/>
              </a:ext>
            </a:extLst>
          </p:cNvPr>
          <p:cNvSpPr txBox="1"/>
          <p:nvPr/>
        </p:nvSpPr>
        <p:spPr>
          <a:xfrm>
            <a:off x="489484" y="3513872"/>
            <a:ext cx="11024286" cy="369332"/>
          </a:xfrm>
          <a:prstGeom prst="rect">
            <a:avLst/>
          </a:prstGeom>
          <a:solidFill>
            <a:srgbClr val="EABB22"/>
          </a:solidFill>
          <a:ln>
            <a:noFill/>
          </a:ln>
        </p:spPr>
        <p:txBody>
          <a:bodyPr wrap="square">
            <a:spAutoFit/>
          </a:bodyPr>
          <a:lstStyle/>
          <a:p>
            <a:pPr algn="ctr"/>
            <a:r>
              <a:rPr lang="en-IE" b="1" dirty="0">
                <a:solidFill>
                  <a:schemeClr val="bg1"/>
                </a:solidFill>
              </a:rPr>
              <a:t>LİDERLİK EYLEMLERİ:</a:t>
            </a:r>
          </a:p>
        </p:txBody>
      </p:sp>
    </p:spTree>
    <p:extLst>
      <p:ext uri="{BB962C8B-B14F-4D97-AF65-F5344CB8AC3E}">
        <p14:creationId xmlns:p14="http://schemas.microsoft.com/office/powerpoint/2010/main" val="25048216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F1A46-930D-05BB-3B65-207985F76855}"/>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787A28D9-15F7-BC54-84B0-E77E7817AC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46448" y="2735802"/>
            <a:ext cx="5437988" cy="4122198"/>
          </a:xfrm>
          <a:prstGeom prst="rect">
            <a:avLst/>
          </a:prstGeom>
        </p:spPr>
      </p:pic>
      <p:graphicFrame>
        <p:nvGraphicFramePr>
          <p:cNvPr id="59" name="think-cell data - do not delete" hidden="1">
            <a:extLst>
              <a:ext uri="{FF2B5EF4-FFF2-40B4-BE49-F238E27FC236}">
                <a16:creationId xmlns:a16="http://schemas.microsoft.com/office/drawing/2014/main" id="{6DFE0B1C-7D74-283A-5866-CD7B11D1A77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454" imgH="456" progId="TCLayout.ActiveDocument.1">
                  <p:embed/>
                </p:oleObj>
              </mc:Choice>
              <mc:Fallback>
                <p:oleObj name="think-cell Folie" r:id="rId5" imgW="454" imgH="456" progId="TCLayout.ActiveDocument.1">
                  <p:embed/>
                  <p:pic>
                    <p:nvPicPr>
                      <p:cNvPr id="59" name="think-cell data - do not delete" hidden="1">
                        <a:extLst>
                          <a:ext uri="{FF2B5EF4-FFF2-40B4-BE49-F238E27FC236}">
                            <a16:creationId xmlns:a16="http://schemas.microsoft.com/office/drawing/2014/main" id="{6DFE0B1C-7D74-283A-5866-CD7B11D1A7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EA2A7BF4-DFEE-3134-B37F-98854EF4B705}"/>
              </a:ext>
            </a:extLst>
          </p:cNvPr>
          <p:cNvSpPr txBox="1"/>
          <p:nvPr/>
        </p:nvSpPr>
        <p:spPr>
          <a:xfrm>
            <a:off x="570086" y="1744931"/>
            <a:ext cx="5610795" cy="4585871"/>
          </a:xfrm>
          <a:prstGeom prst="rect">
            <a:avLst/>
          </a:prstGeom>
          <a:noFill/>
        </p:spPr>
        <p:txBody>
          <a:bodyPr wrap="square" lIns="91440" tIns="45720" rIns="91440" bIns="45720" rtlCol="0" anchor="t">
            <a:spAutoFit/>
          </a:bodyPr>
          <a:lstStyle/>
          <a:p>
            <a:pPr>
              <a:buNone/>
            </a:pPr>
            <a:r>
              <a:rPr lang="tr-TR" sz="2000" b="1" noProof="1">
                <a:solidFill>
                  <a:srgbClr val="0289AE"/>
                </a:solidFill>
              </a:rPr>
              <a:t>Ekibinizde karşılaşabileceğiniz yaygın engeller:</a:t>
            </a:r>
          </a:p>
          <a:p>
            <a:pPr>
              <a:buNone/>
            </a:pPr>
            <a:endParaRPr lang="en-US" sz="2000" b="1" dirty="0">
              <a:solidFill>
                <a:srgbClr val="0289AE"/>
              </a:solidFill>
            </a:endParaRPr>
          </a:p>
          <a:p>
            <a:pPr marL="342900" indent="-342900">
              <a:buClr>
                <a:srgbClr val="62A844"/>
              </a:buClr>
              <a:buFont typeface="Arial" panose="020B0604020202020204" pitchFamily="34" charset="0"/>
              <a:buChar char="•"/>
            </a:pPr>
            <a:r>
              <a:rPr lang="en-US" dirty="0">
                <a:solidFill>
                  <a:srgbClr val="262626"/>
                </a:solidFill>
              </a:rPr>
              <a:t>Dijital cihazları kullanma konusunda güven eksikliği</a:t>
            </a:r>
          </a:p>
          <a:p>
            <a:pPr marL="342900" indent="-342900">
              <a:buClr>
                <a:srgbClr val="62A844"/>
              </a:buClr>
              <a:buFont typeface="Arial" panose="020B0604020202020204" pitchFamily="34" charset="0"/>
              <a:buChar char="•"/>
            </a:pPr>
            <a:r>
              <a:rPr lang="en-US" dirty="0">
                <a:solidFill>
                  <a:srgbClr val="262626"/>
                </a:solidFill>
              </a:rPr>
              <a:t>Hata yapma korkusu</a:t>
            </a:r>
          </a:p>
          <a:p>
            <a:pPr marL="342900" indent="-342900">
              <a:buClr>
                <a:srgbClr val="62A844"/>
              </a:buClr>
              <a:buFont typeface="Arial" panose="020B0604020202020204" pitchFamily="34" charset="0"/>
              <a:buChar char="•"/>
            </a:pPr>
            <a:r>
              <a:rPr lang="en-US" dirty="0">
                <a:solidFill>
                  <a:srgbClr val="262626"/>
                </a:solidFill>
              </a:rPr>
              <a:t>Çok fazla uygulama veya sistemden bunalmışlık (ve şifre yorgunluğu)</a:t>
            </a:r>
          </a:p>
          <a:p>
            <a:pPr marL="342900" indent="-342900">
              <a:buClr>
                <a:srgbClr val="62A844"/>
              </a:buClr>
              <a:buFont typeface="Arial" panose="020B0604020202020204" pitchFamily="34" charset="0"/>
              <a:buChar char="•"/>
            </a:pPr>
            <a:r>
              <a:rPr lang="en-US" dirty="0">
                <a:solidFill>
                  <a:srgbClr val="262626"/>
                </a:solidFill>
              </a:rPr>
              <a:t>Net talimatların veya eğitimin eksikliği</a:t>
            </a:r>
          </a:p>
          <a:p>
            <a:pPr marL="342900" indent="-342900">
              <a:buClr>
                <a:srgbClr val="62A844"/>
              </a:buClr>
              <a:buFont typeface="Arial" panose="020B0604020202020204" pitchFamily="34" charset="0"/>
              <a:buChar char="•"/>
            </a:pPr>
            <a:r>
              <a:rPr lang="en-US" dirty="0">
                <a:solidFill>
                  <a:srgbClr val="262626"/>
                </a:solidFill>
              </a:rPr>
              <a:t>Sistemin kullanım kolaylığının yetersizliği (çok fazla adım, anlaşılmaz ekranlar)</a:t>
            </a:r>
          </a:p>
          <a:p>
            <a:pPr marL="342900" indent="-342900">
              <a:buClr>
                <a:srgbClr val="62A844"/>
              </a:buClr>
              <a:buFont typeface="Arial" panose="020B0604020202020204" pitchFamily="34" charset="0"/>
              <a:buChar char="•"/>
            </a:pPr>
            <a:r>
              <a:rPr lang="en-US" dirty="0">
                <a:solidFill>
                  <a:srgbClr val="262626"/>
                </a:solidFill>
              </a:rPr>
              <a:t>Yoğun vardiyalarda cihazların kullanılabilirliğinin azalması</a:t>
            </a:r>
          </a:p>
          <a:p>
            <a:pPr marL="342900" indent="-342900">
              <a:buClr>
                <a:srgbClr val="62A844"/>
              </a:buClr>
              <a:buFont typeface="Arial" panose="020B0604020202020204" pitchFamily="34" charset="0"/>
              <a:buChar char="•"/>
            </a:pPr>
            <a:r>
              <a:rPr lang="en-US" dirty="0">
                <a:solidFill>
                  <a:srgbClr val="262626"/>
                </a:solidFill>
              </a:rPr>
              <a:t>Eski, alışılmış rutinlere bağlı kalma alışkanlığı</a:t>
            </a:r>
          </a:p>
          <a:p>
            <a:pPr marL="342900" indent="-342900">
              <a:buClr>
                <a:srgbClr val="62A844"/>
              </a:buClr>
              <a:buFont typeface="Arial" panose="020B0604020202020204" pitchFamily="34" charset="0"/>
              <a:buChar char="•"/>
            </a:pPr>
            <a:r>
              <a:rPr lang="en-US" dirty="0">
                <a:solidFill>
                  <a:srgbClr val="262626"/>
                </a:solidFill>
              </a:rPr>
              <a:t>Dijital araçların hizmeti yavaşlatacağına dair endişe</a:t>
            </a:r>
          </a:p>
          <a:p>
            <a:pPr marL="342900" indent="-342900">
              <a:buClr>
                <a:srgbClr val="62A844"/>
              </a:buClr>
              <a:buFont typeface="Arial" panose="020B0604020202020204" pitchFamily="34" charset="0"/>
              <a:buChar char="•"/>
            </a:pPr>
            <a:r>
              <a:rPr lang="en-US" dirty="0">
                <a:solidFill>
                  <a:srgbClr val="262626"/>
                </a:solidFill>
              </a:rPr>
              <a:t>Aracın "gerçekten yardımcı olacağına" dair güven eksikliği</a:t>
            </a:r>
          </a:p>
          <a:p>
            <a:endParaRPr lang="en-IE" dirty="0">
              <a:solidFill>
                <a:srgbClr val="262626"/>
              </a:solidFill>
            </a:endParaRPr>
          </a:p>
        </p:txBody>
      </p:sp>
      <p:sp>
        <p:nvSpPr>
          <p:cNvPr id="7" name="Text Placeholder 11">
            <a:extLst>
              <a:ext uri="{FF2B5EF4-FFF2-40B4-BE49-F238E27FC236}">
                <a16:creationId xmlns:a16="http://schemas.microsoft.com/office/drawing/2014/main" id="{7DB72131-3A9F-0C4A-EC08-FC69945AEA8F}"/>
              </a:ext>
            </a:extLst>
          </p:cNvPr>
          <p:cNvSpPr txBox="1">
            <a:spLocks/>
          </p:cNvSpPr>
          <p:nvPr/>
        </p:nvSpPr>
        <p:spPr>
          <a:xfrm>
            <a:off x="229227" y="16338"/>
            <a:ext cx="738659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Konaklama ve ağırlama sektöründeki KOBİ'lerde dijital araçların benimsenmesinin önündeki engeller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7298F334-7D15-AA26-43E8-9E5D35AAA7DD}"/>
              </a:ext>
            </a:extLst>
          </p:cNvPr>
          <p:cNvCxnSpPr>
            <a:cxnSpLocks/>
          </p:cNvCxnSpPr>
          <p:nvPr/>
        </p:nvCxnSpPr>
        <p:spPr>
          <a:xfrm>
            <a:off x="0" y="1509491"/>
            <a:ext cx="726509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F5B0E34D-A332-C414-8F86-78F88F8B2390}"/>
              </a:ext>
            </a:extLst>
          </p:cNvPr>
          <p:cNvPicPr>
            <a:picLocks noChangeAspect="1"/>
          </p:cNvPicPr>
          <p:nvPr/>
        </p:nvPicPr>
        <p:blipFill>
          <a:blip>
            <a:extLst>
              <a:ext uri="{96DAC541-7B7A-43D3-8B79-37D633B846F1}">
                <asvg:svgBlip xmlns:asvg="http://schemas.microsoft.com/office/drawing/2016/SVG/main" r:embed="rId7"/>
              </a:ext>
            </a:extLst>
          </a:blip>
          <a:srcRect l="32264" t="48939" r="39869" b="38482"/>
          <a:stretch>
            <a:fillRect/>
          </a:stretch>
        </p:blipFill>
        <p:spPr>
          <a:xfrm>
            <a:off x="6481822" y="-1"/>
            <a:ext cx="5730995" cy="3663109"/>
          </a:xfrm>
          <a:prstGeom prst="rect">
            <a:avLst/>
          </a:prstGeom>
        </p:spPr>
      </p:pic>
    </p:spTree>
    <p:extLst>
      <p:ext uri="{BB962C8B-B14F-4D97-AF65-F5344CB8AC3E}">
        <p14:creationId xmlns:p14="http://schemas.microsoft.com/office/powerpoint/2010/main" val="16750053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2A01F-7E25-D475-320A-ED785C10CB5A}"/>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B3FA3F0F-3026-2BED-037D-42A11936FA99}"/>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7EE4446-56F0-E506-78A0-D63D144EF330}"/>
              </a:ext>
            </a:extLst>
          </p:cNvPr>
          <p:cNvPicPr>
            <a:picLocks noChangeAspect="1"/>
          </p:cNvPicPr>
          <p:nvPr/>
        </p:nvPicPr>
        <p:blipFill>
          <a:blip r:embed="rId3"/>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C8EC6025-A4F1-4098-78CC-E95C893AF810}"/>
              </a:ext>
            </a:extLst>
          </p:cNvPr>
          <p:cNvSpPr txBox="1"/>
          <p:nvPr/>
        </p:nvSpPr>
        <p:spPr>
          <a:xfrm>
            <a:off x="152842" y="941370"/>
            <a:ext cx="7560655" cy="5632311"/>
          </a:xfrm>
          <a:prstGeom prst="rect">
            <a:avLst/>
          </a:prstGeom>
          <a:noFill/>
        </p:spPr>
        <p:txBody>
          <a:bodyPr wrap="square">
            <a:spAutoFit/>
          </a:bodyPr>
          <a:lstStyle/>
          <a:p>
            <a:r>
              <a:rPr lang="en-GB" dirty="0">
                <a:solidFill>
                  <a:srgbClr val="262626"/>
                </a:solidFill>
              </a:rPr>
              <a:t>Jinny's Bakery, girişimci liderliğin işletmelerin sarsıntı ve değişim dönemlerinde dayanıklılığını korumasına nasıl yardımcı olduğunu göstermektedir. Fırıncılık, çay salonları ve konaklama hizmetlerini kapsayan bir aile işletmesi olarak, liderlik kararları uzun vadeli sürdürülebilirlik, toplulukla ilişkiler ve işletmenin geleceğinin korunmasıyla yakından bağlantılıdır. </a:t>
            </a:r>
          </a:p>
          <a:p>
            <a:endParaRPr lang="en-GB" dirty="0">
              <a:solidFill>
                <a:srgbClr val="262626"/>
              </a:solidFill>
            </a:endParaRPr>
          </a:p>
          <a:p>
            <a:r>
              <a:rPr lang="en-GB" dirty="0">
                <a:solidFill>
                  <a:srgbClr val="262626"/>
                </a:solidFill>
              </a:rPr>
              <a:t>İşletme, konaklama ve konaklama faaliyetlerinin ağır şekilde etkilendiği COVID-19 döneminde önemli bir kesinti ile karşı karşıya kaldı. Ekip, hareketsiz kalmak yerine yeni ürünler geliştirdi, perakende satışları genişletti, çevrimiçi kanalları güçlendirdi ve faaliyetlerini değişen müşteri ihtiyaçlarına uyarladı. Bu eylemler, inovasyon ve iş geliştirmeye olan güveni artırırken yeni gelir akışları yarattı. </a:t>
            </a:r>
          </a:p>
          <a:p>
            <a:endParaRPr lang="en-GB" dirty="0">
              <a:solidFill>
                <a:srgbClr val="262626"/>
              </a:solidFill>
            </a:endParaRPr>
          </a:p>
          <a:p>
            <a:r>
              <a:rPr lang="en-GB" dirty="0">
                <a:solidFill>
                  <a:srgbClr val="262626"/>
                </a:solidFill>
              </a:rPr>
              <a:t>Bugün işletme, dayanıklılığa odaklanmaya devam ederek aşırı hava olayları, enerji kesintileri ve değişen tüketici beklentileri gibi gelecekteki zorluklara hazırlanmaktadır. Liderlik, en önemli şeyleri korumaya odaklanırken yeni fırsatlara ve çalışma yöntemlerine açık kalmayı amaçlamaktadır.</a:t>
            </a:r>
          </a:p>
          <a:p>
            <a:endParaRPr lang="en-GB" dirty="0"/>
          </a:p>
          <a:p>
            <a:r>
              <a:rPr lang="en-GB" b="1" dirty="0">
                <a:solidFill>
                  <a:srgbClr val="62A844"/>
                </a:solidFill>
              </a:rPr>
              <a:t>Önemli Ders: </a:t>
            </a:r>
            <a:r>
              <a:rPr lang="en-GB" dirty="0">
                <a:solidFill>
                  <a:srgbClr val="262626"/>
                </a:solidFill>
              </a:rPr>
              <a:t>Güçlü liderler, istikrar ile inovasyon arasında denge kurarak, işletmelerinin değişen koşullara uyum sağlamasına, toparlanmasına ve büyümesine yardımcı olur.</a:t>
            </a:r>
          </a:p>
        </p:txBody>
      </p:sp>
      <p:sp>
        <p:nvSpPr>
          <p:cNvPr id="8" name="TextBox 7">
            <a:extLst>
              <a:ext uri="{FF2B5EF4-FFF2-40B4-BE49-F238E27FC236}">
                <a16:creationId xmlns:a16="http://schemas.microsoft.com/office/drawing/2014/main" id="{24209014-A460-3D69-64BB-71297812A9A5}"/>
              </a:ext>
            </a:extLst>
          </p:cNvPr>
          <p:cNvSpPr txBox="1"/>
          <p:nvPr/>
        </p:nvSpPr>
        <p:spPr>
          <a:xfrm>
            <a:off x="4292913" y="268139"/>
            <a:ext cx="6095064" cy="400110"/>
          </a:xfrm>
          <a:prstGeom prst="rect">
            <a:avLst/>
          </a:prstGeom>
          <a:noFill/>
        </p:spPr>
        <p:txBody>
          <a:bodyPr wrap="square">
            <a:spAutoFit/>
          </a:bodyPr>
          <a:lstStyle/>
          <a:p>
            <a:r>
              <a:rPr lang="en-IE" sz="2000" b="1" dirty="0"/>
              <a:t>Jinny's Bakery </a:t>
            </a:r>
          </a:p>
        </p:txBody>
      </p:sp>
      <p:pic>
        <p:nvPicPr>
          <p:cNvPr id="4" name="Picture 3">
            <a:extLst>
              <a:ext uri="{FF2B5EF4-FFF2-40B4-BE49-F238E27FC236}">
                <a16:creationId xmlns:a16="http://schemas.microsoft.com/office/drawing/2014/main" id="{9E3A0EEC-4BAB-7228-57D8-1508C0D9E372}"/>
              </a:ext>
            </a:extLst>
          </p:cNvPr>
          <p:cNvPicPr>
            <a:picLocks noChangeAspect="1"/>
          </p:cNvPicPr>
          <p:nvPr/>
        </p:nvPicPr>
        <p:blipFill>
          <a:blip r:embed="rId4"/>
          <a:stretch>
            <a:fillRect/>
          </a:stretch>
        </p:blipFill>
        <p:spPr>
          <a:xfrm>
            <a:off x="7639501" y="325370"/>
            <a:ext cx="4427705" cy="6264492"/>
          </a:xfrm>
          <a:prstGeom prst="rect">
            <a:avLst/>
          </a:prstGeom>
        </p:spPr>
      </p:pic>
    </p:spTree>
    <p:extLst>
      <p:ext uri="{BB962C8B-B14F-4D97-AF65-F5344CB8AC3E}">
        <p14:creationId xmlns:p14="http://schemas.microsoft.com/office/powerpoint/2010/main" val="20320292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764A6-D640-1A98-13BE-6AB4128526F7}"/>
            </a:ext>
          </a:extLst>
        </p:cNvPr>
        <p:cNvGrpSpPr/>
        <p:nvPr/>
      </p:nvGrpSpPr>
      <p:grpSpPr>
        <a:xfrm>
          <a:off x="0" y="0"/>
          <a:ext cx="0" cy="0"/>
          <a:chOff x="0" y="0"/>
          <a:chExt cx="0" cy="0"/>
        </a:xfrm>
      </p:grpSpPr>
      <p:pic>
        <p:nvPicPr>
          <p:cNvPr id="88" name="Graphic 87">
            <a:extLst>
              <a:ext uri="{FF2B5EF4-FFF2-40B4-BE49-F238E27FC236}">
                <a16:creationId xmlns:a16="http://schemas.microsoft.com/office/drawing/2014/main" id="{58B70AE6-CBDA-9839-E71D-5CB535726DF2}"/>
              </a:ext>
            </a:extLst>
          </p:cNvPr>
          <p:cNvPicPr>
            <a:picLocks noChangeAspect="1"/>
          </p:cNvPicPr>
          <p:nvPr/>
        </p:nvPicPr>
        <p:blipFill>
          <a:blip>
            <a:extLst>
              <a:ext uri="{96DAC541-7B7A-43D3-8B79-37D633B846F1}">
                <asvg:svgBlip xmlns:asvg="http://schemas.microsoft.com/office/drawing/2016/SVG/main" r:embed="rId3"/>
              </a:ext>
            </a:extLst>
          </a:blip>
          <a:srcRect l="47425" t="39344" r="24708" b="48077"/>
          <a:stretch>
            <a:fillRect/>
          </a:stretch>
        </p:blipFill>
        <p:spPr>
          <a:xfrm>
            <a:off x="-11719" y="2558005"/>
            <a:ext cx="6754568" cy="4317351"/>
          </a:xfrm>
          <a:prstGeom prst="rect">
            <a:avLst/>
          </a:prstGeom>
        </p:spPr>
      </p:pic>
      <p:grpSp>
        <p:nvGrpSpPr>
          <p:cNvPr id="17" name="Gruppieren 30">
            <a:extLst>
              <a:ext uri="{FF2B5EF4-FFF2-40B4-BE49-F238E27FC236}">
                <a16:creationId xmlns:a16="http://schemas.microsoft.com/office/drawing/2014/main" id="{BA14B28A-EB61-2132-4552-27D32C8F31B0}"/>
              </a:ext>
            </a:extLst>
          </p:cNvPr>
          <p:cNvGrpSpPr/>
          <p:nvPr/>
        </p:nvGrpSpPr>
        <p:grpSpPr>
          <a:xfrm>
            <a:off x="2623675" y="386543"/>
            <a:ext cx="9311269" cy="6049273"/>
            <a:chOff x="9515475" y="838200"/>
            <a:chExt cx="17030170" cy="12065000"/>
          </a:xfrm>
        </p:grpSpPr>
        <p:sp>
          <p:nvSpPr>
            <p:cNvPr id="19" name="Oval 10">
              <a:extLst>
                <a:ext uri="{FF2B5EF4-FFF2-40B4-BE49-F238E27FC236}">
                  <a16:creationId xmlns:a16="http://schemas.microsoft.com/office/drawing/2014/main" id="{5230EE9C-4EE9-743A-3C6B-694146F18FAD}"/>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1C7ED347-BA5D-702A-16D3-80456C3D8633}"/>
                </a:ext>
              </a:extLst>
            </p:cNvPr>
            <p:cNvCxnSpPr>
              <a:cxnSpLocks/>
            </p:cNvCxnSpPr>
            <p:nvPr/>
          </p:nvCxnSpPr>
          <p:spPr>
            <a:xfrm>
              <a:off x="12529283" y="5588713"/>
              <a:ext cx="13366221"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2EA4AF42-3607-EF03-A2E3-D91B40AD8731}"/>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DF62D5C2-F689-B249-8074-E7E8D29A3479}"/>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C2F6E40B-CDD6-F1D4-3B9F-DAE9AEC59B6A}"/>
                </a:ext>
              </a:extLst>
            </p:cNvPr>
            <p:cNvCxnSpPr>
              <a:cxnSpLocks/>
            </p:cNvCxnSpPr>
            <p:nvPr/>
          </p:nvCxnSpPr>
          <p:spPr>
            <a:xfrm>
              <a:off x="14017980" y="10132213"/>
              <a:ext cx="12198008"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A76674D2-927C-9929-1D27-9872D0C846B7}"/>
                </a:ext>
              </a:extLst>
            </p:cNvPr>
            <p:cNvCxnSpPr>
              <a:cxnSpLocks/>
            </p:cNvCxnSpPr>
            <p:nvPr/>
          </p:nvCxnSpPr>
          <p:spPr>
            <a:xfrm>
              <a:off x="13179424" y="1282820"/>
              <a:ext cx="13366221"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4B3466EB-D0E0-32C7-CF23-A548191C6F1B}"/>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77A463F1-1FC2-753A-CB17-A09360A1E5BC}"/>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28C4D1E3-5684-D613-AAEB-4448276F22D1}"/>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7496DACF-0B88-557A-F635-9F5D4A9C75C8}"/>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C1AD58D6-D713-7F44-8492-211BD2765CB8}"/>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72A38D3-08D2-CAEF-E8DE-C9159053D43F}"/>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12172C6C-07F3-5590-9920-54EBAC898530}"/>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C0B45967-AAD2-DFC3-64CB-7EE31C79CEFC}"/>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20F968B2-1658-D37F-F5E4-702DEC58D744}"/>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10" name="TextBox 35">
            <a:extLst>
              <a:ext uri="{FF2B5EF4-FFF2-40B4-BE49-F238E27FC236}">
                <a16:creationId xmlns:a16="http://schemas.microsoft.com/office/drawing/2014/main" id="{024D1B4E-2BEB-85AE-B4AB-12091667C4FE}"/>
              </a:ext>
            </a:extLst>
          </p:cNvPr>
          <p:cNvSpPr txBox="1"/>
          <p:nvPr/>
        </p:nvSpPr>
        <p:spPr>
          <a:xfrm>
            <a:off x="5289393" y="2254054"/>
            <a:ext cx="5823627" cy="523220"/>
          </a:xfrm>
          <a:prstGeom prst="rect">
            <a:avLst/>
          </a:prstGeom>
          <a:noFill/>
        </p:spPr>
        <p:txBody>
          <a:bodyPr wrap="square">
            <a:spAutoFit/>
          </a:bodyPr>
          <a:lstStyle/>
          <a:p>
            <a:pPr>
              <a:defRPr/>
            </a:pPr>
            <a:r>
              <a:rPr lang="en-US" sz="2800" b="1" dirty="0">
                <a:solidFill>
                  <a:srgbClr val="62A844"/>
                </a:solidFill>
                <a:latin typeface="Calibri" panose="020F0502020204030204" pitchFamily="34" charset="0"/>
                <a:ea typeface="Roboto Cn" pitchFamily="2" charset="0"/>
                <a:cs typeface="Calibri" panose="020F0502020204030204" pitchFamily="34" charset="0"/>
              </a:rPr>
              <a:t>Atık Ayırma (Mutfak)</a:t>
            </a:r>
          </a:p>
        </p:txBody>
      </p:sp>
      <p:sp>
        <p:nvSpPr>
          <p:cNvPr id="13" name="TextBox 38">
            <a:extLst>
              <a:ext uri="{FF2B5EF4-FFF2-40B4-BE49-F238E27FC236}">
                <a16:creationId xmlns:a16="http://schemas.microsoft.com/office/drawing/2014/main" id="{BEE83265-1E3C-0B64-5E42-3CE787965F90}"/>
              </a:ext>
            </a:extLst>
          </p:cNvPr>
          <p:cNvSpPr txBox="1"/>
          <p:nvPr/>
        </p:nvSpPr>
        <p:spPr>
          <a:xfrm>
            <a:off x="5289393" y="45573"/>
            <a:ext cx="6465311" cy="523220"/>
          </a:xfrm>
          <a:prstGeom prst="rect">
            <a:avLst/>
          </a:prstGeom>
          <a:noFill/>
        </p:spPr>
        <p:txBody>
          <a:bodyPr wrap="square">
            <a:spAutoFit/>
          </a:bodyPr>
          <a:lstStyle/>
          <a:p>
            <a:pPr>
              <a:defRPr/>
            </a:pPr>
            <a:r>
              <a:rPr lang="en-US" sz="2800" b="1" dirty="0">
                <a:solidFill>
                  <a:srgbClr val="0289AE"/>
                </a:solidFill>
                <a:latin typeface="Calibri" panose="020F0502020204030204" pitchFamily="34" charset="0"/>
                <a:ea typeface="Roboto Cn" pitchFamily="2" charset="0"/>
                <a:cs typeface="Calibri" panose="020F0502020204030204" pitchFamily="34" charset="0"/>
              </a:rPr>
              <a:t>Dijital Sistem Kaygısı (Resepsiyon)</a:t>
            </a:r>
          </a:p>
        </p:txBody>
      </p:sp>
      <p:sp>
        <p:nvSpPr>
          <p:cNvPr id="14" name="TextBox 39">
            <a:extLst>
              <a:ext uri="{FF2B5EF4-FFF2-40B4-BE49-F238E27FC236}">
                <a16:creationId xmlns:a16="http://schemas.microsoft.com/office/drawing/2014/main" id="{71DC6715-4073-66E5-E149-FA30CE3A1F3E}"/>
              </a:ext>
            </a:extLst>
          </p:cNvPr>
          <p:cNvSpPr txBox="1"/>
          <p:nvPr/>
        </p:nvSpPr>
        <p:spPr>
          <a:xfrm>
            <a:off x="5289393" y="4530275"/>
            <a:ext cx="6271044" cy="523220"/>
          </a:xfrm>
          <a:prstGeom prst="rect">
            <a:avLst/>
          </a:prstGeom>
          <a:noFill/>
        </p:spPr>
        <p:txBody>
          <a:bodyPr wrap="square">
            <a:spAutoFit/>
          </a:bodyPr>
          <a:lstStyle/>
          <a:p>
            <a:pPr>
              <a:defRPr/>
            </a:pPr>
            <a:r>
              <a:rPr lang="en-US" sz="2800" b="1" dirty="0">
                <a:solidFill>
                  <a:srgbClr val="EABB22"/>
                </a:solidFill>
                <a:latin typeface="Calibri" panose="020F0502020204030204" pitchFamily="34" charset="0"/>
                <a:ea typeface="Roboto Cn" pitchFamily="2" charset="0"/>
                <a:cs typeface="Calibri" panose="020F0502020204030204" pitchFamily="34" charset="0"/>
              </a:rPr>
              <a:t>Enerji Yönetimi (Kat Hizmetleri)</a:t>
            </a:r>
          </a:p>
        </p:txBody>
      </p:sp>
      <p:sp>
        <p:nvSpPr>
          <p:cNvPr id="7" name="Text Placeholder 4">
            <a:extLst>
              <a:ext uri="{FF2B5EF4-FFF2-40B4-BE49-F238E27FC236}">
                <a16:creationId xmlns:a16="http://schemas.microsoft.com/office/drawing/2014/main" id="{529CC366-6DAE-B590-7A77-48085B7D6417}"/>
              </a:ext>
            </a:extLst>
          </p:cNvPr>
          <p:cNvSpPr txBox="1">
            <a:spLocks/>
          </p:cNvSpPr>
          <p:nvPr/>
        </p:nvSpPr>
        <p:spPr>
          <a:xfrm>
            <a:off x="5223940" y="641629"/>
            <a:ext cx="6851150" cy="4399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960"/>
              </a:lnSpc>
              <a:spcBef>
                <a:spcPts val="0"/>
              </a:spcBef>
              <a:buNone/>
            </a:pPr>
            <a:r>
              <a:rPr lang="en-US" sz="1900" b="1" dirty="0">
                <a:solidFill>
                  <a:srgbClr val="262626"/>
                </a:solidFill>
                <a:latin typeface="Calibri" panose="020F0502020204030204" pitchFamily="34" charset="0"/>
                <a:cs typeface="Calibri" panose="020F0502020204030204" pitchFamily="34" charset="0"/>
              </a:rPr>
              <a:t>Bir resepsiyon görevlisi yeni rezervasyon sistemini kullanmaktan kaçınıyor</a:t>
            </a:r>
          </a:p>
        </p:txBody>
      </p:sp>
      <p:sp>
        <p:nvSpPr>
          <p:cNvPr id="8" name="Text Placeholder 4">
            <a:extLst>
              <a:ext uri="{FF2B5EF4-FFF2-40B4-BE49-F238E27FC236}">
                <a16:creationId xmlns:a16="http://schemas.microsoft.com/office/drawing/2014/main" id="{969DC10B-FD17-F109-BF40-7B1E80725F91}"/>
              </a:ext>
            </a:extLst>
          </p:cNvPr>
          <p:cNvSpPr txBox="1">
            <a:spLocks/>
          </p:cNvSpPr>
          <p:nvPr/>
        </p:nvSpPr>
        <p:spPr>
          <a:xfrm>
            <a:off x="5289393" y="2861890"/>
            <a:ext cx="6902607" cy="429734"/>
          </a:xfrm>
          <a:prstGeom prst="rect">
            <a:avLst/>
          </a:prstGeom>
        </p:spPr>
        <p:txBody>
          <a:bodyPr>
            <a:noAutofit/>
          </a:bodyPr>
          <a:lstStyle>
            <a:lvl1pPr marL="0" indent="0" algn="r" defTabSz="914400" rtl="0" eaLnBrk="1" latinLnBrk="0" hangingPunct="1">
              <a:lnSpc>
                <a:spcPct val="100000"/>
              </a:lnSpc>
              <a:spcBef>
                <a:spcPts val="1000"/>
              </a:spcBef>
              <a:buFont typeface="Arial" panose="020B0604020202020204" pitchFamily="34" charset="0"/>
              <a:buNone/>
              <a:defRPr lang="en-US" sz="2200" b="0" i="0" kern="1200" smtClean="0">
                <a:solidFill>
                  <a:srgbClr val="262626"/>
                </a:solidFill>
                <a:effectLst/>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ts val="1960"/>
              </a:lnSpc>
              <a:spcBef>
                <a:spcPts val="0"/>
              </a:spcBef>
            </a:pPr>
            <a:r>
              <a:rPr lang="tr-TR" sz="1900" b="1" noProof="1"/>
              <a:t>Bir mutfak görevlisi, kompostlanabilir atıkları ve geri dönüştürülebilir atıkları karıştırıyor</a:t>
            </a:r>
          </a:p>
        </p:txBody>
      </p:sp>
      <p:sp>
        <p:nvSpPr>
          <p:cNvPr id="51" name="Text Placeholder 4">
            <a:extLst>
              <a:ext uri="{FF2B5EF4-FFF2-40B4-BE49-F238E27FC236}">
                <a16:creationId xmlns:a16="http://schemas.microsoft.com/office/drawing/2014/main" id="{D42455A7-DA7C-BBEE-A160-561F5D62B5DA}"/>
              </a:ext>
            </a:extLst>
          </p:cNvPr>
          <p:cNvSpPr txBox="1">
            <a:spLocks/>
          </p:cNvSpPr>
          <p:nvPr/>
        </p:nvSpPr>
        <p:spPr>
          <a:xfrm>
            <a:off x="5279588" y="5046470"/>
            <a:ext cx="6280849" cy="999383"/>
          </a:xfrm>
          <a:prstGeom prst="rect">
            <a:avLst/>
          </a:prstGeom>
        </p:spPr>
        <p:txBody>
          <a:bodyPr>
            <a:noAutofit/>
          </a:bodyPr>
          <a:lstStyle>
            <a:lvl1pPr marL="0" indent="0" algn="r" defTabSz="914400" rtl="0" eaLnBrk="1" latinLnBrk="0" hangingPunct="1">
              <a:lnSpc>
                <a:spcPct val="100000"/>
              </a:lnSpc>
              <a:spcBef>
                <a:spcPts val="1000"/>
              </a:spcBef>
              <a:buFont typeface="Arial" panose="020B0604020202020204" pitchFamily="34" charset="0"/>
              <a:buNone/>
              <a:defRPr lang="en-US" sz="2200" b="0" i="0" kern="1200" smtClean="0">
                <a:solidFill>
                  <a:srgbClr val="262626"/>
                </a:solidFill>
                <a:effectLst/>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ts val="1960"/>
              </a:lnSpc>
              <a:spcBef>
                <a:spcPts val="0"/>
              </a:spcBef>
            </a:pPr>
            <a:r>
              <a:rPr lang="en-US" sz="1900" b="1" dirty="0"/>
              <a:t>Kat görevlileri odaları kapatmadan önce klimayı kapatmayı unutuyor</a:t>
            </a:r>
          </a:p>
        </p:txBody>
      </p:sp>
      <p:sp>
        <p:nvSpPr>
          <p:cNvPr id="52" name="Text Placeholder 4">
            <a:extLst>
              <a:ext uri="{FF2B5EF4-FFF2-40B4-BE49-F238E27FC236}">
                <a16:creationId xmlns:a16="http://schemas.microsoft.com/office/drawing/2014/main" id="{0799E80E-A035-AA47-E8CB-B778DE1077A5}"/>
              </a:ext>
            </a:extLst>
          </p:cNvPr>
          <p:cNvSpPr txBox="1">
            <a:spLocks/>
          </p:cNvSpPr>
          <p:nvPr/>
        </p:nvSpPr>
        <p:spPr>
          <a:xfrm>
            <a:off x="5289393" y="1295146"/>
            <a:ext cx="4873180" cy="4970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820"/>
              </a:lnSpc>
              <a:spcBef>
                <a:spcPts val="0"/>
              </a:spcBef>
              <a:buClr>
                <a:srgbClr val="0289AE"/>
              </a:buClr>
            </a:pPr>
            <a:r>
              <a:rPr lang="en-US" sz="1700" b="1" dirty="0">
                <a:solidFill>
                  <a:srgbClr val="262626"/>
                </a:solidFill>
                <a:latin typeface="Calibri" panose="020F0502020204030204" pitchFamily="34" charset="0"/>
                <a:cs typeface="Calibri" panose="020F0502020204030204" pitchFamily="34" charset="0"/>
              </a:rPr>
              <a:t>Engel: </a:t>
            </a:r>
            <a:r>
              <a:rPr lang="en-US" sz="1700" dirty="0">
                <a:solidFill>
                  <a:srgbClr val="262626"/>
                </a:solidFill>
                <a:latin typeface="Calibri" panose="020F0502020204030204" pitchFamily="34" charset="0"/>
                <a:cs typeface="Calibri" panose="020F0502020204030204" pitchFamily="34" charset="0"/>
              </a:rPr>
              <a:t>Hata yapma korkusu.    </a:t>
            </a:r>
          </a:p>
          <a:p>
            <a:pPr>
              <a:lnSpc>
                <a:spcPts val="1820"/>
              </a:lnSpc>
              <a:spcBef>
                <a:spcPts val="0"/>
              </a:spcBef>
              <a:buClr>
                <a:srgbClr val="0289AE"/>
              </a:buClr>
            </a:pPr>
            <a:r>
              <a:rPr lang="en-US" sz="1700" b="1" dirty="0">
                <a:solidFill>
                  <a:srgbClr val="262626"/>
                </a:solidFill>
                <a:latin typeface="Calibri" panose="020F0502020204030204" pitchFamily="34" charset="0"/>
                <a:cs typeface="Calibri" panose="020F0502020204030204" pitchFamily="34" charset="0"/>
              </a:rPr>
              <a:t>Eylem:</a:t>
            </a:r>
            <a:r>
              <a:rPr lang="en-US" sz="1700" dirty="0">
                <a:solidFill>
                  <a:srgbClr val="262626"/>
                </a:solidFill>
                <a:latin typeface="Calibri" panose="020F0502020204030204" pitchFamily="34" charset="0"/>
                <a:cs typeface="Calibri" panose="020F0502020204030204" pitchFamily="34" charset="0"/>
              </a:rPr>
              <a:t> 10 dakikalık ikili uygulama seansları</a:t>
            </a:r>
          </a:p>
        </p:txBody>
      </p:sp>
      <p:sp>
        <p:nvSpPr>
          <p:cNvPr id="54" name="Text Placeholder 4">
            <a:extLst>
              <a:ext uri="{FF2B5EF4-FFF2-40B4-BE49-F238E27FC236}">
                <a16:creationId xmlns:a16="http://schemas.microsoft.com/office/drawing/2014/main" id="{63A69031-3B26-D680-F623-4644C8E79B0B}"/>
              </a:ext>
            </a:extLst>
          </p:cNvPr>
          <p:cNvSpPr txBox="1">
            <a:spLocks/>
          </p:cNvSpPr>
          <p:nvPr/>
        </p:nvSpPr>
        <p:spPr>
          <a:xfrm>
            <a:off x="5289393" y="3526283"/>
            <a:ext cx="4873180" cy="713601"/>
          </a:xfrm>
          <a:prstGeom prst="rect">
            <a:avLst/>
          </a:prstGeom>
        </p:spPr>
        <p:txBody>
          <a:bodyPr>
            <a:noAutofit/>
          </a:bodyPr>
          <a:lstStyle>
            <a:lvl1pPr marL="0" indent="0" algn="r" defTabSz="914400" rtl="0" eaLnBrk="1" latinLnBrk="0" hangingPunct="1">
              <a:lnSpc>
                <a:spcPct val="100000"/>
              </a:lnSpc>
              <a:spcBef>
                <a:spcPts val="1000"/>
              </a:spcBef>
              <a:buFont typeface="Arial" panose="020B0604020202020204" pitchFamily="34" charset="0"/>
              <a:buNone/>
              <a:defRPr lang="en-US" sz="2200" b="0" i="0" kern="1200" smtClean="0">
                <a:solidFill>
                  <a:srgbClr val="262626"/>
                </a:solidFill>
                <a:effectLst/>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lnSpc>
                <a:spcPts val="1820"/>
              </a:lnSpc>
              <a:spcBef>
                <a:spcPts val="0"/>
              </a:spcBef>
              <a:buClr>
                <a:srgbClr val="62A844"/>
              </a:buClr>
              <a:buFont typeface="Arial" panose="020B0604020202020204" pitchFamily="34" charset="0"/>
              <a:buChar char="•"/>
            </a:pPr>
            <a:r>
              <a:rPr lang="en-US" sz="1700" b="1" dirty="0"/>
              <a:t>Engel: </a:t>
            </a:r>
            <a:r>
              <a:rPr lang="en-US" sz="1700" dirty="0"/>
              <a:t>Karışıklık + Yetersiz işaretleme.    </a:t>
            </a:r>
          </a:p>
          <a:p>
            <a:pPr marL="285750" indent="-285750" algn="l">
              <a:lnSpc>
                <a:spcPts val="1820"/>
              </a:lnSpc>
              <a:spcBef>
                <a:spcPts val="0"/>
              </a:spcBef>
              <a:buClr>
                <a:srgbClr val="62A844"/>
              </a:buClr>
              <a:buFont typeface="Arial" panose="020B0604020202020204" pitchFamily="34" charset="0"/>
              <a:buChar char="•"/>
            </a:pPr>
            <a:r>
              <a:rPr lang="en-US" sz="1700" b="1" dirty="0"/>
              <a:t>Eylem: </a:t>
            </a:r>
            <a:r>
              <a:rPr lang="en-US" sz="1700" dirty="0"/>
              <a:t>Çöp kutularını ve etiketleri basitleştirin</a:t>
            </a:r>
          </a:p>
        </p:txBody>
      </p:sp>
      <p:sp>
        <p:nvSpPr>
          <p:cNvPr id="55" name="Text Placeholder 4">
            <a:extLst>
              <a:ext uri="{FF2B5EF4-FFF2-40B4-BE49-F238E27FC236}">
                <a16:creationId xmlns:a16="http://schemas.microsoft.com/office/drawing/2014/main" id="{359861A4-EA53-C039-39CE-D9F709AD39F6}"/>
              </a:ext>
            </a:extLst>
          </p:cNvPr>
          <p:cNvSpPr txBox="1">
            <a:spLocks/>
          </p:cNvSpPr>
          <p:nvPr/>
        </p:nvSpPr>
        <p:spPr>
          <a:xfrm>
            <a:off x="5286307" y="5662129"/>
            <a:ext cx="4967701" cy="713601"/>
          </a:xfrm>
          <a:prstGeom prst="rect">
            <a:avLst/>
          </a:prstGeom>
        </p:spPr>
        <p:txBody>
          <a:bodyPr>
            <a:noAutofit/>
          </a:bodyPr>
          <a:lstStyle>
            <a:lvl1pPr marL="0" indent="0" algn="r" defTabSz="914400" rtl="0" eaLnBrk="1" latinLnBrk="0" hangingPunct="1">
              <a:lnSpc>
                <a:spcPct val="100000"/>
              </a:lnSpc>
              <a:spcBef>
                <a:spcPts val="1000"/>
              </a:spcBef>
              <a:buFont typeface="Arial" panose="020B0604020202020204" pitchFamily="34" charset="0"/>
              <a:buNone/>
              <a:defRPr lang="en-US" sz="2200" b="0" i="0" kern="1200" smtClean="0">
                <a:solidFill>
                  <a:srgbClr val="262626"/>
                </a:solidFill>
                <a:effectLst/>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lnSpc>
                <a:spcPts val="1820"/>
              </a:lnSpc>
              <a:spcBef>
                <a:spcPts val="0"/>
              </a:spcBef>
              <a:buClr>
                <a:srgbClr val="EABB22"/>
              </a:buClr>
              <a:buSzPct val="100000"/>
              <a:buFont typeface="Arial" panose="020B0604020202020204" pitchFamily="34" charset="0"/>
              <a:buChar char="•"/>
            </a:pPr>
            <a:r>
              <a:rPr lang="en-US" sz="1700" b="1" dirty="0"/>
              <a:t>Engel: </a:t>
            </a:r>
            <a:r>
              <a:rPr lang="en-IE" sz="1700" dirty="0"/>
              <a:t>Alışkanlıklar + belirsiz beklentiler.     </a:t>
            </a:r>
          </a:p>
          <a:p>
            <a:pPr marL="285750" indent="-285750" algn="l">
              <a:lnSpc>
                <a:spcPts val="1820"/>
              </a:lnSpc>
              <a:spcBef>
                <a:spcPts val="0"/>
              </a:spcBef>
              <a:buClr>
                <a:srgbClr val="EABB22"/>
              </a:buClr>
              <a:buSzPct val="100000"/>
              <a:buFont typeface="Arial" panose="020B0604020202020204" pitchFamily="34" charset="0"/>
              <a:buChar char="•"/>
            </a:pPr>
            <a:r>
              <a:rPr lang="en-US" sz="1700" b="1" dirty="0"/>
              <a:t>Eylem: </a:t>
            </a:r>
            <a:r>
              <a:rPr lang="en-US" sz="1700" dirty="0"/>
              <a:t>Temizlik kontrol listesi oluşturun</a:t>
            </a:r>
          </a:p>
        </p:txBody>
      </p:sp>
      <p:sp>
        <p:nvSpPr>
          <p:cNvPr id="59" name="Text Placeholder 11">
            <a:extLst>
              <a:ext uri="{FF2B5EF4-FFF2-40B4-BE49-F238E27FC236}">
                <a16:creationId xmlns:a16="http://schemas.microsoft.com/office/drawing/2014/main" id="{DC785011-AD77-C408-FD82-8BED3D1267CD}"/>
              </a:ext>
            </a:extLst>
          </p:cNvPr>
          <p:cNvSpPr txBox="1">
            <a:spLocks/>
          </p:cNvSpPr>
          <p:nvPr/>
        </p:nvSpPr>
        <p:spPr>
          <a:xfrm>
            <a:off x="429116" y="609471"/>
            <a:ext cx="226896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KOBİ Örnekleri </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83" name="TextBox 82">
            <a:extLst>
              <a:ext uri="{FF2B5EF4-FFF2-40B4-BE49-F238E27FC236}">
                <a16:creationId xmlns:a16="http://schemas.microsoft.com/office/drawing/2014/main" id="{55229AE4-9D60-C6DB-C206-A91B18DD9A7A}"/>
              </a:ext>
            </a:extLst>
          </p:cNvPr>
          <p:cNvSpPr txBox="1"/>
          <p:nvPr/>
        </p:nvSpPr>
        <p:spPr>
          <a:xfrm>
            <a:off x="5289393" y="4157911"/>
            <a:ext cx="5823627" cy="307777"/>
          </a:xfrm>
          <a:prstGeom prst="rect">
            <a:avLst/>
          </a:prstGeom>
          <a:noFill/>
        </p:spPr>
        <p:txBody>
          <a:bodyPr wrap="square">
            <a:spAutoFit/>
          </a:bodyPr>
          <a:lstStyle/>
          <a:p>
            <a:pPr algn="l">
              <a:spcBef>
                <a:spcPts val="400"/>
              </a:spcBef>
              <a:buClr>
                <a:srgbClr val="0289AE"/>
              </a:buClr>
            </a:pPr>
            <a:r>
              <a:rPr lang="en-US" sz="1400" b="1" i="1" dirty="0">
                <a:solidFill>
                  <a:srgbClr val="262626"/>
                </a:solidFill>
                <a:latin typeface="Calibri" panose="020F0502020204030204" pitchFamily="34" charset="0"/>
                <a:cs typeface="Calibri" panose="020F0502020204030204" pitchFamily="34" charset="0"/>
              </a:rPr>
              <a:t>Renk kodlu posterler hazırlayın. Sakin bir anda hızlı bir yerinde demo yapın</a:t>
            </a:r>
          </a:p>
        </p:txBody>
      </p:sp>
      <p:sp>
        <p:nvSpPr>
          <p:cNvPr id="85" name="TextBox 84">
            <a:extLst>
              <a:ext uri="{FF2B5EF4-FFF2-40B4-BE49-F238E27FC236}">
                <a16:creationId xmlns:a16="http://schemas.microsoft.com/office/drawing/2014/main" id="{336B3CEA-9CB7-AE7E-DDFA-02F96E2D1B03}"/>
              </a:ext>
            </a:extLst>
          </p:cNvPr>
          <p:cNvSpPr txBox="1"/>
          <p:nvPr/>
        </p:nvSpPr>
        <p:spPr>
          <a:xfrm>
            <a:off x="5289393" y="1901601"/>
            <a:ext cx="6669593" cy="307777"/>
          </a:xfrm>
          <a:prstGeom prst="rect">
            <a:avLst/>
          </a:prstGeom>
          <a:noFill/>
        </p:spPr>
        <p:txBody>
          <a:bodyPr wrap="square">
            <a:spAutoFit/>
          </a:bodyPr>
          <a:lstStyle/>
          <a:p>
            <a:pPr>
              <a:spcBef>
                <a:spcPts val="400"/>
              </a:spcBef>
              <a:buClr>
                <a:srgbClr val="0289AE"/>
              </a:buClr>
            </a:pPr>
            <a:r>
              <a:rPr lang="en-US" sz="1400" b="1" dirty="0">
                <a:solidFill>
                  <a:srgbClr val="262626"/>
                </a:solidFill>
                <a:latin typeface="Calibri" panose="020F0502020204030204" pitchFamily="34" charset="0"/>
                <a:cs typeface="Calibri" panose="020F0502020204030204" pitchFamily="34" charset="0"/>
              </a:rPr>
              <a:t>Baskılı adım adım kılavuz. Pekiştirme: “Her gün gelişiyorsunuz — tebrikler.”</a:t>
            </a:r>
          </a:p>
        </p:txBody>
      </p:sp>
      <p:sp>
        <p:nvSpPr>
          <p:cNvPr id="87" name="TextBox 86">
            <a:extLst>
              <a:ext uri="{FF2B5EF4-FFF2-40B4-BE49-F238E27FC236}">
                <a16:creationId xmlns:a16="http://schemas.microsoft.com/office/drawing/2014/main" id="{F10560C0-5CF3-3130-1DB6-5EAF50759457}"/>
              </a:ext>
            </a:extLst>
          </p:cNvPr>
          <p:cNvSpPr txBox="1"/>
          <p:nvPr/>
        </p:nvSpPr>
        <p:spPr>
          <a:xfrm>
            <a:off x="5286307" y="6281927"/>
            <a:ext cx="5826713" cy="307777"/>
          </a:xfrm>
          <a:prstGeom prst="rect">
            <a:avLst/>
          </a:prstGeom>
          <a:noFill/>
        </p:spPr>
        <p:txBody>
          <a:bodyPr wrap="square">
            <a:spAutoFit/>
          </a:bodyPr>
          <a:lstStyle/>
          <a:p>
            <a:pPr algn="l">
              <a:spcBef>
                <a:spcPts val="400"/>
              </a:spcBef>
              <a:buClr>
                <a:srgbClr val="0289AE"/>
              </a:buClr>
            </a:pPr>
            <a:r>
              <a:rPr lang="en-US" sz="1400" b="1" i="1" dirty="0">
                <a:solidFill>
                  <a:srgbClr val="262626"/>
                </a:solidFill>
                <a:latin typeface="Calibri" panose="020F0502020204030204" pitchFamily="34" charset="0"/>
                <a:cs typeface="Calibri" panose="020F0502020204030204" pitchFamily="34" charset="0"/>
              </a:rPr>
              <a:t>Kısa bir tekrar eğitimi verin. Uyumun yüksek olduğu günleri kutlayın</a:t>
            </a:r>
          </a:p>
        </p:txBody>
      </p:sp>
    </p:spTree>
    <p:extLst>
      <p:ext uri="{BB962C8B-B14F-4D97-AF65-F5344CB8AC3E}">
        <p14:creationId xmlns:p14="http://schemas.microsoft.com/office/powerpoint/2010/main" val="23787101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2755C-A6D7-CAC0-6F82-3C07291D9F6F}"/>
            </a:ext>
          </a:extLst>
        </p:cNvPr>
        <p:cNvGrpSpPr/>
        <p:nvPr/>
      </p:nvGrpSpPr>
      <p:grpSpPr>
        <a:xfrm>
          <a:off x="0" y="0"/>
          <a:ext cx="0" cy="0"/>
          <a:chOff x="0" y="0"/>
          <a:chExt cx="0" cy="0"/>
        </a:xfrm>
      </p:grpSpPr>
      <p:grpSp>
        <p:nvGrpSpPr>
          <p:cNvPr id="42" name="Group 41">
            <a:extLst>
              <a:ext uri="{FF2B5EF4-FFF2-40B4-BE49-F238E27FC236}">
                <a16:creationId xmlns:a16="http://schemas.microsoft.com/office/drawing/2014/main" id="{985C96E3-6966-88CD-BA2D-7C851CF22D09}"/>
              </a:ext>
            </a:extLst>
          </p:cNvPr>
          <p:cNvGrpSpPr/>
          <p:nvPr/>
        </p:nvGrpSpPr>
        <p:grpSpPr>
          <a:xfrm>
            <a:off x="706595" y="3415436"/>
            <a:ext cx="3415551" cy="3190176"/>
            <a:chOff x="706595" y="3272980"/>
            <a:chExt cx="3415551" cy="3190176"/>
          </a:xfrm>
        </p:grpSpPr>
        <p:sp>
          <p:nvSpPr>
            <p:cNvPr id="67" name="Freeform 170">
              <a:extLst>
                <a:ext uri="{FF2B5EF4-FFF2-40B4-BE49-F238E27FC236}">
                  <a16:creationId xmlns:a16="http://schemas.microsoft.com/office/drawing/2014/main" id="{0B86E408-27C5-A31E-363C-F332739D5E27}"/>
                </a:ext>
              </a:extLst>
            </p:cNvPr>
            <p:cNvSpPr>
              <a:spLocks noChangeArrowheads="1"/>
            </p:cNvSpPr>
            <p:nvPr/>
          </p:nvSpPr>
          <p:spPr bwMode="auto">
            <a:xfrm flipH="1">
              <a:off x="706595" y="3272980"/>
              <a:ext cx="3415551" cy="3190176"/>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bg1"/>
            </a:solidFill>
            <a:ln w="12700">
              <a:solidFill>
                <a:srgbClr val="62A844"/>
              </a:solidFill>
              <a:prstDash val="sysDot"/>
            </a:ln>
            <a:effectLst/>
          </p:spPr>
          <p:txBody>
            <a:bodyPr wrap="none" anchor="ctr"/>
            <a:lstStyle/>
            <a:p>
              <a:endParaRPr lang="en-US" sz="900"/>
            </a:p>
          </p:txBody>
        </p:sp>
        <p:sp>
          <p:nvSpPr>
            <p:cNvPr id="38" name="Freeform 37">
              <a:extLst>
                <a:ext uri="{FF2B5EF4-FFF2-40B4-BE49-F238E27FC236}">
                  <a16:creationId xmlns:a16="http://schemas.microsoft.com/office/drawing/2014/main" id="{50377D71-3713-6E7F-48A1-3A0B437BFD12}"/>
                </a:ext>
              </a:extLst>
            </p:cNvPr>
            <p:cNvSpPr/>
            <p:nvPr/>
          </p:nvSpPr>
          <p:spPr>
            <a:xfrm flipH="1">
              <a:off x="706595" y="3272980"/>
              <a:ext cx="3210723" cy="579831"/>
            </a:xfrm>
            <a:custGeom>
              <a:avLst/>
              <a:gdLst>
                <a:gd name="csX0" fmla="*/ 2928619 w 3210723"/>
                <a:gd name="csY0" fmla="*/ 0 h 579831"/>
                <a:gd name="csX1" fmla="*/ 1276716 w 3210723"/>
                <a:gd name="csY1" fmla="*/ 0 h 579831"/>
                <a:gd name="csX2" fmla="*/ 48909 w 3210723"/>
                <a:gd name="csY2" fmla="*/ 507361 h 579831"/>
                <a:gd name="csX3" fmla="*/ 0 w 3210723"/>
                <a:gd name="csY3" fmla="*/ 579831 h 579831"/>
                <a:gd name="csX4" fmla="*/ 3210723 w 3210723"/>
                <a:gd name="csY4" fmla="*/ 579831 h 579831"/>
                <a:gd name="csX5" fmla="*/ 3210723 w 3210723"/>
                <a:gd name="csY5" fmla="*/ 190546 h 579831"/>
                <a:gd name="csX6" fmla="*/ 2928619 w 3210723"/>
                <a:gd name="csY6" fmla="*/ 0 h 57983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10723" h="579831">
                  <a:moveTo>
                    <a:pt x="2928619" y="0"/>
                  </a:moveTo>
                  <a:lnTo>
                    <a:pt x="1276716" y="0"/>
                  </a:lnTo>
                  <a:cubicBezTo>
                    <a:pt x="741524" y="0"/>
                    <a:pt x="277345" y="206209"/>
                    <a:pt x="48909" y="507361"/>
                  </a:cubicBezTo>
                  <a:lnTo>
                    <a:pt x="0" y="579831"/>
                  </a:lnTo>
                  <a:lnTo>
                    <a:pt x="3210723" y="579831"/>
                  </a:lnTo>
                  <a:lnTo>
                    <a:pt x="3210723" y="190546"/>
                  </a:lnTo>
                  <a:cubicBezTo>
                    <a:pt x="3210723" y="85021"/>
                    <a:pt x="3084109" y="0"/>
                    <a:pt x="2928619" y="0"/>
                  </a:cubicBezTo>
                  <a:close/>
                </a:path>
              </a:pathLst>
            </a:cu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3" name="Group 42">
            <a:extLst>
              <a:ext uri="{FF2B5EF4-FFF2-40B4-BE49-F238E27FC236}">
                <a16:creationId xmlns:a16="http://schemas.microsoft.com/office/drawing/2014/main" id="{12CD5A4B-8245-2E01-2F14-27A726445EA5}"/>
              </a:ext>
            </a:extLst>
          </p:cNvPr>
          <p:cNvGrpSpPr/>
          <p:nvPr/>
        </p:nvGrpSpPr>
        <p:grpSpPr>
          <a:xfrm>
            <a:off x="4279213" y="3415436"/>
            <a:ext cx="3421866" cy="3190176"/>
            <a:chOff x="4279213" y="3252598"/>
            <a:chExt cx="3421866" cy="3190176"/>
          </a:xfrm>
        </p:grpSpPr>
        <p:sp>
          <p:nvSpPr>
            <p:cNvPr id="80" name="Freeform 170">
              <a:extLst>
                <a:ext uri="{FF2B5EF4-FFF2-40B4-BE49-F238E27FC236}">
                  <a16:creationId xmlns:a16="http://schemas.microsoft.com/office/drawing/2014/main" id="{901BBA18-EE4B-7F45-D14E-E6D51A14C9AB}"/>
                </a:ext>
              </a:extLst>
            </p:cNvPr>
            <p:cNvSpPr>
              <a:spLocks noChangeArrowheads="1"/>
            </p:cNvSpPr>
            <p:nvPr/>
          </p:nvSpPr>
          <p:spPr bwMode="auto">
            <a:xfrm flipH="1">
              <a:off x="4279213" y="3252598"/>
              <a:ext cx="3421866" cy="3190176"/>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bg1"/>
            </a:solidFill>
            <a:ln w="12700">
              <a:solidFill>
                <a:srgbClr val="0289AE"/>
              </a:solidFill>
              <a:prstDash val="sysDot"/>
            </a:ln>
            <a:effectLst/>
          </p:spPr>
          <p:txBody>
            <a:bodyPr wrap="none" anchor="ctr"/>
            <a:lstStyle/>
            <a:p>
              <a:endParaRPr lang="en-US" sz="900" dirty="0"/>
            </a:p>
          </p:txBody>
        </p:sp>
        <p:sp>
          <p:nvSpPr>
            <p:cNvPr id="40" name="Freeform 39">
              <a:extLst>
                <a:ext uri="{FF2B5EF4-FFF2-40B4-BE49-F238E27FC236}">
                  <a16:creationId xmlns:a16="http://schemas.microsoft.com/office/drawing/2014/main" id="{FCC84EC6-5B28-48DB-E95D-B47D49504C41}"/>
                </a:ext>
              </a:extLst>
            </p:cNvPr>
            <p:cNvSpPr/>
            <p:nvPr/>
          </p:nvSpPr>
          <p:spPr>
            <a:xfrm flipH="1">
              <a:off x="4279213" y="3252598"/>
              <a:ext cx="3210723" cy="579831"/>
            </a:xfrm>
            <a:custGeom>
              <a:avLst/>
              <a:gdLst>
                <a:gd name="csX0" fmla="*/ 2928619 w 3210723"/>
                <a:gd name="csY0" fmla="*/ 0 h 579831"/>
                <a:gd name="csX1" fmla="*/ 1276716 w 3210723"/>
                <a:gd name="csY1" fmla="*/ 0 h 579831"/>
                <a:gd name="csX2" fmla="*/ 48909 w 3210723"/>
                <a:gd name="csY2" fmla="*/ 507361 h 579831"/>
                <a:gd name="csX3" fmla="*/ 0 w 3210723"/>
                <a:gd name="csY3" fmla="*/ 579831 h 579831"/>
                <a:gd name="csX4" fmla="*/ 3210723 w 3210723"/>
                <a:gd name="csY4" fmla="*/ 579831 h 579831"/>
                <a:gd name="csX5" fmla="*/ 3210723 w 3210723"/>
                <a:gd name="csY5" fmla="*/ 190546 h 579831"/>
                <a:gd name="csX6" fmla="*/ 2928619 w 3210723"/>
                <a:gd name="csY6" fmla="*/ 0 h 57983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10723" h="579831">
                  <a:moveTo>
                    <a:pt x="2928619" y="0"/>
                  </a:moveTo>
                  <a:lnTo>
                    <a:pt x="1276716" y="0"/>
                  </a:lnTo>
                  <a:cubicBezTo>
                    <a:pt x="741524" y="0"/>
                    <a:pt x="277345" y="206209"/>
                    <a:pt x="48909" y="507361"/>
                  </a:cubicBezTo>
                  <a:lnTo>
                    <a:pt x="0" y="579831"/>
                  </a:lnTo>
                  <a:lnTo>
                    <a:pt x="3210723" y="579831"/>
                  </a:lnTo>
                  <a:lnTo>
                    <a:pt x="3210723" y="190546"/>
                  </a:lnTo>
                  <a:cubicBezTo>
                    <a:pt x="3210723" y="85021"/>
                    <a:pt x="3084109" y="0"/>
                    <a:pt x="2928619" y="0"/>
                  </a:cubicBezTo>
                  <a:close/>
                </a:path>
              </a:pathLst>
            </a:cu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4" name="Group 43">
            <a:extLst>
              <a:ext uri="{FF2B5EF4-FFF2-40B4-BE49-F238E27FC236}">
                <a16:creationId xmlns:a16="http://schemas.microsoft.com/office/drawing/2014/main" id="{8FD30581-9F2E-2959-BF40-819969007F66}"/>
              </a:ext>
            </a:extLst>
          </p:cNvPr>
          <p:cNvGrpSpPr/>
          <p:nvPr/>
        </p:nvGrpSpPr>
        <p:grpSpPr>
          <a:xfrm>
            <a:off x="7871430" y="3415436"/>
            <a:ext cx="3415479" cy="3190176"/>
            <a:chOff x="7871430" y="3252598"/>
            <a:chExt cx="3415479" cy="3190176"/>
          </a:xfrm>
        </p:grpSpPr>
        <p:sp>
          <p:nvSpPr>
            <p:cNvPr id="86" name="Freeform 170">
              <a:extLst>
                <a:ext uri="{FF2B5EF4-FFF2-40B4-BE49-F238E27FC236}">
                  <a16:creationId xmlns:a16="http://schemas.microsoft.com/office/drawing/2014/main" id="{5136A814-B500-DDAD-550A-389541425DA2}"/>
                </a:ext>
              </a:extLst>
            </p:cNvPr>
            <p:cNvSpPr>
              <a:spLocks noChangeArrowheads="1"/>
            </p:cNvSpPr>
            <p:nvPr/>
          </p:nvSpPr>
          <p:spPr bwMode="auto">
            <a:xfrm flipH="1">
              <a:off x="7871430" y="3252598"/>
              <a:ext cx="3415479" cy="3190176"/>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bg1"/>
            </a:solidFill>
            <a:ln w="12700">
              <a:solidFill>
                <a:srgbClr val="3D8241"/>
              </a:solidFill>
              <a:prstDash val="sysDot"/>
            </a:ln>
            <a:effectLst/>
          </p:spPr>
          <p:txBody>
            <a:bodyPr wrap="none" anchor="ctr"/>
            <a:lstStyle/>
            <a:p>
              <a:endParaRPr lang="en-US" sz="900"/>
            </a:p>
          </p:txBody>
        </p:sp>
        <p:sp>
          <p:nvSpPr>
            <p:cNvPr id="41" name="Freeform 40">
              <a:extLst>
                <a:ext uri="{FF2B5EF4-FFF2-40B4-BE49-F238E27FC236}">
                  <a16:creationId xmlns:a16="http://schemas.microsoft.com/office/drawing/2014/main" id="{8F42823E-04AF-A0AE-8FBD-F51B93C2DDA4}"/>
                </a:ext>
              </a:extLst>
            </p:cNvPr>
            <p:cNvSpPr/>
            <p:nvPr/>
          </p:nvSpPr>
          <p:spPr>
            <a:xfrm flipH="1">
              <a:off x="7871430" y="3252598"/>
              <a:ext cx="3210723" cy="579831"/>
            </a:xfrm>
            <a:custGeom>
              <a:avLst/>
              <a:gdLst>
                <a:gd name="csX0" fmla="*/ 2928619 w 3210723"/>
                <a:gd name="csY0" fmla="*/ 0 h 579831"/>
                <a:gd name="csX1" fmla="*/ 1276716 w 3210723"/>
                <a:gd name="csY1" fmla="*/ 0 h 579831"/>
                <a:gd name="csX2" fmla="*/ 48909 w 3210723"/>
                <a:gd name="csY2" fmla="*/ 507361 h 579831"/>
                <a:gd name="csX3" fmla="*/ 0 w 3210723"/>
                <a:gd name="csY3" fmla="*/ 579831 h 579831"/>
                <a:gd name="csX4" fmla="*/ 3210723 w 3210723"/>
                <a:gd name="csY4" fmla="*/ 579831 h 579831"/>
                <a:gd name="csX5" fmla="*/ 3210723 w 3210723"/>
                <a:gd name="csY5" fmla="*/ 190546 h 579831"/>
                <a:gd name="csX6" fmla="*/ 2928619 w 3210723"/>
                <a:gd name="csY6" fmla="*/ 0 h 57983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10723" h="579831">
                  <a:moveTo>
                    <a:pt x="2928619" y="0"/>
                  </a:moveTo>
                  <a:lnTo>
                    <a:pt x="1276716" y="0"/>
                  </a:lnTo>
                  <a:cubicBezTo>
                    <a:pt x="741524" y="0"/>
                    <a:pt x="277345" y="206209"/>
                    <a:pt x="48909" y="507361"/>
                  </a:cubicBezTo>
                  <a:lnTo>
                    <a:pt x="0" y="579831"/>
                  </a:lnTo>
                  <a:lnTo>
                    <a:pt x="3210723" y="579831"/>
                  </a:lnTo>
                  <a:lnTo>
                    <a:pt x="3210723" y="190546"/>
                  </a:lnTo>
                  <a:cubicBezTo>
                    <a:pt x="3210723" y="85021"/>
                    <a:pt x="3084109" y="0"/>
                    <a:pt x="2928619" y="0"/>
                  </a:cubicBezTo>
                  <a:close/>
                </a:path>
              </a:pathLst>
            </a:cu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 name="Rectangle 9">
            <a:extLst>
              <a:ext uri="{FF2B5EF4-FFF2-40B4-BE49-F238E27FC236}">
                <a16:creationId xmlns:a16="http://schemas.microsoft.com/office/drawing/2014/main" id="{357E92C3-90F9-6C9C-5448-2E23E3F2D3B2}"/>
              </a:ext>
            </a:extLst>
          </p:cNvPr>
          <p:cNvSpPr/>
          <p:nvPr/>
        </p:nvSpPr>
        <p:spPr>
          <a:xfrm flipH="1" flipV="1">
            <a:off x="0" y="625444"/>
            <a:ext cx="12185500" cy="11035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18DB2E93-4431-BDF2-A95F-9887C7058975}"/>
              </a:ext>
            </a:extLst>
          </p:cNvPr>
          <p:cNvPicPr>
            <a:picLocks noChangeAspect="1"/>
          </p:cNvPicPr>
          <p:nvPr/>
        </p:nvPicPr>
        <p:blipFill>
          <a:blip>
            <a:extLst>
              <a:ext uri="{96DAC541-7B7A-43D3-8B79-37D633B846F1}">
                <asvg:svgBlip xmlns:asvg="http://schemas.microsoft.com/office/drawing/2016/SVG/main" r:embed="rId3"/>
              </a:ext>
            </a:extLst>
          </a:blip>
          <a:srcRect l="27260" t="44252" r="44873" b="40600"/>
          <a:stretch>
            <a:fillRect/>
          </a:stretch>
        </p:blipFill>
        <p:spPr>
          <a:xfrm>
            <a:off x="8235541" y="10568"/>
            <a:ext cx="3941212" cy="3033574"/>
          </a:xfrm>
          <a:prstGeom prst="rect">
            <a:avLst/>
          </a:prstGeom>
        </p:spPr>
      </p:pic>
      <p:sp>
        <p:nvSpPr>
          <p:cNvPr id="2" name="Text Placeholder 11">
            <a:extLst>
              <a:ext uri="{FF2B5EF4-FFF2-40B4-BE49-F238E27FC236}">
                <a16:creationId xmlns:a16="http://schemas.microsoft.com/office/drawing/2014/main" id="{D4663FA1-B058-70E9-0C3B-79AB1933E607}"/>
              </a:ext>
            </a:extLst>
          </p:cNvPr>
          <p:cNvSpPr txBox="1">
            <a:spLocks/>
          </p:cNvSpPr>
          <p:nvPr/>
        </p:nvSpPr>
        <p:spPr>
          <a:xfrm>
            <a:off x="633234" y="975858"/>
            <a:ext cx="11404434"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Bağlantı Kurmak, Donatmak ve İşbirliği Yapmak</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37E16079-FB8F-339F-E2DE-412CA1E85F7F}"/>
              </a:ext>
            </a:extLst>
          </p:cNvPr>
          <p:cNvSpPr/>
          <p:nvPr/>
        </p:nvSpPr>
        <p:spPr>
          <a:xfrm flipH="1">
            <a:off x="633234" y="1797414"/>
            <a:ext cx="9216822" cy="1477328"/>
          </a:xfrm>
          <a:prstGeom prst="rect">
            <a:avLst/>
          </a:prstGeom>
        </p:spPr>
        <p:txBody>
          <a:bodyPr wrap="square">
            <a:spAutoFit/>
          </a:bodyPr>
          <a:lstStyle/>
          <a:p>
            <a:r>
              <a:rPr lang="en-US" sz="2200" b="1" i="1" dirty="0">
                <a:solidFill>
                  <a:srgbClr val="0289AE"/>
                </a:solidFill>
                <a:latin typeface="Calibri" panose="020F0502020204030204" pitchFamily="34" charset="0"/>
                <a:ea typeface="Open Sans" panose="020B0606030504020204" pitchFamily="34" charset="0"/>
                <a:cs typeface="Calibri" panose="020F0502020204030204" pitchFamily="34" charset="0"/>
              </a:rPr>
              <a:t>“İnsanlar kendilerini desteklenmiş, bilgilendirilmiş ve dahil edilmiş hissettiklerinde değişime bağlılık gösterirler.”</a:t>
            </a:r>
            <a:endParaRPr lang="en-US" sz="2200" b="1" i="1" dirty="0">
              <a:solidFill>
                <a:srgbClr val="0289AE"/>
              </a:solidFill>
              <a:latin typeface="Calibri" panose="020F0502020204030204" pitchFamily="34" charset="0"/>
              <a:cs typeface="Calibri" panose="020F0502020204030204" pitchFamily="34" charset="0"/>
            </a:endParaRPr>
          </a:p>
          <a:p>
            <a:endParaRPr lang="en-US" sz="800" dirty="0">
              <a:solidFill>
                <a:srgbClr val="262626"/>
              </a:solidFill>
              <a:latin typeface="Calibri" panose="020F0502020204030204" pitchFamily="34" charset="0"/>
              <a:cs typeface="Calibri" panose="020F0502020204030204" pitchFamily="34" charset="0"/>
            </a:endParaRPr>
          </a:p>
          <a:p>
            <a:r>
              <a:rPr lang="en-US" sz="2000" dirty="0">
                <a:solidFill>
                  <a:srgbClr val="262626"/>
                </a:solidFill>
                <a:latin typeface="Calibri" panose="020F0502020204030204" pitchFamily="34" charset="0"/>
                <a:cs typeface="Calibri" panose="020F0502020204030204" pitchFamily="34" charset="0"/>
              </a:rPr>
              <a:t>Çalışanlar, “değişiklikleri ilan eden” liderleri değil, güvendikleri liderleri takip ederler. </a:t>
            </a:r>
          </a:p>
          <a:p>
            <a:r>
              <a:rPr lang="en-US" sz="2000" dirty="0">
                <a:solidFill>
                  <a:srgbClr val="262626"/>
                </a:solidFill>
                <a:latin typeface="Calibri" panose="020F0502020204030204" pitchFamily="34" charset="0"/>
                <a:cs typeface="Calibri" panose="020F0502020204030204" pitchFamily="34" charset="0"/>
              </a:rPr>
              <a:t>Güven, yeni araçları veya sürdürülebilir uygulamaları deneme istekliliğini artıracaktır.</a:t>
            </a:r>
          </a:p>
          <a:p>
            <a:endParaRPr lang="en-US" sz="2000" dirty="0">
              <a:solidFill>
                <a:srgbClr val="262626"/>
              </a:solidFill>
              <a:latin typeface="Calibri" panose="020F0502020204030204" pitchFamily="34" charset="0"/>
              <a:cs typeface="Calibri" panose="020F0502020204030204" pitchFamily="34" charset="0"/>
            </a:endParaRPr>
          </a:p>
        </p:txBody>
      </p:sp>
      <p:sp>
        <p:nvSpPr>
          <p:cNvPr id="13" name="Text Placeholder 11">
            <a:extLst>
              <a:ext uri="{FF2B5EF4-FFF2-40B4-BE49-F238E27FC236}">
                <a16:creationId xmlns:a16="http://schemas.microsoft.com/office/drawing/2014/main" id="{80A20327-AAB9-75A8-3114-40D1CD5F831D}"/>
              </a:ext>
            </a:extLst>
          </p:cNvPr>
          <p:cNvSpPr txBox="1">
            <a:spLocks/>
          </p:cNvSpPr>
          <p:nvPr/>
        </p:nvSpPr>
        <p:spPr>
          <a:xfrm>
            <a:off x="586937" y="394844"/>
            <a:ext cx="5115158"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4000" b="1" dirty="0">
                <a:solidFill>
                  <a:schemeClr val="bg1"/>
                </a:solidFill>
                <a:highlight>
                  <a:srgbClr val="0289AE"/>
                </a:highlight>
                <a:cs typeface="Times New Roman" panose="02020603050405020304" pitchFamily="18" charset="0"/>
              </a:rPr>
              <a:t> 05</a:t>
            </a:r>
            <a:r>
              <a:rPr lang="en-US" sz="4000" b="1" dirty="0">
                <a:solidFill>
                  <a:srgbClr val="0289AE"/>
                </a:solidFill>
                <a:highlight>
                  <a:srgbClr val="0289AE"/>
                </a:highlight>
                <a:cs typeface="Times New Roman" panose="02020603050405020304" pitchFamily="18" charset="0"/>
              </a:rPr>
              <a:t>.</a:t>
            </a:r>
          </a:p>
        </p:txBody>
      </p:sp>
      <p:sp>
        <p:nvSpPr>
          <p:cNvPr id="75" name="TextBox 74">
            <a:extLst>
              <a:ext uri="{FF2B5EF4-FFF2-40B4-BE49-F238E27FC236}">
                <a16:creationId xmlns:a16="http://schemas.microsoft.com/office/drawing/2014/main" id="{D8E04035-4925-59B9-6804-486E8172A27C}"/>
              </a:ext>
            </a:extLst>
          </p:cNvPr>
          <p:cNvSpPr txBox="1"/>
          <p:nvPr/>
        </p:nvSpPr>
        <p:spPr>
          <a:xfrm>
            <a:off x="870364" y="4022836"/>
            <a:ext cx="3166984" cy="2285241"/>
          </a:xfrm>
          <a:prstGeom prst="rect">
            <a:avLst/>
          </a:prstGeom>
          <a:noFill/>
        </p:spPr>
        <p:txBody>
          <a:bodyPr wrap="square">
            <a:spAutoFit/>
          </a:bodyPr>
          <a:lstStyle/>
          <a:p>
            <a:pPr marL="285750" lvl="0" indent="-285750">
              <a:lnSpc>
                <a:spcPts val="1860"/>
              </a:lnSpc>
              <a:buClr>
                <a:srgbClr val="62A844"/>
              </a:buClr>
              <a:buFont typeface="Arial" panose="020B0604020202020204" pitchFamily="34" charset="0"/>
              <a:buChar char="•"/>
            </a:pPr>
            <a:r>
              <a:rPr lang="en-US" sz="1600" dirty="0">
                <a:solidFill>
                  <a:srgbClr val="262626"/>
                </a:solidFill>
                <a:latin typeface="Calibri" panose="020F0502020204030204" pitchFamily="34" charset="0"/>
                <a:cs typeface="Calibri" panose="020F0502020204030204" pitchFamily="34" charset="0"/>
              </a:rPr>
              <a:t>Düzenli olarak kısa ve samimi sohbetler yapın </a:t>
            </a:r>
          </a:p>
          <a:p>
            <a:pPr marL="285750" lvl="0" indent="-285750">
              <a:lnSpc>
                <a:spcPts val="1860"/>
              </a:lnSpc>
              <a:buClr>
                <a:srgbClr val="62A844"/>
              </a:buClr>
              <a:buFont typeface="Arial" panose="020B0604020202020204" pitchFamily="34" charset="0"/>
              <a:buChar char="•"/>
            </a:pPr>
            <a:r>
              <a:rPr lang="en-US" sz="1600" dirty="0">
                <a:solidFill>
                  <a:srgbClr val="262626"/>
                </a:solidFill>
                <a:latin typeface="Calibri" panose="020F0502020204030204" pitchFamily="34" charset="0"/>
                <a:cs typeface="Calibri" panose="020F0502020204030204" pitchFamily="34" charset="0"/>
              </a:rPr>
              <a:t>Çalışanlara fikirlerini ve endişelerini sorun</a:t>
            </a:r>
          </a:p>
          <a:p>
            <a:pPr marL="285750" lvl="0" indent="-285750">
              <a:lnSpc>
                <a:spcPts val="1860"/>
              </a:lnSpc>
              <a:buClr>
                <a:srgbClr val="62A844"/>
              </a:buClr>
              <a:buFont typeface="Arial" panose="020B0604020202020204" pitchFamily="34" charset="0"/>
              <a:buChar char="•"/>
            </a:pPr>
            <a:r>
              <a:rPr lang="en-US" sz="1600" dirty="0">
                <a:solidFill>
                  <a:srgbClr val="262626"/>
                </a:solidFill>
                <a:latin typeface="Calibri" panose="020F0502020204030204" pitchFamily="34" charset="0"/>
                <a:cs typeface="Calibri" panose="020F0502020204030204" pitchFamily="34" charset="0"/>
              </a:rPr>
              <a:t>Açık bir şekilde dinleyin</a:t>
            </a:r>
          </a:p>
          <a:p>
            <a:pPr marL="285750" lvl="0" indent="-285750">
              <a:lnSpc>
                <a:spcPts val="1860"/>
              </a:lnSpc>
              <a:buClr>
                <a:srgbClr val="62A844"/>
              </a:buClr>
              <a:buFont typeface="Arial" panose="020B0604020202020204" pitchFamily="34" charset="0"/>
              <a:buChar char="•"/>
            </a:pPr>
            <a:r>
              <a:rPr lang="en-US" sz="1600" dirty="0">
                <a:solidFill>
                  <a:srgbClr val="262626"/>
                </a:solidFill>
                <a:latin typeface="Calibri" panose="020F0502020204030204" pitchFamily="34" charset="0"/>
                <a:cs typeface="Calibri" panose="020F0502020204030204" pitchFamily="34" charset="0"/>
              </a:rPr>
              <a:t>Ekibin başarı hikayelerini paylaşın</a:t>
            </a:r>
          </a:p>
          <a:p>
            <a:pPr marL="285750" lvl="0" indent="-285750">
              <a:lnSpc>
                <a:spcPts val="1860"/>
              </a:lnSpc>
              <a:buClr>
                <a:srgbClr val="62A844"/>
              </a:buClr>
              <a:buFont typeface="Arial" panose="020B0604020202020204" pitchFamily="34" charset="0"/>
              <a:buChar char="•"/>
            </a:pPr>
            <a:r>
              <a:rPr lang="en-US" sz="1600" dirty="0">
                <a:solidFill>
                  <a:srgbClr val="262626"/>
                </a:solidFill>
                <a:latin typeface="Calibri" panose="020F0502020204030204" pitchFamily="34" charset="0"/>
                <a:cs typeface="Calibri" panose="020F0502020204030204" pitchFamily="34" charset="0"/>
              </a:rPr>
              <a:t>Sürekli takdirinizi gösterin</a:t>
            </a:r>
          </a:p>
          <a:p>
            <a:pPr marL="285750" lvl="0" indent="-285750">
              <a:lnSpc>
                <a:spcPts val="1860"/>
              </a:lnSpc>
              <a:buClr>
                <a:srgbClr val="62A844"/>
              </a:buClr>
              <a:buFont typeface="Arial" panose="020B0604020202020204" pitchFamily="34" charset="0"/>
              <a:buChar char="•"/>
            </a:pPr>
            <a:endParaRPr lang="en-IE" dirty="0">
              <a:solidFill>
                <a:srgbClr val="262626"/>
              </a:solidFill>
              <a:latin typeface="Calibri" panose="020F0502020204030204" pitchFamily="34" charset="0"/>
              <a:cs typeface="Calibri" panose="020F0502020204030204" pitchFamily="34" charset="0"/>
            </a:endParaRPr>
          </a:p>
        </p:txBody>
      </p:sp>
      <p:sp>
        <p:nvSpPr>
          <p:cNvPr id="78" name="CuadroTexto 553">
            <a:extLst>
              <a:ext uri="{FF2B5EF4-FFF2-40B4-BE49-F238E27FC236}">
                <a16:creationId xmlns:a16="http://schemas.microsoft.com/office/drawing/2014/main" id="{346F2CEA-2DE7-0AAC-711A-9050489A2916}"/>
              </a:ext>
            </a:extLst>
          </p:cNvPr>
          <p:cNvSpPr txBox="1"/>
          <p:nvPr/>
        </p:nvSpPr>
        <p:spPr>
          <a:xfrm>
            <a:off x="870364" y="3491634"/>
            <a:ext cx="2539936" cy="365934"/>
          </a:xfrm>
          <a:prstGeom prst="rect">
            <a:avLst/>
          </a:prstGeom>
          <a:noFill/>
        </p:spPr>
        <p:txBody>
          <a:bodyPr wrap="square" rtlCol="0">
            <a:spAutoFit/>
          </a:bodyPr>
          <a:lstStyle/>
          <a:p>
            <a:pPr>
              <a:lnSpc>
                <a:spcPts val="2000"/>
              </a:lnSpc>
            </a:pPr>
            <a:r>
              <a:rPr lang="en-US" sz="2400" b="1" dirty="0">
                <a:solidFill>
                  <a:schemeClr val="bg1"/>
                </a:solidFill>
                <a:latin typeface="Calibri" panose="020F0502020204030204" pitchFamily="34" charset="0"/>
                <a:ea typeface="Lato" charset="0"/>
                <a:cs typeface="Calibri" panose="020F0502020204030204" pitchFamily="34" charset="0"/>
              </a:rPr>
              <a:t>Bağlantı kurmak</a:t>
            </a:r>
          </a:p>
        </p:txBody>
      </p:sp>
      <p:sp>
        <p:nvSpPr>
          <p:cNvPr id="83" name="TextBox 82">
            <a:extLst>
              <a:ext uri="{FF2B5EF4-FFF2-40B4-BE49-F238E27FC236}">
                <a16:creationId xmlns:a16="http://schemas.microsoft.com/office/drawing/2014/main" id="{C7C557A6-108A-8E4B-02E1-9BEF04C5ABCC}"/>
              </a:ext>
            </a:extLst>
          </p:cNvPr>
          <p:cNvSpPr txBox="1"/>
          <p:nvPr/>
        </p:nvSpPr>
        <p:spPr>
          <a:xfrm>
            <a:off x="4474921" y="4123044"/>
            <a:ext cx="3305104" cy="1797928"/>
          </a:xfrm>
          <a:prstGeom prst="rect">
            <a:avLst/>
          </a:prstGeom>
          <a:noFill/>
        </p:spPr>
        <p:txBody>
          <a:bodyPr wrap="square">
            <a:spAutoFit/>
          </a:bodyPr>
          <a:lstStyle/>
          <a:p>
            <a:pPr marL="285750" lvl="0" indent="-285750">
              <a:lnSpc>
                <a:spcPts val="1860"/>
              </a:lnSpc>
              <a:buClr>
                <a:srgbClr val="0289AE"/>
              </a:buClr>
              <a:buFont typeface="Arial" panose="020B0604020202020204" pitchFamily="34" charset="0"/>
              <a:buChar char="•"/>
            </a:pPr>
            <a:r>
              <a:rPr lang="en-US" sz="1600" dirty="0">
                <a:solidFill>
                  <a:srgbClr val="262626"/>
                </a:solidFill>
                <a:latin typeface="Calibri" panose="020F0502020204030204" pitchFamily="34" charset="0"/>
                <a:cs typeface="Calibri" panose="020F0502020204030204" pitchFamily="34" charset="0"/>
              </a:rPr>
              <a:t>Net talimatlar</a:t>
            </a:r>
          </a:p>
          <a:p>
            <a:pPr marL="285750" lvl="0" indent="-285750">
              <a:lnSpc>
                <a:spcPts val="1860"/>
              </a:lnSpc>
              <a:buClr>
                <a:srgbClr val="0289AE"/>
              </a:buClr>
              <a:buFont typeface="Arial" panose="020B0604020202020204" pitchFamily="34" charset="0"/>
              <a:buChar char="•"/>
            </a:pPr>
            <a:r>
              <a:rPr lang="en-US" sz="1600" dirty="0">
                <a:solidFill>
                  <a:srgbClr val="262626"/>
                </a:solidFill>
                <a:latin typeface="Calibri" panose="020F0502020204030204" pitchFamily="34" charset="0"/>
                <a:cs typeface="Calibri" panose="020F0502020204030204" pitchFamily="34" charset="0"/>
              </a:rPr>
              <a:t>Hızlı eğitim oturumları</a:t>
            </a:r>
          </a:p>
          <a:p>
            <a:pPr marL="285750" lvl="0" indent="-285750">
              <a:lnSpc>
                <a:spcPts val="1860"/>
              </a:lnSpc>
              <a:buClr>
                <a:srgbClr val="0289AE"/>
              </a:buClr>
              <a:buFont typeface="Arial" panose="020B0604020202020204" pitchFamily="34" charset="0"/>
              <a:buChar char="•"/>
            </a:pPr>
            <a:r>
              <a:rPr lang="en-US" sz="1600" dirty="0">
                <a:solidFill>
                  <a:srgbClr val="262626"/>
                </a:solidFill>
                <a:latin typeface="Calibri" panose="020F0502020204030204" pitchFamily="34" charset="0"/>
                <a:cs typeface="Calibri" panose="020F0502020204030204" pitchFamily="34" charset="0"/>
              </a:rPr>
              <a:t>Çalışma istasyonlarının yanında görsel kılavuzlar</a:t>
            </a:r>
          </a:p>
          <a:p>
            <a:pPr marL="285750" lvl="0" indent="-285750">
              <a:lnSpc>
                <a:spcPts val="1860"/>
              </a:lnSpc>
              <a:buClr>
                <a:srgbClr val="0289AE"/>
              </a:buClr>
              <a:buFont typeface="Arial" panose="020B0604020202020204" pitchFamily="34" charset="0"/>
              <a:buChar char="•"/>
            </a:pPr>
            <a:r>
              <a:rPr lang="en-US" sz="1600" dirty="0">
                <a:solidFill>
                  <a:srgbClr val="262626"/>
                </a:solidFill>
                <a:latin typeface="Calibri" panose="020F0502020204030204" pitchFamily="34" charset="0"/>
                <a:cs typeface="Calibri" panose="020F0502020204030204" pitchFamily="34" charset="0"/>
              </a:rPr>
              <a:t>Gerçekten işe yarayan araçlar</a:t>
            </a:r>
          </a:p>
          <a:p>
            <a:pPr marL="285750" lvl="0" indent="-285750">
              <a:lnSpc>
                <a:spcPts val="1860"/>
              </a:lnSpc>
              <a:buClr>
                <a:srgbClr val="0289AE"/>
              </a:buClr>
              <a:buFont typeface="Arial" panose="020B0604020202020204" pitchFamily="34" charset="0"/>
              <a:buChar char="•"/>
            </a:pPr>
            <a:r>
              <a:rPr lang="en-US" sz="1600" dirty="0">
                <a:solidFill>
                  <a:srgbClr val="262626"/>
                </a:solidFill>
                <a:latin typeface="Calibri" panose="020F0502020204030204" pitchFamily="34" charset="0"/>
                <a:cs typeface="Calibri" panose="020F0502020204030204" pitchFamily="34" charset="0"/>
              </a:rPr>
              <a:t>Takıldığınızda yardıma erişim</a:t>
            </a:r>
          </a:p>
          <a:p>
            <a:pPr marL="285750" lvl="0" indent="-285750">
              <a:lnSpc>
                <a:spcPts val="1860"/>
              </a:lnSpc>
              <a:buClr>
                <a:srgbClr val="0289AE"/>
              </a:buClr>
              <a:buFont typeface="Arial" panose="020B0604020202020204" pitchFamily="34" charset="0"/>
              <a:buChar char="•"/>
            </a:pPr>
            <a:endParaRPr lang="en-IE" dirty="0">
              <a:solidFill>
                <a:srgbClr val="262626"/>
              </a:solidFill>
              <a:latin typeface="Calibri" panose="020F0502020204030204" pitchFamily="34" charset="0"/>
              <a:cs typeface="Calibri" panose="020F0502020204030204" pitchFamily="34" charset="0"/>
            </a:endParaRPr>
          </a:p>
        </p:txBody>
      </p:sp>
      <p:sp>
        <p:nvSpPr>
          <p:cNvPr id="84" name="CuadroTexto 553">
            <a:extLst>
              <a:ext uri="{FF2B5EF4-FFF2-40B4-BE49-F238E27FC236}">
                <a16:creationId xmlns:a16="http://schemas.microsoft.com/office/drawing/2014/main" id="{0C87CA97-1745-0451-34D7-D9D12C307F6C}"/>
              </a:ext>
            </a:extLst>
          </p:cNvPr>
          <p:cNvSpPr txBox="1"/>
          <p:nvPr/>
        </p:nvSpPr>
        <p:spPr>
          <a:xfrm>
            <a:off x="4474921" y="3591842"/>
            <a:ext cx="2315557" cy="365934"/>
          </a:xfrm>
          <a:prstGeom prst="rect">
            <a:avLst/>
          </a:prstGeom>
          <a:noFill/>
        </p:spPr>
        <p:txBody>
          <a:bodyPr wrap="square" rtlCol="0">
            <a:spAutoFit/>
          </a:bodyPr>
          <a:lstStyle/>
          <a:p>
            <a:pPr>
              <a:lnSpc>
                <a:spcPts val="2000"/>
              </a:lnSpc>
            </a:pPr>
            <a:r>
              <a:rPr lang="en-US" sz="2400" b="1" dirty="0">
                <a:solidFill>
                  <a:schemeClr val="bg1"/>
                </a:solidFill>
                <a:latin typeface="Calibri" panose="020F0502020204030204" pitchFamily="34" charset="0"/>
                <a:ea typeface="Lato" charset="0"/>
                <a:cs typeface="Calibri" panose="020F0502020204030204" pitchFamily="34" charset="0"/>
              </a:rPr>
              <a:t>Donanım</a:t>
            </a:r>
          </a:p>
        </p:txBody>
      </p:sp>
      <p:sp>
        <p:nvSpPr>
          <p:cNvPr id="89" name="TextBox 88">
            <a:extLst>
              <a:ext uri="{FF2B5EF4-FFF2-40B4-BE49-F238E27FC236}">
                <a16:creationId xmlns:a16="http://schemas.microsoft.com/office/drawing/2014/main" id="{659FD471-BD61-0318-C7BB-90D55E1379C1}"/>
              </a:ext>
            </a:extLst>
          </p:cNvPr>
          <p:cNvSpPr txBox="1"/>
          <p:nvPr/>
        </p:nvSpPr>
        <p:spPr>
          <a:xfrm>
            <a:off x="8016638" y="4022836"/>
            <a:ext cx="2977768" cy="2528897"/>
          </a:xfrm>
          <a:prstGeom prst="rect">
            <a:avLst/>
          </a:prstGeom>
          <a:noFill/>
        </p:spPr>
        <p:txBody>
          <a:bodyPr wrap="square">
            <a:spAutoFit/>
          </a:bodyPr>
          <a:lstStyle/>
          <a:p>
            <a:pPr marL="285750" lvl="0" indent="-285750">
              <a:lnSpc>
                <a:spcPts val="1860"/>
              </a:lnSpc>
              <a:buClr>
                <a:srgbClr val="3D8241"/>
              </a:buClr>
              <a:buFont typeface="Arial" panose="020B0604020202020204" pitchFamily="34" charset="0"/>
              <a:buChar char="•"/>
            </a:pPr>
            <a:r>
              <a:rPr lang="en-US" sz="1600" dirty="0">
                <a:solidFill>
                  <a:srgbClr val="262626"/>
                </a:solidFill>
                <a:latin typeface="Calibri" panose="020F0502020204030204" pitchFamily="34" charset="0"/>
                <a:cs typeface="Calibri" panose="020F0502020204030204" pitchFamily="34" charset="0"/>
              </a:rPr>
              <a:t>Farklı rollerdeki dijital “arkadaşları” veya öncüleri belirleyin</a:t>
            </a:r>
          </a:p>
          <a:p>
            <a:pPr marL="285750" lvl="0" indent="-285750">
              <a:lnSpc>
                <a:spcPts val="1860"/>
              </a:lnSpc>
              <a:buClr>
                <a:srgbClr val="3D8241"/>
              </a:buClr>
              <a:buFont typeface="Arial" panose="020B0604020202020204" pitchFamily="34" charset="0"/>
              <a:buChar char="•"/>
            </a:pPr>
            <a:r>
              <a:rPr lang="en-US" sz="1600" dirty="0">
                <a:solidFill>
                  <a:srgbClr val="262626"/>
                </a:solidFill>
                <a:latin typeface="Calibri" panose="020F0502020204030204" pitchFamily="34" charset="0"/>
                <a:cs typeface="Calibri" panose="020F0502020204030204" pitchFamily="34" charset="0"/>
              </a:rPr>
              <a:t>Küçük bir “Yeşil ve Dijital Ekip” oluşturun</a:t>
            </a:r>
          </a:p>
          <a:p>
            <a:pPr marL="285750" lvl="0" indent="-285750">
              <a:lnSpc>
                <a:spcPts val="1860"/>
              </a:lnSpc>
              <a:buClr>
                <a:srgbClr val="3D8241"/>
              </a:buClr>
              <a:buFont typeface="Arial" panose="020B0604020202020204" pitchFamily="34" charset="0"/>
              <a:buChar char="•"/>
            </a:pPr>
            <a:r>
              <a:rPr lang="en-US" sz="1600" dirty="0">
                <a:solidFill>
                  <a:srgbClr val="262626"/>
                </a:solidFill>
                <a:latin typeface="Calibri" panose="020F0502020204030204" pitchFamily="34" charset="0"/>
                <a:cs typeface="Calibri" panose="020F0502020204030204" pitchFamily="34" charset="0"/>
              </a:rPr>
              <a:t>Çalışanları çözümleri birlikte tasarlamaya davet edin</a:t>
            </a:r>
          </a:p>
          <a:p>
            <a:pPr marL="285750" lvl="0" indent="-285750">
              <a:lnSpc>
                <a:spcPts val="1860"/>
              </a:lnSpc>
              <a:buClr>
                <a:srgbClr val="3D8241"/>
              </a:buClr>
              <a:buFont typeface="Arial" panose="020B0604020202020204" pitchFamily="34" charset="0"/>
              <a:buChar char="•"/>
            </a:pPr>
            <a:r>
              <a:rPr lang="en-US" sz="1600" dirty="0">
                <a:solidFill>
                  <a:srgbClr val="262626"/>
                </a:solidFill>
                <a:latin typeface="Calibri" panose="020F0502020204030204" pitchFamily="34" charset="0"/>
                <a:cs typeface="Calibri" panose="020F0502020204030204" pitchFamily="34" charset="0"/>
              </a:rPr>
              <a:t>Açık kapı politikası veya fikir panosu oluşturun</a:t>
            </a:r>
          </a:p>
          <a:p>
            <a:pPr marL="285750" lvl="0" indent="-285750">
              <a:lnSpc>
                <a:spcPts val="1860"/>
              </a:lnSpc>
              <a:buClr>
                <a:srgbClr val="3D8241"/>
              </a:buClr>
              <a:buFont typeface="Arial" panose="020B0604020202020204" pitchFamily="34" charset="0"/>
              <a:buChar char="•"/>
            </a:pPr>
            <a:endParaRPr lang="en-IE" dirty="0">
              <a:solidFill>
                <a:srgbClr val="262626"/>
              </a:solidFill>
              <a:latin typeface="Calibri" panose="020F0502020204030204" pitchFamily="34" charset="0"/>
              <a:cs typeface="Calibri" panose="020F0502020204030204" pitchFamily="34" charset="0"/>
            </a:endParaRPr>
          </a:p>
        </p:txBody>
      </p:sp>
      <p:sp>
        <p:nvSpPr>
          <p:cNvPr id="90" name="CuadroTexto 553">
            <a:extLst>
              <a:ext uri="{FF2B5EF4-FFF2-40B4-BE49-F238E27FC236}">
                <a16:creationId xmlns:a16="http://schemas.microsoft.com/office/drawing/2014/main" id="{AF40476A-890E-E58A-3499-227F0CA01EA2}"/>
              </a:ext>
            </a:extLst>
          </p:cNvPr>
          <p:cNvSpPr txBox="1"/>
          <p:nvPr/>
        </p:nvSpPr>
        <p:spPr>
          <a:xfrm>
            <a:off x="7970971" y="3591842"/>
            <a:ext cx="2086225" cy="365934"/>
          </a:xfrm>
          <a:prstGeom prst="rect">
            <a:avLst/>
          </a:prstGeom>
          <a:noFill/>
        </p:spPr>
        <p:txBody>
          <a:bodyPr wrap="square" rtlCol="0">
            <a:spAutoFit/>
          </a:bodyPr>
          <a:lstStyle/>
          <a:p>
            <a:pPr>
              <a:lnSpc>
                <a:spcPts val="2000"/>
              </a:lnSpc>
            </a:pPr>
            <a:r>
              <a:rPr lang="en-US" sz="2400" b="1" dirty="0">
                <a:solidFill>
                  <a:schemeClr val="bg1"/>
                </a:solidFill>
                <a:latin typeface="Calibri" panose="020F0502020204030204" pitchFamily="34" charset="0"/>
                <a:ea typeface="Lato" charset="0"/>
                <a:cs typeface="Calibri" panose="020F0502020204030204" pitchFamily="34" charset="0"/>
              </a:rPr>
              <a:t>İşbirliği</a:t>
            </a:r>
          </a:p>
        </p:txBody>
      </p:sp>
      <p:grpSp>
        <p:nvGrpSpPr>
          <p:cNvPr id="48" name="Group 47">
            <a:extLst>
              <a:ext uri="{FF2B5EF4-FFF2-40B4-BE49-F238E27FC236}">
                <a16:creationId xmlns:a16="http://schemas.microsoft.com/office/drawing/2014/main" id="{C9B65F70-76EB-B848-5D9C-3A7765A4A776}"/>
              </a:ext>
            </a:extLst>
          </p:cNvPr>
          <p:cNvGrpSpPr/>
          <p:nvPr/>
        </p:nvGrpSpPr>
        <p:grpSpPr>
          <a:xfrm>
            <a:off x="3288428" y="5969784"/>
            <a:ext cx="885385" cy="871956"/>
            <a:chOff x="3144516" y="5780620"/>
            <a:chExt cx="799847" cy="918214"/>
          </a:xfrm>
        </p:grpSpPr>
        <p:sp>
          <p:nvSpPr>
            <p:cNvPr id="69" name="Freeform 242">
              <a:extLst>
                <a:ext uri="{FF2B5EF4-FFF2-40B4-BE49-F238E27FC236}">
                  <a16:creationId xmlns:a16="http://schemas.microsoft.com/office/drawing/2014/main" id="{AD01F24B-EEC4-2D2C-A220-7D683D716A5B}"/>
                </a:ext>
              </a:extLst>
            </p:cNvPr>
            <p:cNvSpPr>
              <a:spLocks noChangeArrowheads="1"/>
            </p:cNvSpPr>
            <p:nvPr/>
          </p:nvSpPr>
          <p:spPr bwMode="auto">
            <a:xfrm>
              <a:off x="3144516" y="5780620"/>
              <a:ext cx="799847" cy="91821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62A844"/>
            </a:solidFill>
            <a:ln>
              <a:noFill/>
            </a:ln>
            <a:effectLst/>
          </p:spPr>
          <p:txBody>
            <a:bodyPr wrap="none" anchor="ctr"/>
            <a:lstStyle/>
            <a:p>
              <a:endParaRPr lang="en-US" sz="900" dirty="0"/>
            </a:p>
          </p:txBody>
        </p:sp>
        <p:grpSp>
          <p:nvGrpSpPr>
            <p:cNvPr id="3" name="Graphic 2">
              <a:extLst>
                <a:ext uri="{FF2B5EF4-FFF2-40B4-BE49-F238E27FC236}">
                  <a16:creationId xmlns:a16="http://schemas.microsoft.com/office/drawing/2014/main" id="{7B97960B-FFCE-9081-FE51-97C3CE870608}"/>
                </a:ext>
              </a:extLst>
            </p:cNvPr>
            <p:cNvGrpSpPr/>
            <p:nvPr/>
          </p:nvGrpSpPr>
          <p:grpSpPr>
            <a:xfrm>
              <a:off x="3241108" y="5885654"/>
              <a:ext cx="595598" cy="533713"/>
              <a:chOff x="7211530" y="2382809"/>
              <a:chExt cx="823268" cy="823829"/>
            </a:xfrm>
            <a:solidFill>
              <a:schemeClr val="bg1"/>
            </a:solidFill>
          </p:grpSpPr>
          <p:sp>
            <p:nvSpPr>
              <p:cNvPr id="5" name="Freeform 224">
                <a:extLst>
                  <a:ext uri="{FF2B5EF4-FFF2-40B4-BE49-F238E27FC236}">
                    <a16:creationId xmlns:a16="http://schemas.microsoft.com/office/drawing/2014/main" id="{FB0E29E8-50A8-68AE-ACA4-E6C20E03024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6" name="Graphic 2">
                <a:extLst>
                  <a:ext uri="{FF2B5EF4-FFF2-40B4-BE49-F238E27FC236}">
                    <a16:creationId xmlns:a16="http://schemas.microsoft.com/office/drawing/2014/main" id="{5E3583B1-BFE4-AB92-548B-F8528E7EEEAE}"/>
                  </a:ext>
                </a:extLst>
              </p:cNvPr>
              <p:cNvGrpSpPr/>
              <p:nvPr/>
            </p:nvGrpSpPr>
            <p:grpSpPr>
              <a:xfrm>
                <a:off x="7211530" y="2382809"/>
                <a:ext cx="823268" cy="823829"/>
                <a:chOff x="7211530" y="2382809"/>
                <a:chExt cx="823268" cy="823829"/>
              </a:xfrm>
              <a:grpFill/>
            </p:grpSpPr>
            <p:sp>
              <p:nvSpPr>
                <p:cNvPr id="7" name="Freeform 226">
                  <a:extLst>
                    <a:ext uri="{FF2B5EF4-FFF2-40B4-BE49-F238E27FC236}">
                      <a16:creationId xmlns:a16="http://schemas.microsoft.com/office/drawing/2014/main" id="{F8977AE0-B7BF-7DF7-665F-61F01F8522C1}"/>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 name="Freeform 227">
                  <a:extLst>
                    <a:ext uri="{FF2B5EF4-FFF2-40B4-BE49-F238E27FC236}">
                      <a16:creationId xmlns:a16="http://schemas.microsoft.com/office/drawing/2014/main" id="{BD52A3A6-FD21-E35E-1417-A1D969DEBC4A}"/>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 name="Freeform 228">
                  <a:extLst>
                    <a:ext uri="{FF2B5EF4-FFF2-40B4-BE49-F238E27FC236}">
                      <a16:creationId xmlns:a16="http://schemas.microsoft.com/office/drawing/2014/main" id="{18F5FBBD-B1D7-EC25-72E6-A4ADFB2ADCCC}"/>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 name="Freeform 229">
                  <a:extLst>
                    <a:ext uri="{FF2B5EF4-FFF2-40B4-BE49-F238E27FC236}">
                      <a16:creationId xmlns:a16="http://schemas.microsoft.com/office/drawing/2014/main" id="{E4632433-0F34-9357-F8A3-873E7858212A}"/>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4" name="Freeform 230">
                  <a:extLst>
                    <a:ext uri="{FF2B5EF4-FFF2-40B4-BE49-F238E27FC236}">
                      <a16:creationId xmlns:a16="http://schemas.microsoft.com/office/drawing/2014/main" id="{11583E72-9856-FCD6-45C3-CB89A2CB3966}"/>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grpSp>
        <p:nvGrpSpPr>
          <p:cNvPr id="46" name="Group 45">
            <a:extLst>
              <a:ext uri="{FF2B5EF4-FFF2-40B4-BE49-F238E27FC236}">
                <a16:creationId xmlns:a16="http://schemas.microsoft.com/office/drawing/2014/main" id="{F5FC3D7D-FFD6-4898-F870-C98FBE0D9777}"/>
              </a:ext>
            </a:extLst>
          </p:cNvPr>
          <p:cNvGrpSpPr/>
          <p:nvPr/>
        </p:nvGrpSpPr>
        <p:grpSpPr>
          <a:xfrm>
            <a:off x="6801571" y="6013964"/>
            <a:ext cx="906519" cy="770511"/>
            <a:chOff x="6525219" y="6419367"/>
            <a:chExt cx="799847" cy="918214"/>
          </a:xfrm>
        </p:grpSpPr>
        <p:sp>
          <p:nvSpPr>
            <p:cNvPr id="82" name="Freeform 242">
              <a:extLst>
                <a:ext uri="{FF2B5EF4-FFF2-40B4-BE49-F238E27FC236}">
                  <a16:creationId xmlns:a16="http://schemas.microsoft.com/office/drawing/2014/main" id="{A1239E7F-025F-531B-D228-3C14C1F98094}"/>
                </a:ext>
              </a:extLst>
            </p:cNvPr>
            <p:cNvSpPr>
              <a:spLocks noChangeArrowheads="1"/>
            </p:cNvSpPr>
            <p:nvPr/>
          </p:nvSpPr>
          <p:spPr bwMode="auto">
            <a:xfrm>
              <a:off x="6525219" y="6419367"/>
              <a:ext cx="799847" cy="91821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0289AE"/>
            </a:solidFill>
            <a:ln>
              <a:noFill/>
            </a:ln>
            <a:effectLst/>
          </p:spPr>
          <p:txBody>
            <a:bodyPr wrap="none" anchor="ctr"/>
            <a:lstStyle/>
            <a:p>
              <a:endParaRPr lang="en-US" sz="900" dirty="0"/>
            </a:p>
          </p:txBody>
        </p:sp>
        <p:grpSp>
          <p:nvGrpSpPr>
            <p:cNvPr id="17" name="Graphic 3">
              <a:extLst>
                <a:ext uri="{FF2B5EF4-FFF2-40B4-BE49-F238E27FC236}">
                  <a16:creationId xmlns:a16="http://schemas.microsoft.com/office/drawing/2014/main" id="{09B37D68-929A-8111-7DFE-D78E15194149}"/>
                </a:ext>
              </a:extLst>
            </p:cNvPr>
            <p:cNvGrpSpPr/>
            <p:nvPr/>
          </p:nvGrpSpPr>
          <p:grpSpPr>
            <a:xfrm>
              <a:off x="6658136" y="6578216"/>
              <a:ext cx="512790" cy="493695"/>
              <a:chOff x="2694219" y="430095"/>
              <a:chExt cx="1090872" cy="1093052"/>
            </a:xfrm>
            <a:solidFill>
              <a:schemeClr val="bg1"/>
            </a:solidFill>
          </p:grpSpPr>
          <p:sp>
            <p:nvSpPr>
              <p:cNvPr id="18" name="Freeform 1017">
                <a:extLst>
                  <a:ext uri="{FF2B5EF4-FFF2-40B4-BE49-F238E27FC236}">
                    <a16:creationId xmlns:a16="http://schemas.microsoft.com/office/drawing/2014/main" id="{89DAD277-643B-B210-0F1B-B62CF827CDCF}"/>
                  </a:ext>
                </a:extLst>
              </p:cNvPr>
              <p:cNvSpPr/>
              <p:nvPr/>
            </p:nvSpPr>
            <p:spPr>
              <a:xfrm>
                <a:off x="2871751" y="430095"/>
                <a:ext cx="740547" cy="743288"/>
              </a:xfrm>
              <a:custGeom>
                <a:avLst/>
                <a:gdLst>
                  <a:gd name="connsiteX0" fmla="*/ 52112 w 740547"/>
                  <a:gd name="connsiteY0" fmla="*/ 458041 h 743288"/>
                  <a:gd name="connsiteX1" fmla="*/ 85025 w 740547"/>
                  <a:gd name="connsiteY1" fmla="*/ 534839 h 743288"/>
                  <a:gd name="connsiteX2" fmla="*/ 95997 w 740547"/>
                  <a:gd name="connsiteY2" fmla="*/ 619864 h 743288"/>
                  <a:gd name="connsiteX3" fmla="*/ 123425 w 740547"/>
                  <a:gd name="connsiteY3" fmla="*/ 647292 h 743288"/>
                  <a:gd name="connsiteX4" fmla="*/ 208450 w 740547"/>
                  <a:gd name="connsiteY4" fmla="*/ 658263 h 743288"/>
                  <a:gd name="connsiteX5" fmla="*/ 285247 w 740547"/>
                  <a:gd name="connsiteY5" fmla="*/ 691176 h 743288"/>
                  <a:gd name="connsiteX6" fmla="*/ 351074 w 740547"/>
                  <a:gd name="connsiteY6" fmla="*/ 743289 h 743288"/>
                  <a:gd name="connsiteX7" fmla="*/ 389473 w 740547"/>
                  <a:gd name="connsiteY7" fmla="*/ 743289 h 743288"/>
                  <a:gd name="connsiteX8" fmla="*/ 455299 w 740547"/>
                  <a:gd name="connsiteY8" fmla="*/ 691176 h 743288"/>
                  <a:gd name="connsiteX9" fmla="*/ 532096 w 740547"/>
                  <a:gd name="connsiteY9" fmla="*/ 658263 h 743288"/>
                  <a:gd name="connsiteX10" fmla="*/ 617123 w 740547"/>
                  <a:gd name="connsiteY10" fmla="*/ 647292 h 743288"/>
                  <a:gd name="connsiteX11" fmla="*/ 644550 w 740547"/>
                  <a:gd name="connsiteY11" fmla="*/ 619864 h 743288"/>
                  <a:gd name="connsiteX12" fmla="*/ 655520 w 740547"/>
                  <a:gd name="connsiteY12" fmla="*/ 534839 h 743288"/>
                  <a:gd name="connsiteX13" fmla="*/ 688434 w 740547"/>
                  <a:gd name="connsiteY13" fmla="*/ 458041 h 743288"/>
                  <a:gd name="connsiteX14" fmla="*/ 740547 w 740547"/>
                  <a:gd name="connsiteY14" fmla="*/ 392215 h 743288"/>
                  <a:gd name="connsiteX15" fmla="*/ 740547 w 740547"/>
                  <a:gd name="connsiteY15" fmla="*/ 351074 h 743288"/>
                  <a:gd name="connsiteX16" fmla="*/ 688434 w 740547"/>
                  <a:gd name="connsiteY16" fmla="*/ 285247 h 743288"/>
                  <a:gd name="connsiteX17" fmla="*/ 655520 w 740547"/>
                  <a:gd name="connsiteY17" fmla="*/ 208450 h 743288"/>
                  <a:gd name="connsiteX18" fmla="*/ 644550 w 740547"/>
                  <a:gd name="connsiteY18" fmla="*/ 123424 h 743288"/>
                  <a:gd name="connsiteX19" fmla="*/ 617123 w 740547"/>
                  <a:gd name="connsiteY19" fmla="*/ 95997 h 743288"/>
                  <a:gd name="connsiteX20" fmla="*/ 532096 w 740547"/>
                  <a:gd name="connsiteY20" fmla="*/ 85026 h 743288"/>
                  <a:gd name="connsiteX21" fmla="*/ 455299 w 740547"/>
                  <a:gd name="connsiteY21" fmla="*/ 52113 h 743288"/>
                  <a:gd name="connsiteX22" fmla="*/ 389473 w 740547"/>
                  <a:gd name="connsiteY22" fmla="*/ 0 h 743288"/>
                  <a:gd name="connsiteX23" fmla="*/ 351074 w 740547"/>
                  <a:gd name="connsiteY23" fmla="*/ 0 h 743288"/>
                  <a:gd name="connsiteX24" fmla="*/ 285247 w 740547"/>
                  <a:gd name="connsiteY24" fmla="*/ 52113 h 743288"/>
                  <a:gd name="connsiteX25" fmla="*/ 208450 w 740547"/>
                  <a:gd name="connsiteY25" fmla="*/ 85026 h 743288"/>
                  <a:gd name="connsiteX26" fmla="*/ 123425 w 740547"/>
                  <a:gd name="connsiteY26" fmla="*/ 95997 h 743288"/>
                  <a:gd name="connsiteX27" fmla="*/ 95997 w 740547"/>
                  <a:gd name="connsiteY27" fmla="*/ 123424 h 743288"/>
                  <a:gd name="connsiteX28" fmla="*/ 85025 w 740547"/>
                  <a:gd name="connsiteY28" fmla="*/ 208450 h 743288"/>
                  <a:gd name="connsiteX29" fmla="*/ 52112 w 740547"/>
                  <a:gd name="connsiteY29" fmla="*/ 285247 h 743288"/>
                  <a:gd name="connsiteX30" fmla="*/ 0 w 740547"/>
                  <a:gd name="connsiteY30" fmla="*/ 351074 h 743288"/>
                  <a:gd name="connsiteX31" fmla="*/ 0 w 740547"/>
                  <a:gd name="connsiteY31" fmla="*/ 389472 h 743288"/>
                  <a:gd name="connsiteX32" fmla="*/ 52112 w 740547"/>
                  <a:gd name="connsiteY32" fmla="*/ 458041 h 743288"/>
                  <a:gd name="connsiteX33" fmla="*/ 52112 w 740547"/>
                  <a:gd name="connsiteY33" fmla="*/ 458041 h 743288"/>
                  <a:gd name="connsiteX34" fmla="*/ 30170 w 740547"/>
                  <a:gd name="connsiteY34" fmla="*/ 351074 h 743288"/>
                  <a:gd name="connsiteX35" fmla="*/ 57597 w 740547"/>
                  <a:gd name="connsiteY35" fmla="*/ 315418 h 743288"/>
                  <a:gd name="connsiteX36" fmla="*/ 79539 w 740547"/>
                  <a:gd name="connsiteY36" fmla="*/ 293475 h 743288"/>
                  <a:gd name="connsiteX37" fmla="*/ 109711 w 740547"/>
                  <a:gd name="connsiteY37" fmla="*/ 222164 h 743288"/>
                  <a:gd name="connsiteX38" fmla="*/ 109711 w 740547"/>
                  <a:gd name="connsiteY38" fmla="*/ 189251 h 743288"/>
                  <a:gd name="connsiteX39" fmla="*/ 115197 w 740547"/>
                  <a:gd name="connsiteY39" fmla="*/ 145366 h 743288"/>
                  <a:gd name="connsiteX40" fmla="*/ 142624 w 740547"/>
                  <a:gd name="connsiteY40" fmla="*/ 117939 h 743288"/>
                  <a:gd name="connsiteX41" fmla="*/ 186508 w 740547"/>
                  <a:gd name="connsiteY41" fmla="*/ 112453 h 743288"/>
                  <a:gd name="connsiteX42" fmla="*/ 219421 w 740547"/>
                  <a:gd name="connsiteY42" fmla="*/ 112453 h 743288"/>
                  <a:gd name="connsiteX43" fmla="*/ 290733 w 740547"/>
                  <a:gd name="connsiteY43" fmla="*/ 82283 h 743288"/>
                  <a:gd name="connsiteX44" fmla="*/ 312674 w 740547"/>
                  <a:gd name="connsiteY44" fmla="*/ 60341 h 743288"/>
                  <a:gd name="connsiteX45" fmla="*/ 348332 w 740547"/>
                  <a:gd name="connsiteY45" fmla="*/ 32913 h 743288"/>
                  <a:gd name="connsiteX46" fmla="*/ 386730 w 740547"/>
                  <a:gd name="connsiteY46" fmla="*/ 32913 h 743288"/>
                  <a:gd name="connsiteX47" fmla="*/ 422385 w 740547"/>
                  <a:gd name="connsiteY47" fmla="*/ 60341 h 743288"/>
                  <a:gd name="connsiteX48" fmla="*/ 444329 w 740547"/>
                  <a:gd name="connsiteY48" fmla="*/ 82283 h 743288"/>
                  <a:gd name="connsiteX49" fmla="*/ 515640 w 740547"/>
                  <a:gd name="connsiteY49" fmla="*/ 112453 h 743288"/>
                  <a:gd name="connsiteX50" fmla="*/ 548553 w 740547"/>
                  <a:gd name="connsiteY50" fmla="*/ 112453 h 743288"/>
                  <a:gd name="connsiteX51" fmla="*/ 592437 w 740547"/>
                  <a:gd name="connsiteY51" fmla="*/ 117939 h 743288"/>
                  <a:gd name="connsiteX52" fmla="*/ 619865 w 740547"/>
                  <a:gd name="connsiteY52" fmla="*/ 145366 h 743288"/>
                  <a:gd name="connsiteX53" fmla="*/ 625351 w 740547"/>
                  <a:gd name="connsiteY53" fmla="*/ 189251 h 743288"/>
                  <a:gd name="connsiteX54" fmla="*/ 625351 w 740547"/>
                  <a:gd name="connsiteY54" fmla="*/ 222164 h 743288"/>
                  <a:gd name="connsiteX55" fmla="*/ 655520 w 740547"/>
                  <a:gd name="connsiteY55" fmla="*/ 293475 h 743288"/>
                  <a:gd name="connsiteX56" fmla="*/ 677464 w 740547"/>
                  <a:gd name="connsiteY56" fmla="*/ 315418 h 743288"/>
                  <a:gd name="connsiteX57" fmla="*/ 704892 w 740547"/>
                  <a:gd name="connsiteY57" fmla="*/ 348331 h 743288"/>
                  <a:gd name="connsiteX58" fmla="*/ 704892 w 740547"/>
                  <a:gd name="connsiteY58" fmla="*/ 389472 h 743288"/>
                  <a:gd name="connsiteX59" fmla="*/ 677464 w 740547"/>
                  <a:gd name="connsiteY59" fmla="*/ 422385 h 743288"/>
                  <a:gd name="connsiteX60" fmla="*/ 655520 w 740547"/>
                  <a:gd name="connsiteY60" fmla="*/ 444327 h 743288"/>
                  <a:gd name="connsiteX61" fmla="*/ 625351 w 740547"/>
                  <a:gd name="connsiteY61" fmla="*/ 515639 h 743288"/>
                  <a:gd name="connsiteX62" fmla="*/ 625351 w 740547"/>
                  <a:gd name="connsiteY62" fmla="*/ 548552 h 743288"/>
                  <a:gd name="connsiteX63" fmla="*/ 619865 w 740547"/>
                  <a:gd name="connsiteY63" fmla="*/ 592437 h 743288"/>
                  <a:gd name="connsiteX64" fmla="*/ 592437 w 740547"/>
                  <a:gd name="connsiteY64" fmla="*/ 619864 h 743288"/>
                  <a:gd name="connsiteX65" fmla="*/ 548553 w 740547"/>
                  <a:gd name="connsiteY65" fmla="*/ 625350 h 743288"/>
                  <a:gd name="connsiteX66" fmla="*/ 515640 w 740547"/>
                  <a:gd name="connsiteY66" fmla="*/ 625350 h 743288"/>
                  <a:gd name="connsiteX67" fmla="*/ 444329 w 740547"/>
                  <a:gd name="connsiteY67" fmla="*/ 655520 h 743288"/>
                  <a:gd name="connsiteX68" fmla="*/ 422385 w 740547"/>
                  <a:gd name="connsiteY68" fmla="*/ 677462 h 743288"/>
                  <a:gd name="connsiteX69" fmla="*/ 386730 w 740547"/>
                  <a:gd name="connsiteY69" fmla="*/ 704890 h 743288"/>
                  <a:gd name="connsiteX70" fmla="*/ 348332 w 740547"/>
                  <a:gd name="connsiteY70" fmla="*/ 704890 h 743288"/>
                  <a:gd name="connsiteX71" fmla="*/ 312674 w 740547"/>
                  <a:gd name="connsiteY71" fmla="*/ 677462 h 743288"/>
                  <a:gd name="connsiteX72" fmla="*/ 290733 w 740547"/>
                  <a:gd name="connsiteY72" fmla="*/ 655520 h 743288"/>
                  <a:gd name="connsiteX73" fmla="*/ 219421 w 740547"/>
                  <a:gd name="connsiteY73" fmla="*/ 625350 h 743288"/>
                  <a:gd name="connsiteX74" fmla="*/ 186508 w 740547"/>
                  <a:gd name="connsiteY74" fmla="*/ 625350 h 743288"/>
                  <a:gd name="connsiteX75" fmla="*/ 142624 w 740547"/>
                  <a:gd name="connsiteY75" fmla="*/ 619864 h 743288"/>
                  <a:gd name="connsiteX76" fmla="*/ 115197 w 740547"/>
                  <a:gd name="connsiteY76" fmla="*/ 592437 h 743288"/>
                  <a:gd name="connsiteX77" fmla="*/ 109711 w 740547"/>
                  <a:gd name="connsiteY77" fmla="*/ 548552 h 743288"/>
                  <a:gd name="connsiteX78" fmla="*/ 109711 w 740547"/>
                  <a:gd name="connsiteY78" fmla="*/ 515639 h 743288"/>
                  <a:gd name="connsiteX79" fmla="*/ 79539 w 740547"/>
                  <a:gd name="connsiteY79" fmla="*/ 444327 h 743288"/>
                  <a:gd name="connsiteX80" fmla="*/ 57597 w 740547"/>
                  <a:gd name="connsiteY80" fmla="*/ 422385 h 743288"/>
                  <a:gd name="connsiteX81" fmla="*/ 30170 w 740547"/>
                  <a:gd name="connsiteY81" fmla="*/ 386729 h 743288"/>
                  <a:gd name="connsiteX82" fmla="*/ 30170 w 740547"/>
                  <a:gd name="connsiteY82" fmla="*/ 351074 h 743288"/>
                  <a:gd name="connsiteX83" fmla="*/ 30170 w 740547"/>
                  <a:gd name="connsiteY83" fmla="*/ 351074 h 74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740547" h="743288">
                    <a:moveTo>
                      <a:pt x="52112" y="458041"/>
                    </a:moveTo>
                    <a:cubicBezTo>
                      <a:pt x="60341" y="485469"/>
                      <a:pt x="71311" y="510154"/>
                      <a:pt x="85025" y="534839"/>
                    </a:cubicBezTo>
                    <a:cubicBezTo>
                      <a:pt x="68569" y="562266"/>
                      <a:pt x="74055" y="595179"/>
                      <a:pt x="95997" y="619864"/>
                    </a:cubicBezTo>
                    <a:lnTo>
                      <a:pt x="123425" y="647292"/>
                    </a:lnTo>
                    <a:cubicBezTo>
                      <a:pt x="145366" y="669234"/>
                      <a:pt x="181022" y="674719"/>
                      <a:pt x="208450" y="658263"/>
                    </a:cubicBezTo>
                    <a:cubicBezTo>
                      <a:pt x="233135" y="671977"/>
                      <a:pt x="257819" y="682948"/>
                      <a:pt x="285247" y="691176"/>
                    </a:cubicBezTo>
                    <a:cubicBezTo>
                      <a:pt x="293476" y="721347"/>
                      <a:pt x="320904" y="743289"/>
                      <a:pt x="351074" y="743289"/>
                    </a:cubicBezTo>
                    <a:lnTo>
                      <a:pt x="389473" y="743289"/>
                    </a:lnTo>
                    <a:cubicBezTo>
                      <a:pt x="422385" y="743289"/>
                      <a:pt x="449813" y="721347"/>
                      <a:pt x="455299" y="691176"/>
                    </a:cubicBezTo>
                    <a:cubicBezTo>
                      <a:pt x="482726" y="682948"/>
                      <a:pt x="507412" y="671977"/>
                      <a:pt x="532096" y="658263"/>
                    </a:cubicBezTo>
                    <a:cubicBezTo>
                      <a:pt x="559524" y="674719"/>
                      <a:pt x="592437" y="669234"/>
                      <a:pt x="617123" y="647292"/>
                    </a:cubicBezTo>
                    <a:lnTo>
                      <a:pt x="644550" y="619864"/>
                    </a:lnTo>
                    <a:cubicBezTo>
                      <a:pt x="666492" y="597922"/>
                      <a:pt x="671978" y="562266"/>
                      <a:pt x="655520" y="534839"/>
                    </a:cubicBezTo>
                    <a:cubicBezTo>
                      <a:pt x="669234" y="510154"/>
                      <a:pt x="680206" y="485469"/>
                      <a:pt x="688434" y="458041"/>
                    </a:cubicBezTo>
                    <a:cubicBezTo>
                      <a:pt x="718605" y="449813"/>
                      <a:pt x="740547" y="425128"/>
                      <a:pt x="740547" y="392215"/>
                    </a:cubicBezTo>
                    <a:lnTo>
                      <a:pt x="740547" y="351074"/>
                    </a:lnTo>
                    <a:cubicBezTo>
                      <a:pt x="740547" y="320903"/>
                      <a:pt x="718605" y="293475"/>
                      <a:pt x="688434" y="285247"/>
                    </a:cubicBezTo>
                    <a:cubicBezTo>
                      <a:pt x="680206" y="257820"/>
                      <a:pt x="669234" y="233135"/>
                      <a:pt x="655520" y="208450"/>
                    </a:cubicBezTo>
                    <a:cubicBezTo>
                      <a:pt x="671978" y="181022"/>
                      <a:pt x="666492" y="148109"/>
                      <a:pt x="644550" y="123424"/>
                    </a:cubicBezTo>
                    <a:lnTo>
                      <a:pt x="617123" y="95997"/>
                    </a:lnTo>
                    <a:cubicBezTo>
                      <a:pt x="595181" y="74054"/>
                      <a:pt x="559524" y="68569"/>
                      <a:pt x="532096" y="85026"/>
                    </a:cubicBezTo>
                    <a:cubicBezTo>
                      <a:pt x="507412" y="71312"/>
                      <a:pt x="482726" y="60341"/>
                      <a:pt x="455299" y="52113"/>
                    </a:cubicBezTo>
                    <a:cubicBezTo>
                      <a:pt x="447071" y="21942"/>
                      <a:pt x="419643" y="0"/>
                      <a:pt x="389473" y="0"/>
                    </a:cubicBezTo>
                    <a:lnTo>
                      <a:pt x="351074" y="0"/>
                    </a:lnTo>
                    <a:cubicBezTo>
                      <a:pt x="318160" y="0"/>
                      <a:pt x="290733" y="21942"/>
                      <a:pt x="285247" y="52113"/>
                    </a:cubicBezTo>
                    <a:cubicBezTo>
                      <a:pt x="257819" y="60341"/>
                      <a:pt x="233135" y="71312"/>
                      <a:pt x="208450" y="85026"/>
                    </a:cubicBezTo>
                    <a:cubicBezTo>
                      <a:pt x="181022" y="68569"/>
                      <a:pt x="148108" y="74054"/>
                      <a:pt x="123425" y="95997"/>
                    </a:cubicBezTo>
                    <a:lnTo>
                      <a:pt x="95997" y="123424"/>
                    </a:lnTo>
                    <a:cubicBezTo>
                      <a:pt x="74055" y="145366"/>
                      <a:pt x="68569" y="181022"/>
                      <a:pt x="85025" y="208450"/>
                    </a:cubicBezTo>
                    <a:cubicBezTo>
                      <a:pt x="71311" y="233135"/>
                      <a:pt x="60341" y="257820"/>
                      <a:pt x="52112" y="285247"/>
                    </a:cubicBezTo>
                    <a:cubicBezTo>
                      <a:pt x="21942" y="293475"/>
                      <a:pt x="0" y="320903"/>
                      <a:pt x="0" y="351074"/>
                    </a:cubicBezTo>
                    <a:lnTo>
                      <a:pt x="0" y="389472"/>
                    </a:lnTo>
                    <a:cubicBezTo>
                      <a:pt x="0" y="422385"/>
                      <a:pt x="21942" y="449813"/>
                      <a:pt x="52112" y="458041"/>
                    </a:cubicBezTo>
                    <a:lnTo>
                      <a:pt x="52112" y="458041"/>
                    </a:lnTo>
                    <a:close/>
                    <a:moveTo>
                      <a:pt x="30170" y="351074"/>
                    </a:moveTo>
                    <a:cubicBezTo>
                      <a:pt x="30170" y="334617"/>
                      <a:pt x="41142" y="318160"/>
                      <a:pt x="57597" y="315418"/>
                    </a:cubicBezTo>
                    <a:cubicBezTo>
                      <a:pt x="68569" y="312675"/>
                      <a:pt x="76797" y="304447"/>
                      <a:pt x="79539" y="293475"/>
                    </a:cubicBezTo>
                    <a:cubicBezTo>
                      <a:pt x="85025" y="268791"/>
                      <a:pt x="95997" y="244106"/>
                      <a:pt x="109711" y="222164"/>
                    </a:cubicBezTo>
                    <a:cubicBezTo>
                      <a:pt x="115197" y="211193"/>
                      <a:pt x="115197" y="200222"/>
                      <a:pt x="109711" y="189251"/>
                    </a:cubicBezTo>
                    <a:cubicBezTo>
                      <a:pt x="101483" y="175537"/>
                      <a:pt x="104225" y="156337"/>
                      <a:pt x="115197" y="145366"/>
                    </a:cubicBezTo>
                    <a:lnTo>
                      <a:pt x="142624" y="117939"/>
                    </a:lnTo>
                    <a:cubicBezTo>
                      <a:pt x="153594" y="106968"/>
                      <a:pt x="172794" y="104225"/>
                      <a:pt x="186508" y="112453"/>
                    </a:cubicBezTo>
                    <a:cubicBezTo>
                      <a:pt x="197480" y="117939"/>
                      <a:pt x="208450" y="117939"/>
                      <a:pt x="219421" y="112453"/>
                    </a:cubicBezTo>
                    <a:cubicBezTo>
                      <a:pt x="241363" y="98739"/>
                      <a:pt x="266049" y="90511"/>
                      <a:pt x="290733" y="82283"/>
                    </a:cubicBezTo>
                    <a:cubicBezTo>
                      <a:pt x="301704" y="79540"/>
                      <a:pt x="309932" y="71312"/>
                      <a:pt x="312674" y="60341"/>
                    </a:cubicBezTo>
                    <a:cubicBezTo>
                      <a:pt x="315418" y="43884"/>
                      <a:pt x="331874" y="32913"/>
                      <a:pt x="348332" y="32913"/>
                    </a:cubicBezTo>
                    <a:lnTo>
                      <a:pt x="386730" y="32913"/>
                    </a:lnTo>
                    <a:cubicBezTo>
                      <a:pt x="403187" y="32913"/>
                      <a:pt x="419643" y="43884"/>
                      <a:pt x="422385" y="60341"/>
                    </a:cubicBezTo>
                    <a:cubicBezTo>
                      <a:pt x="425129" y="71312"/>
                      <a:pt x="433357" y="79540"/>
                      <a:pt x="444329" y="82283"/>
                    </a:cubicBezTo>
                    <a:cubicBezTo>
                      <a:pt x="469013" y="87768"/>
                      <a:pt x="493698" y="98739"/>
                      <a:pt x="515640" y="112453"/>
                    </a:cubicBezTo>
                    <a:cubicBezTo>
                      <a:pt x="526612" y="117939"/>
                      <a:pt x="537582" y="117939"/>
                      <a:pt x="548553" y="112453"/>
                    </a:cubicBezTo>
                    <a:cubicBezTo>
                      <a:pt x="562267" y="104225"/>
                      <a:pt x="581467" y="106968"/>
                      <a:pt x="592437" y="117939"/>
                    </a:cubicBezTo>
                    <a:lnTo>
                      <a:pt x="619865" y="145366"/>
                    </a:lnTo>
                    <a:cubicBezTo>
                      <a:pt x="630837" y="156337"/>
                      <a:pt x="633579" y="175537"/>
                      <a:pt x="625351" y="189251"/>
                    </a:cubicBezTo>
                    <a:cubicBezTo>
                      <a:pt x="619865" y="200222"/>
                      <a:pt x="619865" y="211193"/>
                      <a:pt x="625351" y="222164"/>
                    </a:cubicBezTo>
                    <a:cubicBezTo>
                      <a:pt x="639064" y="244106"/>
                      <a:pt x="647292" y="268791"/>
                      <a:pt x="655520" y="293475"/>
                    </a:cubicBezTo>
                    <a:cubicBezTo>
                      <a:pt x="658264" y="304447"/>
                      <a:pt x="666492" y="312675"/>
                      <a:pt x="677464" y="315418"/>
                    </a:cubicBezTo>
                    <a:cubicBezTo>
                      <a:pt x="693920" y="318160"/>
                      <a:pt x="704892" y="331874"/>
                      <a:pt x="704892" y="348331"/>
                    </a:cubicBezTo>
                    <a:lnTo>
                      <a:pt x="704892" y="389472"/>
                    </a:lnTo>
                    <a:cubicBezTo>
                      <a:pt x="704892" y="405929"/>
                      <a:pt x="693920" y="419643"/>
                      <a:pt x="677464" y="422385"/>
                    </a:cubicBezTo>
                    <a:cubicBezTo>
                      <a:pt x="666492" y="425128"/>
                      <a:pt x="658264" y="433357"/>
                      <a:pt x="655520" y="444327"/>
                    </a:cubicBezTo>
                    <a:cubicBezTo>
                      <a:pt x="650036" y="469012"/>
                      <a:pt x="639064" y="493697"/>
                      <a:pt x="625351" y="515639"/>
                    </a:cubicBezTo>
                    <a:cubicBezTo>
                      <a:pt x="619865" y="526610"/>
                      <a:pt x="619865" y="537581"/>
                      <a:pt x="625351" y="548552"/>
                    </a:cubicBezTo>
                    <a:cubicBezTo>
                      <a:pt x="633579" y="562266"/>
                      <a:pt x="630837" y="581466"/>
                      <a:pt x="619865" y="592437"/>
                    </a:cubicBezTo>
                    <a:lnTo>
                      <a:pt x="592437" y="619864"/>
                    </a:lnTo>
                    <a:cubicBezTo>
                      <a:pt x="581467" y="630835"/>
                      <a:pt x="562267" y="633578"/>
                      <a:pt x="548553" y="625350"/>
                    </a:cubicBezTo>
                    <a:cubicBezTo>
                      <a:pt x="537582" y="619864"/>
                      <a:pt x="526612" y="619864"/>
                      <a:pt x="515640" y="625350"/>
                    </a:cubicBezTo>
                    <a:cubicBezTo>
                      <a:pt x="493698" y="639064"/>
                      <a:pt x="469013" y="647292"/>
                      <a:pt x="444329" y="655520"/>
                    </a:cubicBezTo>
                    <a:cubicBezTo>
                      <a:pt x="433357" y="658263"/>
                      <a:pt x="425129" y="666491"/>
                      <a:pt x="422385" y="677462"/>
                    </a:cubicBezTo>
                    <a:cubicBezTo>
                      <a:pt x="419643" y="693919"/>
                      <a:pt x="403187" y="704890"/>
                      <a:pt x="386730" y="704890"/>
                    </a:cubicBezTo>
                    <a:lnTo>
                      <a:pt x="348332" y="704890"/>
                    </a:lnTo>
                    <a:cubicBezTo>
                      <a:pt x="331874" y="704890"/>
                      <a:pt x="315418" y="693919"/>
                      <a:pt x="312674" y="677462"/>
                    </a:cubicBezTo>
                    <a:cubicBezTo>
                      <a:pt x="309932" y="666491"/>
                      <a:pt x="301704" y="658263"/>
                      <a:pt x="290733" y="655520"/>
                    </a:cubicBezTo>
                    <a:cubicBezTo>
                      <a:pt x="266049" y="650035"/>
                      <a:pt x="241363" y="639064"/>
                      <a:pt x="219421" y="625350"/>
                    </a:cubicBezTo>
                    <a:cubicBezTo>
                      <a:pt x="208450" y="619864"/>
                      <a:pt x="197480" y="619864"/>
                      <a:pt x="186508" y="625350"/>
                    </a:cubicBezTo>
                    <a:cubicBezTo>
                      <a:pt x="172794" y="633578"/>
                      <a:pt x="153594" y="630835"/>
                      <a:pt x="142624" y="619864"/>
                    </a:cubicBezTo>
                    <a:lnTo>
                      <a:pt x="115197" y="592437"/>
                    </a:lnTo>
                    <a:cubicBezTo>
                      <a:pt x="104225" y="581466"/>
                      <a:pt x="101483" y="562266"/>
                      <a:pt x="109711" y="548552"/>
                    </a:cubicBezTo>
                    <a:cubicBezTo>
                      <a:pt x="115197" y="537581"/>
                      <a:pt x="115197" y="526610"/>
                      <a:pt x="109711" y="515639"/>
                    </a:cubicBezTo>
                    <a:cubicBezTo>
                      <a:pt x="95997" y="493697"/>
                      <a:pt x="87769" y="469012"/>
                      <a:pt x="79539" y="444327"/>
                    </a:cubicBezTo>
                    <a:cubicBezTo>
                      <a:pt x="76797" y="433357"/>
                      <a:pt x="68569" y="425128"/>
                      <a:pt x="57597" y="422385"/>
                    </a:cubicBezTo>
                    <a:cubicBezTo>
                      <a:pt x="41142" y="419643"/>
                      <a:pt x="30170" y="403186"/>
                      <a:pt x="30170" y="386729"/>
                    </a:cubicBezTo>
                    <a:lnTo>
                      <a:pt x="30170" y="351074"/>
                    </a:lnTo>
                    <a:lnTo>
                      <a:pt x="30170" y="351074"/>
                    </a:lnTo>
                    <a:close/>
                  </a:path>
                </a:pathLst>
              </a:custGeom>
              <a:grpFill/>
              <a:ln w="27426" cap="flat">
                <a:noFill/>
                <a:prstDash val="solid"/>
                <a:miter/>
              </a:ln>
            </p:spPr>
            <p:txBody>
              <a:bodyPr rtlCol="0" anchor="ctr"/>
              <a:lstStyle/>
              <a:p>
                <a:endParaRPr lang="en-US"/>
              </a:p>
            </p:txBody>
          </p:sp>
          <p:grpSp>
            <p:nvGrpSpPr>
              <p:cNvPr id="19" name="Graphic 3">
                <a:extLst>
                  <a:ext uri="{FF2B5EF4-FFF2-40B4-BE49-F238E27FC236}">
                    <a16:creationId xmlns:a16="http://schemas.microsoft.com/office/drawing/2014/main" id="{FFEDF342-50A7-A33C-7E29-3B39E3015338}"/>
                  </a:ext>
                </a:extLst>
              </p:cNvPr>
              <p:cNvGrpSpPr/>
              <p:nvPr/>
            </p:nvGrpSpPr>
            <p:grpSpPr>
              <a:xfrm>
                <a:off x="2694219" y="553519"/>
                <a:ext cx="1090872" cy="969628"/>
                <a:chOff x="2694219" y="553519"/>
                <a:chExt cx="1090872" cy="969628"/>
              </a:xfrm>
              <a:grpFill/>
            </p:grpSpPr>
            <p:sp>
              <p:nvSpPr>
                <p:cNvPr id="20" name="Freeform 1019">
                  <a:extLst>
                    <a:ext uri="{FF2B5EF4-FFF2-40B4-BE49-F238E27FC236}">
                      <a16:creationId xmlns:a16="http://schemas.microsoft.com/office/drawing/2014/main" id="{6DD68B46-05E2-AEA2-3383-3B9CC657F43B}"/>
                    </a:ext>
                  </a:extLst>
                </p:cNvPr>
                <p:cNvSpPr/>
                <p:nvPr/>
              </p:nvSpPr>
              <p:spPr>
                <a:xfrm>
                  <a:off x="2992431" y="553519"/>
                  <a:ext cx="499183" cy="496439"/>
                </a:xfrm>
                <a:custGeom>
                  <a:avLst/>
                  <a:gdLst>
                    <a:gd name="connsiteX0" fmla="*/ 35657 w 499183"/>
                    <a:gd name="connsiteY0" fmla="*/ 375758 h 496439"/>
                    <a:gd name="connsiteX1" fmla="*/ 249593 w 499183"/>
                    <a:gd name="connsiteY1" fmla="*/ 496440 h 496439"/>
                    <a:gd name="connsiteX2" fmla="*/ 463528 w 499183"/>
                    <a:gd name="connsiteY2" fmla="*/ 375758 h 496439"/>
                    <a:gd name="connsiteX3" fmla="*/ 463528 w 499183"/>
                    <a:gd name="connsiteY3" fmla="*/ 375758 h 496439"/>
                    <a:gd name="connsiteX4" fmla="*/ 499184 w 499183"/>
                    <a:gd name="connsiteY4" fmla="*/ 249591 h 496439"/>
                    <a:gd name="connsiteX5" fmla="*/ 249593 w 499183"/>
                    <a:gd name="connsiteY5" fmla="*/ 0 h 496439"/>
                    <a:gd name="connsiteX6" fmla="*/ 106969 w 499183"/>
                    <a:gd name="connsiteY6" fmla="*/ 43884 h 496439"/>
                    <a:gd name="connsiteX7" fmla="*/ 104227 w 499183"/>
                    <a:gd name="connsiteY7" fmla="*/ 65826 h 496439"/>
                    <a:gd name="connsiteX8" fmla="*/ 126168 w 499183"/>
                    <a:gd name="connsiteY8" fmla="*/ 68569 h 496439"/>
                    <a:gd name="connsiteX9" fmla="*/ 249593 w 499183"/>
                    <a:gd name="connsiteY9" fmla="*/ 30170 h 496439"/>
                    <a:gd name="connsiteX10" fmla="*/ 466270 w 499183"/>
                    <a:gd name="connsiteY10" fmla="*/ 246849 h 496439"/>
                    <a:gd name="connsiteX11" fmla="*/ 444329 w 499183"/>
                    <a:gd name="connsiteY11" fmla="*/ 340103 h 496439"/>
                    <a:gd name="connsiteX12" fmla="*/ 414159 w 499183"/>
                    <a:gd name="connsiteY12" fmla="*/ 323646 h 496439"/>
                    <a:gd name="connsiteX13" fmla="*/ 430615 w 499183"/>
                    <a:gd name="connsiteY13" fmla="*/ 277019 h 496439"/>
                    <a:gd name="connsiteX14" fmla="*/ 356560 w 499183"/>
                    <a:gd name="connsiteY14" fmla="*/ 202964 h 496439"/>
                    <a:gd name="connsiteX15" fmla="*/ 348332 w 499183"/>
                    <a:gd name="connsiteY15" fmla="*/ 202964 h 496439"/>
                    <a:gd name="connsiteX16" fmla="*/ 307190 w 499183"/>
                    <a:gd name="connsiteY16" fmla="*/ 175537 h 496439"/>
                    <a:gd name="connsiteX17" fmla="*/ 323648 w 499183"/>
                    <a:gd name="connsiteY17" fmla="*/ 128910 h 496439"/>
                    <a:gd name="connsiteX18" fmla="*/ 249593 w 499183"/>
                    <a:gd name="connsiteY18" fmla="*/ 54855 h 496439"/>
                    <a:gd name="connsiteX19" fmla="*/ 175538 w 499183"/>
                    <a:gd name="connsiteY19" fmla="*/ 128910 h 496439"/>
                    <a:gd name="connsiteX20" fmla="*/ 191994 w 499183"/>
                    <a:gd name="connsiteY20" fmla="*/ 175537 h 496439"/>
                    <a:gd name="connsiteX21" fmla="*/ 150852 w 499183"/>
                    <a:gd name="connsiteY21" fmla="*/ 202964 h 496439"/>
                    <a:gd name="connsiteX22" fmla="*/ 142624 w 499183"/>
                    <a:gd name="connsiteY22" fmla="*/ 202964 h 496439"/>
                    <a:gd name="connsiteX23" fmla="*/ 68569 w 499183"/>
                    <a:gd name="connsiteY23" fmla="*/ 277019 h 496439"/>
                    <a:gd name="connsiteX24" fmla="*/ 85027 w 499183"/>
                    <a:gd name="connsiteY24" fmla="*/ 323646 h 496439"/>
                    <a:gd name="connsiteX25" fmla="*/ 54855 w 499183"/>
                    <a:gd name="connsiteY25" fmla="*/ 340103 h 496439"/>
                    <a:gd name="connsiteX26" fmla="*/ 32914 w 499183"/>
                    <a:gd name="connsiteY26" fmla="*/ 246849 h 496439"/>
                    <a:gd name="connsiteX27" fmla="*/ 74055 w 499183"/>
                    <a:gd name="connsiteY27" fmla="*/ 117939 h 496439"/>
                    <a:gd name="connsiteX28" fmla="*/ 71313 w 499183"/>
                    <a:gd name="connsiteY28" fmla="*/ 95997 h 496439"/>
                    <a:gd name="connsiteX29" fmla="*/ 49371 w 499183"/>
                    <a:gd name="connsiteY29" fmla="*/ 98739 h 496439"/>
                    <a:gd name="connsiteX30" fmla="*/ 0 w 499183"/>
                    <a:gd name="connsiteY30" fmla="*/ 246849 h 496439"/>
                    <a:gd name="connsiteX31" fmla="*/ 35657 w 499183"/>
                    <a:gd name="connsiteY31" fmla="*/ 375758 h 496439"/>
                    <a:gd name="connsiteX32" fmla="*/ 35657 w 499183"/>
                    <a:gd name="connsiteY32" fmla="*/ 375758 h 496439"/>
                    <a:gd name="connsiteX33" fmla="*/ 35657 w 499183"/>
                    <a:gd name="connsiteY33" fmla="*/ 375758 h 496439"/>
                    <a:gd name="connsiteX34" fmla="*/ 263307 w 499183"/>
                    <a:gd name="connsiteY34" fmla="*/ 463527 h 496439"/>
                    <a:gd name="connsiteX35" fmla="*/ 263307 w 499183"/>
                    <a:gd name="connsiteY35" fmla="*/ 416900 h 496439"/>
                    <a:gd name="connsiteX36" fmla="*/ 329132 w 499183"/>
                    <a:gd name="connsiteY36" fmla="*/ 351074 h 496439"/>
                    <a:gd name="connsiteX37" fmla="*/ 383987 w 499183"/>
                    <a:gd name="connsiteY37" fmla="*/ 351074 h 496439"/>
                    <a:gd name="connsiteX38" fmla="*/ 427873 w 499183"/>
                    <a:gd name="connsiteY38" fmla="*/ 367530 h 496439"/>
                    <a:gd name="connsiteX39" fmla="*/ 263307 w 499183"/>
                    <a:gd name="connsiteY39" fmla="*/ 463527 h 496439"/>
                    <a:gd name="connsiteX40" fmla="*/ 263307 w 499183"/>
                    <a:gd name="connsiteY40" fmla="*/ 463527 h 496439"/>
                    <a:gd name="connsiteX41" fmla="*/ 397701 w 499183"/>
                    <a:gd name="connsiteY41" fmla="*/ 279762 h 496439"/>
                    <a:gd name="connsiteX42" fmla="*/ 364789 w 499183"/>
                    <a:gd name="connsiteY42" fmla="*/ 320903 h 496439"/>
                    <a:gd name="connsiteX43" fmla="*/ 345590 w 499183"/>
                    <a:gd name="connsiteY43" fmla="*/ 320903 h 496439"/>
                    <a:gd name="connsiteX44" fmla="*/ 312676 w 499183"/>
                    <a:gd name="connsiteY44" fmla="*/ 279762 h 496439"/>
                    <a:gd name="connsiteX45" fmla="*/ 356560 w 499183"/>
                    <a:gd name="connsiteY45" fmla="*/ 235878 h 496439"/>
                    <a:gd name="connsiteX46" fmla="*/ 397701 w 499183"/>
                    <a:gd name="connsiteY46" fmla="*/ 279762 h 496439"/>
                    <a:gd name="connsiteX47" fmla="*/ 397701 w 499183"/>
                    <a:gd name="connsiteY47" fmla="*/ 279762 h 496439"/>
                    <a:gd name="connsiteX48" fmla="*/ 246849 w 499183"/>
                    <a:gd name="connsiteY48" fmla="*/ 87768 h 496439"/>
                    <a:gd name="connsiteX49" fmla="*/ 290734 w 499183"/>
                    <a:gd name="connsiteY49" fmla="*/ 131653 h 496439"/>
                    <a:gd name="connsiteX50" fmla="*/ 257821 w 499183"/>
                    <a:gd name="connsiteY50" fmla="*/ 172794 h 496439"/>
                    <a:gd name="connsiteX51" fmla="*/ 238621 w 499183"/>
                    <a:gd name="connsiteY51" fmla="*/ 172794 h 496439"/>
                    <a:gd name="connsiteX52" fmla="*/ 205708 w 499183"/>
                    <a:gd name="connsiteY52" fmla="*/ 131653 h 496439"/>
                    <a:gd name="connsiteX53" fmla="*/ 246849 w 499183"/>
                    <a:gd name="connsiteY53" fmla="*/ 87768 h 496439"/>
                    <a:gd name="connsiteX54" fmla="*/ 246849 w 499183"/>
                    <a:gd name="connsiteY54" fmla="*/ 87768 h 496439"/>
                    <a:gd name="connsiteX55" fmla="*/ 219421 w 499183"/>
                    <a:gd name="connsiteY55" fmla="*/ 205707 h 496439"/>
                    <a:gd name="connsiteX56" fmla="*/ 274277 w 499183"/>
                    <a:gd name="connsiteY56" fmla="*/ 205707 h 496439"/>
                    <a:gd name="connsiteX57" fmla="*/ 312676 w 499183"/>
                    <a:gd name="connsiteY57" fmla="*/ 219421 h 496439"/>
                    <a:gd name="connsiteX58" fmla="*/ 279763 w 499183"/>
                    <a:gd name="connsiteY58" fmla="*/ 279762 h 496439"/>
                    <a:gd name="connsiteX59" fmla="*/ 296220 w 499183"/>
                    <a:gd name="connsiteY59" fmla="*/ 326389 h 496439"/>
                    <a:gd name="connsiteX60" fmla="*/ 246849 w 499183"/>
                    <a:gd name="connsiteY60" fmla="*/ 364787 h 496439"/>
                    <a:gd name="connsiteX61" fmla="*/ 197480 w 499183"/>
                    <a:gd name="connsiteY61" fmla="*/ 326389 h 496439"/>
                    <a:gd name="connsiteX62" fmla="*/ 213937 w 499183"/>
                    <a:gd name="connsiteY62" fmla="*/ 279762 h 496439"/>
                    <a:gd name="connsiteX63" fmla="*/ 181024 w 499183"/>
                    <a:gd name="connsiteY63" fmla="*/ 219421 h 496439"/>
                    <a:gd name="connsiteX64" fmla="*/ 219421 w 499183"/>
                    <a:gd name="connsiteY64" fmla="*/ 205707 h 496439"/>
                    <a:gd name="connsiteX65" fmla="*/ 219421 w 499183"/>
                    <a:gd name="connsiteY65" fmla="*/ 205707 h 496439"/>
                    <a:gd name="connsiteX66" fmla="*/ 139882 w 499183"/>
                    <a:gd name="connsiteY66" fmla="*/ 235878 h 496439"/>
                    <a:gd name="connsiteX67" fmla="*/ 183766 w 499183"/>
                    <a:gd name="connsiteY67" fmla="*/ 279762 h 496439"/>
                    <a:gd name="connsiteX68" fmla="*/ 150852 w 499183"/>
                    <a:gd name="connsiteY68" fmla="*/ 320903 h 496439"/>
                    <a:gd name="connsiteX69" fmla="*/ 131654 w 499183"/>
                    <a:gd name="connsiteY69" fmla="*/ 320903 h 496439"/>
                    <a:gd name="connsiteX70" fmla="*/ 98741 w 499183"/>
                    <a:gd name="connsiteY70" fmla="*/ 279762 h 496439"/>
                    <a:gd name="connsiteX71" fmla="*/ 139882 w 499183"/>
                    <a:gd name="connsiteY71" fmla="*/ 235878 h 496439"/>
                    <a:gd name="connsiteX72" fmla="*/ 139882 w 499183"/>
                    <a:gd name="connsiteY72" fmla="*/ 235878 h 496439"/>
                    <a:gd name="connsiteX73" fmla="*/ 112454 w 499183"/>
                    <a:gd name="connsiteY73" fmla="*/ 351074 h 496439"/>
                    <a:gd name="connsiteX74" fmla="*/ 167310 w 499183"/>
                    <a:gd name="connsiteY74" fmla="*/ 351074 h 496439"/>
                    <a:gd name="connsiteX75" fmla="*/ 233135 w 499183"/>
                    <a:gd name="connsiteY75" fmla="*/ 416900 h 496439"/>
                    <a:gd name="connsiteX76" fmla="*/ 233135 w 499183"/>
                    <a:gd name="connsiteY76" fmla="*/ 463527 h 496439"/>
                    <a:gd name="connsiteX77" fmla="*/ 68569 w 499183"/>
                    <a:gd name="connsiteY77" fmla="*/ 370273 h 496439"/>
                    <a:gd name="connsiteX78" fmla="*/ 112454 w 499183"/>
                    <a:gd name="connsiteY78" fmla="*/ 351074 h 496439"/>
                    <a:gd name="connsiteX79" fmla="*/ 112454 w 499183"/>
                    <a:gd name="connsiteY79" fmla="*/ 351074 h 49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99183" h="496439">
                      <a:moveTo>
                        <a:pt x="35657" y="375758"/>
                      </a:moveTo>
                      <a:cubicBezTo>
                        <a:pt x="79541" y="449813"/>
                        <a:pt x="159082" y="496440"/>
                        <a:pt x="249593" y="496440"/>
                      </a:cubicBezTo>
                      <a:cubicBezTo>
                        <a:pt x="337362" y="496440"/>
                        <a:pt x="416901" y="449813"/>
                        <a:pt x="463528" y="375758"/>
                      </a:cubicBezTo>
                      <a:cubicBezTo>
                        <a:pt x="463528" y="375758"/>
                        <a:pt x="463528" y="375758"/>
                        <a:pt x="463528" y="375758"/>
                      </a:cubicBezTo>
                      <a:cubicBezTo>
                        <a:pt x="485470" y="337360"/>
                        <a:pt x="499184" y="296218"/>
                        <a:pt x="499184" y="249591"/>
                      </a:cubicBezTo>
                      <a:cubicBezTo>
                        <a:pt x="499184" y="112453"/>
                        <a:pt x="386731" y="0"/>
                        <a:pt x="249593" y="0"/>
                      </a:cubicBezTo>
                      <a:cubicBezTo>
                        <a:pt x="197480" y="0"/>
                        <a:pt x="148110" y="16457"/>
                        <a:pt x="106969" y="43884"/>
                      </a:cubicBezTo>
                      <a:cubicBezTo>
                        <a:pt x="98741" y="49370"/>
                        <a:pt x="98741" y="57598"/>
                        <a:pt x="104227" y="65826"/>
                      </a:cubicBezTo>
                      <a:cubicBezTo>
                        <a:pt x="109711" y="74054"/>
                        <a:pt x="117940" y="74054"/>
                        <a:pt x="126168" y="68569"/>
                      </a:cubicBezTo>
                      <a:cubicBezTo>
                        <a:pt x="161824" y="43884"/>
                        <a:pt x="205708" y="30170"/>
                        <a:pt x="249593" y="30170"/>
                      </a:cubicBezTo>
                      <a:cubicBezTo>
                        <a:pt x="370274" y="30170"/>
                        <a:pt x="466270" y="128910"/>
                        <a:pt x="466270" y="246849"/>
                      </a:cubicBezTo>
                      <a:cubicBezTo>
                        <a:pt x="466270" y="279762"/>
                        <a:pt x="458042" y="312675"/>
                        <a:pt x="444329" y="340103"/>
                      </a:cubicBezTo>
                      <a:cubicBezTo>
                        <a:pt x="436101" y="331874"/>
                        <a:pt x="425129" y="326389"/>
                        <a:pt x="414159" y="323646"/>
                      </a:cubicBezTo>
                      <a:cubicBezTo>
                        <a:pt x="425129" y="309932"/>
                        <a:pt x="430615" y="293475"/>
                        <a:pt x="430615" y="277019"/>
                      </a:cubicBezTo>
                      <a:cubicBezTo>
                        <a:pt x="430615" y="235878"/>
                        <a:pt x="397701" y="202964"/>
                        <a:pt x="356560" y="202964"/>
                      </a:cubicBezTo>
                      <a:cubicBezTo>
                        <a:pt x="353818" y="202964"/>
                        <a:pt x="351076" y="202964"/>
                        <a:pt x="348332" y="202964"/>
                      </a:cubicBezTo>
                      <a:cubicBezTo>
                        <a:pt x="337362" y="189251"/>
                        <a:pt x="323648" y="181022"/>
                        <a:pt x="307190" y="175537"/>
                      </a:cubicBezTo>
                      <a:cubicBezTo>
                        <a:pt x="318162" y="161823"/>
                        <a:pt x="323648" y="145366"/>
                        <a:pt x="323648" y="128910"/>
                      </a:cubicBezTo>
                      <a:cubicBezTo>
                        <a:pt x="323648" y="87768"/>
                        <a:pt x="290734" y="54855"/>
                        <a:pt x="249593" y="54855"/>
                      </a:cubicBezTo>
                      <a:cubicBezTo>
                        <a:pt x="208451" y="54855"/>
                        <a:pt x="175538" y="87768"/>
                        <a:pt x="175538" y="128910"/>
                      </a:cubicBezTo>
                      <a:cubicBezTo>
                        <a:pt x="175538" y="145366"/>
                        <a:pt x="181024" y="161823"/>
                        <a:pt x="191994" y="175537"/>
                      </a:cubicBezTo>
                      <a:cubicBezTo>
                        <a:pt x="175538" y="181022"/>
                        <a:pt x="161824" y="189251"/>
                        <a:pt x="150852" y="202964"/>
                      </a:cubicBezTo>
                      <a:cubicBezTo>
                        <a:pt x="148110" y="202964"/>
                        <a:pt x="145368" y="202964"/>
                        <a:pt x="142624" y="202964"/>
                      </a:cubicBezTo>
                      <a:cubicBezTo>
                        <a:pt x="101483" y="202964"/>
                        <a:pt x="68569" y="235878"/>
                        <a:pt x="68569" y="277019"/>
                      </a:cubicBezTo>
                      <a:cubicBezTo>
                        <a:pt x="68569" y="293475"/>
                        <a:pt x="74055" y="309932"/>
                        <a:pt x="85027" y="323646"/>
                      </a:cubicBezTo>
                      <a:cubicBezTo>
                        <a:pt x="74055" y="326389"/>
                        <a:pt x="65827" y="331874"/>
                        <a:pt x="54855" y="340103"/>
                      </a:cubicBezTo>
                      <a:cubicBezTo>
                        <a:pt x="41142" y="312675"/>
                        <a:pt x="32914" y="279762"/>
                        <a:pt x="32914" y="246849"/>
                      </a:cubicBezTo>
                      <a:cubicBezTo>
                        <a:pt x="32914" y="200222"/>
                        <a:pt x="46627" y="156337"/>
                        <a:pt x="74055" y="117939"/>
                      </a:cubicBezTo>
                      <a:cubicBezTo>
                        <a:pt x="79541" y="109710"/>
                        <a:pt x="76799" y="101482"/>
                        <a:pt x="71313" y="95997"/>
                      </a:cubicBezTo>
                      <a:cubicBezTo>
                        <a:pt x="63085" y="90511"/>
                        <a:pt x="54855" y="93254"/>
                        <a:pt x="49371" y="98739"/>
                      </a:cubicBezTo>
                      <a:cubicBezTo>
                        <a:pt x="16458" y="142624"/>
                        <a:pt x="0" y="191993"/>
                        <a:pt x="0" y="246849"/>
                      </a:cubicBezTo>
                      <a:cubicBezTo>
                        <a:pt x="0" y="293475"/>
                        <a:pt x="10972" y="337360"/>
                        <a:pt x="35657" y="375758"/>
                      </a:cubicBezTo>
                      <a:cubicBezTo>
                        <a:pt x="35657" y="375758"/>
                        <a:pt x="35657" y="375758"/>
                        <a:pt x="35657" y="375758"/>
                      </a:cubicBezTo>
                      <a:lnTo>
                        <a:pt x="35657" y="375758"/>
                      </a:lnTo>
                      <a:close/>
                      <a:moveTo>
                        <a:pt x="263307" y="463527"/>
                      </a:moveTo>
                      <a:lnTo>
                        <a:pt x="263307" y="416900"/>
                      </a:lnTo>
                      <a:cubicBezTo>
                        <a:pt x="263307" y="381244"/>
                        <a:pt x="293476" y="351074"/>
                        <a:pt x="329132" y="351074"/>
                      </a:cubicBezTo>
                      <a:lnTo>
                        <a:pt x="383987" y="351074"/>
                      </a:lnTo>
                      <a:cubicBezTo>
                        <a:pt x="400445" y="351074"/>
                        <a:pt x="416901" y="356559"/>
                        <a:pt x="427873" y="367530"/>
                      </a:cubicBezTo>
                      <a:cubicBezTo>
                        <a:pt x="392217" y="422385"/>
                        <a:pt x="331876" y="458041"/>
                        <a:pt x="263307" y="463527"/>
                      </a:cubicBezTo>
                      <a:lnTo>
                        <a:pt x="263307" y="463527"/>
                      </a:lnTo>
                      <a:close/>
                      <a:moveTo>
                        <a:pt x="397701" y="279762"/>
                      </a:moveTo>
                      <a:cubicBezTo>
                        <a:pt x="397701" y="298961"/>
                        <a:pt x="383987" y="315418"/>
                        <a:pt x="364789" y="320903"/>
                      </a:cubicBezTo>
                      <a:lnTo>
                        <a:pt x="345590" y="320903"/>
                      </a:lnTo>
                      <a:cubicBezTo>
                        <a:pt x="326390" y="315418"/>
                        <a:pt x="312676" y="298961"/>
                        <a:pt x="312676" y="279762"/>
                      </a:cubicBezTo>
                      <a:cubicBezTo>
                        <a:pt x="312676" y="255077"/>
                        <a:pt x="331876" y="235878"/>
                        <a:pt x="356560" y="235878"/>
                      </a:cubicBezTo>
                      <a:cubicBezTo>
                        <a:pt x="378503" y="235878"/>
                        <a:pt x="397701" y="255077"/>
                        <a:pt x="397701" y="279762"/>
                      </a:cubicBezTo>
                      <a:lnTo>
                        <a:pt x="397701" y="279762"/>
                      </a:lnTo>
                      <a:close/>
                      <a:moveTo>
                        <a:pt x="246849" y="87768"/>
                      </a:moveTo>
                      <a:cubicBezTo>
                        <a:pt x="271535" y="87768"/>
                        <a:pt x="290734" y="106968"/>
                        <a:pt x="290734" y="131653"/>
                      </a:cubicBezTo>
                      <a:cubicBezTo>
                        <a:pt x="290734" y="150852"/>
                        <a:pt x="277021" y="167308"/>
                        <a:pt x="257821" y="172794"/>
                      </a:cubicBezTo>
                      <a:lnTo>
                        <a:pt x="238621" y="172794"/>
                      </a:lnTo>
                      <a:cubicBezTo>
                        <a:pt x="219421" y="167308"/>
                        <a:pt x="205708" y="150852"/>
                        <a:pt x="205708" y="131653"/>
                      </a:cubicBezTo>
                      <a:cubicBezTo>
                        <a:pt x="205708" y="106968"/>
                        <a:pt x="224907" y="87768"/>
                        <a:pt x="246849" y="87768"/>
                      </a:cubicBezTo>
                      <a:lnTo>
                        <a:pt x="246849" y="87768"/>
                      </a:lnTo>
                      <a:close/>
                      <a:moveTo>
                        <a:pt x="219421" y="205707"/>
                      </a:moveTo>
                      <a:lnTo>
                        <a:pt x="274277" y="205707"/>
                      </a:lnTo>
                      <a:cubicBezTo>
                        <a:pt x="287991" y="205707"/>
                        <a:pt x="301704" y="211193"/>
                        <a:pt x="312676" y="219421"/>
                      </a:cubicBezTo>
                      <a:cubicBezTo>
                        <a:pt x="293476" y="233135"/>
                        <a:pt x="279763" y="255077"/>
                        <a:pt x="279763" y="279762"/>
                      </a:cubicBezTo>
                      <a:cubicBezTo>
                        <a:pt x="279763" y="296218"/>
                        <a:pt x="285248" y="312675"/>
                        <a:pt x="296220" y="326389"/>
                      </a:cubicBezTo>
                      <a:cubicBezTo>
                        <a:pt x="274277" y="334617"/>
                        <a:pt x="257821" y="348331"/>
                        <a:pt x="246849" y="364787"/>
                      </a:cubicBezTo>
                      <a:cubicBezTo>
                        <a:pt x="235879" y="345588"/>
                        <a:pt x="216679" y="331874"/>
                        <a:pt x="197480" y="326389"/>
                      </a:cubicBezTo>
                      <a:cubicBezTo>
                        <a:pt x="208451" y="312675"/>
                        <a:pt x="213937" y="296218"/>
                        <a:pt x="213937" y="279762"/>
                      </a:cubicBezTo>
                      <a:cubicBezTo>
                        <a:pt x="213937" y="255077"/>
                        <a:pt x="200223" y="230392"/>
                        <a:pt x="181024" y="219421"/>
                      </a:cubicBezTo>
                      <a:cubicBezTo>
                        <a:pt x="191994" y="208450"/>
                        <a:pt x="205708" y="205707"/>
                        <a:pt x="219421" y="205707"/>
                      </a:cubicBezTo>
                      <a:lnTo>
                        <a:pt x="219421" y="205707"/>
                      </a:lnTo>
                      <a:close/>
                      <a:moveTo>
                        <a:pt x="139882" y="235878"/>
                      </a:moveTo>
                      <a:cubicBezTo>
                        <a:pt x="164566" y="235878"/>
                        <a:pt x="183766" y="255077"/>
                        <a:pt x="183766" y="279762"/>
                      </a:cubicBezTo>
                      <a:cubicBezTo>
                        <a:pt x="183766" y="298961"/>
                        <a:pt x="170052" y="315418"/>
                        <a:pt x="150852" y="320903"/>
                      </a:cubicBezTo>
                      <a:lnTo>
                        <a:pt x="131654" y="320903"/>
                      </a:lnTo>
                      <a:cubicBezTo>
                        <a:pt x="112454" y="315418"/>
                        <a:pt x="98741" y="298961"/>
                        <a:pt x="98741" y="279762"/>
                      </a:cubicBezTo>
                      <a:cubicBezTo>
                        <a:pt x="95997" y="255077"/>
                        <a:pt x="115197" y="235878"/>
                        <a:pt x="139882" y="235878"/>
                      </a:cubicBezTo>
                      <a:lnTo>
                        <a:pt x="139882" y="235878"/>
                      </a:lnTo>
                      <a:close/>
                      <a:moveTo>
                        <a:pt x="112454" y="351074"/>
                      </a:moveTo>
                      <a:cubicBezTo>
                        <a:pt x="112454" y="351074"/>
                        <a:pt x="167310" y="351074"/>
                        <a:pt x="167310" y="351074"/>
                      </a:cubicBezTo>
                      <a:cubicBezTo>
                        <a:pt x="202965" y="351074"/>
                        <a:pt x="233135" y="381244"/>
                        <a:pt x="233135" y="416900"/>
                      </a:cubicBezTo>
                      <a:lnTo>
                        <a:pt x="233135" y="463527"/>
                      </a:lnTo>
                      <a:cubicBezTo>
                        <a:pt x="164566" y="458041"/>
                        <a:pt x="106969" y="422385"/>
                        <a:pt x="68569" y="370273"/>
                      </a:cubicBezTo>
                      <a:cubicBezTo>
                        <a:pt x="79541" y="359302"/>
                        <a:pt x="95997" y="351074"/>
                        <a:pt x="112454" y="351074"/>
                      </a:cubicBezTo>
                      <a:lnTo>
                        <a:pt x="112454" y="351074"/>
                      </a:lnTo>
                      <a:close/>
                    </a:path>
                  </a:pathLst>
                </a:custGeom>
                <a:grpFill/>
                <a:ln w="27426" cap="flat">
                  <a:noFill/>
                  <a:prstDash val="solid"/>
                  <a:miter/>
                </a:ln>
              </p:spPr>
              <p:txBody>
                <a:bodyPr rtlCol="0" anchor="ctr"/>
                <a:lstStyle/>
                <a:p>
                  <a:endParaRPr lang="en-US" dirty="0"/>
                </a:p>
              </p:txBody>
            </p:sp>
            <p:sp>
              <p:nvSpPr>
                <p:cNvPr id="21" name="Freeform 1020">
                  <a:extLst>
                    <a:ext uri="{FF2B5EF4-FFF2-40B4-BE49-F238E27FC236}">
                      <a16:creationId xmlns:a16="http://schemas.microsoft.com/office/drawing/2014/main" id="{57BF2C58-8453-B661-66FF-FB9299598B90}"/>
                    </a:ext>
                  </a:extLst>
                </p:cNvPr>
                <p:cNvSpPr/>
                <p:nvPr/>
              </p:nvSpPr>
              <p:spPr>
                <a:xfrm>
                  <a:off x="2694219" y="1044474"/>
                  <a:ext cx="1090872" cy="478673"/>
                </a:xfrm>
                <a:custGeom>
                  <a:avLst/>
                  <a:gdLst>
                    <a:gd name="connsiteX0" fmla="*/ 1038759 w 1090872"/>
                    <a:gd name="connsiteY0" fmla="*/ 0 h 478673"/>
                    <a:gd name="connsiteX1" fmla="*/ 978420 w 1090872"/>
                    <a:gd name="connsiteY1" fmla="*/ 0 h 478673"/>
                    <a:gd name="connsiteX2" fmla="*/ 926306 w 1090872"/>
                    <a:gd name="connsiteY2" fmla="*/ 52113 h 478673"/>
                    <a:gd name="connsiteX3" fmla="*/ 926306 w 1090872"/>
                    <a:gd name="connsiteY3" fmla="*/ 74054 h 478673"/>
                    <a:gd name="connsiteX4" fmla="*/ 896137 w 1090872"/>
                    <a:gd name="connsiteY4" fmla="*/ 74054 h 478673"/>
                    <a:gd name="connsiteX5" fmla="*/ 706885 w 1090872"/>
                    <a:gd name="connsiteY5" fmla="*/ 126167 h 478673"/>
                    <a:gd name="connsiteX6" fmla="*/ 446322 w 1090872"/>
                    <a:gd name="connsiteY6" fmla="*/ 191993 h 478673"/>
                    <a:gd name="connsiteX7" fmla="*/ 353067 w 1090872"/>
                    <a:gd name="connsiteY7" fmla="*/ 285247 h 478673"/>
                    <a:gd name="connsiteX8" fmla="*/ 309184 w 1090872"/>
                    <a:gd name="connsiteY8" fmla="*/ 285247 h 478673"/>
                    <a:gd name="connsiteX9" fmla="*/ 270784 w 1090872"/>
                    <a:gd name="connsiteY9" fmla="*/ 274276 h 478673"/>
                    <a:gd name="connsiteX10" fmla="*/ 111704 w 1090872"/>
                    <a:gd name="connsiteY10" fmla="*/ 164566 h 478673"/>
                    <a:gd name="connsiteX11" fmla="*/ 18451 w 1090872"/>
                    <a:gd name="connsiteY11" fmla="*/ 175537 h 478673"/>
                    <a:gd name="connsiteX12" fmla="*/ 29421 w 1090872"/>
                    <a:gd name="connsiteY12" fmla="*/ 279762 h 478673"/>
                    <a:gd name="connsiteX13" fmla="*/ 396953 w 1090872"/>
                    <a:gd name="connsiteY13" fmla="*/ 471755 h 478673"/>
                    <a:gd name="connsiteX14" fmla="*/ 778196 w 1090872"/>
                    <a:gd name="connsiteY14" fmla="*/ 452556 h 478673"/>
                    <a:gd name="connsiteX15" fmla="*/ 778196 w 1090872"/>
                    <a:gd name="connsiteY15" fmla="*/ 452556 h 478673"/>
                    <a:gd name="connsiteX16" fmla="*/ 926306 w 1090872"/>
                    <a:gd name="connsiteY16" fmla="*/ 408672 h 478673"/>
                    <a:gd name="connsiteX17" fmla="*/ 978420 w 1090872"/>
                    <a:gd name="connsiteY17" fmla="*/ 455298 h 478673"/>
                    <a:gd name="connsiteX18" fmla="*/ 1038759 w 1090872"/>
                    <a:gd name="connsiteY18" fmla="*/ 455298 h 478673"/>
                    <a:gd name="connsiteX19" fmla="*/ 1090873 w 1090872"/>
                    <a:gd name="connsiteY19" fmla="*/ 403186 h 478673"/>
                    <a:gd name="connsiteX20" fmla="*/ 1090873 w 1090872"/>
                    <a:gd name="connsiteY20" fmla="*/ 52113 h 478673"/>
                    <a:gd name="connsiteX21" fmla="*/ 1038759 w 1090872"/>
                    <a:gd name="connsiteY21" fmla="*/ 0 h 478673"/>
                    <a:gd name="connsiteX22" fmla="*/ 1038759 w 1090872"/>
                    <a:gd name="connsiteY22" fmla="*/ 0 h 478673"/>
                    <a:gd name="connsiteX23" fmla="*/ 1057959 w 1090872"/>
                    <a:gd name="connsiteY23" fmla="*/ 400443 h 478673"/>
                    <a:gd name="connsiteX24" fmla="*/ 1038759 w 1090872"/>
                    <a:gd name="connsiteY24" fmla="*/ 419643 h 478673"/>
                    <a:gd name="connsiteX25" fmla="*/ 978420 w 1090872"/>
                    <a:gd name="connsiteY25" fmla="*/ 419643 h 478673"/>
                    <a:gd name="connsiteX26" fmla="*/ 959220 w 1090872"/>
                    <a:gd name="connsiteY26" fmla="*/ 400443 h 478673"/>
                    <a:gd name="connsiteX27" fmla="*/ 959220 w 1090872"/>
                    <a:gd name="connsiteY27" fmla="*/ 383987 h 478673"/>
                    <a:gd name="connsiteX28" fmla="*/ 959220 w 1090872"/>
                    <a:gd name="connsiteY28" fmla="*/ 383987 h 478673"/>
                    <a:gd name="connsiteX29" fmla="*/ 959220 w 1090872"/>
                    <a:gd name="connsiteY29" fmla="*/ 216678 h 478673"/>
                    <a:gd name="connsiteX30" fmla="*/ 942762 w 1090872"/>
                    <a:gd name="connsiteY30" fmla="*/ 200222 h 478673"/>
                    <a:gd name="connsiteX31" fmla="*/ 926306 w 1090872"/>
                    <a:gd name="connsiteY31" fmla="*/ 216678 h 478673"/>
                    <a:gd name="connsiteX32" fmla="*/ 926306 w 1090872"/>
                    <a:gd name="connsiteY32" fmla="*/ 373016 h 478673"/>
                    <a:gd name="connsiteX33" fmla="*/ 769968 w 1090872"/>
                    <a:gd name="connsiteY33" fmla="*/ 419643 h 478673"/>
                    <a:gd name="connsiteX34" fmla="*/ 399695 w 1090872"/>
                    <a:gd name="connsiteY34" fmla="*/ 436099 h 478673"/>
                    <a:gd name="connsiteX35" fmla="*/ 51363 w 1090872"/>
                    <a:gd name="connsiteY35" fmla="*/ 252334 h 478673"/>
                    <a:gd name="connsiteX36" fmla="*/ 45879 w 1090872"/>
                    <a:gd name="connsiteY36" fmla="*/ 194736 h 478673"/>
                    <a:gd name="connsiteX37" fmla="*/ 97990 w 1090872"/>
                    <a:gd name="connsiteY37" fmla="*/ 189251 h 478673"/>
                    <a:gd name="connsiteX38" fmla="*/ 257071 w 1090872"/>
                    <a:gd name="connsiteY38" fmla="*/ 298961 h 478673"/>
                    <a:gd name="connsiteX39" fmla="*/ 311926 w 1090872"/>
                    <a:gd name="connsiteY39" fmla="*/ 315418 h 478673"/>
                    <a:gd name="connsiteX40" fmla="*/ 690429 w 1090872"/>
                    <a:gd name="connsiteY40" fmla="*/ 315418 h 478673"/>
                    <a:gd name="connsiteX41" fmla="*/ 690429 w 1090872"/>
                    <a:gd name="connsiteY41" fmla="*/ 315418 h 478673"/>
                    <a:gd name="connsiteX42" fmla="*/ 745284 w 1090872"/>
                    <a:gd name="connsiteY42" fmla="*/ 252334 h 478673"/>
                    <a:gd name="connsiteX43" fmla="*/ 728827 w 1090872"/>
                    <a:gd name="connsiteY43" fmla="*/ 238620 h 478673"/>
                    <a:gd name="connsiteX44" fmla="*/ 715113 w 1090872"/>
                    <a:gd name="connsiteY44" fmla="*/ 255077 h 478673"/>
                    <a:gd name="connsiteX45" fmla="*/ 690429 w 1090872"/>
                    <a:gd name="connsiteY45" fmla="*/ 285247 h 478673"/>
                    <a:gd name="connsiteX46" fmla="*/ 388725 w 1090872"/>
                    <a:gd name="connsiteY46" fmla="*/ 285247 h 478673"/>
                    <a:gd name="connsiteX47" fmla="*/ 454550 w 1090872"/>
                    <a:gd name="connsiteY47" fmla="*/ 224906 h 478673"/>
                    <a:gd name="connsiteX48" fmla="*/ 454550 w 1090872"/>
                    <a:gd name="connsiteY48" fmla="*/ 224906 h 478673"/>
                    <a:gd name="connsiteX49" fmla="*/ 726085 w 1090872"/>
                    <a:gd name="connsiteY49" fmla="*/ 153595 h 478673"/>
                    <a:gd name="connsiteX50" fmla="*/ 898879 w 1090872"/>
                    <a:gd name="connsiteY50" fmla="*/ 106968 h 478673"/>
                    <a:gd name="connsiteX51" fmla="*/ 929049 w 1090872"/>
                    <a:gd name="connsiteY51" fmla="*/ 106968 h 478673"/>
                    <a:gd name="connsiteX52" fmla="*/ 929049 w 1090872"/>
                    <a:gd name="connsiteY52" fmla="*/ 142624 h 478673"/>
                    <a:gd name="connsiteX53" fmla="*/ 945506 w 1090872"/>
                    <a:gd name="connsiteY53" fmla="*/ 159080 h 478673"/>
                    <a:gd name="connsiteX54" fmla="*/ 961962 w 1090872"/>
                    <a:gd name="connsiteY54" fmla="*/ 142624 h 478673"/>
                    <a:gd name="connsiteX55" fmla="*/ 961962 w 1090872"/>
                    <a:gd name="connsiteY55" fmla="*/ 54855 h 478673"/>
                    <a:gd name="connsiteX56" fmla="*/ 981162 w 1090872"/>
                    <a:gd name="connsiteY56" fmla="*/ 35656 h 478673"/>
                    <a:gd name="connsiteX57" fmla="*/ 1041503 w 1090872"/>
                    <a:gd name="connsiteY57" fmla="*/ 35656 h 478673"/>
                    <a:gd name="connsiteX58" fmla="*/ 1060703 w 1090872"/>
                    <a:gd name="connsiteY58" fmla="*/ 54855 h 478673"/>
                    <a:gd name="connsiteX59" fmla="*/ 1057959 w 1090872"/>
                    <a:gd name="connsiteY59" fmla="*/ 400443 h 478673"/>
                    <a:gd name="connsiteX60" fmla="*/ 1057959 w 1090872"/>
                    <a:gd name="connsiteY60" fmla="*/ 400443 h 4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090872" h="478673">
                      <a:moveTo>
                        <a:pt x="1038759" y="0"/>
                      </a:moveTo>
                      <a:lnTo>
                        <a:pt x="978420" y="0"/>
                      </a:lnTo>
                      <a:cubicBezTo>
                        <a:pt x="950992" y="0"/>
                        <a:pt x="926306" y="21942"/>
                        <a:pt x="926306" y="52113"/>
                      </a:cubicBezTo>
                      <a:lnTo>
                        <a:pt x="926306" y="74054"/>
                      </a:lnTo>
                      <a:lnTo>
                        <a:pt x="896137" y="74054"/>
                      </a:lnTo>
                      <a:cubicBezTo>
                        <a:pt x="830310" y="74054"/>
                        <a:pt x="764482" y="90511"/>
                        <a:pt x="706885" y="126167"/>
                      </a:cubicBezTo>
                      <a:cubicBezTo>
                        <a:pt x="627344" y="172794"/>
                        <a:pt x="577975" y="167308"/>
                        <a:pt x="446322" y="191993"/>
                      </a:cubicBezTo>
                      <a:cubicBezTo>
                        <a:pt x="396953" y="200222"/>
                        <a:pt x="358553" y="235878"/>
                        <a:pt x="353067" y="285247"/>
                      </a:cubicBezTo>
                      <a:lnTo>
                        <a:pt x="309184" y="285247"/>
                      </a:lnTo>
                      <a:cubicBezTo>
                        <a:pt x="295470" y="285247"/>
                        <a:pt x="281756" y="282504"/>
                        <a:pt x="270784" y="274276"/>
                      </a:cubicBezTo>
                      <a:lnTo>
                        <a:pt x="111704" y="164566"/>
                      </a:lnTo>
                      <a:cubicBezTo>
                        <a:pt x="81534" y="145366"/>
                        <a:pt x="43135" y="148109"/>
                        <a:pt x="18451" y="175537"/>
                      </a:cubicBezTo>
                      <a:cubicBezTo>
                        <a:pt x="-8977" y="205707"/>
                        <a:pt x="-6234" y="255077"/>
                        <a:pt x="29421" y="279762"/>
                      </a:cubicBezTo>
                      <a:cubicBezTo>
                        <a:pt x="152846" y="359302"/>
                        <a:pt x="226901" y="463527"/>
                        <a:pt x="396953" y="471755"/>
                      </a:cubicBezTo>
                      <a:cubicBezTo>
                        <a:pt x="490206" y="471755"/>
                        <a:pt x="619116" y="496440"/>
                        <a:pt x="778196" y="452556"/>
                      </a:cubicBezTo>
                      <a:cubicBezTo>
                        <a:pt x="778196" y="452556"/>
                        <a:pt x="778196" y="452556"/>
                        <a:pt x="778196" y="452556"/>
                      </a:cubicBezTo>
                      <a:lnTo>
                        <a:pt x="926306" y="408672"/>
                      </a:lnTo>
                      <a:cubicBezTo>
                        <a:pt x="929049" y="436099"/>
                        <a:pt x="950992" y="455298"/>
                        <a:pt x="978420" y="455298"/>
                      </a:cubicBezTo>
                      <a:lnTo>
                        <a:pt x="1038759" y="455298"/>
                      </a:lnTo>
                      <a:cubicBezTo>
                        <a:pt x="1066187" y="455298"/>
                        <a:pt x="1090873" y="433356"/>
                        <a:pt x="1090873" y="403186"/>
                      </a:cubicBezTo>
                      <a:lnTo>
                        <a:pt x="1090873" y="52113"/>
                      </a:lnTo>
                      <a:cubicBezTo>
                        <a:pt x="1090873" y="24685"/>
                        <a:pt x="1066187" y="0"/>
                        <a:pt x="1038759" y="0"/>
                      </a:cubicBezTo>
                      <a:lnTo>
                        <a:pt x="1038759" y="0"/>
                      </a:lnTo>
                      <a:close/>
                      <a:moveTo>
                        <a:pt x="1057959" y="400443"/>
                      </a:moveTo>
                      <a:cubicBezTo>
                        <a:pt x="1057959" y="411414"/>
                        <a:pt x="1049731" y="419643"/>
                        <a:pt x="1038759" y="419643"/>
                      </a:cubicBezTo>
                      <a:lnTo>
                        <a:pt x="978420" y="419643"/>
                      </a:lnTo>
                      <a:cubicBezTo>
                        <a:pt x="967448" y="419643"/>
                        <a:pt x="959220" y="411414"/>
                        <a:pt x="959220" y="400443"/>
                      </a:cubicBezTo>
                      <a:lnTo>
                        <a:pt x="959220" y="383987"/>
                      </a:lnTo>
                      <a:cubicBezTo>
                        <a:pt x="959220" y="383987"/>
                        <a:pt x="959220" y="383987"/>
                        <a:pt x="959220" y="383987"/>
                      </a:cubicBezTo>
                      <a:lnTo>
                        <a:pt x="959220" y="216678"/>
                      </a:lnTo>
                      <a:cubicBezTo>
                        <a:pt x="959220" y="208450"/>
                        <a:pt x="950992" y="200222"/>
                        <a:pt x="942762" y="200222"/>
                      </a:cubicBezTo>
                      <a:cubicBezTo>
                        <a:pt x="934534" y="200222"/>
                        <a:pt x="926306" y="208450"/>
                        <a:pt x="926306" y="216678"/>
                      </a:cubicBezTo>
                      <a:lnTo>
                        <a:pt x="926306" y="373016"/>
                      </a:lnTo>
                      <a:lnTo>
                        <a:pt x="769968" y="419643"/>
                      </a:lnTo>
                      <a:cubicBezTo>
                        <a:pt x="616374" y="463527"/>
                        <a:pt x="495692" y="438842"/>
                        <a:pt x="399695" y="436099"/>
                      </a:cubicBezTo>
                      <a:cubicBezTo>
                        <a:pt x="243357" y="427871"/>
                        <a:pt x="174787" y="331874"/>
                        <a:pt x="51363" y="252334"/>
                      </a:cubicBezTo>
                      <a:cubicBezTo>
                        <a:pt x="32165" y="238620"/>
                        <a:pt x="29421" y="211193"/>
                        <a:pt x="45879" y="194736"/>
                      </a:cubicBezTo>
                      <a:cubicBezTo>
                        <a:pt x="59593" y="181022"/>
                        <a:pt x="81534" y="178280"/>
                        <a:pt x="97990" y="189251"/>
                      </a:cubicBezTo>
                      <a:lnTo>
                        <a:pt x="257071" y="298961"/>
                      </a:lnTo>
                      <a:cubicBezTo>
                        <a:pt x="273528" y="309932"/>
                        <a:pt x="292728" y="315418"/>
                        <a:pt x="311926" y="315418"/>
                      </a:cubicBezTo>
                      <a:cubicBezTo>
                        <a:pt x="726085" y="315418"/>
                        <a:pt x="687685" y="315418"/>
                        <a:pt x="690429" y="315418"/>
                      </a:cubicBezTo>
                      <a:cubicBezTo>
                        <a:pt x="690429" y="315418"/>
                        <a:pt x="690429" y="315418"/>
                        <a:pt x="690429" y="315418"/>
                      </a:cubicBezTo>
                      <a:cubicBezTo>
                        <a:pt x="720599" y="315418"/>
                        <a:pt x="748027" y="285247"/>
                        <a:pt x="745284" y="252334"/>
                      </a:cubicBezTo>
                      <a:cubicBezTo>
                        <a:pt x="745284" y="244106"/>
                        <a:pt x="737055" y="235878"/>
                        <a:pt x="728827" y="238620"/>
                      </a:cubicBezTo>
                      <a:cubicBezTo>
                        <a:pt x="720599" y="238620"/>
                        <a:pt x="712371" y="246849"/>
                        <a:pt x="715113" y="255077"/>
                      </a:cubicBezTo>
                      <a:cubicBezTo>
                        <a:pt x="715113" y="268791"/>
                        <a:pt x="706885" y="282504"/>
                        <a:pt x="690429" y="285247"/>
                      </a:cubicBezTo>
                      <a:lnTo>
                        <a:pt x="388725" y="285247"/>
                      </a:lnTo>
                      <a:cubicBezTo>
                        <a:pt x="394209" y="252334"/>
                        <a:pt x="421637" y="227649"/>
                        <a:pt x="454550" y="224906"/>
                      </a:cubicBezTo>
                      <a:cubicBezTo>
                        <a:pt x="454550" y="224906"/>
                        <a:pt x="454550" y="224906"/>
                        <a:pt x="454550" y="224906"/>
                      </a:cubicBezTo>
                      <a:cubicBezTo>
                        <a:pt x="575233" y="200222"/>
                        <a:pt x="638316" y="205707"/>
                        <a:pt x="726085" y="153595"/>
                      </a:cubicBezTo>
                      <a:cubicBezTo>
                        <a:pt x="778196" y="123424"/>
                        <a:pt x="838538" y="106968"/>
                        <a:pt x="898879" y="106968"/>
                      </a:cubicBezTo>
                      <a:lnTo>
                        <a:pt x="929049" y="106968"/>
                      </a:lnTo>
                      <a:lnTo>
                        <a:pt x="929049" y="142624"/>
                      </a:lnTo>
                      <a:cubicBezTo>
                        <a:pt x="929049" y="150852"/>
                        <a:pt x="937278" y="159080"/>
                        <a:pt x="945506" y="159080"/>
                      </a:cubicBezTo>
                      <a:cubicBezTo>
                        <a:pt x="953734" y="159080"/>
                        <a:pt x="961962" y="150852"/>
                        <a:pt x="961962" y="142624"/>
                      </a:cubicBezTo>
                      <a:lnTo>
                        <a:pt x="961962" y="54855"/>
                      </a:lnTo>
                      <a:cubicBezTo>
                        <a:pt x="961962" y="43884"/>
                        <a:pt x="970190" y="35656"/>
                        <a:pt x="981162" y="35656"/>
                      </a:cubicBezTo>
                      <a:lnTo>
                        <a:pt x="1041503" y="35656"/>
                      </a:lnTo>
                      <a:cubicBezTo>
                        <a:pt x="1052473" y="35656"/>
                        <a:pt x="1060703" y="43884"/>
                        <a:pt x="1060703" y="54855"/>
                      </a:cubicBezTo>
                      <a:lnTo>
                        <a:pt x="1057959" y="400443"/>
                      </a:lnTo>
                      <a:lnTo>
                        <a:pt x="1057959" y="400443"/>
                      </a:lnTo>
                      <a:close/>
                    </a:path>
                  </a:pathLst>
                </a:custGeom>
                <a:grpFill/>
                <a:ln w="27426" cap="flat">
                  <a:noFill/>
                  <a:prstDash val="solid"/>
                  <a:miter/>
                </a:ln>
              </p:spPr>
              <p:txBody>
                <a:bodyPr rtlCol="0" anchor="ctr"/>
                <a:lstStyle/>
                <a:p>
                  <a:endParaRPr lang="en-US"/>
                </a:p>
              </p:txBody>
            </p:sp>
          </p:grpSp>
        </p:grpSp>
      </p:grpSp>
      <p:grpSp>
        <p:nvGrpSpPr>
          <p:cNvPr id="47" name="Group 46">
            <a:extLst>
              <a:ext uri="{FF2B5EF4-FFF2-40B4-BE49-F238E27FC236}">
                <a16:creationId xmlns:a16="http://schemas.microsoft.com/office/drawing/2014/main" id="{CA0AB639-43B1-95FF-3932-153D9EBE1650}"/>
              </a:ext>
            </a:extLst>
          </p:cNvPr>
          <p:cNvGrpSpPr/>
          <p:nvPr/>
        </p:nvGrpSpPr>
        <p:grpSpPr>
          <a:xfrm>
            <a:off x="10685559" y="6069526"/>
            <a:ext cx="700892" cy="808661"/>
            <a:chOff x="8491713" y="5824314"/>
            <a:chExt cx="799847" cy="918214"/>
          </a:xfrm>
        </p:grpSpPr>
        <p:sp>
          <p:nvSpPr>
            <p:cNvPr id="88" name="Freeform 242">
              <a:extLst>
                <a:ext uri="{FF2B5EF4-FFF2-40B4-BE49-F238E27FC236}">
                  <a16:creationId xmlns:a16="http://schemas.microsoft.com/office/drawing/2014/main" id="{432BB543-0320-13EF-B930-390BE529D77B}"/>
                </a:ext>
              </a:extLst>
            </p:cNvPr>
            <p:cNvSpPr>
              <a:spLocks noChangeArrowheads="1"/>
            </p:cNvSpPr>
            <p:nvPr/>
          </p:nvSpPr>
          <p:spPr bwMode="auto">
            <a:xfrm>
              <a:off x="8491713" y="5824314"/>
              <a:ext cx="799847" cy="91821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3D8241"/>
            </a:solidFill>
            <a:ln>
              <a:noFill/>
            </a:ln>
            <a:effectLst/>
          </p:spPr>
          <p:txBody>
            <a:bodyPr wrap="none" anchor="ctr"/>
            <a:lstStyle/>
            <a:p>
              <a:endParaRPr lang="en-US" sz="900" dirty="0"/>
            </a:p>
          </p:txBody>
        </p:sp>
        <p:grpSp>
          <p:nvGrpSpPr>
            <p:cNvPr id="24" name="Graphic 3">
              <a:extLst>
                <a:ext uri="{FF2B5EF4-FFF2-40B4-BE49-F238E27FC236}">
                  <a16:creationId xmlns:a16="http://schemas.microsoft.com/office/drawing/2014/main" id="{890DC31E-D8F3-D1EE-B9A5-F3C9582C4D44}"/>
                </a:ext>
              </a:extLst>
            </p:cNvPr>
            <p:cNvGrpSpPr/>
            <p:nvPr/>
          </p:nvGrpSpPr>
          <p:grpSpPr>
            <a:xfrm>
              <a:off x="8630752" y="5928793"/>
              <a:ext cx="539210" cy="538174"/>
              <a:chOff x="6582714" y="331356"/>
              <a:chExt cx="1146476" cy="1157445"/>
            </a:xfrm>
            <a:solidFill>
              <a:schemeClr val="bg1"/>
            </a:solidFill>
          </p:grpSpPr>
          <p:sp>
            <p:nvSpPr>
              <p:cNvPr id="25" name="Freeform 1024">
                <a:extLst>
                  <a:ext uri="{FF2B5EF4-FFF2-40B4-BE49-F238E27FC236}">
                    <a16:creationId xmlns:a16="http://schemas.microsoft.com/office/drawing/2014/main" id="{D566987A-816B-3A6D-D958-B9D77E08AD70}"/>
                  </a:ext>
                </a:extLst>
              </p:cNvPr>
              <p:cNvSpPr/>
              <p:nvPr/>
            </p:nvSpPr>
            <p:spPr>
              <a:xfrm>
                <a:off x="6582714" y="424610"/>
                <a:ext cx="1146476" cy="1064191"/>
              </a:xfrm>
              <a:custGeom>
                <a:avLst/>
                <a:gdLst>
                  <a:gd name="connsiteX0" fmla="*/ 1023052 w 1146476"/>
                  <a:gd name="connsiteY0" fmla="*/ 811858 h 1064191"/>
                  <a:gd name="connsiteX1" fmla="*/ 1061451 w 1146476"/>
                  <a:gd name="connsiteY1" fmla="*/ 724089 h 1064191"/>
                  <a:gd name="connsiteX2" fmla="*/ 959969 w 1146476"/>
                  <a:gd name="connsiteY2" fmla="*/ 606150 h 1064191"/>
                  <a:gd name="connsiteX3" fmla="*/ 959969 w 1146476"/>
                  <a:gd name="connsiteY3" fmla="*/ 556781 h 1064191"/>
                  <a:gd name="connsiteX4" fmla="*/ 910599 w 1146476"/>
                  <a:gd name="connsiteY4" fmla="*/ 507411 h 1064191"/>
                  <a:gd name="connsiteX5" fmla="*/ 584209 w 1146476"/>
                  <a:gd name="connsiteY5" fmla="*/ 507411 h 1064191"/>
                  <a:gd name="connsiteX6" fmla="*/ 584209 w 1146476"/>
                  <a:gd name="connsiteY6" fmla="*/ 433356 h 1064191"/>
                  <a:gd name="connsiteX7" fmla="*/ 619865 w 1146476"/>
                  <a:gd name="connsiteY7" fmla="*/ 433356 h 1064191"/>
                  <a:gd name="connsiteX8" fmla="*/ 663750 w 1146476"/>
                  <a:gd name="connsiteY8" fmla="*/ 389472 h 1064191"/>
                  <a:gd name="connsiteX9" fmla="*/ 663750 w 1146476"/>
                  <a:gd name="connsiteY9" fmla="*/ 356559 h 1064191"/>
                  <a:gd name="connsiteX10" fmla="*/ 652778 w 1146476"/>
                  <a:gd name="connsiteY10" fmla="*/ 326389 h 1064191"/>
                  <a:gd name="connsiteX11" fmla="*/ 685692 w 1146476"/>
                  <a:gd name="connsiteY11" fmla="*/ 274276 h 1064191"/>
                  <a:gd name="connsiteX12" fmla="*/ 729575 w 1146476"/>
                  <a:gd name="connsiteY12" fmla="*/ 164566 h 1064191"/>
                  <a:gd name="connsiteX13" fmla="*/ 729575 w 1146476"/>
                  <a:gd name="connsiteY13" fmla="*/ 150852 h 1064191"/>
                  <a:gd name="connsiteX14" fmla="*/ 710377 w 1146476"/>
                  <a:gd name="connsiteY14" fmla="*/ 134395 h 1064191"/>
                  <a:gd name="connsiteX15" fmla="*/ 693920 w 1146476"/>
                  <a:gd name="connsiteY15" fmla="*/ 153595 h 1064191"/>
                  <a:gd name="connsiteX16" fmla="*/ 693920 w 1146476"/>
                  <a:gd name="connsiteY16" fmla="*/ 164566 h 1064191"/>
                  <a:gd name="connsiteX17" fmla="*/ 661006 w 1146476"/>
                  <a:gd name="connsiteY17" fmla="*/ 249591 h 1064191"/>
                  <a:gd name="connsiteX18" fmla="*/ 622609 w 1146476"/>
                  <a:gd name="connsiteY18" fmla="*/ 309932 h 1064191"/>
                  <a:gd name="connsiteX19" fmla="*/ 518384 w 1146476"/>
                  <a:gd name="connsiteY19" fmla="*/ 309932 h 1064191"/>
                  <a:gd name="connsiteX20" fmla="*/ 479984 w 1146476"/>
                  <a:gd name="connsiteY20" fmla="*/ 249591 h 1064191"/>
                  <a:gd name="connsiteX21" fmla="*/ 444329 w 1146476"/>
                  <a:gd name="connsiteY21" fmla="*/ 161823 h 1064191"/>
                  <a:gd name="connsiteX22" fmla="*/ 570495 w 1146476"/>
                  <a:gd name="connsiteY22" fmla="*/ 35656 h 1064191"/>
                  <a:gd name="connsiteX23" fmla="*/ 570495 w 1146476"/>
                  <a:gd name="connsiteY23" fmla="*/ 35656 h 1064191"/>
                  <a:gd name="connsiteX24" fmla="*/ 669236 w 1146476"/>
                  <a:gd name="connsiteY24" fmla="*/ 82283 h 1064191"/>
                  <a:gd name="connsiteX25" fmla="*/ 693920 w 1146476"/>
                  <a:gd name="connsiteY25" fmla="*/ 85026 h 1064191"/>
                  <a:gd name="connsiteX26" fmla="*/ 696664 w 1146476"/>
                  <a:gd name="connsiteY26" fmla="*/ 60341 h 1064191"/>
                  <a:gd name="connsiteX27" fmla="*/ 570495 w 1146476"/>
                  <a:gd name="connsiteY27" fmla="*/ 0 h 1064191"/>
                  <a:gd name="connsiteX28" fmla="*/ 570495 w 1146476"/>
                  <a:gd name="connsiteY28" fmla="*/ 0 h 1064191"/>
                  <a:gd name="connsiteX29" fmla="*/ 411415 w 1146476"/>
                  <a:gd name="connsiteY29" fmla="*/ 159080 h 1064191"/>
                  <a:gd name="connsiteX30" fmla="*/ 455299 w 1146476"/>
                  <a:gd name="connsiteY30" fmla="*/ 268791 h 1064191"/>
                  <a:gd name="connsiteX31" fmla="*/ 488212 w 1146476"/>
                  <a:gd name="connsiteY31" fmla="*/ 318160 h 1064191"/>
                  <a:gd name="connsiteX32" fmla="*/ 477242 w 1146476"/>
                  <a:gd name="connsiteY32" fmla="*/ 348331 h 1064191"/>
                  <a:gd name="connsiteX33" fmla="*/ 477242 w 1146476"/>
                  <a:gd name="connsiteY33" fmla="*/ 381244 h 1064191"/>
                  <a:gd name="connsiteX34" fmla="*/ 521126 w 1146476"/>
                  <a:gd name="connsiteY34" fmla="*/ 425128 h 1064191"/>
                  <a:gd name="connsiteX35" fmla="*/ 556781 w 1146476"/>
                  <a:gd name="connsiteY35" fmla="*/ 425128 h 1064191"/>
                  <a:gd name="connsiteX36" fmla="*/ 556781 w 1146476"/>
                  <a:gd name="connsiteY36" fmla="*/ 499183 h 1064191"/>
                  <a:gd name="connsiteX37" fmla="*/ 230393 w 1146476"/>
                  <a:gd name="connsiteY37" fmla="*/ 499183 h 1064191"/>
                  <a:gd name="connsiteX38" fmla="*/ 181022 w 1146476"/>
                  <a:gd name="connsiteY38" fmla="*/ 548552 h 1064191"/>
                  <a:gd name="connsiteX39" fmla="*/ 181022 w 1146476"/>
                  <a:gd name="connsiteY39" fmla="*/ 597922 h 1064191"/>
                  <a:gd name="connsiteX40" fmla="*/ 79541 w 1146476"/>
                  <a:gd name="connsiteY40" fmla="*/ 715861 h 1064191"/>
                  <a:gd name="connsiteX41" fmla="*/ 117939 w 1146476"/>
                  <a:gd name="connsiteY41" fmla="*/ 803629 h 1064191"/>
                  <a:gd name="connsiteX42" fmla="*/ 68569 w 1146476"/>
                  <a:gd name="connsiteY42" fmla="*/ 822829 h 1064191"/>
                  <a:gd name="connsiteX43" fmla="*/ 63083 w 1146476"/>
                  <a:gd name="connsiteY43" fmla="*/ 847513 h 1064191"/>
                  <a:gd name="connsiteX44" fmla="*/ 87769 w 1146476"/>
                  <a:gd name="connsiteY44" fmla="*/ 852999 h 1064191"/>
                  <a:gd name="connsiteX45" fmla="*/ 153594 w 1146476"/>
                  <a:gd name="connsiteY45" fmla="*/ 833800 h 1064191"/>
                  <a:gd name="connsiteX46" fmla="*/ 249591 w 1146476"/>
                  <a:gd name="connsiteY46" fmla="*/ 833800 h 1064191"/>
                  <a:gd name="connsiteX47" fmla="*/ 373016 w 1146476"/>
                  <a:gd name="connsiteY47" fmla="*/ 957224 h 1064191"/>
                  <a:gd name="connsiteX48" fmla="*/ 373016 w 1146476"/>
                  <a:gd name="connsiteY48" fmla="*/ 1012079 h 1064191"/>
                  <a:gd name="connsiteX49" fmla="*/ 359302 w 1146476"/>
                  <a:gd name="connsiteY49" fmla="*/ 1025793 h 1064191"/>
                  <a:gd name="connsiteX50" fmla="*/ 323646 w 1146476"/>
                  <a:gd name="connsiteY50" fmla="*/ 1025793 h 1064191"/>
                  <a:gd name="connsiteX51" fmla="*/ 323646 w 1146476"/>
                  <a:gd name="connsiteY51" fmla="*/ 973681 h 1064191"/>
                  <a:gd name="connsiteX52" fmla="*/ 307190 w 1146476"/>
                  <a:gd name="connsiteY52" fmla="*/ 957224 h 1064191"/>
                  <a:gd name="connsiteX53" fmla="*/ 290733 w 1146476"/>
                  <a:gd name="connsiteY53" fmla="*/ 973681 h 1064191"/>
                  <a:gd name="connsiteX54" fmla="*/ 290733 w 1146476"/>
                  <a:gd name="connsiteY54" fmla="*/ 1025793 h 1064191"/>
                  <a:gd name="connsiteX55" fmla="*/ 117939 w 1146476"/>
                  <a:gd name="connsiteY55" fmla="*/ 1025793 h 1064191"/>
                  <a:gd name="connsiteX56" fmla="*/ 117939 w 1146476"/>
                  <a:gd name="connsiteY56" fmla="*/ 973681 h 1064191"/>
                  <a:gd name="connsiteX57" fmla="*/ 101483 w 1146476"/>
                  <a:gd name="connsiteY57" fmla="*/ 957224 h 1064191"/>
                  <a:gd name="connsiteX58" fmla="*/ 85025 w 1146476"/>
                  <a:gd name="connsiteY58" fmla="*/ 973681 h 1064191"/>
                  <a:gd name="connsiteX59" fmla="*/ 85025 w 1146476"/>
                  <a:gd name="connsiteY59" fmla="*/ 1025793 h 1064191"/>
                  <a:gd name="connsiteX60" fmla="*/ 49369 w 1146476"/>
                  <a:gd name="connsiteY60" fmla="*/ 1025793 h 1064191"/>
                  <a:gd name="connsiteX61" fmla="*/ 35656 w 1146476"/>
                  <a:gd name="connsiteY61" fmla="*/ 1012079 h 1064191"/>
                  <a:gd name="connsiteX62" fmla="*/ 35656 w 1146476"/>
                  <a:gd name="connsiteY62" fmla="*/ 957224 h 1064191"/>
                  <a:gd name="connsiteX63" fmla="*/ 46627 w 1146476"/>
                  <a:gd name="connsiteY63" fmla="*/ 905112 h 1064191"/>
                  <a:gd name="connsiteX64" fmla="*/ 38399 w 1146476"/>
                  <a:gd name="connsiteY64" fmla="*/ 883169 h 1064191"/>
                  <a:gd name="connsiteX65" fmla="*/ 16456 w 1146476"/>
                  <a:gd name="connsiteY65" fmla="*/ 891398 h 1064191"/>
                  <a:gd name="connsiteX66" fmla="*/ 0 w 1146476"/>
                  <a:gd name="connsiteY66" fmla="*/ 959967 h 1064191"/>
                  <a:gd name="connsiteX67" fmla="*/ 0 w 1146476"/>
                  <a:gd name="connsiteY67" fmla="*/ 1014822 h 1064191"/>
                  <a:gd name="connsiteX68" fmla="*/ 49369 w 1146476"/>
                  <a:gd name="connsiteY68" fmla="*/ 1064192 h 1064191"/>
                  <a:gd name="connsiteX69" fmla="*/ 362046 w 1146476"/>
                  <a:gd name="connsiteY69" fmla="*/ 1064192 h 1064191"/>
                  <a:gd name="connsiteX70" fmla="*/ 394959 w 1146476"/>
                  <a:gd name="connsiteY70" fmla="*/ 1053221 h 1064191"/>
                  <a:gd name="connsiteX71" fmla="*/ 427871 w 1146476"/>
                  <a:gd name="connsiteY71" fmla="*/ 1064192 h 1064191"/>
                  <a:gd name="connsiteX72" fmla="*/ 713120 w 1146476"/>
                  <a:gd name="connsiteY72" fmla="*/ 1064192 h 1064191"/>
                  <a:gd name="connsiteX73" fmla="*/ 751519 w 1146476"/>
                  <a:gd name="connsiteY73" fmla="*/ 1050478 h 1064191"/>
                  <a:gd name="connsiteX74" fmla="*/ 787175 w 1146476"/>
                  <a:gd name="connsiteY74" fmla="*/ 1064192 h 1064191"/>
                  <a:gd name="connsiteX75" fmla="*/ 1097107 w 1146476"/>
                  <a:gd name="connsiteY75" fmla="*/ 1064192 h 1064191"/>
                  <a:gd name="connsiteX76" fmla="*/ 1146476 w 1146476"/>
                  <a:gd name="connsiteY76" fmla="*/ 1014822 h 1064191"/>
                  <a:gd name="connsiteX77" fmla="*/ 1146476 w 1146476"/>
                  <a:gd name="connsiteY77" fmla="*/ 959967 h 1064191"/>
                  <a:gd name="connsiteX78" fmla="*/ 1023052 w 1146476"/>
                  <a:gd name="connsiteY78" fmla="*/ 811858 h 1064191"/>
                  <a:gd name="connsiteX79" fmla="*/ 1023052 w 1146476"/>
                  <a:gd name="connsiteY79" fmla="*/ 811858 h 1064191"/>
                  <a:gd name="connsiteX80" fmla="*/ 943513 w 1146476"/>
                  <a:gd name="connsiteY80" fmla="*/ 641806 h 1064191"/>
                  <a:gd name="connsiteX81" fmla="*/ 946255 w 1146476"/>
                  <a:gd name="connsiteY81" fmla="*/ 641806 h 1064191"/>
                  <a:gd name="connsiteX82" fmla="*/ 1028538 w 1146476"/>
                  <a:gd name="connsiteY82" fmla="*/ 726832 h 1064191"/>
                  <a:gd name="connsiteX83" fmla="*/ 959969 w 1146476"/>
                  <a:gd name="connsiteY83" fmla="*/ 809115 h 1064191"/>
                  <a:gd name="connsiteX84" fmla="*/ 927055 w 1146476"/>
                  <a:gd name="connsiteY84" fmla="*/ 809115 h 1064191"/>
                  <a:gd name="connsiteX85" fmla="*/ 858486 w 1146476"/>
                  <a:gd name="connsiteY85" fmla="*/ 726832 h 1064191"/>
                  <a:gd name="connsiteX86" fmla="*/ 940769 w 1146476"/>
                  <a:gd name="connsiteY86" fmla="*/ 641806 h 1064191"/>
                  <a:gd name="connsiteX87" fmla="*/ 943513 w 1146476"/>
                  <a:gd name="connsiteY87" fmla="*/ 641806 h 1064191"/>
                  <a:gd name="connsiteX88" fmla="*/ 943513 w 1146476"/>
                  <a:gd name="connsiteY88" fmla="*/ 641806 h 1064191"/>
                  <a:gd name="connsiteX89" fmla="*/ 512898 w 1146476"/>
                  <a:gd name="connsiteY89" fmla="*/ 400443 h 1064191"/>
                  <a:gd name="connsiteX90" fmla="*/ 504670 w 1146476"/>
                  <a:gd name="connsiteY90" fmla="*/ 392215 h 1064191"/>
                  <a:gd name="connsiteX91" fmla="*/ 504670 w 1146476"/>
                  <a:gd name="connsiteY91" fmla="*/ 359302 h 1064191"/>
                  <a:gd name="connsiteX92" fmla="*/ 512898 w 1146476"/>
                  <a:gd name="connsiteY92" fmla="*/ 351073 h 1064191"/>
                  <a:gd name="connsiteX93" fmla="*/ 617123 w 1146476"/>
                  <a:gd name="connsiteY93" fmla="*/ 351073 h 1064191"/>
                  <a:gd name="connsiteX94" fmla="*/ 625351 w 1146476"/>
                  <a:gd name="connsiteY94" fmla="*/ 359302 h 1064191"/>
                  <a:gd name="connsiteX95" fmla="*/ 625351 w 1146476"/>
                  <a:gd name="connsiteY95" fmla="*/ 392215 h 1064191"/>
                  <a:gd name="connsiteX96" fmla="*/ 617123 w 1146476"/>
                  <a:gd name="connsiteY96" fmla="*/ 400443 h 1064191"/>
                  <a:gd name="connsiteX97" fmla="*/ 512898 w 1146476"/>
                  <a:gd name="connsiteY97" fmla="*/ 400443 h 1064191"/>
                  <a:gd name="connsiteX98" fmla="*/ 512898 w 1146476"/>
                  <a:gd name="connsiteY98" fmla="*/ 400443 h 1064191"/>
                  <a:gd name="connsiteX99" fmla="*/ 565009 w 1146476"/>
                  <a:gd name="connsiteY99" fmla="*/ 639063 h 1064191"/>
                  <a:gd name="connsiteX100" fmla="*/ 650036 w 1146476"/>
                  <a:gd name="connsiteY100" fmla="*/ 724089 h 1064191"/>
                  <a:gd name="connsiteX101" fmla="*/ 581467 w 1146476"/>
                  <a:gd name="connsiteY101" fmla="*/ 806372 h 1064191"/>
                  <a:gd name="connsiteX102" fmla="*/ 548553 w 1146476"/>
                  <a:gd name="connsiteY102" fmla="*/ 806372 h 1064191"/>
                  <a:gd name="connsiteX103" fmla="*/ 479984 w 1146476"/>
                  <a:gd name="connsiteY103" fmla="*/ 724089 h 1064191"/>
                  <a:gd name="connsiteX104" fmla="*/ 565009 w 1146476"/>
                  <a:gd name="connsiteY104" fmla="*/ 639063 h 1064191"/>
                  <a:gd name="connsiteX105" fmla="*/ 565009 w 1146476"/>
                  <a:gd name="connsiteY105" fmla="*/ 639063 h 1064191"/>
                  <a:gd name="connsiteX106" fmla="*/ 205708 w 1146476"/>
                  <a:gd name="connsiteY106" fmla="*/ 809115 h 1064191"/>
                  <a:gd name="connsiteX107" fmla="*/ 172794 w 1146476"/>
                  <a:gd name="connsiteY107" fmla="*/ 809115 h 1064191"/>
                  <a:gd name="connsiteX108" fmla="*/ 104225 w 1146476"/>
                  <a:gd name="connsiteY108" fmla="*/ 726832 h 1064191"/>
                  <a:gd name="connsiteX109" fmla="*/ 189252 w 1146476"/>
                  <a:gd name="connsiteY109" fmla="*/ 641806 h 1064191"/>
                  <a:gd name="connsiteX110" fmla="*/ 274277 w 1146476"/>
                  <a:gd name="connsiteY110" fmla="*/ 726832 h 1064191"/>
                  <a:gd name="connsiteX111" fmla="*/ 205708 w 1146476"/>
                  <a:gd name="connsiteY111" fmla="*/ 809115 h 1064191"/>
                  <a:gd name="connsiteX112" fmla="*/ 205708 w 1146476"/>
                  <a:gd name="connsiteY112" fmla="*/ 809115 h 1064191"/>
                  <a:gd name="connsiteX113" fmla="*/ 271535 w 1146476"/>
                  <a:gd name="connsiteY113" fmla="*/ 811858 h 1064191"/>
                  <a:gd name="connsiteX114" fmla="*/ 309932 w 1146476"/>
                  <a:gd name="connsiteY114" fmla="*/ 724089 h 1064191"/>
                  <a:gd name="connsiteX115" fmla="*/ 208450 w 1146476"/>
                  <a:gd name="connsiteY115" fmla="*/ 606150 h 1064191"/>
                  <a:gd name="connsiteX116" fmla="*/ 208450 w 1146476"/>
                  <a:gd name="connsiteY116" fmla="*/ 556781 h 1064191"/>
                  <a:gd name="connsiteX117" fmla="*/ 224907 w 1146476"/>
                  <a:gd name="connsiteY117" fmla="*/ 540324 h 1064191"/>
                  <a:gd name="connsiteX118" fmla="*/ 548553 w 1146476"/>
                  <a:gd name="connsiteY118" fmla="*/ 540324 h 1064191"/>
                  <a:gd name="connsiteX119" fmla="*/ 548553 w 1146476"/>
                  <a:gd name="connsiteY119" fmla="*/ 606150 h 1064191"/>
                  <a:gd name="connsiteX120" fmla="*/ 447071 w 1146476"/>
                  <a:gd name="connsiteY120" fmla="*/ 724089 h 1064191"/>
                  <a:gd name="connsiteX121" fmla="*/ 485470 w 1146476"/>
                  <a:gd name="connsiteY121" fmla="*/ 811858 h 1064191"/>
                  <a:gd name="connsiteX122" fmla="*/ 378502 w 1146476"/>
                  <a:gd name="connsiteY122" fmla="*/ 894140 h 1064191"/>
                  <a:gd name="connsiteX123" fmla="*/ 271535 w 1146476"/>
                  <a:gd name="connsiteY123" fmla="*/ 811858 h 1064191"/>
                  <a:gd name="connsiteX124" fmla="*/ 271535 w 1146476"/>
                  <a:gd name="connsiteY124" fmla="*/ 811858 h 1064191"/>
                  <a:gd name="connsiteX125" fmla="*/ 737805 w 1146476"/>
                  <a:gd name="connsiteY125" fmla="*/ 965452 h 1064191"/>
                  <a:gd name="connsiteX126" fmla="*/ 737805 w 1146476"/>
                  <a:gd name="connsiteY126" fmla="*/ 1012079 h 1064191"/>
                  <a:gd name="connsiteX127" fmla="*/ 713120 w 1146476"/>
                  <a:gd name="connsiteY127" fmla="*/ 1034021 h 1064191"/>
                  <a:gd name="connsiteX128" fmla="*/ 685692 w 1146476"/>
                  <a:gd name="connsiteY128" fmla="*/ 1034021 h 1064191"/>
                  <a:gd name="connsiteX129" fmla="*/ 685692 w 1146476"/>
                  <a:gd name="connsiteY129" fmla="*/ 981909 h 1064191"/>
                  <a:gd name="connsiteX130" fmla="*/ 669236 w 1146476"/>
                  <a:gd name="connsiteY130" fmla="*/ 965452 h 1064191"/>
                  <a:gd name="connsiteX131" fmla="*/ 652778 w 1146476"/>
                  <a:gd name="connsiteY131" fmla="*/ 981909 h 1064191"/>
                  <a:gd name="connsiteX132" fmla="*/ 652778 w 1146476"/>
                  <a:gd name="connsiteY132" fmla="*/ 1034021 h 1064191"/>
                  <a:gd name="connsiteX133" fmla="*/ 479984 w 1146476"/>
                  <a:gd name="connsiteY133" fmla="*/ 1034021 h 1064191"/>
                  <a:gd name="connsiteX134" fmla="*/ 479984 w 1146476"/>
                  <a:gd name="connsiteY134" fmla="*/ 981909 h 1064191"/>
                  <a:gd name="connsiteX135" fmla="*/ 463528 w 1146476"/>
                  <a:gd name="connsiteY135" fmla="*/ 965452 h 1064191"/>
                  <a:gd name="connsiteX136" fmla="*/ 447071 w 1146476"/>
                  <a:gd name="connsiteY136" fmla="*/ 981909 h 1064191"/>
                  <a:gd name="connsiteX137" fmla="*/ 447071 w 1146476"/>
                  <a:gd name="connsiteY137" fmla="*/ 1034021 h 1064191"/>
                  <a:gd name="connsiteX138" fmla="*/ 411415 w 1146476"/>
                  <a:gd name="connsiteY138" fmla="*/ 1034021 h 1064191"/>
                  <a:gd name="connsiteX139" fmla="*/ 397701 w 1146476"/>
                  <a:gd name="connsiteY139" fmla="*/ 1020307 h 1064191"/>
                  <a:gd name="connsiteX140" fmla="*/ 397701 w 1146476"/>
                  <a:gd name="connsiteY140" fmla="*/ 965452 h 1064191"/>
                  <a:gd name="connsiteX141" fmla="*/ 521126 w 1146476"/>
                  <a:gd name="connsiteY141" fmla="*/ 842028 h 1064191"/>
                  <a:gd name="connsiteX142" fmla="*/ 617123 w 1146476"/>
                  <a:gd name="connsiteY142" fmla="*/ 842028 h 1064191"/>
                  <a:gd name="connsiteX143" fmla="*/ 737805 w 1146476"/>
                  <a:gd name="connsiteY143" fmla="*/ 965452 h 1064191"/>
                  <a:gd name="connsiteX144" fmla="*/ 737805 w 1146476"/>
                  <a:gd name="connsiteY144" fmla="*/ 965452 h 1064191"/>
                  <a:gd name="connsiteX145" fmla="*/ 737805 w 1146476"/>
                  <a:gd name="connsiteY145" fmla="*/ 965452 h 1064191"/>
                  <a:gd name="connsiteX146" fmla="*/ 647292 w 1146476"/>
                  <a:gd name="connsiteY146" fmla="*/ 811858 h 1064191"/>
                  <a:gd name="connsiteX147" fmla="*/ 685692 w 1146476"/>
                  <a:gd name="connsiteY147" fmla="*/ 724089 h 1064191"/>
                  <a:gd name="connsiteX148" fmla="*/ 584209 w 1146476"/>
                  <a:gd name="connsiteY148" fmla="*/ 606150 h 1064191"/>
                  <a:gd name="connsiteX149" fmla="*/ 584209 w 1146476"/>
                  <a:gd name="connsiteY149" fmla="*/ 540324 h 1064191"/>
                  <a:gd name="connsiteX150" fmla="*/ 910599 w 1146476"/>
                  <a:gd name="connsiteY150" fmla="*/ 540324 h 1064191"/>
                  <a:gd name="connsiteX151" fmla="*/ 927055 w 1146476"/>
                  <a:gd name="connsiteY151" fmla="*/ 556781 h 1064191"/>
                  <a:gd name="connsiteX152" fmla="*/ 927055 w 1146476"/>
                  <a:gd name="connsiteY152" fmla="*/ 606150 h 1064191"/>
                  <a:gd name="connsiteX153" fmla="*/ 825572 w 1146476"/>
                  <a:gd name="connsiteY153" fmla="*/ 724089 h 1064191"/>
                  <a:gd name="connsiteX154" fmla="*/ 863972 w 1146476"/>
                  <a:gd name="connsiteY154" fmla="*/ 811858 h 1064191"/>
                  <a:gd name="connsiteX155" fmla="*/ 757003 w 1146476"/>
                  <a:gd name="connsiteY155" fmla="*/ 894140 h 1064191"/>
                  <a:gd name="connsiteX156" fmla="*/ 647292 w 1146476"/>
                  <a:gd name="connsiteY156" fmla="*/ 811858 h 1064191"/>
                  <a:gd name="connsiteX157" fmla="*/ 647292 w 1146476"/>
                  <a:gd name="connsiteY157" fmla="*/ 811858 h 1064191"/>
                  <a:gd name="connsiteX158" fmla="*/ 1113563 w 1146476"/>
                  <a:gd name="connsiteY158" fmla="*/ 1020307 h 1064191"/>
                  <a:gd name="connsiteX159" fmla="*/ 1099849 w 1146476"/>
                  <a:gd name="connsiteY159" fmla="*/ 1034021 h 1064191"/>
                  <a:gd name="connsiteX160" fmla="*/ 1064193 w 1146476"/>
                  <a:gd name="connsiteY160" fmla="*/ 1034021 h 1064191"/>
                  <a:gd name="connsiteX161" fmla="*/ 1064193 w 1146476"/>
                  <a:gd name="connsiteY161" fmla="*/ 981909 h 1064191"/>
                  <a:gd name="connsiteX162" fmla="*/ 1047737 w 1146476"/>
                  <a:gd name="connsiteY162" fmla="*/ 965452 h 1064191"/>
                  <a:gd name="connsiteX163" fmla="*/ 1031280 w 1146476"/>
                  <a:gd name="connsiteY163" fmla="*/ 981909 h 1064191"/>
                  <a:gd name="connsiteX164" fmla="*/ 1031280 w 1146476"/>
                  <a:gd name="connsiteY164" fmla="*/ 1034021 h 1064191"/>
                  <a:gd name="connsiteX165" fmla="*/ 858486 w 1146476"/>
                  <a:gd name="connsiteY165" fmla="*/ 1034021 h 1064191"/>
                  <a:gd name="connsiteX166" fmla="*/ 858486 w 1146476"/>
                  <a:gd name="connsiteY166" fmla="*/ 981909 h 1064191"/>
                  <a:gd name="connsiteX167" fmla="*/ 842030 w 1146476"/>
                  <a:gd name="connsiteY167" fmla="*/ 965452 h 1064191"/>
                  <a:gd name="connsiteX168" fmla="*/ 825572 w 1146476"/>
                  <a:gd name="connsiteY168" fmla="*/ 981909 h 1064191"/>
                  <a:gd name="connsiteX169" fmla="*/ 825572 w 1146476"/>
                  <a:gd name="connsiteY169" fmla="*/ 1034021 h 1064191"/>
                  <a:gd name="connsiteX170" fmla="*/ 789917 w 1146476"/>
                  <a:gd name="connsiteY170" fmla="*/ 1034021 h 1064191"/>
                  <a:gd name="connsiteX171" fmla="*/ 776203 w 1146476"/>
                  <a:gd name="connsiteY171" fmla="*/ 1020307 h 1064191"/>
                  <a:gd name="connsiteX172" fmla="*/ 776203 w 1146476"/>
                  <a:gd name="connsiteY172" fmla="*/ 965452 h 1064191"/>
                  <a:gd name="connsiteX173" fmla="*/ 776203 w 1146476"/>
                  <a:gd name="connsiteY173" fmla="*/ 965452 h 1064191"/>
                  <a:gd name="connsiteX174" fmla="*/ 899627 w 1146476"/>
                  <a:gd name="connsiteY174" fmla="*/ 842028 h 1064191"/>
                  <a:gd name="connsiteX175" fmla="*/ 995624 w 1146476"/>
                  <a:gd name="connsiteY175" fmla="*/ 842028 h 1064191"/>
                  <a:gd name="connsiteX176" fmla="*/ 1119049 w 1146476"/>
                  <a:gd name="connsiteY176" fmla="*/ 965452 h 1064191"/>
                  <a:gd name="connsiteX177" fmla="*/ 1119049 w 1146476"/>
                  <a:gd name="connsiteY177" fmla="*/ 1020307 h 106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1146476" h="1064191">
                    <a:moveTo>
                      <a:pt x="1023052" y="811858"/>
                    </a:moveTo>
                    <a:cubicBezTo>
                      <a:pt x="1047737" y="789915"/>
                      <a:pt x="1061451" y="759745"/>
                      <a:pt x="1061451" y="724089"/>
                    </a:cubicBezTo>
                    <a:cubicBezTo>
                      <a:pt x="1061451" y="663748"/>
                      <a:pt x="1017566" y="614379"/>
                      <a:pt x="959969" y="606150"/>
                    </a:cubicBezTo>
                    <a:lnTo>
                      <a:pt x="959969" y="556781"/>
                    </a:lnTo>
                    <a:cubicBezTo>
                      <a:pt x="959969" y="529353"/>
                      <a:pt x="938027" y="507411"/>
                      <a:pt x="910599" y="507411"/>
                    </a:cubicBezTo>
                    <a:lnTo>
                      <a:pt x="584209" y="507411"/>
                    </a:lnTo>
                    <a:lnTo>
                      <a:pt x="584209" y="433356"/>
                    </a:lnTo>
                    <a:lnTo>
                      <a:pt x="619865" y="433356"/>
                    </a:lnTo>
                    <a:cubicBezTo>
                      <a:pt x="644550" y="433356"/>
                      <a:pt x="663750" y="414157"/>
                      <a:pt x="663750" y="389472"/>
                    </a:cubicBezTo>
                    <a:lnTo>
                      <a:pt x="663750" y="356559"/>
                    </a:lnTo>
                    <a:cubicBezTo>
                      <a:pt x="663750" y="345588"/>
                      <a:pt x="658264" y="334617"/>
                      <a:pt x="652778" y="326389"/>
                    </a:cubicBezTo>
                    <a:cubicBezTo>
                      <a:pt x="661006" y="307189"/>
                      <a:pt x="671978" y="290733"/>
                      <a:pt x="685692" y="274276"/>
                    </a:cubicBezTo>
                    <a:cubicBezTo>
                      <a:pt x="713120" y="244106"/>
                      <a:pt x="729575" y="205707"/>
                      <a:pt x="729575" y="164566"/>
                    </a:cubicBezTo>
                    <a:cubicBezTo>
                      <a:pt x="729575" y="159080"/>
                      <a:pt x="729575" y="153595"/>
                      <a:pt x="729575" y="150852"/>
                    </a:cubicBezTo>
                    <a:cubicBezTo>
                      <a:pt x="729575" y="142624"/>
                      <a:pt x="721348" y="134395"/>
                      <a:pt x="710377" y="134395"/>
                    </a:cubicBezTo>
                    <a:cubicBezTo>
                      <a:pt x="702148" y="134395"/>
                      <a:pt x="693920" y="142624"/>
                      <a:pt x="693920" y="153595"/>
                    </a:cubicBezTo>
                    <a:cubicBezTo>
                      <a:pt x="693920" y="156337"/>
                      <a:pt x="693920" y="161823"/>
                      <a:pt x="693920" y="164566"/>
                    </a:cubicBezTo>
                    <a:cubicBezTo>
                      <a:pt x="693920" y="197479"/>
                      <a:pt x="682950" y="227649"/>
                      <a:pt x="661006" y="249591"/>
                    </a:cubicBezTo>
                    <a:cubicBezTo>
                      <a:pt x="644550" y="268791"/>
                      <a:pt x="630837" y="287990"/>
                      <a:pt x="622609" y="309932"/>
                    </a:cubicBezTo>
                    <a:lnTo>
                      <a:pt x="518384" y="309932"/>
                    </a:lnTo>
                    <a:cubicBezTo>
                      <a:pt x="510154" y="287990"/>
                      <a:pt x="496440" y="266048"/>
                      <a:pt x="479984" y="249591"/>
                    </a:cubicBezTo>
                    <a:cubicBezTo>
                      <a:pt x="458042" y="224906"/>
                      <a:pt x="444329" y="194736"/>
                      <a:pt x="444329" y="161823"/>
                    </a:cubicBezTo>
                    <a:cubicBezTo>
                      <a:pt x="444329" y="93254"/>
                      <a:pt x="499184" y="35656"/>
                      <a:pt x="570495" y="35656"/>
                    </a:cubicBezTo>
                    <a:lnTo>
                      <a:pt x="570495" y="35656"/>
                    </a:lnTo>
                    <a:cubicBezTo>
                      <a:pt x="608895" y="35656"/>
                      <a:pt x="644550" y="52112"/>
                      <a:pt x="669236" y="82283"/>
                    </a:cubicBezTo>
                    <a:cubicBezTo>
                      <a:pt x="674720" y="90511"/>
                      <a:pt x="685692" y="90511"/>
                      <a:pt x="693920" y="85026"/>
                    </a:cubicBezTo>
                    <a:cubicBezTo>
                      <a:pt x="702148" y="79540"/>
                      <a:pt x="702148" y="68569"/>
                      <a:pt x="696664" y="60341"/>
                    </a:cubicBezTo>
                    <a:cubicBezTo>
                      <a:pt x="666492" y="21942"/>
                      <a:pt x="619865" y="0"/>
                      <a:pt x="570495" y="0"/>
                    </a:cubicBezTo>
                    <a:cubicBezTo>
                      <a:pt x="570495" y="0"/>
                      <a:pt x="570495" y="0"/>
                      <a:pt x="570495" y="0"/>
                    </a:cubicBezTo>
                    <a:cubicBezTo>
                      <a:pt x="482726" y="0"/>
                      <a:pt x="411415" y="71312"/>
                      <a:pt x="411415" y="159080"/>
                    </a:cubicBezTo>
                    <a:cubicBezTo>
                      <a:pt x="411415" y="200222"/>
                      <a:pt x="427871" y="238620"/>
                      <a:pt x="455299" y="268791"/>
                    </a:cubicBezTo>
                    <a:cubicBezTo>
                      <a:pt x="469013" y="282504"/>
                      <a:pt x="479984" y="301704"/>
                      <a:pt x="488212" y="318160"/>
                    </a:cubicBezTo>
                    <a:cubicBezTo>
                      <a:pt x="479984" y="326389"/>
                      <a:pt x="477242" y="337360"/>
                      <a:pt x="477242" y="348331"/>
                    </a:cubicBezTo>
                    <a:lnTo>
                      <a:pt x="477242" y="381244"/>
                    </a:lnTo>
                    <a:cubicBezTo>
                      <a:pt x="477242" y="405929"/>
                      <a:pt x="496440" y="425128"/>
                      <a:pt x="521126" y="425128"/>
                    </a:cubicBezTo>
                    <a:lnTo>
                      <a:pt x="556781" y="425128"/>
                    </a:lnTo>
                    <a:lnTo>
                      <a:pt x="556781" y="499183"/>
                    </a:lnTo>
                    <a:lnTo>
                      <a:pt x="230393" y="499183"/>
                    </a:lnTo>
                    <a:cubicBezTo>
                      <a:pt x="202965" y="499183"/>
                      <a:pt x="181022" y="521125"/>
                      <a:pt x="181022" y="548552"/>
                    </a:cubicBezTo>
                    <a:lnTo>
                      <a:pt x="181022" y="597922"/>
                    </a:lnTo>
                    <a:cubicBezTo>
                      <a:pt x="123425" y="606150"/>
                      <a:pt x="79541" y="655520"/>
                      <a:pt x="79541" y="715861"/>
                    </a:cubicBezTo>
                    <a:cubicBezTo>
                      <a:pt x="79541" y="748774"/>
                      <a:pt x="93255" y="781687"/>
                      <a:pt x="117939" y="803629"/>
                    </a:cubicBezTo>
                    <a:cubicBezTo>
                      <a:pt x="101483" y="806372"/>
                      <a:pt x="85025" y="814600"/>
                      <a:pt x="68569" y="822829"/>
                    </a:cubicBezTo>
                    <a:cubicBezTo>
                      <a:pt x="60341" y="828314"/>
                      <a:pt x="57597" y="839285"/>
                      <a:pt x="63083" y="847513"/>
                    </a:cubicBezTo>
                    <a:cubicBezTo>
                      <a:pt x="68569" y="855742"/>
                      <a:pt x="79541" y="858484"/>
                      <a:pt x="87769" y="852999"/>
                    </a:cubicBezTo>
                    <a:cubicBezTo>
                      <a:pt x="106969" y="842028"/>
                      <a:pt x="128910" y="833800"/>
                      <a:pt x="153594" y="833800"/>
                    </a:cubicBezTo>
                    <a:lnTo>
                      <a:pt x="249591" y="833800"/>
                    </a:lnTo>
                    <a:cubicBezTo>
                      <a:pt x="318160" y="833800"/>
                      <a:pt x="373016" y="888655"/>
                      <a:pt x="373016" y="957224"/>
                    </a:cubicBezTo>
                    <a:lnTo>
                      <a:pt x="373016" y="1012079"/>
                    </a:lnTo>
                    <a:cubicBezTo>
                      <a:pt x="373016" y="1020307"/>
                      <a:pt x="367532" y="1025793"/>
                      <a:pt x="359302" y="1025793"/>
                    </a:cubicBezTo>
                    <a:lnTo>
                      <a:pt x="323646" y="1025793"/>
                    </a:lnTo>
                    <a:lnTo>
                      <a:pt x="323646" y="973681"/>
                    </a:lnTo>
                    <a:cubicBezTo>
                      <a:pt x="323646" y="965452"/>
                      <a:pt x="315418" y="957224"/>
                      <a:pt x="307190" y="957224"/>
                    </a:cubicBezTo>
                    <a:cubicBezTo>
                      <a:pt x="298962" y="957224"/>
                      <a:pt x="290733" y="965452"/>
                      <a:pt x="290733" y="973681"/>
                    </a:cubicBezTo>
                    <a:lnTo>
                      <a:pt x="290733" y="1025793"/>
                    </a:lnTo>
                    <a:lnTo>
                      <a:pt x="117939" y="1025793"/>
                    </a:lnTo>
                    <a:lnTo>
                      <a:pt x="117939" y="973681"/>
                    </a:lnTo>
                    <a:cubicBezTo>
                      <a:pt x="117939" y="965452"/>
                      <a:pt x="109711" y="957224"/>
                      <a:pt x="101483" y="957224"/>
                    </a:cubicBezTo>
                    <a:cubicBezTo>
                      <a:pt x="93255" y="957224"/>
                      <a:pt x="85025" y="965452"/>
                      <a:pt x="85025" y="973681"/>
                    </a:cubicBezTo>
                    <a:lnTo>
                      <a:pt x="85025" y="1025793"/>
                    </a:lnTo>
                    <a:lnTo>
                      <a:pt x="49369" y="1025793"/>
                    </a:lnTo>
                    <a:cubicBezTo>
                      <a:pt x="41142" y="1025793"/>
                      <a:pt x="35656" y="1020307"/>
                      <a:pt x="35656" y="1012079"/>
                    </a:cubicBezTo>
                    <a:lnTo>
                      <a:pt x="35656" y="957224"/>
                    </a:lnTo>
                    <a:cubicBezTo>
                      <a:pt x="35656" y="938025"/>
                      <a:pt x="38399" y="921568"/>
                      <a:pt x="46627" y="905112"/>
                    </a:cubicBezTo>
                    <a:cubicBezTo>
                      <a:pt x="49369" y="896883"/>
                      <a:pt x="46627" y="885912"/>
                      <a:pt x="38399" y="883169"/>
                    </a:cubicBezTo>
                    <a:cubicBezTo>
                      <a:pt x="30170" y="880427"/>
                      <a:pt x="19200" y="883169"/>
                      <a:pt x="16456" y="891398"/>
                    </a:cubicBezTo>
                    <a:cubicBezTo>
                      <a:pt x="5486" y="913340"/>
                      <a:pt x="0" y="935282"/>
                      <a:pt x="0" y="959967"/>
                    </a:cubicBezTo>
                    <a:lnTo>
                      <a:pt x="0" y="1014822"/>
                    </a:lnTo>
                    <a:cubicBezTo>
                      <a:pt x="0" y="1042250"/>
                      <a:pt x="21942" y="1064192"/>
                      <a:pt x="49369" y="1064192"/>
                    </a:cubicBezTo>
                    <a:lnTo>
                      <a:pt x="362046" y="1064192"/>
                    </a:lnTo>
                    <a:cubicBezTo>
                      <a:pt x="373016" y="1064192"/>
                      <a:pt x="386730" y="1058706"/>
                      <a:pt x="394959" y="1053221"/>
                    </a:cubicBezTo>
                    <a:cubicBezTo>
                      <a:pt x="403187" y="1061449"/>
                      <a:pt x="414157" y="1064192"/>
                      <a:pt x="427871" y="1064192"/>
                    </a:cubicBezTo>
                    <a:lnTo>
                      <a:pt x="713120" y="1064192"/>
                    </a:lnTo>
                    <a:cubicBezTo>
                      <a:pt x="726833" y="1064192"/>
                      <a:pt x="740547" y="1058706"/>
                      <a:pt x="751519" y="1050478"/>
                    </a:cubicBezTo>
                    <a:cubicBezTo>
                      <a:pt x="759747" y="1058706"/>
                      <a:pt x="773461" y="1064192"/>
                      <a:pt x="787175" y="1064192"/>
                    </a:cubicBezTo>
                    <a:lnTo>
                      <a:pt x="1097107" y="1064192"/>
                    </a:lnTo>
                    <a:cubicBezTo>
                      <a:pt x="1124535" y="1064192"/>
                      <a:pt x="1146476" y="1042250"/>
                      <a:pt x="1146476" y="1014822"/>
                    </a:cubicBezTo>
                    <a:lnTo>
                      <a:pt x="1146476" y="959967"/>
                    </a:lnTo>
                    <a:cubicBezTo>
                      <a:pt x="1146476" y="891398"/>
                      <a:pt x="1094365" y="828314"/>
                      <a:pt x="1023052" y="811858"/>
                    </a:cubicBezTo>
                    <a:lnTo>
                      <a:pt x="1023052" y="811858"/>
                    </a:lnTo>
                    <a:close/>
                    <a:moveTo>
                      <a:pt x="943513" y="641806"/>
                    </a:moveTo>
                    <a:cubicBezTo>
                      <a:pt x="943513" y="641806"/>
                      <a:pt x="946255" y="641806"/>
                      <a:pt x="946255" y="641806"/>
                    </a:cubicBezTo>
                    <a:cubicBezTo>
                      <a:pt x="990138" y="644549"/>
                      <a:pt x="1028538" y="680205"/>
                      <a:pt x="1028538" y="726832"/>
                    </a:cubicBezTo>
                    <a:cubicBezTo>
                      <a:pt x="1028538" y="767973"/>
                      <a:pt x="1001110" y="800887"/>
                      <a:pt x="959969" y="809115"/>
                    </a:cubicBezTo>
                    <a:lnTo>
                      <a:pt x="927055" y="809115"/>
                    </a:lnTo>
                    <a:cubicBezTo>
                      <a:pt x="888657" y="800887"/>
                      <a:pt x="858486" y="765231"/>
                      <a:pt x="858486" y="726832"/>
                    </a:cubicBezTo>
                    <a:cubicBezTo>
                      <a:pt x="858486" y="680205"/>
                      <a:pt x="894142" y="644549"/>
                      <a:pt x="940769" y="641806"/>
                    </a:cubicBezTo>
                    <a:cubicBezTo>
                      <a:pt x="940769" y="641806"/>
                      <a:pt x="940769" y="641806"/>
                      <a:pt x="943513" y="641806"/>
                    </a:cubicBezTo>
                    <a:lnTo>
                      <a:pt x="943513" y="641806"/>
                    </a:lnTo>
                    <a:close/>
                    <a:moveTo>
                      <a:pt x="512898" y="400443"/>
                    </a:moveTo>
                    <a:cubicBezTo>
                      <a:pt x="507412" y="400443"/>
                      <a:pt x="504670" y="397701"/>
                      <a:pt x="504670" y="392215"/>
                    </a:cubicBezTo>
                    <a:lnTo>
                      <a:pt x="504670" y="359302"/>
                    </a:lnTo>
                    <a:cubicBezTo>
                      <a:pt x="504670" y="353816"/>
                      <a:pt x="507412" y="351073"/>
                      <a:pt x="512898" y="351073"/>
                    </a:cubicBezTo>
                    <a:lnTo>
                      <a:pt x="617123" y="351073"/>
                    </a:lnTo>
                    <a:cubicBezTo>
                      <a:pt x="622609" y="351073"/>
                      <a:pt x="625351" y="353816"/>
                      <a:pt x="625351" y="359302"/>
                    </a:cubicBezTo>
                    <a:lnTo>
                      <a:pt x="625351" y="392215"/>
                    </a:lnTo>
                    <a:cubicBezTo>
                      <a:pt x="625351" y="397701"/>
                      <a:pt x="622609" y="400443"/>
                      <a:pt x="617123" y="400443"/>
                    </a:cubicBezTo>
                    <a:lnTo>
                      <a:pt x="512898" y="400443"/>
                    </a:lnTo>
                    <a:lnTo>
                      <a:pt x="512898" y="400443"/>
                    </a:lnTo>
                    <a:close/>
                    <a:moveTo>
                      <a:pt x="565009" y="639063"/>
                    </a:moveTo>
                    <a:cubicBezTo>
                      <a:pt x="611637" y="639063"/>
                      <a:pt x="650036" y="677462"/>
                      <a:pt x="650036" y="724089"/>
                    </a:cubicBezTo>
                    <a:cubicBezTo>
                      <a:pt x="650036" y="765231"/>
                      <a:pt x="622609" y="798144"/>
                      <a:pt x="581467" y="806372"/>
                    </a:cubicBezTo>
                    <a:lnTo>
                      <a:pt x="548553" y="806372"/>
                    </a:lnTo>
                    <a:cubicBezTo>
                      <a:pt x="510154" y="798144"/>
                      <a:pt x="479984" y="762488"/>
                      <a:pt x="479984" y="724089"/>
                    </a:cubicBezTo>
                    <a:cubicBezTo>
                      <a:pt x="479984" y="677462"/>
                      <a:pt x="518384" y="639063"/>
                      <a:pt x="565009" y="639063"/>
                    </a:cubicBezTo>
                    <a:lnTo>
                      <a:pt x="565009" y="639063"/>
                    </a:lnTo>
                    <a:close/>
                    <a:moveTo>
                      <a:pt x="205708" y="809115"/>
                    </a:moveTo>
                    <a:lnTo>
                      <a:pt x="172794" y="809115"/>
                    </a:lnTo>
                    <a:cubicBezTo>
                      <a:pt x="134396" y="800887"/>
                      <a:pt x="104225" y="765231"/>
                      <a:pt x="104225" y="726832"/>
                    </a:cubicBezTo>
                    <a:cubicBezTo>
                      <a:pt x="104225" y="680205"/>
                      <a:pt x="142624" y="641806"/>
                      <a:pt x="189252" y="641806"/>
                    </a:cubicBezTo>
                    <a:cubicBezTo>
                      <a:pt x="235877" y="641806"/>
                      <a:pt x="274277" y="680205"/>
                      <a:pt x="274277" y="726832"/>
                    </a:cubicBezTo>
                    <a:cubicBezTo>
                      <a:pt x="274277" y="765231"/>
                      <a:pt x="244107" y="800887"/>
                      <a:pt x="205708" y="809115"/>
                    </a:cubicBezTo>
                    <a:lnTo>
                      <a:pt x="205708" y="809115"/>
                    </a:lnTo>
                    <a:close/>
                    <a:moveTo>
                      <a:pt x="271535" y="811858"/>
                    </a:moveTo>
                    <a:cubicBezTo>
                      <a:pt x="296219" y="789915"/>
                      <a:pt x="309932" y="759745"/>
                      <a:pt x="309932" y="724089"/>
                    </a:cubicBezTo>
                    <a:cubicBezTo>
                      <a:pt x="309932" y="663748"/>
                      <a:pt x="266049" y="614379"/>
                      <a:pt x="208450" y="606150"/>
                    </a:cubicBezTo>
                    <a:lnTo>
                      <a:pt x="208450" y="556781"/>
                    </a:lnTo>
                    <a:cubicBezTo>
                      <a:pt x="208450" y="548552"/>
                      <a:pt x="216679" y="540324"/>
                      <a:pt x="224907" y="540324"/>
                    </a:cubicBezTo>
                    <a:lnTo>
                      <a:pt x="548553" y="540324"/>
                    </a:lnTo>
                    <a:lnTo>
                      <a:pt x="548553" y="606150"/>
                    </a:lnTo>
                    <a:cubicBezTo>
                      <a:pt x="490956" y="614379"/>
                      <a:pt x="447071" y="663748"/>
                      <a:pt x="447071" y="724089"/>
                    </a:cubicBezTo>
                    <a:cubicBezTo>
                      <a:pt x="447071" y="757002"/>
                      <a:pt x="460785" y="789915"/>
                      <a:pt x="485470" y="811858"/>
                    </a:cubicBezTo>
                    <a:cubicBezTo>
                      <a:pt x="438843" y="822829"/>
                      <a:pt x="400443" y="852999"/>
                      <a:pt x="378502" y="894140"/>
                    </a:cubicBezTo>
                    <a:cubicBezTo>
                      <a:pt x="356560" y="852999"/>
                      <a:pt x="318160" y="822829"/>
                      <a:pt x="271535" y="811858"/>
                    </a:cubicBezTo>
                    <a:lnTo>
                      <a:pt x="271535" y="811858"/>
                    </a:lnTo>
                    <a:close/>
                    <a:moveTo>
                      <a:pt x="737805" y="965452"/>
                    </a:moveTo>
                    <a:lnTo>
                      <a:pt x="737805" y="1012079"/>
                    </a:lnTo>
                    <a:cubicBezTo>
                      <a:pt x="737805" y="1025793"/>
                      <a:pt x="726833" y="1034021"/>
                      <a:pt x="713120" y="1034021"/>
                    </a:cubicBezTo>
                    <a:lnTo>
                      <a:pt x="685692" y="1034021"/>
                    </a:lnTo>
                    <a:lnTo>
                      <a:pt x="685692" y="981909"/>
                    </a:lnTo>
                    <a:cubicBezTo>
                      <a:pt x="685692" y="973681"/>
                      <a:pt x="677464" y="965452"/>
                      <a:pt x="669236" y="965452"/>
                    </a:cubicBezTo>
                    <a:cubicBezTo>
                      <a:pt x="661006" y="965452"/>
                      <a:pt x="652778" y="973681"/>
                      <a:pt x="652778" y="981909"/>
                    </a:cubicBezTo>
                    <a:lnTo>
                      <a:pt x="652778" y="1034021"/>
                    </a:lnTo>
                    <a:lnTo>
                      <a:pt x="479984" y="1034021"/>
                    </a:lnTo>
                    <a:lnTo>
                      <a:pt x="479984" y="981909"/>
                    </a:lnTo>
                    <a:cubicBezTo>
                      <a:pt x="479984" y="973681"/>
                      <a:pt x="471756" y="965452"/>
                      <a:pt x="463528" y="965452"/>
                    </a:cubicBezTo>
                    <a:cubicBezTo>
                      <a:pt x="455299" y="965452"/>
                      <a:pt x="447071" y="973681"/>
                      <a:pt x="447071" y="981909"/>
                    </a:cubicBezTo>
                    <a:lnTo>
                      <a:pt x="447071" y="1034021"/>
                    </a:lnTo>
                    <a:lnTo>
                      <a:pt x="411415" y="1034021"/>
                    </a:lnTo>
                    <a:cubicBezTo>
                      <a:pt x="403187" y="1034021"/>
                      <a:pt x="397701" y="1028536"/>
                      <a:pt x="397701" y="1020307"/>
                    </a:cubicBezTo>
                    <a:lnTo>
                      <a:pt x="397701" y="965452"/>
                    </a:lnTo>
                    <a:cubicBezTo>
                      <a:pt x="397701" y="896883"/>
                      <a:pt x="452557" y="842028"/>
                      <a:pt x="521126" y="842028"/>
                    </a:cubicBezTo>
                    <a:lnTo>
                      <a:pt x="617123" y="842028"/>
                    </a:lnTo>
                    <a:cubicBezTo>
                      <a:pt x="680206" y="842028"/>
                      <a:pt x="735061" y="896883"/>
                      <a:pt x="737805" y="965452"/>
                    </a:cubicBezTo>
                    <a:cubicBezTo>
                      <a:pt x="737805" y="965452"/>
                      <a:pt x="737805" y="965452"/>
                      <a:pt x="737805" y="965452"/>
                    </a:cubicBezTo>
                    <a:lnTo>
                      <a:pt x="737805" y="965452"/>
                    </a:lnTo>
                    <a:close/>
                    <a:moveTo>
                      <a:pt x="647292" y="811858"/>
                    </a:moveTo>
                    <a:cubicBezTo>
                      <a:pt x="671978" y="789915"/>
                      <a:pt x="685692" y="759745"/>
                      <a:pt x="685692" y="724089"/>
                    </a:cubicBezTo>
                    <a:cubicBezTo>
                      <a:pt x="685692" y="663748"/>
                      <a:pt x="641808" y="614379"/>
                      <a:pt x="584209" y="606150"/>
                    </a:cubicBezTo>
                    <a:lnTo>
                      <a:pt x="584209" y="540324"/>
                    </a:lnTo>
                    <a:lnTo>
                      <a:pt x="910599" y="540324"/>
                    </a:lnTo>
                    <a:cubicBezTo>
                      <a:pt x="918827" y="540324"/>
                      <a:pt x="927055" y="548552"/>
                      <a:pt x="927055" y="556781"/>
                    </a:cubicBezTo>
                    <a:lnTo>
                      <a:pt x="927055" y="606150"/>
                    </a:lnTo>
                    <a:cubicBezTo>
                      <a:pt x="869458" y="614379"/>
                      <a:pt x="825572" y="663748"/>
                      <a:pt x="825572" y="724089"/>
                    </a:cubicBezTo>
                    <a:cubicBezTo>
                      <a:pt x="825572" y="757002"/>
                      <a:pt x="839286" y="789915"/>
                      <a:pt x="863972" y="811858"/>
                    </a:cubicBezTo>
                    <a:cubicBezTo>
                      <a:pt x="817344" y="822829"/>
                      <a:pt x="778947" y="852999"/>
                      <a:pt x="757003" y="894140"/>
                    </a:cubicBezTo>
                    <a:cubicBezTo>
                      <a:pt x="732319" y="852999"/>
                      <a:pt x="693920" y="822829"/>
                      <a:pt x="647292" y="811858"/>
                    </a:cubicBezTo>
                    <a:lnTo>
                      <a:pt x="647292" y="811858"/>
                    </a:lnTo>
                    <a:close/>
                    <a:moveTo>
                      <a:pt x="1113563" y="1020307"/>
                    </a:moveTo>
                    <a:cubicBezTo>
                      <a:pt x="1113563" y="1028536"/>
                      <a:pt x="1108079" y="1034021"/>
                      <a:pt x="1099849" y="1034021"/>
                    </a:cubicBezTo>
                    <a:lnTo>
                      <a:pt x="1064193" y="1034021"/>
                    </a:lnTo>
                    <a:lnTo>
                      <a:pt x="1064193" y="981909"/>
                    </a:lnTo>
                    <a:cubicBezTo>
                      <a:pt x="1064193" y="973681"/>
                      <a:pt x="1055965" y="965452"/>
                      <a:pt x="1047737" y="965452"/>
                    </a:cubicBezTo>
                    <a:cubicBezTo>
                      <a:pt x="1039510" y="965452"/>
                      <a:pt x="1031280" y="973681"/>
                      <a:pt x="1031280" y="981909"/>
                    </a:cubicBezTo>
                    <a:lnTo>
                      <a:pt x="1031280" y="1034021"/>
                    </a:lnTo>
                    <a:lnTo>
                      <a:pt x="858486" y="1034021"/>
                    </a:lnTo>
                    <a:lnTo>
                      <a:pt x="858486" y="981909"/>
                    </a:lnTo>
                    <a:cubicBezTo>
                      <a:pt x="858486" y="973681"/>
                      <a:pt x="850258" y="965452"/>
                      <a:pt x="842030" y="965452"/>
                    </a:cubicBezTo>
                    <a:cubicBezTo>
                      <a:pt x="833802" y="965452"/>
                      <a:pt x="825572" y="973681"/>
                      <a:pt x="825572" y="981909"/>
                    </a:cubicBezTo>
                    <a:lnTo>
                      <a:pt x="825572" y="1034021"/>
                    </a:lnTo>
                    <a:lnTo>
                      <a:pt x="789917" y="1034021"/>
                    </a:lnTo>
                    <a:cubicBezTo>
                      <a:pt x="781689" y="1034021"/>
                      <a:pt x="776203" y="1028536"/>
                      <a:pt x="776203" y="1020307"/>
                    </a:cubicBezTo>
                    <a:cubicBezTo>
                      <a:pt x="776203" y="959967"/>
                      <a:pt x="776203" y="968195"/>
                      <a:pt x="776203" y="965452"/>
                    </a:cubicBezTo>
                    <a:cubicBezTo>
                      <a:pt x="776203" y="965452"/>
                      <a:pt x="776203" y="965452"/>
                      <a:pt x="776203" y="965452"/>
                    </a:cubicBezTo>
                    <a:cubicBezTo>
                      <a:pt x="776203" y="896883"/>
                      <a:pt x="831058" y="842028"/>
                      <a:pt x="899627" y="842028"/>
                    </a:cubicBezTo>
                    <a:lnTo>
                      <a:pt x="995624" y="842028"/>
                    </a:lnTo>
                    <a:cubicBezTo>
                      <a:pt x="1064193" y="842028"/>
                      <a:pt x="1119049" y="896883"/>
                      <a:pt x="1119049" y="965452"/>
                    </a:cubicBezTo>
                    <a:lnTo>
                      <a:pt x="1119049" y="1020307"/>
                    </a:lnTo>
                    <a:close/>
                  </a:path>
                </a:pathLst>
              </a:custGeom>
              <a:grpFill/>
              <a:ln w="27426" cap="flat">
                <a:noFill/>
                <a:prstDash val="solid"/>
                <a:miter/>
              </a:ln>
            </p:spPr>
            <p:txBody>
              <a:bodyPr rtlCol="0" anchor="ctr"/>
              <a:lstStyle/>
              <a:p>
                <a:endParaRPr lang="en-US"/>
              </a:p>
            </p:txBody>
          </p:sp>
          <p:sp>
            <p:nvSpPr>
              <p:cNvPr id="26" name="Freeform 1025">
                <a:extLst>
                  <a:ext uri="{FF2B5EF4-FFF2-40B4-BE49-F238E27FC236}">
                    <a16:creationId xmlns:a16="http://schemas.microsoft.com/office/drawing/2014/main" id="{9A598A2D-FE85-59FD-DB1E-CF3831AA6E41}"/>
                  </a:ext>
                </a:extLst>
              </p:cNvPr>
              <p:cNvSpPr/>
              <p:nvPr/>
            </p:nvSpPr>
            <p:spPr>
              <a:xfrm>
                <a:off x="6889905" y="572719"/>
                <a:ext cx="65825" cy="32913"/>
              </a:xfrm>
              <a:custGeom>
                <a:avLst/>
                <a:gdLst>
                  <a:gd name="connsiteX0" fmla="*/ 16456 w 65825"/>
                  <a:gd name="connsiteY0" fmla="*/ 32913 h 32913"/>
                  <a:gd name="connsiteX1" fmla="*/ 49369 w 65825"/>
                  <a:gd name="connsiteY1" fmla="*/ 32913 h 32913"/>
                  <a:gd name="connsiteX2" fmla="*/ 65825 w 65825"/>
                  <a:gd name="connsiteY2" fmla="*/ 16457 h 32913"/>
                  <a:gd name="connsiteX3" fmla="*/ 49369 w 65825"/>
                  <a:gd name="connsiteY3" fmla="*/ 0 h 32913"/>
                  <a:gd name="connsiteX4" fmla="*/ 16456 w 65825"/>
                  <a:gd name="connsiteY4" fmla="*/ 0 h 32913"/>
                  <a:gd name="connsiteX5" fmla="*/ 0 w 65825"/>
                  <a:gd name="connsiteY5" fmla="*/ 16457 h 32913"/>
                  <a:gd name="connsiteX6" fmla="*/ 16456 w 65825"/>
                  <a:gd name="connsiteY6" fmla="*/ 32913 h 32913"/>
                  <a:gd name="connsiteX7" fmla="*/ 16456 w 65825"/>
                  <a:gd name="connsiteY7" fmla="*/ 32913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825" h="32913">
                    <a:moveTo>
                      <a:pt x="16456" y="32913"/>
                    </a:moveTo>
                    <a:lnTo>
                      <a:pt x="49369" y="32913"/>
                    </a:lnTo>
                    <a:cubicBezTo>
                      <a:pt x="57597" y="32913"/>
                      <a:pt x="65825" y="24685"/>
                      <a:pt x="65825" y="16457"/>
                    </a:cubicBezTo>
                    <a:cubicBezTo>
                      <a:pt x="65825" y="8228"/>
                      <a:pt x="57597" y="0"/>
                      <a:pt x="49369" y="0"/>
                    </a:cubicBezTo>
                    <a:lnTo>
                      <a:pt x="16456" y="0"/>
                    </a:lnTo>
                    <a:cubicBezTo>
                      <a:pt x="8228" y="0"/>
                      <a:pt x="0" y="8228"/>
                      <a:pt x="0" y="16457"/>
                    </a:cubicBezTo>
                    <a:cubicBezTo>
                      <a:pt x="0" y="24685"/>
                      <a:pt x="8228" y="32913"/>
                      <a:pt x="16456" y="32913"/>
                    </a:cubicBezTo>
                    <a:lnTo>
                      <a:pt x="16456" y="32913"/>
                    </a:lnTo>
                    <a:close/>
                  </a:path>
                </a:pathLst>
              </a:custGeom>
              <a:grpFill/>
              <a:ln w="27426" cap="flat">
                <a:noFill/>
                <a:prstDash val="solid"/>
                <a:miter/>
              </a:ln>
            </p:spPr>
            <p:txBody>
              <a:bodyPr rtlCol="0" anchor="ctr"/>
              <a:lstStyle/>
              <a:p>
                <a:endParaRPr lang="en-US"/>
              </a:p>
            </p:txBody>
          </p:sp>
          <p:sp>
            <p:nvSpPr>
              <p:cNvPr id="27" name="Freeform 1026">
                <a:extLst>
                  <a:ext uri="{FF2B5EF4-FFF2-40B4-BE49-F238E27FC236}">
                    <a16:creationId xmlns:a16="http://schemas.microsoft.com/office/drawing/2014/main" id="{891FF446-E04F-B83A-7612-C5A931D8285E}"/>
                  </a:ext>
                </a:extLst>
              </p:cNvPr>
              <p:cNvSpPr/>
              <p:nvPr/>
            </p:nvSpPr>
            <p:spPr>
              <a:xfrm>
                <a:off x="7339717" y="572719"/>
                <a:ext cx="65827" cy="32913"/>
              </a:xfrm>
              <a:custGeom>
                <a:avLst/>
                <a:gdLst>
                  <a:gd name="connsiteX0" fmla="*/ 16458 w 65827"/>
                  <a:gd name="connsiteY0" fmla="*/ 32913 h 32913"/>
                  <a:gd name="connsiteX1" fmla="*/ 49371 w 65827"/>
                  <a:gd name="connsiteY1" fmla="*/ 32913 h 32913"/>
                  <a:gd name="connsiteX2" fmla="*/ 65827 w 65827"/>
                  <a:gd name="connsiteY2" fmla="*/ 16457 h 32913"/>
                  <a:gd name="connsiteX3" fmla="*/ 49371 w 65827"/>
                  <a:gd name="connsiteY3" fmla="*/ 0 h 32913"/>
                  <a:gd name="connsiteX4" fmla="*/ 16458 w 65827"/>
                  <a:gd name="connsiteY4" fmla="*/ 0 h 32913"/>
                  <a:gd name="connsiteX5" fmla="*/ 0 w 65827"/>
                  <a:gd name="connsiteY5" fmla="*/ 16457 h 32913"/>
                  <a:gd name="connsiteX6" fmla="*/ 16458 w 65827"/>
                  <a:gd name="connsiteY6" fmla="*/ 32913 h 32913"/>
                  <a:gd name="connsiteX7" fmla="*/ 16458 w 65827"/>
                  <a:gd name="connsiteY7" fmla="*/ 32913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827" h="32913">
                    <a:moveTo>
                      <a:pt x="16458" y="32913"/>
                    </a:moveTo>
                    <a:lnTo>
                      <a:pt x="49371" y="32913"/>
                    </a:lnTo>
                    <a:cubicBezTo>
                      <a:pt x="57599" y="32913"/>
                      <a:pt x="65827" y="24685"/>
                      <a:pt x="65827" y="16457"/>
                    </a:cubicBezTo>
                    <a:cubicBezTo>
                      <a:pt x="65827" y="8228"/>
                      <a:pt x="57599" y="0"/>
                      <a:pt x="49371" y="0"/>
                    </a:cubicBezTo>
                    <a:lnTo>
                      <a:pt x="16458" y="0"/>
                    </a:lnTo>
                    <a:cubicBezTo>
                      <a:pt x="8230" y="0"/>
                      <a:pt x="0" y="8228"/>
                      <a:pt x="0" y="16457"/>
                    </a:cubicBezTo>
                    <a:cubicBezTo>
                      <a:pt x="0" y="24685"/>
                      <a:pt x="8230" y="32913"/>
                      <a:pt x="16458" y="32913"/>
                    </a:cubicBezTo>
                    <a:lnTo>
                      <a:pt x="16458" y="32913"/>
                    </a:lnTo>
                    <a:close/>
                  </a:path>
                </a:pathLst>
              </a:custGeom>
              <a:grpFill/>
              <a:ln w="27426" cap="flat">
                <a:noFill/>
                <a:prstDash val="solid"/>
                <a:miter/>
              </a:ln>
            </p:spPr>
            <p:txBody>
              <a:bodyPr rtlCol="0" anchor="ctr"/>
              <a:lstStyle/>
              <a:p>
                <a:endParaRPr lang="en-US"/>
              </a:p>
            </p:txBody>
          </p:sp>
          <p:sp>
            <p:nvSpPr>
              <p:cNvPr id="28" name="Freeform 1027">
                <a:extLst>
                  <a:ext uri="{FF2B5EF4-FFF2-40B4-BE49-F238E27FC236}">
                    <a16:creationId xmlns:a16="http://schemas.microsoft.com/office/drawing/2014/main" id="{F87EC3A5-0F63-672B-DE1F-5A807943DEF6}"/>
                  </a:ext>
                </a:extLst>
              </p:cNvPr>
              <p:cNvSpPr/>
              <p:nvPr/>
            </p:nvSpPr>
            <p:spPr>
              <a:xfrm>
                <a:off x="6959845" y="401296"/>
                <a:ext cx="54854" cy="56226"/>
              </a:xfrm>
              <a:custGeom>
                <a:avLst/>
                <a:gdLst>
                  <a:gd name="connsiteX0" fmla="*/ 28798 w 54854"/>
                  <a:gd name="connsiteY0" fmla="*/ 50741 h 56226"/>
                  <a:gd name="connsiteX1" fmla="*/ 39770 w 54854"/>
                  <a:gd name="connsiteY1" fmla="*/ 56227 h 56226"/>
                  <a:gd name="connsiteX2" fmla="*/ 50740 w 54854"/>
                  <a:gd name="connsiteY2" fmla="*/ 50741 h 56226"/>
                  <a:gd name="connsiteX3" fmla="*/ 50740 w 54854"/>
                  <a:gd name="connsiteY3" fmla="*/ 26056 h 56226"/>
                  <a:gd name="connsiteX4" fmla="*/ 28798 w 54854"/>
                  <a:gd name="connsiteY4" fmla="*/ 4114 h 56226"/>
                  <a:gd name="connsiteX5" fmla="*/ 4114 w 54854"/>
                  <a:gd name="connsiteY5" fmla="*/ 4114 h 56226"/>
                  <a:gd name="connsiteX6" fmla="*/ 4114 w 54854"/>
                  <a:gd name="connsiteY6" fmla="*/ 28799 h 56226"/>
                  <a:gd name="connsiteX7" fmla="*/ 28798 w 54854"/>
                  <a:gd name="connsiteY7" fmla="*/ 50741 h 5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54" h="56226">
                    <a:moveTo>
                      <a:pt x="28798" y="50741"/>
                    </a:moveTo>
                    <a:cubicBezTo>
                      <a:pt x="31542" y="53484"/>
                      <a:pt x="37026" y="56227"/>
                      <a:pt x="39770" y="56227"/>
                    </a:cubicBezTo>
                    <a:cubicBezTo>
                      <a:pt x="45256" y="56227"/>
                      <a:pt x="47998" y="53484"/>
                      <a:pt x="50740" y="50741"/>
                    </a:cubicBezTo>
                    <a:cubicBezTo>
                      <a:pt x="56226" y="45256"/>
                      <a:pt x="56226" y="34284"/>
                      <a:pt x="50740" y="26056"/>
                    </a:cubicBezTo>
                    <a:lnTo>
                      <a:pt x="28798" y="4114"/>
                    </a:lnTo>
                    <a:cubicBezTo>
                      <a:pt x="23312" y="-1371"/>
                      <a:pt x="12342" y="-1371"/>
                      <a:pt x="4114" y="4114"/>
                    </a:cubicBezTo>
                    <a:cubicBezTo>
                      <a:pt x="-1371" y="9600"/>
                      <a:pt x="-1371" y="20571"/>
                      <a:pt x="4114" y="28799"/>
                    </a:cubicBezTo>
                    <a:lnTo>
                      <a:pt x="28798" y="50741"/>
                    </a:lnTo>
                    <a:close/>
                  </a:path>
                </a:pathLst>
              </a:custGeom>
              <a:grpFill/>
              <a:ln w="27426" cap="flat">
                <a:noFill/>
                <a:prstDash val="solid"/>
                <a:miter/>
              </a:ln>
            </p:spPr>
            <p:txBody>
              <a:bodyPr rtlCol="0" anchor="ctr"/>
              <a:lstStyle/>
              <a:p>
                <a:endParaRPr lang="en-US"/>
              </a:p>
            </p:txBody>
          </p:sp>
          <p:sp>
            <p:nvSpPr>
              <p:cNvPr id="29" name="Freeform 1028">
                <a:extLst>
                  <a:ext uri="{FF2B5EF4-FFF2-40B4-BE49-F238E27FC236}">
                    <a16:creationId xmlns:a16="http://schemas.microsoft.com/office/drawing/2014/main" id="{BB1D74A2-EF95-BCC1-5027-2F50E56C622E}"/>
                  </a:ext>
                </a:extLst>
              </p:cNvPr>
              <p:cNvSpPr/>
              <p:nvPr/>
            </p:nvSpPr>
            <p:spPr>
              <a:xfrm>
                <a:off x="7278006" y="719456"/>
                <a:ext cx="52112" cy="56226"/>
              </a:xfrm>
              <a:custGeom>
                <a:avLst/>
                <a:gdLst>
                  <a:gd name="connsiteX0" fmla="*/ 28800 w 52112"/>
                  <a:gd name="connsiteY0" fmla="*/ 4114 h 56226"/>
                  <a:gd name="connsiteX1" fmla="*/ 4114 w 52112"/>
                  <a:gd name="connsiteY1" fmla="*/ 4114 h 56226"/>
                  <a:gd name="connsiteX2" fmla="*/ 4114 w 52112"/>
                  <a:gd name="connsiteY2" fmla="*/ 28799 h 56226"/>
                  <a:gd name="connsiteX3" fmla="*/ 26056 w 52112"/>
                  <a:gd name="connsiteY3" fmla="*/ 50741 h 56226"/>
                  <a:gd name="connsiteX4" fmla="*/ 37028 w 52112"/>
                  <a:gd name="connsiteY4" fmla="*/ 56227 h 56226"/>
                  <a:gd name="connsiteX5" fmla="*/ 47998 w 52112"/>
                  <a:gd name="connsiteY5" fmla="*/ 50741 h 56226"/>
                  <a:gd name="connsiteX6" fmla="*/ 47998 w 52112"/>
                  <a:gd name="connsiteY6" fmla="*/ 26056 h 56226"/>
                  <a:gd name="connsiteX7" fmla="*/ 28800 w 52112"/>
                  <a:gd name="connsiteY7" fmla="*/ 4114 h 5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112" h="56226">
                    <a:moveTo>
                      <a:pt x="28800" y="4114"/>
                    </a:moveTo>
                    <a:cubicBezTo>
                      <a:pt x="23314" y="-1371"/>
                      <a:pt x="12342" y="-1371"/>
                      <a:pt x="4114" y="4114"/>
                    </a:cubicBezTo>
                    <a:cubicBezTo>
                      <a:pt x="-1371" y="9600"/>
                      <a:pt x="-1371" y="20571"/>
                      <a:pt x="4114" y="28799"/>
                    </a:cubicBezTo>
                    <a:lnTo>
                      <a:pt x="26056" y="50741"/>
                    </a:lnTo>
                    <a:cubicBezTo>
                      <a:pt x="28800" y="53484"/>
                      <a:pt x="34284" y="56227"/>
                      <a:pt x="37028" y="56227"/>
                    </a:cubicBezTo>
                    <a:cubicBezTo>
                      <a:pt x="42514" y="56227"/>
                      <a:pt x="45256" y="53484"/>
                      <a:pt x="47998" y="50741"/>
                    </a:cubicBezTo>
                    <a:cubicBezTo>
                      <a:pt x="53484" y="45256"/>
                      <a:pt x="53484" y="34285"/>
                      <a:pt x="47998" y="26056"/>
                    </a:cubicBezTo>
                    <a:lnTo>
                      <a:pt x="28800" y="4114"/>
                    </a:lnTo>
                    <a:close/>
                  </a:path>
                </a:pathLst>
              </a:custGeom>
              <a:grpFill/>
              <a:ln w="27426" cap="flat">
                <a:noFill/>
                <a:prstDash val="solid"/>
                <a:miter/>
              </a:ln>
            </p:spPr>
            <p:txBody>
              <a:bodyPr rtlCol="0" anchor="ctr"/>
              <a:lstStyle/>
              <a:p>
                <a:endParaRPr lang="en-US"/>
              </a:p>
            </p:txBody>
          </p:sp>
          <p:sp>
            <p:nvSpPr>
              <p:cNvPr id="30" name="Freeform 1029">
                <a:extLst>
                  <a:ext uri="{FF2B5EF4-FFF2-40B4-BE49-F238E27FC236}">
                    <a16:creationId xmlns:a16="http://schemas.microsoft.com/office/drawing/2014/main" id="{0E873D6D-2734-5DD9-17EF-9D7C64FF71CE}"/>
                  </a:ext>
                </a:extLst>
              </p:cNvPr>
              <p:cNvSpPr/>
              <p:nvPr/>
            </p:nvSpPr>
            <p:spPr>
              <a:xfrm>
                <a:off x="6959845" y="719456"/>
                <a:ext cx="54854" cy="56226"/>
              </a:xfrm>
              <a:custGeom>
                <a:avLst/>
                <a:gdLst>
                  <a:gd name="connsiteX0" fmla="*/ 17828 w 54854"/>
                  <a:gd name="connsiteY0" fmla="*/ 56227 h 56226"/>
                  <a:gd name="connsiteX1" fmla="*/ 28798 w 54854"/>
                  <a:gd name="connsiteY1" fmla="*/ 50741 h 56226"/>
                  <a:gd name="connsiteX2" fmla="*/ 50740 w 54854"/>
                  <a:gd name="connsiteY2" fmla="*/ 28799 h 56226"/>
                  <a:gd name="connsiteX3" fmla="*/ 50740 w 54854"/>
                  <a:gd name="connsiteY3" fmla="*/ 4114 h 56226"/>
                  <a:gd name="connsiteX4" fmla="*/ 26056 w 54854"/>
                  <a:gd name="connsiteY4" fmla="*/ 4114 h 56226"/>
                  <a:gd name="connsiteX5" fmla="*/ 4114 w 54854"/>
                  <a:gd name="connsiteY5" fmla="*/ 26056 h 56226"/>
                  <a:gd name="connsiteX6" fmla="*/ 4114 w 54854"/>
                  <a:gd name="connsiteY6" fmla="*/ 50741 h 56226"/>
                  <a:gd name="connsiteX7" fmla="*/ 17828 w 54854"/>
                  <a:gd name="connsiteY7" fmla="*/ 56227 h 56226"/>
                  <a:gd name="connsiteX8" fmla="*/ 17828 w 54854"/>
                  <a:gd name="connsiteY8" fmla="*/ 56227 h 5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854" h="56226">
                    <a:moveTo>
                      <a:pt x="17828" y="56227"/>
                    </a:moveTo>
                    <a:cubicBezTo>
                      <a:pt x="23312" y="56227"/>
                      <a:pt x="26056" y="53484"/>
                      <a:pt x="28798" y="50741"/>
                    </a:cubicBezTo>
                    <a:lnTo>
                      <a:pt x="50740" y="28799"/>
                    </a:lnTo>
                    <a:cubicBezTo>
                      <a:pt x="56226" y="23314"/>
                      <a:pt x="56226" y="12342"/>
                      <a:pt x="50740" y="4114"/>
                    </a:cubicBezTo>
                    <a:cubicBezTo>
                      <a:pt x="45256" y="-1371"/>
                      <a:pt x="34284" y="-1371"/>
                      <a:pt x="26056" y="4114"/>
                    </a:cubicBezTo>
                    <a:lnTo>
                      <a:pt x="4114" y="26056"/>
                    </a:lnTo>
                    <a:cubicBezTo>
                      <a:pt x="-1371" y="31542"/>
                      <a:pt x="-1371" y="42513"/>
                      <a:pt x="4114" y="50741"/>
                    </a:cubicBezTo>
                    <a:cubicBezTo>
                      <a:pt x="9599" y="56227"/>
                      <a:pt x="12342" y="56227"/>
                      <a:pt x="17828" y="56227"/>
                    </a:cubicBezTo>
                    <a:lnTo>
                      <a:pt x="17828" y="56227"/>
                    </a:lnTo>
                    <a:close/>
                  </a:path>
                </a:pathLst>
              </a:custGeom>
              <a:grpFill/>
              <a:ln w="27426" cap="flat">
                <a:noFill/>
                <a:prstDash val="solid"/>
                <a:miter/>
              </a:ln>
            </p:spPr>
            <p:txBody>
              <a:bodyPr rtlCol="0" anchor="ctr"/>
              <a:lstStyle/>
              <a:p>
                <a:endParaRPr lang="en-US"/>
              </a:p>
            </p:txBody>
          </p:sp>
          <p:sp>
            <p:nvSpPr>
              <p:cNvPr id="31" name="Freeform 1030">
                <a:extLst>
                  <a:ext uri="{FF2B5EF4-FFF2-40B4-BE49-F238E27FC236}">
                    <a16:creationId xmlns:a16="http://schemas.microsoft.com/office/drawing/2014/main" id="{E33ED34D-07FA-71F8-F0D6-54C1C31C11D5}"/>
                  </a:ext>
                </a:extLst>
              </p:cNvPr>
              <p:cNvSpPr/>
              <p:nvPr/>
            </p:nvSpPr>
            <p:spPr>
              <a:xfrm>
                <a:off x="7278006" y="401296"/>
                <a:ext cx="54856" cy="56226"/>
              </a:xfrm>
              <a:custGeom>
                <a:avLst/>
                <a:gdLst>
                  <a:gd name="connsiteX0" fmla="*/ 17828 w 54856"/>
                  <a:gd name="connsiteY0" fmla="*/ 56227 h 56226"/>
                  <a:gd name="connsiteX1" fmla="*/ 28800 w 54856"/>
                  <a:gd name="connsiteY1" fmla="*/ 50741 h 56226"/>
                  <a:gd name="connsiteX2" fmla="*/ 50742 w 54856"/>
                  <a:gd name="connsiteY2" fmla="*/ 28799 h 56226"/>
                  <a:gd name="connsiteX3" fmla="*/ 50742 w 54856"/>
                  <a:gd name="connsiteY3" fmla="*/ 4114 h 56226"/>
                  <a:gd name="connsiteX4" fmla="*/ 26056 w 54856"/>
                  <a:gd name="connsiteY4" fmla="*/ 4114 h 56226"/>
                  <a:gd name="connsiteX5" fmla="*/ 4114 w 54856"/>
                  <a:gd name="connsiteY5" fmla="*/ 26056 h 56226"/>
                  <a:gd name="connsiteX6" fmla="*/ 4114 w 54856"/>
                  <a:gd name="connsiteY6" fmla="*/ 50741 h 56226"/>
                  <a:gd name="connsiteX7" fmla="*/ 17828 w 54856"/>
                  <a:gd name="connsiteY7" fmla="*/ 56227 h 56226"/>
                  <a:gd name="connsiteX8" fmla="*/ 17828 w 54856"/>
                  <a:gd name="connsiteY8" fmla="*/ 56227 h 5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856" h="56226">
                    <a:moveTo>
                      <a:pt x="17828" y="56227"/>
                    </a:moveTo>
                    <a:cubicBezTo>
                      <a:pt x="23314" y="56227"/>
                      <a:pt x="26056" y="53484"/>
                      <a:pt x="28800" y="50741"/>
                    </a:cubicBezTo>
                    <a:lnTo>
                      <a:pt x="50742" y="28799"/>
                    </a:lnTo>
                    <a:cubicBezTo>
                      <a:pt x="56228" y="23314"/>
                      <a:pt x="56228" y="12342"/>
                      <a:pt x="50742" y="4114"/>
                    </a:cubicBezTo>
                    <a:cubicBezTo>
                      <a:pt x="45256" y="-1371"/>
                      <a:pt x="34284" y="-1371"/>
                      <a:pt x="26056" y="4114"/>
                    </a:cubicBezTo>
                    <a:lnTo>
                      <a:pt x="4114" y="26056"/>
                    </a:lnTo>
                    <a:cubicBezTo>
                      <a:pt x="-1371" y="31542"/>
                      <a:pt x="-1371" y="42513"/>
                      <a:pt x="4114" y="50741"/>
                    </a:cubicBezTo>
                    <a:cubicBezTo>
                      <a:pt x="9600" y="53484"/>
                      <a:pt x="12342" y="56227"/>
                      <a:pt x="17828" y="56227"/>
                    </a:cubicBezTo>
                    <a:lnTo>
                      <a:pt x="17828" y="56227"/>
                    </a:lnTo>
                    <a:close/>
                  </a:path>
                </a:pathLst>
              </a:custGeom>
              <a:grpFill/>
              <a:ln w="27426" cap="flat">
                <a:noFill/>
                <a:prstDash val="solid"/>
                <a:miter/>
              </a:ln>
            </p:spPr>
            <p:txBody>
              <a:bodyPr rtlCol="0" anchor="ctr"/>
              <a:lstStyle/>
              <a:p>
                <a:endParaRPr lang="en-US"/>
              </a:p>
            </p:txBody>
          </p:sp>
          <p:sp>
            <p:nvSpPr>
              <p:cNvPr id="32" name="Freeform 1031">
                <a:extLst>
                  <a:ext uri="{FF2B5EF4-FFF2-40B4-BE49-F238E27FC236}">
                    <a16:creationId xmlns:a16="http://schemas.microsoft.com/office/drawing/2014/main" id="{391A7268-A2BA-4771-B24C-108F4C715078}"/>
                  </a:ext>
                </a:extLst>
              </p:cNvPr>
              <p:cNvSpPr/>
              <p:nvPr/>
            </p:nvSpPr>
            <p:spPr>
              <a:xfrm>
                <a:off x="7131268" y="331356"/>
                <a:ext cx="32913" cy="65826"/>
              </a:xfrm>
              <a:custGeom>
                <a:avLst/>
                <a:gdLst>
                  <a:gd name="connsiteX0" fmla="*/ 16456 w 32913"/>
                  <a:gd name="connsiteY0" fmla="*/ 65826 h 65826"/>
                  <a:gd name="connsiteX1" fmla="*/ 32914 w 32913"/>
                  <a:gd name="connsiteY1" fmla="*/ 49370 h 65826"/>
                  <a:gd name="connsiteX2" fmla="*/ 32914 w 32913"/>
                  <a:gd name="connsiteY2" fmla="*/ 16457 h 65826"/>
                  <a:gd name="connsiteX3" fmla="*/ 16456 w 32913"/>
                  <a:gd name="connsiteY3" fmla="*/ 0 h 65826"/>
                  <a:gd name="connsiteX4" fmla="*/ 0 w 32913"/>
                  <a:gd name="connsiteY4" fmla="*/ 16457 h 65826"/>
                  <a:gd name="connsiteX5" fmla="*/ 0 w 32913"/>
                  <a:gd name="connsiteY5" fmla="*/ 49370 h 65826"/>
                  <a:gd name="connsiteX6" fmla="*/ 16456 w 32913"/>
                  <a:gd name="connsiteY6" fmla="*/ 65826 h 65826"/>
                  <a:gd name="connsiteX7" fmla="*/ 16456 w 32913"/>
                  <a:gd name="connsiteY7" fmla="*/ 65826 h 65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5826">
                    <a:moveTo>
                      <a:pt x="16456" y="65826"/>
                    </a:moveTo>
                    <a:cubicBezTo>
                      <a:pt x="24686" y="65826"/>
                      <a:pt x="32914" y="57598"/>
                      <a:pt x="32914" y="49370"/>
                    </a:cubicBezTo>
                    <a:lnTo>
                      <a:pt x="32914" y="16457"/>
                    </a:lnTo>
                    <a:cubicBezTo>
                      <a:pt x="32914" y="8228"/>
                      <a:pt x="24686" y="0"/>
                      <a:pt x="16456" y="0"/>
                    </a:cubicBezTo>
                    <a:cubicBezTo>
                      <a:pt x="8228" y="0"/>
                      <a:pt x="0" y="8228"/>
                      <a:pt x="0" y="16457"/>
                    </a:cubicBezTo>
                    <a:lnTo>
                      <a:pt x="0" y="49370"/>
                    </a:lnTo>
                    <a:cubicBezTo>
                      <a:pt x="0" y="57598"/>
                      <a:pt x="8228" y="65826"/>
                      <a:pt x="16456" y="65826"/>
                    </a:cubicBezTo>
                    <a:lnTo>
                      <a:pt x="16456" y="65826"/>
                    </a:lnTo>
                    <a:close/>
                  </a:path>
                </a:pathLst>
              </a:custGeom>
              <a:grpFill/>
              <a:ln w="27426"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659473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FD052-F73C-B55F-5AC6-D3197ADB8B7F}"/>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E595C715-274B-D70B-6E94-981E812B8424}"/>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E595C715-274B-D70B-6E94-981E812B842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FA990CB0-E044-7589-4247-9A1A51624C58}"/>
              </a:ext>
            </a:extLst>
          </p:cNvPr>
          <p:cNvSpPr txBox="1"/>
          <p:nvPr/>
        </p:nvSpPr>
        <p:spPr>
          <a:xfrm>
            <a:off x="570085" y="1351143"/>
            <a:ext cx="5258407" cy="2369880"/>
          </a:xfrm>
          <a:prstGeom prst="rect">
            <a:avLst/>
          </a:prstGeom>
          <a:noFill/>
        </p:spPr>
        <p:txBody>
          <a:bodyPr wrap="square" lIns="91440" tIns="45720" rIns="91440" bIns="45720" rtlCol="0" anchor="t">
            <a:spAutoFit/>
          </a:bodyPr>
          <a:lstStyle/>
          <a:p>
            <a:r>
              <a:rPr lang="en-US" sz="2400" b="1" dirty="0">
                <a:solidFill>
                  <a:srgbClr val="262626"/>
                </a:solidFill>
              </a:rPr>
              <a:t>“Kim Yardımcı Olabilir?”</a:t>
            </a:r>
          </a:p>
          <a:p>
            <a:endParaRPr lang="en-US" sz="2400" b="1" dirty="0">
              <a:solidFill>
                <a:srgbClr val="0289AE"/>
              </a:solidFill>
            </a:endParaRPr>
          </a:p>
          <a:p>
            <a:r>
              <a:rPr lang="en-US" sz="2000" b="1" dirty="0">
                <a:solidFill>
                  <a:srgbClr val="0289AE"/>
                </a:solidFill>
              </a:rPr>
              <a:t>Bir kalem ve kağıt alın ve şunları listeleyin:</a:t>
            </a:r>
          </a:p>
          <a:p>
            <a:pPr marL="342900" indent="-342900">
              <a:buClr>
                <a:srgbClr val="62A844"/>
              </a:buClr>
              <a:buFont typeface="Arial" panose="020B0604020202020204" pitchFamily="34" charset="0"/>
              <a:buChar char="•"/>
            </a:pPr>
            <a:r>
              <a:rPr lang="en-US" sz="2000" dirty="0">
                <a:solidFill>
                  <a:srgbClr val="262626"/>
                </a:solidFill>
              </a:rPr>
              <a:t>Ekstra desteğe kimler ihtiyaç duyuyor?</a:t>
            </a:r>
          </a:p>
          <a:p>
            <a:pPr marL="342900" indent="-342900">
              <a:buClr>
                <a:srgbClr val="62A844"/>
              </a:buClr>
              <a:buFont typeface="Arial" panose="020B0604020202020204" pitchFamily="34" charset="0"/>
              <a:buChar char="•"/>
            </a:pPr>
            <a:r>
              <a:rPr lang="en-US" sz="2000" dirty="0">
                <a:solidFill>
                  <a:srgbClr val="262626"/>
                </a:solidFill>
              </a:rPr>
              <a:t>Kim dijital veya sürdürülebilirlik şampiyonu olabilir?</a:t>
            </a:r>
          </a:p>
          <a:p>
            <a:pPr marL="342900" indent="-342900">
              <a:buClr>
                <a:srgbClr val="62A844"/>
              </a:buClr>
              <a:buFont typeface="Arial" panose="020B0604020202020204" pitchFamily="34" charset="0"/>
              <a:buChar char="•"/>
            </a:pPr>
            <a:r>
              <a:rPr lang="en-US" sz="2000" dirty="0">
                <a:solidFill>
                  <a:srgbClr val="262626"/>
                </a:solidFill>
              </a:rPr>
              <a:t>Hangi hızlı işbirliği geçiş sürecini iyileştirebilir?</a:t>
            </a:r>
          </a:p>
        </p:txBody>
      </p:sp>
      <p:sp>
        <p:nvSpPr>
          <p:cNvPr id="7" name="Text Placeholder 11">
            <a:extLst>
              <a:ext uri="{FF2B5EF4-FFF2-40B4-BE49-F238E27FC236}">
                <a16:creationId xmlns:a16="http://schemas.microsoft.com/office/drawing/2014/main" id="{10596B6A-3338-2740-9ABA-EAB7F0A80451}"/>
              </a:ext>
            </a:extLst>
          </p:cNvPr>
          <p:cNvSpPr txBox="1">
            <a:spLocks/>
          </p:cNvSpPr>
          <p:nvPr/>
        </p:nvSpPr>
        <p:spPr>
          <a:xfrm>
            <a:off x="454695" y="394053"/>
            <a:ext cx="71131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Öğrenci/Lider Alıştırması:</a:t>
            </a:r>
          </a:p>
        </p:txBody>
      </p:sp>
      <p:cxnSp>
        <p:nvCxnSpPr>
          <p:cNvPr id="8" name="Straight Connector 7">
            <a:extLst>
              <a:ext uri="{FF2B5EF4-FFF2-40B4-BE49-F238E27FC236}">
                <a16:creationId xmlns:a16="http://schemas.microsoft.com/office/drawing/2014/main" id="{0E70A1EA-397F-DA4C-0E3E-575E1E9E0034}"/>
              </a:ext>
            </a:extLst>
          </p:cNvPr>
          <p:cNvCxnSpPr>
            <a:cxnSpLocks/>
          </p:cNvCxnSpPr>
          <p:nvPr/>
        </p:nvCxnSpPr>
        <p:spPr>
          <a:xfrm>
            <a:off x="0" y="1115711"/>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76C132A2-4C67-E6A6-DC50-898C9E3B1358}"/>
              </a:ext>
            </a:extLst>
          </p:cNvPr>
          <p:cNvPicPr>
            <a:picLocks noChangeAspect="1"/>
          </p:cNvPicPr>
          <p:nvPr/>
        </p:nvPicPr>
        <p:blipFill>
          <a:blip>
            <a:extLst>
              <a:ext uri="{96DAC541-7B7A-43D3-8B79-37D633B846F1}">
                <asvg:svgBlip xmlns:asvg="http://schemas.microsoft.com/office/drawing/2016/SVG/main" r:embed="rId6"/>
              </a:ext>
            </a:extLst>
          </a:blip>
          <a:srcRect l="32264" t="48939" r="39869" b="38482"/>
          <a:stretch>
            <a:fillRect/>
          </a:stretch>
        </p:blipFill>
        <p:spPr>
          <a:xfrm>
            <a:off x="5458250" y="-1"/>
            <a:ext cx="6754568" cy="4317351"/>
          </a:xfrm>
          <a:prstGeom prst="rect">
            <a:avLst/>
          </a:prstGeom>
        </p:spPr>
      </p:pic>
      <p:sp>
        <p:nvSpPr>
          <p:cNvPr id="29" name="Rounded Rectangle 28">
            <a:extLst>
              <a:ext uri="{FF2B5EF4-FFF2-40B4-BE49-F238E27FC236}">
                <a16:creationId xmlns:a16="http://schemas.microsoft.com/office/drawing/2014/main" id="{BE92BFBE-5074-9D29-A65B-8E9F3A7BBD8D}"/>
              </a:ext>
            </a:extLst>
          </p:cNvPr>
          <p:cNvSpPr/>
          <p:nvPr/>
        </p:nvSpPr>
        <p:spPr>
          <a:xfrm>
            <a:off x="5872226" y="3462789"/>
            <a:ext cx="5512437" cy="2162211"/>
          </a:xfrm>
          <a:prstGeom prst="roundRect">
            <a:avLst>
              <a:gd name="adj" fmla="val 7861"/>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8E340559-9F9C-EF1B-30A0-38B81CED27BE}"/>
              </a:ext>
            </a:extLst>
          </p:cNvPr>
          <p:cNvSpPr txBox="1"/>
          <p:nvPr/>
        </p:nvSpPr>
        <p:spPr>
          <a:xfrm>
            <a:off x="6204125" y="3880607"/>
            <a:ext cx="3369602" cy="1477328"/>
          </a:xfrm>
          <a:prstGeom prst="rect">
            <a:avLst/>
          </a:prstGeom>
          <a:noFill/>
        </p:spPr>
        <p:txBody>
          <a:bodyPr wrap="square" rtlCol="0">
            <a:spAutoFit/>
          </a:bodyPr>
          <a:lstStyle/>
          <a:p>
            <a:r>
              <a:rPr lang="en-US" dirty="0">
                <a:solidFill>
                  <a:srgbClr val="262626"/>
                </a:solidFill>
              </a:rPr>
              <a:t>Bu basit alıştırma, ekibinizin güçlü yanlarını ve destek ihtiyaçlarını dakikalar içinde belirlemenize yardımcı olmayı amaçlamaktadır.</a:t>
            </a:r>
          </a:p>
          <a:p>
            <a:endParaRPr lang="en-US" dirty="0">
              <a:solidFill>
                <a:srgbClr val="262626"/>
              </a:solidFill>
            </a:endParaRPr>
          </a:p>
        </p:txBody>
      </p:sp>
      <p:cxnSp>
        <p:nvCxnSpPr>
          <p:cNvPr id="68" name="Straight Connector 67">
            <a:extLst>
              <a:ext uri="{FF2B5EF4-FFF2-40B4-BE49-F238E27FC236}">
                <a16:creationId xmlns:a16="http://schemas.microsoft.com/office/drawing/2014/main" id="{60B5A949-53A8-8646-FE04-8643B420E0F4}"/>
              </a:ext>
            </a:extLst>
          </p:cNvPr>
          <p:cNvCxnSpPr>
            <a:cxnSpLocks/>
          </p:cNvCxnSpPr>
          <p:nvPr/>
        </p:nvCxnSpPr>
        <p:spPr>
          <a:xfrm>
            <a:off x="6655925" y="1108918"/>
            <a:ext cx="0" cy="2313289"/>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7FC3308B-CE59-9D50-84FF-B43B21E2C817}"/>
              </a:ext>
            </a:extLst>
          </p:cNvPr>
          <p:cNvGrpSpPr/>
          <p:nvPr/>
        </p:nvGrpSpPr>
        <p:grpSpPr>
          <a:xfrm>
            <a:off x="9690945" y="2827732"/>
            <a:ext cx="1489842" cy="1489618"/>
            <a:chOff x="2171365" y="5004772"/>
            <a:chExt cx="1489842" cy="1489618"/>
          </a:xfrm>
        </p:grpSpPr>
        <p:grpSp>
          <p:nvGrpSpPr>
            <p:cNvPr id="74" name="Group 73">
              <a:extLst>
                <a:ext uri="{FF2B5EF4-FFF2-40B4-BE49-F238E27FC236}">
                  <a16:creationId xmlns:a16="http://schemas.microsoft.com/office/drawing/2014/main" id="{D3E01335-848F-2363-A19B-F468D3E1A25C}"/>
                </a:ext>
              </a:extLst>
            </p:cNvPr>
            <p:cNvGrpSpPr/>
            <p:nvPr/>
          </p:nvGrpSpPr>
          <p:grpSpPr>
            <a:xfrm>
              <a:off x="2171365" y="5004772"/>
              <a:ext cx="1489842" cy="1489618"/>
              <a:chOff x="3068464" y="1670756"/>
              <a:chExt cx="1972690" cy="1972393"/>
            </a:xfrm>
          </p:grpSpPr>
          <p:sp>
            <p:nvSpPr>
              <p:cNvPr id="90" name="Oval 89">
                <a:extLst>
                  <a:ext uri="{FF2B5EF4-FFF2-40B4-BE49-F238E27FC236}">
                    <a16:creationId xmlns:a16="http://schemas.microsoft.com/office/drawing/2014/main" id="{9F8E9018-68C9-05FE-1CA3-CDADD3C0C3D0}"/>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91" name="Oval 90">
                <a:extLst>
                  <a:ext uri="{FF2B5EF4-FFF2-40B4-BE49-F238E27FC236}">
                    <a16:creationId xmlns:a16="http://schemas.microsoft.com/office/drawing/2014/main" id="{B515FC07-D5A2-4B64-B3ED-2369A71AD481}"/>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92" name="Graphic 26">
                <a:extLst>
                  <a:ext uri="{FF2B5EF4-FFF2-40B4-BE49-F238E27FC236}">
                    <a16:creationId xmlns:a16="http://schemas.microsoft.com/office/drawing/2014/main" id="{0F838224-6060-E7F8-366D-033787A077D2}"/>
                  </a:ext>
                </a:extLst>
              </p:cNvPr>
              <p:cNvGrpSpPr/>
              <p:nvPr/>
            </p:nvGrpSpPr>
            <p:grpSpPr>
              <a:xfrm>
                <a:off x="3068464" y="1670756"/>
                <a:ext cx="1972690" cy="1972393"/>
                <a:chOff x="1000491" y="2838436"/>
                <a:chExt cx="2183137" cy="2182809"/>
              </a:xfrm>
              <a:solidFill>
                <a:srgbClr val="62A844"/>
              </a:solidFill>
            </p:grpSpPr>
            <p:sp>
              <p:nvSpPr>
                <p:cNvPr id="93" name="Freeform 92">
                  <a:extLst>
                    <a:ext uri="{FF2B5EF4-FFF2-40B4-BE49-F238E27FC236}">
                      <a16:creationId xmlns:a16="http://schemas.microsoft.com/office/drawing/2014/main" id="{A1E0A878-0588-4408-94A2-6578F91C1CFF}"/>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94" name="Graphic 26">
                  <a:extLst>
                    <a:ext uri="{FF2B5EF4-FFF2-40B4-BE49-F238E27FC236}">
                      <a16:creationId xmlns:a16="http://schemas.microsoft.com/office/drawing/2014/main" id="{1E941E80-585C-4AAB-CC11-A78C1C679233}"/>
                    </a:ext>
                  </a:extLst>
                </p:cNvPr>
                <p:cNvGrpSpPr/>
                <p:nvPr/>
              </p:nvGrpSpPr>
              <p:grpSpPr>
                <a:xfrm>
                  <a:off x="1000491" y="3920861"/>
                  <a:ext cx="2183137" cy="1100383"/>
                  <a:chOff x="1000491" y="3920861"/>
                  <a:chExt cx="2183137" cy="1100383"/>
                </a:xfrm>
                <a:grpFill/>
              </p:grpSpPr>
              <p:sp>
                <p:nvSpPr>
                  <p:cNvPr id="95" name="Freeform 94">
                    <a:extLst>
                      <a:ext uri="{FF2B5EF4-FFF2-40B4-BE49-F238E27FC236}">
                        <a16:creationId xmlns:a16="http://schemas.microsoft.com/office/drawing/2014/main" id="{4277B64B-99CD-05D7-E031-393AAAD196E9}"/>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96" name="Freeform 95">
                    <a:extLst>
                      <a:ext uri="{FF2B5EF4-FFF2-40B4-BE49-F238E27FC236}">
                        <a16:creationId xmlns:a16="http://schemas.microsoft.com/office/drawing/2014/main" id="{67F9D200-52DD-537B-34E2-E779B1519520}"/>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97" name="Freeform 96">
                    <a:extLst>
                      <a:ext uri="{FF2B5EF4-FFF2-40B4-BE49-F238E27FC236}">
                        <a16:creationId xmlns:a16="http://schemas.microsoft.com/office/drawing/2014/main" id="{DFB573EB-29BE-F0AD-B9E5-01277F6168BC}"/>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grpSp>
          <p:nvGrpSpPr>
            <p:cNvPr id="75" name="Graphic 3">
              <a:extLst>
                <a:ext uri="{FF2B5EF4-FFF2-40B4-BE49-F238E27FC236}">
                  <a16:creationId xmlns:a16="http://schemas.microsoft.com/office/drawing/2014/main" id="{FB0870CF-864B-615D-E4DC-2379779B5D94}"/>
                </a:ext>
              </a:extLst>
            </p:cNvPr>
            <p:cNvGrpSpPr/>
            <p:nvPr/>
          </p:nvGrpSpPr>
          <p:grpSpPr>
            <a:xfrm>
              <a:off x="2575162" y="5384690"/>
              <a:ext cx="648080" cy="608095"/>
              <a:chOff x="6615628" y="2116894"/>
              <a:chExt cx="1066935" cy="1001108"/>
            </a:xfrm>
            <a:solidFill>
              <a:srgbClr val="262626"/>
            </a:solidFill>
          </p:grpSpPr>
          <p:sp>
            <p:nvSpPr>
              <p:cNvPr id="76" name="Freeform 1128">
                <a:extLst>
                  <a:ext uri="{FF2B5EF4-FFF2-40B4-BE49-F238E27FC236}">
                    <a16:creationId xmlns:a16="http://schemas.microsoft.com/office/drawing/2014/main" id="{E23CFBDC-9B0C-1478-E961-A735CB162B97}"/>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62A844"/>
              </a:solidFill>
              <a:ln w="27426" cap="flat">
                <a:noFill/>
                <a:prstDash val="solid"/>
                <a:miter/>
              </a:ln>
            </p:spPr>
            <p:txBody>
              <a:bodyPr rtlCol="0" anchor="ctr"/>
              <a:lstStyle/>
              <a:p>
                <a:endParaRPr lang="en-US" dirty="0"/>
              </a:p>
            </p:txBody>
          </p:sp>
          <p:grpSp>
            <p:nvGrpSpPr>
              <p:cNvPr id="77" name="Graphic 3">
                <a:extLst>
                  <a:ext uri="{FF2B5EF4-FFF2-40B4-BE49-F238E27FC236}">
                    <a16:creationId xmlns:a16="http://schemas.microsoft.com/office/drawing/2014/main" id="{ACA6E1F4-0103-6E49-DEA0-F4492A933F0F}"/>
                  </a:ext>
                </a:extLst>
              </p:cNvPr>
              <p:cNvGrpSpPr/>
              <p:nvPr/>
            </p:nvGrpSpPr>
            <p:grpSpPr>
              <a:xfrm>
                <a:off x="6615628" y="2116894"/>
                <a:ext cx="1066935" cy="1001108"/>
                <a:chOff x="6615628" y="2116894"/>
                <a:chExt cx="1066935" cy="1001108"/>
              </a:xfrm>
              <a:grpFill/>
            </p:grpSpPr>
            <p:sp>
              <p:nvSpPr>
                <p:cNvPr id="78" name="Freeform 1130">
                  <a:extLst>
                    <a:ext uri="{FF2B5EF4-FFF2-40B4-BE49-F238E27FC236}">
                      <a16:creationId xmlns:a16="http://schemas.microsoft.com/office/drawing/2014/main" id="{B25231C1-4E79-2279-D77C-69E3F6CE0449}"/>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9" name="Freeform 1131">
                  <a:extLst>
                    <a:ext uri="{FF2B5EF4-FFF2-40B4-BE49-F238E27FC236}">
                      <a16:creationId xmlns:a16="http://schemas.microsoft.com/office/drawing/2014/main" id="{F33F3803-52E4-C026-D337-444CBF992EC2}"/>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0" name="Freeform 1132">
                  <a:extLst>
                    <a:ext uri="{FF2B5EF4-FFF2-40B4-BE49-F238E27FC236}">
                      <a16:creationId xmlns:a16="http://schemas.microsoft.com/office/drawing/2014/main" id="{AED40297-49C1-A9AD-C2F3-5CE4BFD7FF2E}"/>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81" name="Freeform 1133">
                  <a:extLst>
                    <a:ext uri="{FF2B5EF4-FFF2-40B4-BE49-F238E27FC236}">
                      <a16:creationId xmlns:a16="http://schemas.microsoft.com/office/drawing/2014/main" id="{590F38F1-9CCA-DD7D-1B28-72EF7D6174B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82" name="Freeform 1134">
                  <a:extLst>
                    <a:ext uri="{FF2B5EF4-FFF2-40B4-BE49-F238E27FC236}">
                      <a16:creationId xmlns:a16="http://schemas.microsoft.com/office/drawing/2014/main" id="{C8BBAEB6-0072-F303-ADB7-4FAE3BB0C268}"/>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83" name="Freeform 1135">
                  <a:extLst>
                    <a:ext uri="{FF2B5EF4-FFF2-40B4-BE49-F238E27FC236}">
                      <a16:creationId xmlns:a16="http://schemas.microsoft.com/office/drawing/2014/main" id="{0DB8AE4B-5E07-472E-88B0-05C272A9404D}"/>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84" name="Freeform 1136">
                  <a:extLst>
                    <a:ext uri="{FF2B5EF4-FFF2-40B4-BE49-F238E27FC236}">
                      <a16:creationId xmlns:a16="http://schemas.microsoft.com/office/drawing/2014/main" id="{746F0F47-4D37-0118-FFBA-3405CBB4162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85" name="Freeform 1137">
                  <a:extLst>
                    <a:ext uri="{FF2B5EF4-FFF2-40B4-BE49-F238E27FC236}">
                      <a16:creationId xmlns:a16="http://schemas.microsoft.com/office/drawing/2014/main" id="{15BE4AD6-95F6-BE13-26AA-0B44F8050017}"/>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86" name="Freeform 1138">
                  <a:extLst>
                    <a:ext uri="{FF2B5EF4-FFF2-40B4-BE49-F238E27FC236}">
                      <a16:creationId xmlns:a16="http://schemas.microsoft.com/office/drawing/2014/main" id="{577C863E-D15D-05C0-4E94-7D6CABDD56A5}"/>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87" name="Freeform 1139">
                  <a:extLst>
                    <a:ext uri="{FF2B5EF4-FFF2-40B4-BE49-F238E27FC236}">
                      <a16:creationId xmlns:a16="http://schemas.microsoft.com/office/drawing/2014/main" id="{40CCAEA0-3049-25EE-4DF9-24287011878F}"/>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88" name="Freeform 1140">
                  <a:extLst>
                    <a:ext uri="{FF2B5EF4-FFF2-40B4-BE49-F238E27FC236}">
                      <a16:creationId xmlns:a16="http://schemas.microsoft.com/office/drawing/2014/main" id="{7EF31BE8-0234-9000-11AF-82F321DED6DC}"/>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89" name="Freeform 1141">
                  <a:extLst>
                    <a:ext uri="{FF2B5EF4-FFF2-40B4-BE49-F238E27FC236}">
                      <a16:creationId xmlns:a16="http://schemas.microsoft.com/office/drawing/2014/main" id="{77D62B42-CDEF-BAC8-69EF-A485889B2845}"/>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grpSp>
      <p:sp>
        <p:nvSpPr>
          <p:cNvPr id="105" name="Rectangle 104">
            <a:extLst>
              <a:ext uri="{FF2B5EF4-FFF2-40B4-BE49-F238E27FC236}">
                <a16:creationId xmlns:a16="http://schemas.microsoft.com/office/drawing/2014/main" id="{5F7E84D7-7A61-E680-0B92-3D789FFD0B96}"/>
              </a:ext>
            </a:extLst>
          </p:cNvPr>
          <p:cNvSpPr/>
          <p:nvPr/>
        </p:nvSpPr>
        <p:spPr>
          <a:xfrm>
            <a:off x="6574420" y="2558005"/>
            <a:ext cx="196770" cy="3009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105">
            <a:extLst>
              <a:ext uri="{FF2B5EF4-FFF2-40B4-BE49-F238E27FC236}">
                <a16:creationId xmlns:a16="http://schemas.microsoft.com/office/drawing/2014/main" id="{84CB0608-2749-F42C-B6B1-D98FA93F8692}"/>
              </a:ext>
            </a:extLst>
          </p:cNvPr>
          <p:cNvSpPr/>
          <p:nvPr/>
        </p:nvSpPr>
        <p:spPr>
          <a:xfrm rot="16200000">
            <a:off x="6496382" y="2347396"/>
            <a:ext cx="319087" cy="533400"/>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w="9525" cap="flat">
            <a:noFill/>
            <a:prstDash val="solid"/>
            <a:miter/>
          </a:ln>
        </p:spPr>
        <p:txBody>
          <a:bodyPr/>
          <a:lstStyle/>
          <a:p>
            <a:endParaRPr lang="en-IE"/>
          </a:p>
        </p:txBody>
      </p:sp>
      <p:pic>
        <p:nvPicPr>
          <p:cNvPr id="12" name="Graphic 11">
            <a:extLst>
              <a:ext uri="{FF2B5EF4-FFF2-40B4-BE49-F238E27FC236}">
                <a16:creationId xmlns:a16="http://schemas.microsoft.com/office/drawing/2014/main" id="{28D687F4-E6EC-FB98-BCAB-E7598DE1BBD6}"/>
              </a:ext>
            </a:extLst>
          </p:cNvPr>
          <p:cNvPicPr>
            <a:picLocks noChangeAspect="1"/>
          </p:cNvPicPr>
          <p:nvPr/>
        </p:nvPicPr>
        <p:blipFill>
          <a:blip>
            <a:extLst>
              <a:ext uri="{96DAC541-7B7A-43D3-8B79-37D633B846F1}">
                <asvg:svgBlip xmlns:asvg="http://schemas.microsoft.com/office/drawing/2016/SVG/main" r:embed="rId6"/>
              </a:ext>
            </a:extLst>
          </a:blip>
          <a:srcRect l="44803" t="35844" r="27330" b="51577"/>
          <a:stretch>
            <a:fillRect/>
          </a:stretch>
        </p:blipFill>
        <p:spPr>
          <a:xfrm>
            <a:off x="-11719" y="2558005"/>
            <a:ext cx="6754568" cy="4317351"/>
          </a:xfrm>
          <a:prstGeom prst="rect">
            <a:avLst/>
          </a:prstGeom>
        </p:spPr>
      </p:pic>
    </p:spTree>
    <p:extLst>
      <p:ext uri="{BB962C8B-B14F-4D97-AF65-F5344CB8AC3E}">
        <p14:creationId xmlns:p14="http://schemas.microsoft.com/office/powerpoint/2010/main" val="22919503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361E1-BC2F-9C6E-5789-3BC1CC10641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867399A-E5AB-EB41-FCBB-50E1F1C1862E}"/>
              </a:ext>
            </a:extLst>
          </p:cNvPr>
          <p:cNvSpPr/>
          <p:nvPr/>
        </p:nvSpPr>
        <p:spPr>
          <a:xfrm flipH="1" flipV="1">
            <a:off x="0" y="625444"/>
            <a:ext cx="12185500" cy="11035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BC8838F2-3BBE-369C-9919-6C8017DCBE27}"/>
              </a:ext>
            </a:extLst>
          </p:cNvPr>
          <p:cNvPicPr>
            <a:picLocks noChangeAspect="1"/>
          </p:cNvPicPr>
          <p:nvPr/>
        </p:nvPicPr>
        <p:blipFill>
          <a:blip>
            <a:extLst>
              <a:ext uri="{96DAC541-7B7A-43D3-8B79-37D633B846F1}">
                <asvg:svgBlip xmlns:asvg="http://schemas.microsoft.com/office/drawing/2016/SVG/main" r:embed="rId3"/>
              </a:ext>
            </a:extLst>
          </a:blip>
          <a:srcRect l="32220" t="42142" r="45752" b="37357"/>
          <a:stretch>
            <a:fillRect/>
          </a:stretch>
        </p:blipFill>
        <p:spPr>
          <a:xfrm>
            <a:off x="8808334" y="0"/>
            <a:ext cx="3377166" cy="4450417"/>
          </a:xfrm>
          <a:prstGeom prst="rect">
            <a:avLst/>
          </a:prstGeom>
        </p:spPr>
      </p:pic>
      <p:sp>
        <p:nvSpPr>
          <p:cNvPr id="2" name="Text Placeholder 11">
            <a:extLst>
              <a:ext uri="{FF2B5EF4-FFF2-40B4-BE49-F238E27FC236}">
                <a16:creationId xmlns:a16="http://schemas.microsoft.com/office/drawing/2014/main" id="{6C06DBBC-905A-0E27-86E4-7C74BDC499B4}"/>
              </a:ext>
            </a:extLst>
          </p:cNvPr>
          <p:cNvSpPr txBox="1">
            <a:spLocks/>
          </p:cNvSpPr>
          <p:nvPr/>
        </p:nvSpPr>
        <p:spPr>
          <a:xfrm>
            <a:off x="633237" y="1077380"/>
            <a:ext cx="11404434"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Cesaret ve Sürekli Bağlılık</a:t>
            </a:r>
          </a:p>
          <a:p>
            <a:pPr marL="0" indent="0">
              <a:lnSpc>
                <a:spcPts val="3520"/>
              </a:lnSpc>
              <a:spcBef>
                <a:spcPts val="0"/>
              </a:spcBef>
              <a:buNone/>
            </a:pPr>
            <a:endParaRPr lang="en-US" sz="3400" b="1" dirty="0">
              <a:solidFill>
                <a:schemeClr val="bg1"/>
              </a:solidFill>
              <a:cs typeface="Times New Roman" panose="02020603050405020304" pitchFamily="18" charset="0"/>
            </a:endParaRP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D72B41A7-6D8B-61D6-4768-2D6C8FA08CDA}"/>
              </a:ext>
            </a:extLst>
          </p:cNvPr>
          <p:cNvSpPr/>
          <p:nvPr/>
        </p:nvSpPr>
        <p:spPr>
          <a:xfrm flipH="1">
            <a:off x="395238" y="2036818"/>
            <a:ext cx="5068861" cy="3570208"/>
          </a:xfrm>
          <a:prstGeom prst="rect">
            <a:avLst/>
          </a:prstGeom>
        </p:spPr>
        <p:txBody>
          <a:bodyPr wrap="square">
            <a:spAutoFit/>
          </a:bodyPr>
          <a:lstStyle/>
          <a:p>
            <a:r>
              <a:rPr lang="en-US" sz="2400" b="1" i="1" dirty="0">
                <a:solidFill>
                  <a:srgbClr val="262626"/>
                </a:solidFill>
              </a:rPr>
              <a:t>“Cesaret değişimi başlatır. Bağlılık ise onu sürdürür.”</a:t>
            </a:r>
          </a:p>
          <a:p>
            <a:endParaRPr lang="en-US" sz="2400" b="1" i="1" dirty="0">
              <a:solidFill>
                <a:srgbClr val="262626"/>
              </a:solidFill>
            </a:endParaRPr>
          </a:p>
          <a:p>
            <a:r>
              <a:rPr lang="en-US" sz="2200" dirty="0">
                <a:solidFill>
                  <a:srgbClr val="262626"/>
                </a:solidFill>
              </a:rPr>
              <a:t>Daha önce de belirtildiği gibi, konaklama ve ağırlama sektöründeki KOBİ’ler sürekli bir baskı altındadır: yüksek işgücü devri, yoğun hizmet dönemleri ve sınırlı kaynaklar. Değişimin kalıcı olması için, liderler geçiş süreci zorlaşsa bile kararlılıklarını sürdürmelidir. Cesaret, belirsizlik devam etse bile amaç doğrultusunda hareket etmek demektir</a:t>
            </a:r>
          </a:p>
        </p:txBody>
      </p:sp>
      <p:sp>
        <p:nvSpPr>
          <p:cNvPr id="13" name="Text Placeholder 11">
            <a:extLst>
              <a:ext uri="{FF2B5EF4-FFF2-40B4-BE49-F238E27FC236}">
                <a16:creationId xmlns:a16="http://schemas.microsoft.com/office/drawing/2014/main" id="{16FA012E-23B3-98A7-7187-3EB9CC30F963}"/>
              </a:ext>
            </a:extLst>
          </p:cNvPr>
          <p:cNvSpPr txBox="1">
            <a:spLocks/>
          </p:cNvSpPr>
          <p:nvPr/>
        </p:nvSpPr>
        <p:spPr>
          <a:xfrm>
            <a:off x="586937" y="394844"/>
            <a:ext cx="5115158"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4000" b="1" dirty="0">
                <a:solidFill>
                  <a:schemeClr val="bg1"/>
                </a:solidFill>
                <a:highlight>
                  <a:srgbClr val="0289AE"/>
                </a:highlight>
                <a:cs typeface="Times New Roman" panose="02020603050405020304" pitchFamily="18" charset="0"/>
              </a:rPr>
              <a:t> 06</a:t>
            </a:r>
            <a:r>
              <a:rPr lang="en-US" sz="4000" b="1" dirty="0">
                <a:solidFill>
                  <a:srgbClr val="0289AE"/>
                </a:solidFill>
                <a:highlight>
                  <a:srgbClr val="0289AE"/>
                </a:highlight>
                <a:cs typeface="Times New Roman" panose="02020603050405020304" pitchFamily="18" charset="0"/>
              </a:rPr>
              <a:t>.</a:t>
            </a:r>
          </a:p>
        </p:txBody>
      </p:sp>
      <p:sp>
        <p:nvSpPr>
          <p:cNvPr id="3" name="Rectangle 30">
            <a:extLst>
              <a:ext uri="{FF2B5EF4-FFF2-40B4-BE49-F238E27FC236}">
                <a16:creationId xmlns:a16="http://schemas.microsoft.com/office/drawing/2014/main" id="{BEEB25E5-10E4-ABBA-A7BC-BE42BEAA9ECE}"/>
              </a:ext>
            </a:extLst>
          </p:cNvPr>
          <p:cNvSpPr/>
          <p:nvPr/>
        </p:nvSpPr>
        <p:spPr>
          <a:xfrm flipH="1">
            <a:off x="5980015" y="2036818"/>
            <a:ext cx="4614197" cy="3262432"/>
          </a:xfrm>
          <a:prstGeom prst="rect">
            <a:avLst/>
          </a:prstGeom>
        </p:spPr>
        <p:txBody>
          <a:bodyPr wrap="square">
            <a:spAutoFit/>
          </a:bodyPr>
          <a:lstStyle/>
          <a:p>
            <a:r>
              <a:rPr lang="tr-TR" sz="2000" b="1" noProof="1">
                <a:solidFill>
                  <a:srgbClr val="0289AE"/>
                </a:solidFill>
              </a:rPr>
              <a:t>Cesur davranış sergilemek için bazı ipuçları:</a:t>
            </a:r>
          </a:p>
          <a:p>
            <a:endParaRPr lang="tr-TR" sz="2000" b="1" noProof="1">
              <a:solidFill>
                <a:srgbClr val="0289AE"/>
              </a:solidFill>
            </a:endParaRPr>
          </a:p>
          <a:p>
            <a:endParaRPr lang="tr-TR" sz="2000" b="1" noProof="1">
              <a:solidFill>
                <a:srgbClr val="0289AE"/>
              </a:solidFill>
            </a:endParaRPr>
          </a:p>
          <a:p>
            <a:pPr marL="342900" indent="-342900">
              <a:buClr>
                <a:srgbClr val="62A844"/>
              </a:buClr>
              <a:buFont typeface="Arial" panose="020B0604020202020204" pitchFamily="34" charset="0"/>
              <a:buChar char="•"/>
            </a:pPr>
            <a:r>
              <a:rPr lang="tr-TR" noProof="1">
                <a:solidFill>
                  <a:srgbClr val="262626"/>
                </a:solidFill>
              </a:rPr>
              <a:t>Tüm cevapları bilmediğinizi kabul edin</a:t>
            </a:r>
          </a:p>
          <a:p>
            <a:pPr marL="342900" indent="-342900">
              <a:buClr>
                <a:srgbClr val="62A844"/>
              </a:buClr>
              <a:buFont typeface="Arial" panose="020B0604020202020204" pitchFamily="34" charset="0"/>
              <a:buChar char="•"/>
            </a:pPr>
            <a:r>
              <a:rPr lang="tr-TR" noProof="1">
                <a:solidFill>
                  <a:srgbClr val="262626"/>
                </a:solidFill>
              </a:rPr>
              <a:t>Kararlarınızı kolaylık değil, değerleriniz doğrultusunda verin</a:t>
            </a:r>
          </a:p>
          <a:p>
            <a:pPr marL="342900" indent="-342900">
              <a:buClr>
                <a:srgbClr val="62A844"/>
              </a:buClr>
              <a:buFont typeface="Arial" panose="020B0604020202020204" pitchFamily="34" charset="0"/>
              <a:buChar char="•"/>
            </a:pPr>
            <a:r>
              <a:rPr lang="tr-TR" noProof="1">
                <a:solidFill>
                  <a:srgbClr val="262626"/>
                </a:solidFill>
              </a:rPr>
              <a:t>Dirençle karşılaştığınızda kararlı durun</a:t>
            </a:r>
          </a:p>
          <a:p>
            <a:pPr marL="342900" indent="-342900">
              <a:buClr>
                <a:srgbClr val="62A844"/>
              </a:buClr>
              <a:buFont typeface="Arial" panose="020B0604020202020204" pitchFamily="34" charset="0"/>
              <a:buChar char="•"/>
            </a:pPr>
            <a:r>
              <a:rPr lang="tr-TR" noProof="1">
                <a:solidFill>
                  <a:srgbClr val="262626"/>
                </a:solidFill>
              </a:rPr>
              <a:t>Başarısız olsalar bile yeni çözümleri deneyin</a:t>
            </a:r>
          </a:p>
          <a:p>
            <a:pPr marL="342900" indent="-342900">
              <a:buClr>
                <a:srgbClr val="62A844"/>
              </a:buClr>
              <a:buFont typeface="Arial" panose="020B0604020202020204" pitchFamily="34" charset="0"/>
              <a:buChar char="•"/>
            </a:pPr>
            <a:r>
              <a:rPr lang="tr-TR" noProof="1">
                <a:solidFill>
                  <a:srgbClr val="262626"/>
                </a:solidFill>
              </a:rPr>
              <a:t>Denemeyi ve öğrenmeyi teşvik edin</a:t>
            </a:r>
          </a:p>
          <a:p>
            <a:pPr marL="342900" indent="-342900">
              <a:buClr>
                <a:srgbClr val="62A844"/>
              </a:buClr>
              <a:buFont typeface="Arial" panose="020B0604020202020204" pitchFamily="34" charset="0"/>
              <a:buChar char="•"/>
            </a:pPr>
            <a:endParaRPr lang="en-US" dirty="0">
              <a:solidFill>
                <a:srgbClr val="262626"/>
              </a:solidFill>
            </a:endParaRPr>
          </a:p>
        </p:txBody>
      </p:sp>
    </p:spTree>
    <p:extLst>
      <p:ext uri="{BB962C8B-B14F-4D97-AF65-F5344CB8AC3E}">
        <p14:creationId xmlns:p14="http://schemas.microsoft.com/office/powerpoint/2010/main" val="23246826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BF194AB0-B927-A14B-5C01-7E3B13D191DD}"/>
              </a:ext>
            </a:extLst>
          </p:cNvPr>
          <p:cNvPicPr>
            <a:picLocks noChangeAspect="1"/>
          </p:cNvPicPr>
          <p:nvPr/>
        </p:nvPicPr>
        <p:blipFill>
          <a:blip>
            <a:extLst>
              <a:ext uri="{96DAC541-7B7A-43D3-8B79-37D633B846F1}">
                <asvg:svgBlip xmlns:asvg="http://schemas.microsoft.com/office/drawing/2016/SVG/main" r:embed="rId2"/>
              </a:ext>
            </a:extLst>
          </a:blip>
          <a:srcRect l="28115" t="42749" r="41966" b="38326"/>
          <a:stretch>
            <a:fillRect/>
          </a:stretch>
        </p:blipFill>
        <p:spPr>
          <a:xfrm>
            <a:off x="6573907" y="0"/>
            <a:ext cx="5618093" cy="5032057"/>
          </a:xfrm>
          <a:prstGeom prst="rect">
            <a:avLst/>
          </a:prstGeom>
        </p:spPr>
      </p:pic>
      <p:sp>
        <p:nvSpPr>
          <p:cNvPr id="15" name="Freeform 170">
            <a:extLst>
              <a:ext uri="{FF2B5EF4-FFF2-40B4-BE49-F238E27FC236}">
                <a16:creationId xmlns:a16="http://schemas.microsoft.com/office/drawing/2014/main" id="{F90D1406-F1DC-AE15-9D3E-080357474B7F}"/>
              </a:ext>
            </a:extLst>
          </p:cNvPr>
          <p:cNvSpPr>
            <a:spLocks noChangeArrowheads="1"/>
          </p:cNvSpPr>
          <p:nvPr/>
        </p:nvSpPr>
        <p:spPr bwMode="auto">
          <a:xfrm>
            <a:off x="883924" y="2798188"/>
            <a:ext cx="2495084" cy="2763363"/>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chemeClr val="bg1"/>
          </a:solidFill>
          <a:ln>
            <a:solidFill>
              <a:srgbClr val="62A844"/>
            </a:solidFill>
            <a:prstDash val="sysDot"/>
          </a:ln>
          <a:effectLst/>
        </p:spPr>
        <p:txBody>
          <a:bodyPr wrap="none" anchor="ctr"/>
          <a:lstStyle/>
          <a:p>
            <a:endParaRPr lang="en-US" sz="900"/>
          </a:p>
        </p:txBody>
      </p:sp>
      <p:sp>
        <p:nvSpPr>
          <p:cNvPr id="18" name="Freeform 246">
            <a:extLst>
              <a:ext uri="{FF2B5EF4-FFF2-40B4-BE49-F238E27FC236}">
                <a16:creationId xmlns:a16="http://schemas.microsoft.com/office/drawing/2014/main" id="{9A0EEB76-76F3-2D71-C83E-974C2B1B9C9A}"/>
              </a:ext>
            </a:extLst>
          </p:cNvPr>
          <p:cNvSpPr>
            <a:spLocks noChangeArrowheads="1"/>
          </p:cNvSpPr>
          <p:nvPr/>
        </p:nvSpPr>
        <p:spPr bwMode="auto">
          <a:xfrm>
            <a:off x="4363127" y="2800638"/>
            <a:ext cx="2495084" cy="2735107"/>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noFill/>
          <a:ln>
            <a:solidFill>
              <a:srgbClr val="0289AE"/>
            </a:solidFill>
            <a:prstDash val="sysDot"/>
          </a:ln>
          <a:effectLst/>
        </p:spPr>
        <p:txBody>
          <a:bodyPr wrap="none" anchor="ctr"/>
          <a:lstStyle/>
          <a:p>
            <a:endParaRPr lang="en-US" sz="900"/>
          </a:p>
        </p:txBody>
      </p:sp>
      <p:sp>
        <p:nvSpPr>
          <p:cNvPr id="21" name="Freeform 324">
            <a:extLst>
              <a:ext uri="{FF2B5EF4-FFF2-40B4-BE49-F238E27FC236}">
                <a16:creationId xmlns:a16="http://schemas.microsoft.com/office/drawing/2014/main" id="{6835393B-031D-A4FE-8337-73C9B3F61D43}"/>
              </a:ext>
            </a:extLst>
          </p:cNvPr>
          <p:cNvSpPr>
            <a:spLocks noChangeArrowheads="1"/>
          </p:cNvSpPr>
          <p:nvPr/>
        </p:nvSpPr>
        <p:spPr bwMode="auto">
          <a:xfrm>
            <a:off x="7775555" y="2787355"/>
            <a:ext cx="2495883" cy="2888291"/>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3D8241"/>
            </a:solidFill>
            <a:prstDash val="sysDot"/>
          </a:ln>
          <a:effectLst/>
        </p:spPr>
        <p:txBody>
          <a:bodyPr wrap="none" anchor="ctr"/>
          <a:lstStyle/>
          <a:p>
            <a:endParaRPr lang="en-US" sz="900"/>
          </a:p>
        </p:txBody>
      </p:sp>
      <p:sp>
        <p:nvSpPr>
          <p:cNvPr id="16" name="Freeform 171">
            <a:extLst>
              <a:ext uri="{FF2B5EF4-FFF2-40B4-BE49-F238E27FC236}">
                <a16:creationId xmlns:a16="http://schemas.microsoft.com/office/drawing/2014/main" id="{C8263129-4710-926D-4D41-3585FB880EBB}"/>
              </a:ext>
            </a:extLst>
          </p:cNvPr>
          <p:cNvSpPr>
            <a:spLocks noChangeArrowheads="1"/>
          </p:cNvSpPr>
          <p:nvPr/>
        </p:nvSpPr>
        <p:spPr bwMode="auto">
          <a:xfrm>
            <a:off x="813537" y="1790509"/>
            <a:ext cx="2634054" cy="1034946"/>
          </a:xfrm>
          <a:custGeom>
            <a:avLst/>
            <a:gdLst>
              <a:gd name="T0" fmla="*/ 0 w 3506"/>
              <a:gd name="T1" fmla="*/ 1751 h 1752"/>
              <a:gd name="T2" fmla="*/ 0 w 3506"/>
              <a:gd name="T3" fmla="*/ 1751 h 1752"/>
              <a:gd name="T4" fmla="*/ 1752 w 3506"/>
              <a:gd name="T5" fmla="*/ 0 h 1752"/>
              <a:gd name="T6" fmla="*/ 1752 w 3506"/>
              <a:gd name="T7" fmla="*/ 0 h 1752"/>
              <a:gd name="T8" fmla="*/ 3505 w 3506"/>
              <a:gd name="T9" fmla="*/ 1751 h 1752"/>
              <a:gd name="T10" fmla="*/ 0 w 3506"/>
              <a:gd name="T11" fmla="*/ 1751 h 1752"/>
            </a:gdLst>
            <a:ahLst/>
            <a:cxnLst>
              <a:cxn ang="0">
                <a:pos x="T0" y="T1"/>
              </a:cxn>
              <a:cxn ang="0">
                <a:pos x="T2" y="T3"/>
              </a:cxn>
              <a:cxn ang="0">
                <a:pos x="T4" y="T5"/>
              </a:cxn>
              <a:cxn ang="0">
                <a:pos x="T6" y="T7"/>
              </a:cxn>
              <a:cxn ang="0">
                <a:pos x="T8" y="T9"/>
              </a:cxn>
              <a:cxn ang="0">
                <a:pos x="T10" y="T11"/>
              </a:cxn>
            </a:cxnLst>
            <a:rect l="0" t="0" r="r" b="b"/>
            <a:pathLst>
              <a:path w="3506" h="1752">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62A844"/>
          </a:solidFill>
          <a:ln>
            <a:noFill/>
          </a:ln>
          <a:effectLst/>
        </p:spPr>
        <p:txBody>
          <a:bodyPr wrap="none" anchor="ctr"/>
          <a:lstStyle/>
          <a:p>
            <a:endParaRPr lang="en-US" sz="900"/>
          </a:p>
        </p:txBody>
      </p:sp>
      <p:sp>
        <p:nvSpPr>
          <p:cNvPr id="17" name="Freeform 173">
            <a:extLst>
              <a:ext uri="{FF2B5EF4-FFF2-40B4-BE49-F238E27FC236}">
                <a16:creationId xmlns:a16="http://schemas.microsoft.com/office/drawing/2014/main" id="{1A6D418A-F1BC-1CE8-A332-A5E438122F3F}"/>
              </a:ext>
            </a:extLst>
          </p:cNvPr>
          <p:cNvSpPr>
            <a:spLocks noChangeArrowheads="1"/>
          </p:cNvSpPr>
          <p:nvPr/>
        </p:nvSpPr>
        <p:spPr bwMode="auto">
          <a:xfrm>
            <a:off x="813538" y="5493740"/>
            <a:ext cx="2634054" cy="1037554"/>
          </a:xfrm>
          <a:custGeom>
            <a:avLst/>
            <a:gdLst>
              <a:gd name="T0" fmla="*/ 0 w 3506"/>
              <a:gd name="T1" fmla="*/ 0 h 1753"/>
              <a:gd name="T2" fmla="*/ 0 w 3506"/>
              <a:gd name="T3" fmla="*/ 0 h 1753"/>
              <a:gd name="T4" fmla="*/ 1752 w 3506"/>
              <a:gd name="T5" fmla="*/ 1752 h 1753"/>
              <a:gd name="T6" fmla="*/ 1752 w 3506"/>
              <a:gd name="T7" fmla="*/ 1752 h 1753"/>
              <a:gd name="T8" fmla="*/ 3505 w 3506"/>
              <a:gd name="T9" fmla="*/ 0 h 1753"/>
              <a:gd name="T10" fmla="*/ 0 w 3506"/>
              <a:gd name="T11" fmla="*/ 0 h 1753"/>
            </a:gdLst>
            <a:ahLst/>
            <a:cxnLst>
              <a:cxn ang="0">
                <a:pos x="T0" y="T1"/>
              </a:cxn>
              <a:cxn ang="0">
                <a:pos x="T2" y="T3"/>
              </a:cxn>
              <a:cxn ang="0">
                <a:pos x="T4" y="T5"/>
              </a:cxn>
              <a:cxn ang="0">
                <a:pos x="T6" y="T7"/>
              </a:cxn>
              <a:cxn ang="0">
                <a:pos x="T8" y="T9"/>
              </a:cxn>
              <a:cxn ang="0">
                <a:pos x="T10" y="T11"/>
              </a:cxn>
            </a:cxnLst>
            <a:rect l="0" t="0" r="r" b="b"/>
            <a:pathLst>
              <a:path w="3506" h="1753">
                <a:moveTo>
                  <a:pt x="0" y="0"/>
                </a:moveTo>
                <a:lnTo>
                  <a:pt x="0" y="0"/>
                </a:lnTo>
                <a:cubicBezTo>
                  <a:pt x="0" y="968"/>
                  <a:pt x="785" y="1752"/>
                  <a:pt x="1752" y="1752"/>
                </a:cubicBezTo>
                <a:lnTo>
                  <a:pt x="1752" y="1752"/>
                </a:lnTo>
                <a:cubicBezTo>
                  <a:pt x="2720" y="1752"/>
                  <a:pt x="3505" y="968"/>
                  <a:pt x="3505" y="0"/>
                </a:cubicBezTo>
                <a:lnTo>
                  <a:pt x="0" y="0"/>
                </a:lnTo>
              </a:path>
            </a:pathLst>
          </a:custGeom>
          <a:solidFill>
            <a:srgbClr val="62A844"/>
          </a:solidFill>
          <a:ln>
            <a:noFill/>
          </a:ln>
          <a:effectLst/>
        </p:spPr>
        <p:txBody>
          <a:bodyPr wrap="none" anchor="ctr"/>
          <a:lstStyle/>
          <a:p>
            <a:endParaRPr lang="en-US" sz="900"/>
          </a:p>
        </p:txBody>
      </p:sp>
      <p:sp>
        <p:nvSpPr>
          <p:cNvPr id="19" name="Freeform 247">
            <a:extLst>
              <a:ext uri="{FF2B5EF4-FFF2-40B4-BE49-F238E27FC236}">
                <a16:creationId xmlns:a16="http://schemas.microsoft.com/office/drawing/2014/main" id="{73BFDBCA-E4FA-DE8B-9A98-58A1DF090E77}"/>
              </a:ext>
            </a:extLst>
          </p:cNvPr>
          <p:cNvSpPr>
            <a:spLocks noChangeArrowheads="1"/>
          </p:cNvSpPr>
          <p:nvPr/>
        </p:nvSpPr>
        <p:spPr bwMode="auto">
          <a:xfrm>
            <a:off x="4294545" y="1790509"/>
            <a:ext cx="2634053" cy="1034946"/>
          </a:xfrm>
          <a:custGeom>
            <a:avLst/>
            <a:gdLst>
              <a:gd name="T0" fmla="*/ 0 w 3504"/>
              <a:gd name="T1" fmla="*/ 1751 h 1752"/>
              <a:gd name="T2" fmla="*/ 0 w 3504"/>
              <a:gd name="T3" fmla="*/ 1751 h 1752"/>
              <a:gd name="T4" fmla="*/ 1751 w 3504"/>
              <a:gd name="T5" fmla="*/ 0 h 1752"/>
              <a:gd name="T6" fmla="*/ 1751 w 3504"/>
              <a:gd name="T7" fmla="*/ 0 h 1752"/>
              <a:gd name="T8" fmla="*/ 3503 w 3504"/>
              <a:gd name="T9" fmla="*/ 1751 h 1752"/>
              <a:gd name="T10" fmla="*/ 0 w 3504"/>
              <a:gd name="T11" fmla="*/ 1751 h 1752"/>
            </a:gdLst>
            <a:ahLst/>
            <a:cxnLst>
              <a:cxn ang="0">
                <a:pos x="T0" y="T1"/>
              </a:cxn>
              <a:cxn ang="0">
                <a:pos x="T2" y="T3"/>
              </a:cxn>
              <a:cxn ang="0">
                <a:pos x="T4" y="T5"/>
              </a:cxn>
              <a:cxn ang="0">
                <a:pos x="T6" y="T7"/>
              </a:cxn>
              <a:cxn ang="0">
                <a:pos x="T8" y="T9"/>
              </a:cxn>
              <a:cxn ang="0">
                <a:pos x="T10" y="T11"/>
              </a:cxn>
            </a:cxnLst>
            <a:rect l="0" t="0" r="r" b="b"/>
            <a:pathLst>
              <a:path w="3504" h="1752">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289AE"/>
          </a:solidFill>
          <a:ln>
            <a:noFill/>
          </a:ln>
          <a:effectLst/>
        </p:spPr>
        <p:txBody>
          <a:bodyPr wrap="none" anchor="ctr"/>
          <a:lstStyle/>
          <a:p>
            <a:endParaRPr lang="en-US" sz="900"/>
          </a:p>
        </p:txBody>
      </p:sp>
      <p:sp>
        <p:nvSpPr>
          <p:cNvPr id="20" name="Freeform 249">
            <a:extLst>
              <a:ext uri="{FF2B5EF4-FFF2-40B4-BE49-F238E27FC236}">
                <a16:creationId xmlns:a16="http://schemas.microsoft.com/office/drawing/2014/main" id="{3221CA20-BE2B-2A2B-1660-C1F70C6E8338}"/>
              </a:ext>
            </a:extLst>
          </p:cNvPr>
          <p:cNvSpPr>
            <a:spLocks noChangeArrowheads="1"/>
          </p:cNvSpPr>
          <p:nvPr/>
        </p:nvSpPr>
        <p:spPr bwMode="auto">
          <a:xfrm>
            <a:off x="4294546" y="5493740"/>
            <a:ext cx="2634053" cy="1037554"/>
          </a:xfrm>
          <a:custGeom>
            <a:avLst/>
            <a:gdLst>
              <a:gd name="T0" fmla="*/ 0 w 3504"/>
              <a:gd name="T1" fmla="*/ 0 h 1753"/>
              <a:gd name="T2" fmla="*/ 0 w 3504"/>
              <a:gd name="T3" fmla="*/ 0 h 1753"/>
              <a:gd name="T4" fmla="*/ 1751 w 3504"/>
              <a:gd name="T5" fmla="*/ 1752 h 1753"/>
              <a:gd name="T6" fmla="*/ 1751 w 3504"/>
              <a:gd name="T7" fmla="*/ 1752 h 1753"/>
              <a:gd name="T8" fmla="*/ 3503 w 3504"/>
              <a:gd name="T9" fmla="*/ 0 h 1753"/>
              <a:gd name="T10" fmla="*/ 0 w 3504"/>
              <a:gd name="T11" fmla="*/ 0 h 1753"/>
            </a:gdLst>
            <a:ahLst/>
            <a:cxnLst>
              <a:cxn ang="0">
                <a:pos x="T0" y="T1"/>
              </a:cxn>
              <a:cxn ang="0">
                <a:pos x="T2" y="T3"/>
              </a:cxn>
              <a:cxn ang="0">
                <a:pos x="T4" y="T5"/>
              </a:cxn>
              <a:cxn ang="0">
                <a:pos x="T6" y="T7"/>
              </a:cxn>
              <a:cxn ang="0">
                <a:pos x="T8" y="T9"/>
              </a:cxn>
              <a:cxn ang="0">
                <a:pos x="T10" y="T11"/>
              </a:cxn>
            </a:cxnLst>
            <a:rect l="0" t="0" r="r" b="b"/>
            <a:pathLst>
              <a:path w="3504" h="1753">
                <a:moveTo>
                  <a:pt x="0" y="0"/>
                </a:moveTo>
                <a:lnTo>
                  <a:pt x="0" y="0"/>
                </a:lnTo>
                <a:cubicBezTo>
                  <a:pt x="0" y="968"/>
                  <a:pt x="784" y="1752"/>
                  <a:pt x="1751" y="1752"/>
                </a:cubicBezTo>
                <a:lnTo>
                  <a:pt x="1751" y="1752"/>
                </a:lnTo>
                <a:cubicBezTo>
                  <a:pt x="2719" y="1752"/>
                  <a:pt x="3503" y="968"/>
                  <a:pt x="3503" y="0"/>
                </a:cubicBezTo>
                <a:lnTo>
                  <a:pt x="0" y="0"/>
                </a:lnTo>
              </a:path>
            </a:pathLst>
          </a:custGeom>
          <a:solidFill>
            <a:srgbClr val="0289AE"/>
          </a:solidFill>
          <a:ln>
            <a:noFill/>
          </a:ln>
          <a:effectLst/>
        </p:spPr>
        <p:txBody>
          <a:bodyPr wrap="none" anchor="ctr"/>
          <a:lstStyle/>
          <a:p>
            <a:endParaRPr lang="en-US" sz="900"/>
          </a:p>
        </p:txBody>
      </p:sp>
      <p:sp>
        <p:nvSpPr>
          <p:cNvPr id="22" name="Freeform 325">
            <a:extLst>
              <a:ext uri="{FF2B5EF4-FFF2-40B4-BE49-F238E27FC236}">
                <a16:creationId xmlns:a16="http://schemas.microsoft.com/office/drawing/2014/main" id="{B4EEA105-FA30-9758-4CA7-BA0337DEA0AC}"/>
              </a:ext>
            </a:extLst>
          </p:cNvPr>
          <p:cNvSpPr>
            <a:spLocks noChangeArrowheads="1"/>
          </p:cNvSpPr>
          <p:nvPr/>
        </p:nvSpPr>
        <p:spPr bwMode="auto">
          <a:xfrm>
            <a:off x="7705166" y="1790509"/>
            <a:ext cx="2634052" cy="1034946"/>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3D8241"/>
          </a:solidFill>
          <a:ln>
            <a:noFill/>
          </a:ln>
          <a:effectLst/>
        </p:spPr>
        <p:txBody>
          <a:bodyPr wrap="none" anchor="ctr"/>
          <a:lstStyle/>
          <a:p>
            <a:endParaRPr lang="en-US" sz="900"/>
          </a:p>
        </p:txBody>
      </p:sp>
      <p:sp>
        <p:nvSpPr>
          <p:cNvPr id="23" name="Freeform 327">
            <a:extLst>
              <a:ext uri="{FF2B5EF4-FFF2-40B4-BE49-F238E27FC236}">
                <a16:creationId xmlns:a16="http://schemas.microsoft.com/office/drawing/2014/main" id="{5C4DF404-661A-63AF-86DF-DAF33C48A041}"/>
              </a:ext>
            </a:extLst>
          </p:cNvPr>
          <p:cNvSpPr>
            <a:spLocks noChangeArrowheads="1"/>
          </p:cNvSpPr>
          <p:nvPr/>
        </p:nvSpPr>
        <p:spPr bwMode="auto">
          <a:xfrm>
            <a:off x="7705167" y="5493740"/>
            <a:ext cx="2634051" cy="1037554"/>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3D8241"/>
          </a:solidFill>
          <a:ln>
            <a:noFill/>
          </a:ln>
          <a:effectLst/>
        </p:spPr>
        <p:txBody>
          <a:bodyPr wrap="none" anchor="ctr"/>
          <a:lstStyle/>
          <a:p>
            <a:endParaRPr lang="en-US" sz="900"/>
          </a:p>
        </p:txBody>
      </p:sp>
      <p:sp>
        <p:nvSpPr>
          <p:cNvPr id="27" name="CuadroTexto 598">
            <a:extLst>
              <a:ext uri="{FF2B5EF4-FFF2-40B4-BE49-F238E27FC236}">
                <a16:creationId xmlns:a16="http://schemas.microsoft.com/office/drawing/2014/main" id="{791EF59C-1FAE-93AD-B25E-F5274EBCE12F}"/>
              </a:ext>
            </a:extLst>
          </p:cNvPr>
          <p:cNvSpPr txBox="1"/>
          <p:nvPr/>
        </p:nvSpPr>
        <p:spPr>
          <a:xfrm>
            <a:off x="883924" y="2196998"/>
            <a:ext cx="2544497" cy="638060"/>
          </a:xfrm>
          <a:prstGeom prst="rect">
            <a:avLst/>
          </a:prstGeom>
          <a:noFill/>
        </p:spPr>
        <p:txBody>
          <a:bodyPr wrap="square" rtlCol="0">
            <a:spAutoFit/>
          </a:bodyPr>
          <a:lstStyle/>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Bağlılık Göstermek</a:t>
            </a:r>
          </a:p>
        </p:txBody>
      </p:sp>
      <p:sp>
        <p:nvSpPr>
          <p:cNvPr id="28" name="CuadroTexto 599">
            <a:extLst>
              <a:ext uri="{FF2B5EF4-FFF2-40B4-BE49-F238E27FC236}">
                <a16:creationId xmlns:a16="http://schemas.microsoft.com/office/drawing/2014/main" id="{7A4FB645-75A9-9430-16BA-BB3810262F20}"/>
              </a:ext>
            </a:extLst>
          </p:cNvPr>
          <p:cNvSpPr txBox="1"/>
          <p:nvPr/>
        </p:nvSpPr>
        <p:spPr>
          <a:xfrm>
            <a:off x="4431767" y="2198864"/>
            <a:ext cx="2282148" cy="368755"/>
          </a:xfrm>
          <a:prstGeom prst="rect">
            <a:avLst/>
          </a:prstGeom>
          <a:noFill/>
        </p:spPr>
        <p:txBody>
          <a:bodyPr wrap="square" rtlCol="0">
            <a:spAutoFit/>
          </a:bodyPr>
          <a:lstStyle/>
          <a:p>
            <a:pPr algn="ctr">
              <a:lnSpc>
                <a:spcPts val="2140"/>
              </a:lnSpc>
            </a:pPr>
            <a:r>
              <a:rPr lang="tr-TR" sz="2200" b="1" noProof="1">
                <a:solidFill>
                  <a:schemeClr val="bg1"/>
                </a:solidFill>
                <a:latin typeface="Calibri" panose="020F0502020204030204" pitchFamily="34" charset="0"/>
                <a:ea typeface="Lato" charset="0"/>
                <a:cs typeface="Calibri" panose="020F0502020204030204" pitchFamily="34" charset="0"/>
              </a:rPr>
              <a:t>Örnek Olmak</a:t>
            </a:r>
          </a:p>
        </p:txBody>
      </p:sp>
      <p:sp>
        <p:nvSpPr>
          <p:cNvPr id="29" name="CuadroTexto 600">
            <a:extLst>
              <a:ext uri="{FF2B5EF4-FFF2-40B4-BE49-F238E27FC236}">
                <a16:creationId xmlns:a16="http://schemas.microsoft.com/office/drawing/2014/main" id="{BFC40E75-A291-AD89-E3DC-624B3AFA6C81}"/>
              </a:ext>
            </a:extLst>
          </p:cNvPr>
          <p:cNvSpPr txBox="1"/>
          <p:nvPr/>
        </p:nvSpPr>
        <p:spPr>
          <a:xfrm>
            <a:off x="7838019" y="2033614"/>
            <a:ext cx="2427301" cy="638060"/>
          </a:xfrm>
          <a:prstGeom prst="rect">
            <a:avLst/>
          </a:prstGeom>
          <a:noFill/>
        </p:spPr>
        <p:txBody>
          <a:bodyPr wrap="square" rtlCol="0">
            <a:spAutoFit/>
          </a:bodyPr>
          <a:lstStyle/>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 </a:t>
            </a:r>
            <a:r>
              <a:rPr lang="tr-TR" sz="2200" b="1" noProof="1">
                <a:solidFill>
                  <a:schemeClr val="bg1"/>
                </a:solidFill>
                <a:latin typeface="Calibri" panose="020F0502020204030204" pitchFamily="34" charset="0"/>
                <a:ea typeface="Lato" charset="0"/>
                <a:cs typeface="Calibri" panose="020F0502020204030204" pitchFamily="34" charset="0"/>
              </a:rPr>
              <a:t>Enerjiyi Yüksek Tutmak</a:t>
            </a:r>
            <a:endParaRPr lang="en-US" sz="2200" b="1" dirty="0">
              <a:solidFill>
                <a:schemeClr val="bg1"/>
              </a:solidFill>
              <a:latin typeface="Calibri" panose="020F0502020204030204" pitchFamily="34" charset="0"/>
              <a:ea typeface="Lato" charset="0"/>
              <a:cs typeface="Calibri" panose="020F0502020204030204" pitchFamily="34" charset="0"/>
            </a:endParaRPr>
          </a:p>
        </p:txBody>
      </p:sp>
      <p:grpSp>
        <p:nvGrpSpPr>
          <p:cNvPr id="86" name="Group 85">
            <a:extLst>
              <a:ext uri="{FF2B5EF4-FFF2-40B4-BE49-F238E27FC236}">
                <a16:creationId xmlns:a16="http://schemas.microsoft.com/office/drawing/2014/main" id="{E385BA10-33D5-20D1-19F0-7B68EB4CE6AA}"/>
              </a:ext>
            </a:extLst>
          </p:cNvPr>
          <p:cNvGrpSpPr/>
          <p:nvPr/>
        </p:nvGrpSpPr>
        <p:grpSpPr>
          <a:xfrm>
            <a:off x="1771987" y="5602697"/>
            <a:ext cx="761585" cy="771796"/>
            <a:chOff x="2899351" y="1724980"/>
            <a:chExt cx="3364829" cy="3409943"/>
          </a:xfrm>
          <a:solidFill>
            <a:schemeClr val="bg1"/>
          </a:solidFill>
        </p:grpSpPr>
        <p:sp>
          <p:nvSpPr>
            <p:cNvPr id="87" name="Freeform 941">
              <a:extLst>
                <a:ext uri="{FF2B5EF4-FFF2-40B4-BE49-F238E27FC236}">
                  <a16:creationId xmlns:a16="http://schemas.microsoft.com/office/drawing/2014/main" id="{6633B0B1-8481-92BB-DED7-A4A1035343C5}"/>
                </a:ext>
              </a:extLst>
            </p:cNvPr>
            <p:cNvSpPr/>
            <p:nvPr/>
          </p:nvSpPr>
          <p:spPr>
            <a:xfrm>
              <a:off x="4465966" y="4201996"/>
              <a:ext cx="209518" cy="502638"/>
            </a:xfrm>
            <a:custGeom>
              <a:avLst/>
              <a:gdLst>
                <a:gd name="connsiteX0" fmla="*/ 105153 w 209518"/>
                <a:gd name="connsiteY0" fmla="*/ 502638 h 502638"/>
                <a:gd name="connsiteX1" fmla="*/ 1412 w 209518"/>
                <a:gd name="connsiteY1" fmla="*/ 258935 h 502638"/>
                <a:gd name="connsiteX2" fmla="*/ 3316 w 209518"/>
                <a:gd name="connsiteY2" fmla="*/ 232280 h 502638"/>
                <a:gd name="connsiteX3" fmla="*/ 102297 w 209518"/>
                <a:gd name="connsiteY3" fmla="*/ 0 h 502638"/>
                <a:gd name="connsiteX4" fmla="*/ 114670 w 209518"/>
                <a:gd name="connsiteY4" fmla="*/ 19039 h 502638"/>
                <a:gd name="connsiteX5" fmla="*/ 204134 w 209518"/>
                <a:gd name="connsiteY5" fmla="*/ 227520 h 502638"/>
                <a:gd name="connsiteX6" fmla="*/ 207941 w 209518"/>
                <a:gd name="connsiteY6" fmla="*/ 260839 h 502638"/>
                <a:gd name="connsiteX7" fmla="*/ 105153 w 209518"/>
                <a:gd name="connsiteY7" fmla="*/ 502638 h 502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9518" h="502638">
                  <a:moveTo>
                    <a:pt x="105153" y="502638"/>
                  </a:moveTo>
                  <a:cubicBezTo>
                    <a:pt x="68035" y="415057"/>
                    <a:pt x="33772" y="337948"/>
                    <a:pt x="1412" y="258935"/>
                  </a:cubicBezTo>
                  <a:cubicBezTo>
                    <a:pt x="-1443" y="251319"/>
                    <a:pt x="461" y="239895"/>
                    <a:pt x="3316" y="232280"/>
                  </a:cubicBezTo>
                  <a:cubicBezTo>
                    <a:pt x="35675" y="156122"/>
                    <a:pt x="68035" y="79965"/>
                    <a:pt x="102297" y="0"/>
                  </a:cubicBezTo>
                  <a:cubicBezTo>
                    <a:pt x="108008" y="8568"/>
                    <a:pt x="112767" y="13327"/>
                    <a:pt x="114670" y="19039"/>
                  </a:cubicBezTo>
                  <a:cubicBezTo>
                    <a:pt x="145126" y="88533"/>
                    <a:pt x="174630" y="158026"/>
                    <a:pt x="204134" y="227520"/>
                  </a:cubicBezTo>
                  <a:cubicBezTo>
                    <a:pt x="207941" y="237040"/>
                    <a:pt x="211748" y="251319"/>
                    <a:pt x="207941" y="260839"/>
                  </a:cubicBezTo>
                  <a:cubicBezTo>
                    <a:pt x="176534" y="338900"/>
                    <a:pt x="143223" y="416009"/>
                    <a:pt x="105153" y="502638"/>
                  </a:cubicBezTo>
                  <a:close/>
                </a:path>
              </a:pathLst>
            </a:custGeom>
            <a:grpFill/>
            <a:ln w="9514" cap="flat">
              <a:noFill/>
              <a:prstDash val="solid"/>
              <a:miter/>
            </a:ln>
          </p:spPr>
          <p:txBody>
            <a:bodyPr rtlCol="0" anchor="ctr"/>
            <a:lstStyle/>
            <a:p>
              <a:endParaRPr lang="en-US"/>
            </a:p>
          </p:txBody>
        </p:sp>
        <p:grpSp>
          <p:nvGrpSpPr>
            <p:cNvPr id="88" name="Group 87">
              <a:extLst>
                <a:ext uri="{FF2B5EF4-FFF2-40B4-BE49-F238E27FC236}">
                  <a16:creationId xmlns:a16="http://schemas.microsoft.com/office/drawing/2014/main" id="{CCC32196-84D7-9299-4FA7-6A6B3582CD5A}"/>
                </a:ext>
              </a:extLst>
            </p:cNvPr>
            <p:cNvGrpSpPr/>
            <p:nvPr/>
          </p:nvGrpSpPr>
          <p:grpSpPr>
            <a:xfrm>
              <a:off x="2899351" y="1724980"/>
              <a:ext cx="3364829" cy="3409943"/>
              <a:chOff x="2899351" y="1724980"/>
              <a:chExt cx="3364829" cy="3409943"/>
            </a:xfrm>
            <a:grpFill/>
          </p:grpSpPr>
          <p:sp>
            <p:nvSpPr>
              <p:cNvPr id="89" name="Freeform 943">
                <a:extLst>
                  <a:ext uri="{FF2B5EF4-FFF2-40B4-BE49-F238E27FC236}">
                    <a16:creationId xmlns:a16="http://schemas.microsoft.com/office/drawing/2014/main" id="{14F714D0-34AC-B2D4-8B6E-5BBED4DA5DE4}"/>
                  </a:ext>
                </a:extLst>
              </p:cNvPr>
              <p:cNvSpPr/>
              <p:nvPr/>
            </p:nvSpPr>
            <p:spPr>
              <a:xfrm>
                <a:off x="3238658" y="2222541"/>
                <a:ext cx="2793401" cy="2672486"/>
              </a:xfrm>
              <a:custGeom>
                <a:avLst/>
                <a:gdLst>
                  <a:gd name="connsiteX0" fmla="*/ 2662550 w 2793401"/>
                  <a:gd name="connsiteY0" fmla="*/ 1257865 h 2672486"/>
                  <a:gd name="connsiteX1" fmla="*/ 2228554 w 2793401"/>
                  <a:gd name="connsiteY1" fmla="*/ 1257865 h 2672486"/>
                  <a:gd name="connsiteX2" fmla="*/ 2228554 w 2793401"/>
                  <a:gd name="connsiteY2" fmla="*/ 1145533 h 2672486"/>
                  <a:gd name="connsiteX3" fmla="*/ 2638756 w 2793401"/>
                  <a:gd name="connsiteY3" fmla="*/ 1145533 h 2672486"/>
                  <a:gd name="connsiteX4" fmla="*/ 2393206 w 2793401"/>
                  <a:gd name="connsiteY4" fmla="*/ 646702 h 2672486"/>
                  <a:gd name="connsiteX5" fmla="*/ 2258058 w 2793401"/>
                  <a:gd name="connsiteY5" fmla="*/ 735235 h 2672486"/>
                  <a:gd name="connsiteX6" fmla="*/ 2195243 w 2793401"/>
                  <a:gd name="connsiteY6" fmla="*/ 640991 h 2672486"/>
                  <a:gd name="connsiteX7" fmla="*/ 2315163 w 2793401"/>
                  <a:gd name="connsiteY7" fmla="*/ 559121 h 2672486"/>
                  <a:gd name="connsiteX8" fmla="*/ 1900201 w 2793401"/>
                  <a:gd name="connsiteY8" fmla="*/ 253540 h 2672486"/>
                  <a:gd name="connsiteX9" fmla="*/ 1817399 w 2793401"/>
                  <a:gd name="connsiteY9" fmla="*/ 377296 h 2672486"/>
                  <a:gd name="connsiteX10" fmla="*/ 1723177 w 2793401"/>
                  <a:gd name="connsiteY10" fmla="*/ 314466 h 2672486"/>
                  <a:gd name="connsiteX11" fmla="*/ 1794557 w 2793401"/>
                  <a:gd name="connsiteY11" fmla="*/ 205942 h 2672486"/>
                  <a:gd name="connsiteX12" fmla="*/ 1371982 w 2793401"/>
                  <a:gd name="connsiteY12" fmla="*/ 119313 h 2672486"/>
                  <a:gd name="connsiteX13" fmla="*/ 1371982 w 2793401"/>
                  <a:gd name="connsiteY13" fmla="*/ 572449 h 2672486"/>
                  <a:gd name="connsiteX14" fmla="*/ 1257773 w 2793401"/>
                  <a:gd name="connsiteY14" fmla="*/ 572449 h 2672486"/>
                  <a:gd name="connsiteX15" fmla="*/ 1257773 w 2793401"/>
                  <a:gd name="connsiteY15" fmla="*/ 122169 h 2672486"/>
                  <a:gd name="connsiteX16" fmla="*/ 768575 w 2793401"/>
                  <a:gd name="connsiteY16" fmla="*/ 251636 h 2672486"/>
                  <a:gd name="connsiteX17" fmla="*/ 847570 w 2793401"/>
                  <a:gd name="connsiteY17" fmla="*/ 371584 h 2672486"/>
                  <a:gd name="connsiteX18" fmla="*/ 753348 w 2793401"/>
                  <a:gd name="connsiteY18" fmla="*/ 434414 h 2672486"/>
                  <a:gd name="connsiteX19" fmla="*/ 668642 w 2793401"/>
                  <a:gd name="connsiteY19" fmla="*/ 308754 h 2672486"/>
                  <a:gd name="connsiteX20" fmla="*/ 306979 w 2793401"/>
                  <a:gd name="connsiteY20" fmla="*/ 670502 h 2672486"/>
                  <a:gd name="connsiteX21" fmla="*/ 432609 w 2793401"/>
                  <a:gd name="connsiteY21" fmla="*/ 755227 h 2672486"/>
                  <a:gd name="connsiteX22" fmla="*/ 369794 w 2793401"/>
                  <a:gd name="connsiteY22" fmla="*/ 850423 h 2672486"/>
                  <a:gd name="connsiteX23" fmla="*/ 249874 w 2793401"/>
                  <a:gd name="connsiteY23" fmla="*/ 771410 h 2672486"/>
                  <a:gd name="connsiteX24" fmla="*/ 129954 w 2793401"/>
                  <a:gd name="connsiteY24" fmla="*/ 1143629 h 2672486"/>
                  <a:gd name="connsiteX25" fmla="*/ 569661 w 2793401"/>
                  <a:gd name="connsiteY25" fmla="*/ 1143629 h 2672486"/>
                  <a:gd name="connsiteX26" fmla="*/ 569661 w 2793401"/>
                  <a:gd name="connsiteY26" fmla="*/ 1258817 h 2672486"/>
                  <a:gd name="connsiteX27" fmla="*/ 118533 w 2793401"/>
                  <a:gd name="connsiteY27" fmla="*/ 1258817 h 2672486"/>
                  <a:gd name="connsiteX28" fmla="*/ 157555 w 2793401"/>
                  <a:gd name="connsiteY28" fmla="*/ 1630084 h 2672486"/>
                  <a:gd name="connsiteX29" fmla="*/ 317448 w 2793401"/>
                  <a:gd name="connsiteY29" fmla="*/ 1551071 h 2672486"/>
                  <a:gd name="connsiteX30" fmla="*/ 367890 w 2793401"/>
                  <a:gd name="connsiteY30" fmla="*/ 1651979 h 2672486"/>
                  <a:gd name="connsiteX31" fmla="*/ 192769 w 2793401"/>
                  <a:gd name="connsiteY31" fmla="*/ 1740512 h 2672486"/>
                  <a:gd name="connsiteX32" fmla="*/ 549674 w 2793401"/>
                  <a:gd name="connsiteY32" fmla="*/ 2240294 h 2672486"/>
                  <a:gd name="connsiteX33" fmla="*/ 477341 w 2793401"/>
                  <a:gd name="connsiteY33" fmla="*/ 2326923 h 2672486"/>
                  <a:gd name="connsiteX34" fmla="*/ 227032 w 2793401"/>
                  <a:gd name="connsiteY34" fmla="*/ 2052757 h 2672486"/>
                  <a:gd name="connsiteX35" fmla="*/ 843763 w 2793401"/>
                  <a:gd name="connsiteY35" fmla="*/ 91706 h 2672486"/>
                  <a:gd name="connsiteX36" fmla="*/ 1904008 w 2793401"/>
                  <a:gd name="connsiteY36" fmla="*/ 129785 h 2672486"/>
                  <a:gd name="connsiteX37" fmla="*/ 2758676 w 2793401"/>
                  <a:gd name="connsiteY37" fmla="*/ 1181707 h 2672486"/>
                  <a:gd name="connsiteX38" fmla="*/ 2219988 w 2793401"/>
                  <a:gd name="connsiteY38" fmla="*/ 2658207 h 2672486"/>
                  <a:gd name="connsiteX39" fmla="*/ 2200953 w 2793401"/>
                  <a:gd name="connsiteY39" fmla="*/ 2672487 h 2672486"/>
                  <a:gd name="connsiteX40" fmla="*/ 2134331 w 2793401"/>
                  <a:gd name="connsiteY40" fmla="*/ 2583954 h 2672486"/>
                  <a:gd name="connsiteX41" fmla="*/ 2257106 w 2793401"/>
                  <a:gd name="connsiteY41" fmla="*/ 2475430 h 2672486"/>
                  <a:gd name="connsiteX42" fmla="*/ 2371316 w 2793401"/>
                  <a:gd name="connsiteY42" fmla="*/ 2357386 h 2672486"/>
                  <a:gd name="connsiteX43" fmla="*/ 2250444 w 2793401"/>
                  <a:gd name="connsiteY43" fmla="*/ 2275517 h 2672486"/>
                  <a:gd name="connsiteX44" fmla="*/ 2312307 w 2793401"/>
                  <a:gd name="connsiteY44" fmla="*/ 2181272 h 2672486"/>
                  <a:gd name="connsiteX45" fmla="*/ 2437938 w 2793401"/>
                  <a:gd name="connsiteY45" fmla="*/ 2263141 h 2672486"/>
                  <a:gd name="connsiteX46" fmla="*/ 2653032 w 2793401"/>
                  <a:gd name="connsiteY46" fmla="*/ 1752887 h 2672486"/>
                  <a:gd name="connsiteX47" fmla="*/ 2495043 w 2793401"/>
                  <a:gd name="connsiteY47" fmla="*/ 1711953 h 2672486"/>
                  <a:gd name="connsiteX48" fmla="*/ 2522643 w 2793401"/>
                  <a:gd name="connsiteY48" fmla="*/ 1603429 h 2672486"/>
                  <a:gd name="connsiteX49" fmla="*/ 2670164 w 2793401"/>
                  <a:gd name="connsiteY49" fmla="*/ 1638651 h 2672486"/>
                  <a:gd name="connsiteX50" fmla="*/ 2662550 w 2793401"/>
                  <a:gd name="connsiteY50" fmla="*/ 1257865 h 267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793401" h="2672486">
                    <a:moveTo>
                      <a:pt x="2662550" y="1257865"/>
                    </a:moveTo>
                    <a:cubicBezTo>
                      <a:pt x="2515029" y="1257865"/>
                      <a:pt x="2372267" y="1257865"/>
                      <a:pt x="2228554" y="1257865"/>
                    </a:cubicBezTo>
                    <a:cubicBezTo>
                      <a:pt x="2228554" y="1220738"/>
                      <a:pt x="2228554" y="1185515"/>
                      <a:pt x="2228554" y="1145533"/>
                    </a:cubicBezTo>
                    <a:cubicBezTo>
                      <a:pt x="2363701" y="1145533"/>
                      <a:pt x="2499801" y="1145533"/>
                      <a:pt x="2638756" y="1145533"/>
                    </a:cubicBezTo>
                    <a:cubicBezTo>
                      <a:pt x="2591169" y="959899"/>
                      <a:pt x="2509319" y="797113"/>
                      <a:pt x="2393206" y="646702"/>
                    </a:cubicBezTo>
                    <a:cubicBezTo>
                      <a:pt x="2348474" y="676213"/>
                      <a:pt x="2304693" y="704772"/>
                      <a:pt x="2258058" y="735235"/>
                    </a:cubicBezTo>
                    <a:cubicBezTo>
                      <a:pt x="2237119" y="703820"/>
                      <a:pt x="2217133" y="674309"/>
                      <a:pt x="2195243" y="640991"/>
                    </a:cubicBezTo>
                    <a:cubicBezTo>
                      <a:pt x="2236168" y="613384"/>
                      <a:pt x="2276141" y="585777"/>
                      <a:pt x="2315163" y="559121"/>
                    </a:cubicBezTo>
                    <a:cubicBezTo>
                      <a:pt x="2239023" y="458213"/>
                      <a:pt x="2013459" y="292571"/>
                      <a:pt x="1900201" y="253540"/>
                    </a:cubicBezTo>
                    <a:cubicBezTo>
                      <a:pt x="1873552" y="293523"/>
                      <a:pt x="1846903" y="333505"/>
                      <a:pt x="1817399" y="377296"/>
                    </a:cubicBezTo>
                    <a:cubicBezTo>
                      <a:pt x="1785992" y="356353"/>
                      <a:pt x="1755536" y="336361"/>
                      <a:pt x="1723177" y="314466"/>
                    </a:cubicBezTo>
                    <a:cubicBezTo>
                      <a:pt x="1746970" y="277339"/>
                      <a:pt x="1769812" y="243069"/>
                      <a:pt x="1794557" y="205942"/>
                    </a:cubicBezTo>
                    <a:cubicBezTo>
                      <a:pt x="1658458" y="152632"/>
                      <a:pt x="1519503" y="126929"/>
                      <a:pt x="1371982" y="119313"/>
                    </a:cubicBezTo>
                    <a:cubicBezTo>
                      <a:pt x="1371982" y="270676"/>
                      <a:pt x="1371982" y="420134"/>
                      <a:pt x="1371982" y="572449"/>
                    </a:cubicBezTo>
                    <a:cubicBezTo>
                      <a:pt x="1332009" y="572449"/>
                      <a:pt x="1297746" y="572449"/>
                      <a:pt x="1257773" y="572449"/>
                    </a:cubicBezTo>
                    <a:cubicBezTo>
                      <a:pt x="1257773" y="423942"/>
                      <a:pt x="1257773" y="274484"/>
                      <a:pt x="1257773" y="122169"/>
                    </a:cubicBezTo>
                    <a:cubicBezTo>
                      <a:pt x="1083603" y="129785"/>
                      <a:pt x="922758" y="172623"/>
                      <a:pt x="768575" y="251636"/>
                    </a:cubicBezTo>
                    <a:cubicBezTo>
                      <a:pt x="795224" y="292571"/>
                      <a:pt x="820921" y="330650"/>
                      <a:pt x="847570" y="371584"/>
                    </a:cubicBezTo>
                    <a:cubicBezTo>
                      <a:pt x="816163" y="392527"/>
                      <a:pt x="786659" y="412519"/>
                      <a:pt x="753348" y="434414"/>
                    </a:cubicBezTo>
                    <a:cubicBezTo>
                      <a:pt x="724795" y="392527"/>
                      <a:pt x="697194" y="352545"/>
                      <a:pt x="668642" y="308754"/>
                    </a:cubicBezTo>
                    <a:cubicBezTo>
                      <a:pt x="522073" y="402999"/>
                      <a:pt x="402153" y="522947"/>
                      <a:pt x="306979" y="670502"/>
                    </a:cubicBezTo>
                    <a:cubicBezTo>
                      <a:pt x="348856" y="699061"/>
                      <a:pt x="388829" y="725716"/>
                      <a:pt x="432609" y="755227"/>
                    </a:cubicBezTo>
                    <a:cubicBezTo>
                      <a:pt x="411671" y="786641"/>
                      <a:pt x="391684" y="817104"/>
                      <a:pt x="369794" y="850423"/>
                    </a:cubicBezTo>
                    <a:cubicBezTo>
                      <a:pt x="328869" y="823768"/>
                      <a:pt x="290799" y="798065"/>
                      <a:pt x="249874" y="771410"/>
                    </a:cubicBezTo>
                    <a:cubicBezTo>
                      <a:pt x="188010" y="889454"/>
                      <a:pt x="150892" y="1011306"/>
                      <a:pt x="129954" y="1143629"/>
                    </a:cubicBezTo>
                    <a:cubicBezTo>
                      <a:pt x="276523" y="1143629"/>
                      <a:pt x="422140" y="1143629"/>
                      <a:pt x="569661" y="1143629"/>
                    </a:cubicBezTo>
                    <a:cubicBezTo>
                      <a:pt x="569661" y="1183612"/>
                      <a:pt x="569661" y="1219786"/>
                      <a:pt x="569661" y="1258817"/>
                    </a:cubicBezTo>
                    <a:cubicBezTo>
                      <a:pt x="420236" y="1258817"/>
                      <a:pt x="271764" y="1258817"/>
                      <a:pt x="118533" y="1258817"/>
                    </a:cubicBezTo>
                    <a:cubicBezTo>
                      <a:pt x="109967" y="1386380"/>
                      <a:pt x="126147" y="1507280"/>
                      <a:pt x="157555" y="1630084"/>
                    </a:cubicBezTo>
                    <a:cubicBezTo>
                      <a:pt x="212756" y="1602477"/>
                      <a:pt x="264150" y="1577726"/>
                      <a:pt x="317448" y="1551071"/>
                    </a:cubicBezTo>
                    <a:cubicBezTo>
                      <a:pt x="334579" y="1584389"/>
                      <a:pt x="349807" y="1615804"/>
                      <a:pt x="367890" y="1651979"/>
                    </a:cubicBezTo>
                    <a:cubicBezTo>
                      <a:pt x="309834" y="1681490"/>
                      <a:pt x="253681" y="1710049"/>
                      <a:pt x="192769" y="1740512"/>
                    </a:cubicBezTo>
                    <a:cubicBezTo>
                      <a:pt x="267005" y="1938521"/>
                      <a:pt x="386925" y="2102259"/>
                      <a:pt x="549674" y="2240294"/>
                    </a:cubicBezTo>
                    <a:cubicBezTo>
                      <a:pt x="525880" y="2268853"/>
                      <a:pt x="502087" y="2297412"/>
                      <a:pt x="477341" y="2326923"/>
                    </a:cubicBezTo>
                    <a:cubicBezTo>
                      <a:pt x="379311" y="2246958"/>
                      <a:pt x="295558" y="2156521"/>
                      <a:pt x="227032" y="2052757"/>
                    </a:cubicBezTo>
                    <a:cubicBezTo>
                      <a:pt x="-245986" y="1344494"/>
                      <a:pt x="49055" y="399191"/>
                      <a:pt x="843763" y="91706"/>
                    </a:cubicBezTo>
                    <a:cubicBezTo>
                      <a:pt x="1200668" y="-46329"/>
                      <a:pt x="1558525" y="-24434"/>
                      <a:pt x="1904008" y="129785"/>
                    </a:cubicBezTo>
                    <a:cubicBezTo>
                      <a:pt x="2362750" y="335409"/>
                      <a:pt x="2659694" y="687637"/>
                      <a:pt x="2758676" y="1181707"/>
                    </a:cubicBezTo>
                    <a:cubicBezTo>
                      <a:pt x="2877644" y="1776686"/>
                      <a:pt x="2689199" y="2271709"/>
                      <a:pt x="2219988" y="2658207"/>
                    </a:cubicBezTo>
                    <a:cubicBezTo>
                      <a:pt x="2214277" y="2662967"/>
                      <a:pt x="2208567" y="2665823"/>
                      <a:pt x="2200953" y="2672487"/>
                    </a:cubicBezTo>
                    <a:cubicBezTo>
                      <a:pt x="2178111" y="2642024"/>
                      <a:pt x="2156221" y="2612513"/>
                      <a:pt x="2134331" y="2583954"/>
                    </a:cubicBezTo>
                    <a:cubicBezTo>
                      <a:pt x="2177159" y="2546827"/>
                      <a:pt x="2218084" y="2512557"/>
                      <a:pt x="2257106" y="2475430"/>
                    </a:cubicBezTo>
                    <a:cubicBezTo>
                      <a:pt x="2295176" y="2438303"/>
                      <a:pt x="2331342" y="2399272"/>
                      <a:pt x="2371316" y="2357386"/>
                    </a:cubicBezTo>
                    <a:cubicBezTo>
                      <a:pt x="2329439" y="2328827"/>
                      <a:pt x="2291369" y="2303124"/>
                      <a:pt x="2250444" y="2275517"/>
                    </a:cubicBezTo>
                    <a:cubicBezTo>
                      <a:pt x="2271382" y="2244102"/>
                      <a:pt x="2291369" y="2213639"/>
                      <a:pt x="2312307" y="2181272"/>
                    </a:cubicBezTo>
                    <a:cubicBezTo>
                      <a:pt x="2355136" y="2208879"/>
                      <a:pt x="2395109" y="2235534"/>
                      <a:pt x="2437938" y="2263141"/>
                    </a:cubicBezTo>
                    <a:cubicBezTo>
                      <a:pt x="2545485" y="2107971"/>
                      <a:pt x="2615914" y="1939473"/>
                      <a:pt x="2653032" y="1752887"/>
                    </a:cubicBezTo>
                    <a:cubicBezTo>
                      <a:pt x="2599735" y="1738608"/>
                      <a:pt x="2548340" y="1725280"/>
                      <a:pt x="2495043" y="1711953"/>
                    </a:cubicBezTo>
                    <a:cubicBezTo>
                      <a:pt x="2504560" y="1675778"/>
                      <a:pt x="2513126" y="1641507"/>
                      <a:pt x="2522643" y="1603429"/>
                    </a:cubicBezTo>
                    <a:cubicBezTo>
                      <a:pt x="2572134" y="1614852"/>
                      <a:pt x="2619721" y="1626276"/>
                      <a:pt x="2670164" y="1638651"/>
                    </a:cubicBezTo>
                    <a:cubicBezTo>
                      <a:pt x="2690150" y="1510136"/>
                      <a:pt x="2684440" y="1385428"/>
                      <a:pt x="2662550" y="1257865"/>
                    </a:cubicBezTo>
                    <a:close/>
                  </a:path>
                </a:pathLst>
              </a:custGeom>
              <a:grpFill/>
              <a:ln w="9514" cap="flat">
                <a:noFill/>
                <a:prstDash val="solid"/>
                <a:miter/>
              </a:ln>
            </p:spPr>
            <p:txBody>
              <a:bodyPr rtlCol="0" anchor="ctr"/>
              <a:lstStyle/>
              <a:p>
                <a:endParaRPr lang="en-US"/>
              </a:p>
            </p:txBody>
          </p:sp>
          <p:sp>
            <p:nvSpPr>
              <p:cNvPr id="90" name="Freeform 944">
                <a:extLst>
                  <a:ext uri="{FF2B5EF4-FFF2-40B4-BE49-F238E27FC236}">
                    <a16:creationId xmlns:a16="http://schemas.microsoft.com/office/drawing/2014/main" id="{E0F3CA01-25AE-560E-88EA-0FE84BEDDB26}"/>
                  </a:ext>
                </a:extLst>
              </p:cNvPr>
              <p:cNvSpPr/>
              <p:nvPr/>
            </p:nvSpPr>
            <p:spPr>
              <a:xfrm>
                <a:off x="3869758" y="3084114"/>
                <a:ext cx="1368081" cy="2050809"/>
              </a:xfrm>
              <a:custGeom>
                <a:avLst/>
                <a:gdLst>
                  <a:gd name="connsiteX0" fmla="*/ 987383 w 1368081"/>
                  <a:gd name="connsiteY0" fmla="*/ 927489 h 2050809"/>
                  <a:gd name="connsiteX1" fmla="*/ 1316688 w 1368081"/>
                  <a:gd name="connsiteY1" fmla="*/ 1201655 h 2050809"/>
                  <a:gd name="connsiteX2" fmla="*/ 1367130 w 1368081"/>
                  <a:gd name="connsiteY2" fmla="*/ 1407280 h 2050809"/>
                  <a:gd name="connsiteX3" fmla="*/ 1368082 w 1368081"/>
                  <a:gd name="connsiteY3" fmla="*/ 1984172 h 2050809"/>
                  <a:gd name="connsiteX4" fmla="*/ 1299556 w 1368081"/>
                  <a:gd name="connsiteY4" fmla="*/ 2050809 h 2050809"/>
                  <a:gd name="connsiteX5" fmla="*/ 67045 w 1368081"/>
                  <a:gd name="connsiteY5" fmla="*/ 2050809 h 2050809"/>
                  <a:gd name="connsiteX6" fmla="*/ 423 w 1368081"/>
                  <a:gd name="connsiteY6" fmla="*/ 1979412 h 2050809"/>
                  <a:gd name="connsiteX7" fmla="*/ 423 w 1368081"/>
                  <a:gd name="connsiteY7" fmla="*/ 1431079 h 2050809"/>
                  <a:gd name="connsiteX8" fmla="*/ 358279 w 1368081"/>
                  <a:gd name="connsiteY8" fmla="*/ 936057 h 2050809"/>
                  <a:gd name="connsiteX9" fmla="*/ 378266 w 1368081"/>
                  <a:gd name="connsiteY9" fmla="*/ 928441 h 2050809"/>
                  <a:gd name="connsiteX10" fmla="*/ 344003 w 1368081"/>
                  <a:gd name="connsiteY10" fmla="*/ 126885 h 2050809"/>
                  <a:gd name="connsiteX11" fmla="*/ 1057813 w 1368081"/>
                  <a:gd name="connsiteY11" fmla="*/ 161156 h 2050809"/>
                  <a:gd name="connsiteX12" fmla="*/ 987383 w 1368081"/>
                  <a:gd name="connsiteY12" fmla="*/ 927489 h 2050809"/>
                  <a:gd name="connsiteX13" fmla="*/ 773241 w 1368081"/>
                  <a:gd name="connsiteY13" fmla="*/ 1027445 h 2050809"/>
                  <a:gd name="connsiteX14" fmla="*/ 787517 w 1368081"/>
                  <a:gd name="connsiteY14" fmla="*/ 1063620 h 2050809"/>
                  <a:gd name="connsiteX15" fmla="*/ 899823 w 1368081"/>
                  <a:gd name="connsiteY15" fmla="*/ 1329219 h 2050809"/>
                  <a:gd name="connsiteX16" fmla="*/ 900775 w 1368081"/>
                  <a:gd name="connsiteY16" fmla="*/ 1402520 h 2050809"/>
                  <a:gd name="connsiteX17" fmla="*/ 742785 w 1368081"/>
                  <a:gd name="connsiteY17" fmla="*/ 1775691 h 2050809"/>
                  <a:gd name="connsiteX18" fmla="*/ 686632 w 1368081"/>
                  <a:gd name="connsiteY18" fmla="*/ 1822337 h 2050809"/>
                  <a:gd name="connsiteX19" fmla="*/ 626672 w 1368081"/>
                  <a:gd name="connsiteY19" fmla="*/ 1775691 h 2050809"/>
                  <a:gd name="connsiteX20" fmla="*/ 466779 w 1368081"/>
                  <a:gd name="connsiteY20" fmla="*/ 1403472 h 2050809"/>
                  <a:gd name="connsiteX21" fmla="*/ 467730 w 1368081"/>
                  <a:gd name="connsiteY21" fmla="*/ 1328267 h 2050809"/>
                  <a:gd name="connsiteX22" fmla="*/ 581940 w 1368081"/>
                  <a:gd name="connsiteY22" fmla="*/ 1063620 h 2050809"/>
                  <a:gd name="connsiteX23" fmla="*/ 597168 w 1368081"/>
                  <a:gd name="connsiteY23" fmla="*/ 1024589 h 2050809"/>
                  <a:gd name="connsiteX24" fmla="*/ 528642 w 1368081"/>
                  <a:gd name="connsiteY24" fmla="*/ 1024589 h 2050809"/>
                  <a:gd name="connsiteX25" fmla="*/ 114633 w 1368081"/>
                  <a:gd name="connsiteY25" fmla="*/ 1436791 h 2050809"/>
                  <a:gd name="connsiteX26" fmla="*/ 114633 w 1368081"/>
                  <a:gd name="connsiteY26" fmla="*/ 1900398 h 2050809"/>
                  <a:gd name="connsiteX27" fmla="*/ 116536 w 1368081"/>
                  <a:gd name="connsiteY27" fmla="*/ 1934669 h 2050809"/>
                  <a:gd name="connsiteX28" fmla="*/ 1253872 w 1368081"/>
                  <a:gd name="connsiteY28" fmla="*/ 1934669 h 2050809"/>
                  <a:gd name="connsiteX29" fmla="*/ 1251969 w 1368081"/>
                  <a:gd name="connsiteY29" fmla="*/ 1391096 h 2050809"/>
                  <a:gd name="connsiteX30" fmla="*/ 1215802 w 1368081"/>
                  <a:gd name="connsiteY30" fmla="*/ 1254965 h 2050809"/>
                  <a:gd name="connsiteX31" fmla="*/ 773241 w 1368081"/>
                  <a:gd name="connsiteY31" fmla="*/ 1027445 h 2050809"/>
                  <a:gd name="connsiteX32" fmla="*/ 687584 w 1368081"/>
                  <a:gd name="connsiteY32" fmla="*/ 351549 h 2050809"/>
                  <a:gd name="connsiteX33" fmla="*/ 315451 w 1368081"/>
                  <a:gd name="connsiteY33" fmla="*/ 441034 h 2050809"/>
                  <a:gd name="connsiteX34" fmla="*/ 284995 w 1368081"/>
                  <a:gd name="connsiteY34" fmla="*/ 491488 h 2050809"/>
                  <a:gd name="connsiteX35" fmla="*/ 680921 w 1368081"/>
                  <a:gd name="connsiteY35" fmla="*/ 910353 h 2050809"/>
                  <a:gd name="connsiteX36" fmla="*/ 1082558 w 1368081"/>
                  <a:gd name="connsiteY36" fmla="*/ 493392 h 2050809"/>
                  <a:gd name="connsiteX37" fmla="*/ 1047343 w 1368081"/>
                  <a:gd name="connsiteY37" fmla="*/ 439130 h 2050809"/>
                  <a:gd name="connsiteX38" fmla="*/ 687584 w 1368081"/>
                  <a:gd name="connsiteY38" fmla="*/ 351549 h 2050809"/>
                  <a:gd name="connsiteX39" fmla="*/ 1014984 w 1368081"/>
                  <a:gd name="connsiteY39" fmla="*/ 295383 h 2050809"/>
                  <a:gd name="connsiteX40" fmla="*/ 659031 w 1368081"/>
                  <a:gd name="connsiteY40" fmla="*/ 113558 h 2050809"/>
                  <a:gd name="connsiteX41" fmla="*/ 352569 w 1368081"/>
                  <a:gd name="connsiteY41" fmla="*/ 295383 h 2050809"/>
                  <a:gd name="connsiteX42" fmla="*/ 1014984 w 1368081"/>
                  <a:gd name="connsiteY42" fmla="*/ 295383 h 2050809"/>
                  <a:gd name="connsiteX43" fmla="*/ 683777 w 1368081"/>
                  <a:gd name="connsiteY43" fmla="*/ 1620520 h 2050809"/>
                  <a:gd name="connsiteX44" fmla="*/ 786565 w 1368081"/>
                  <a:gd name="connsiteY44" fmla="*/ 1378721 h 2050809"/>
                  <a:gd name="connsiteX45" fmla="*/ 782758 w 1368081"/>
                  <a:gd name="connsiteY45" fmla="*/ 1345402 h 2050809"/>
                  <a:gd name="connsiteX46" fmla="*/ 693294 w 1368081"/>
                  <a:gd name="connsiteY46" fmla="*/ 1136922 h 2050809"/>
                  <a:gd name="connsiteX47" fmla="*/ 680921 w 1368081"/>
                  <a:gd name="connsiteY47" fmla="*/ 1117882 h 2050809"/>
                  <a:gd name="connsiteX48" fmla="*/ 581940 w 1368081"/>
                  <a:gd name="connsiteY48" fmla="*/ 1350162 h 2050809"/>
                  <a:gd name="connsiteX49" fmla="*/ 580036 w 1368081"/>
                  <a:gd name="connsiteY49" fmla="*/ 1376817 h 2050809"/>
                  <a:gd name="connsiteX50" fmla="*/ 683777 w 1368081"/>
                  <a:gd name="connsiteY50" fmla="*/ 1620520 h 2050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68081" h="2050809">
                    <a:moveTo>
                      <a:pt x="987383" y="927489"/>
                    </a:moveTo>
                    <a:cubicBezTo>
                      <a:pt x="1137759" y="974135"/>
                      <a:pt x="1248162" y="1063620"/>
                      <a:pt x="1316688" y="1201655"/>
                    </a:cubicBezTo>
                    <a:cubicBezTo>
                      <a:pt x="1349047" y="1266389"/>
                      <a:pt x="1366178" y="1334930"/>
                      <a:pt x="1367130" y="1407280"/>
                    </a:cubicBezTo>
                    <a:cubicBezTo>
                      <a:pt x="1368082" y="1599577"/>
                      <a:pt x="1368082" y="1791874"/>
                      <a:pt x="1368082" y="1984172"/>
                    </a:cubicBezTo>
                    <a:cubicBezTo>
                      <a:pt x="1368082" y="2029866"/>
                      <a:pt x="1346192" y="2050809"/>
                      <a:pt x="1299556" y="2050809"/>
                    </a:cubicBezTo>
                    <a:cubicBezTo>
                      <a:pt x="888402" y="2050809"/>
                      <a:pt x="478199" y="2050809"/>
                      <a:pt x="67045" y="2050809"/>
                    </a:cubicBezTo>
                    <a:cubicBezTo>
                      <a:pt x="19458" y="2050809"/>
                      <a:pt x="423" y="2028914"/>
                      <a:pt x="423" y="1979412"/>
                    </a:cubicBezTo>
                    <a:cubicBezTo>
                      <a:pt x="423" y="1796634"/>
                      <a:pt x="-529" y="1613856"/>
                      <a:pt x="423" y="1431079"/>
                    </a:cubicBezTo>
                    <a:cubicBezTo>
                      <a:pt x="1375" y="1199751"/>
                      <a:pt x="137474" y="1011262"/>
                      <a:pt x="358279" y="936057"/>
                    </a:cubicBezTo>
                    <a:cubicBezTo>
                      <a:pt x="364942" y="934153"/>
                      <a:pt x="370652" y="931297"/>
                      <a:pt x="378266" y="928441"/>
                    </a:cubicBezTo>
                    <a:cubicBezTo>
                      <a:pt x="66093" y="679026"/>
                      <a:pt x="153654" y="290623"/>
                      <a:pt x="344003" y="126885"/>
                    </a:cubicBezTo>
                    <a:cubicBezTo>
                      <a:pt x="552436" y="-53037"/>
                      <a:pt x="864608" y="-41613"/>
                      <a:pt x="1057813" y="161156"/>
                    </a:cubicBezTo>
                    <a:cubicBezTo>
                      <a:pt x="1247210" y="359165"/>
                      <a:pt x="1259583" y="711392"/>
                      <a:pt x="987383" y="927489"/>
                    </a:cubicBezTo>
                    <a:close/>
                    <a:moveTo>
                      <a:pt x="773241" y="1027445"/>
                    </a:moveTo>
                    <a:cubicBezTo>
                      <a:pt x="777999" y="1039821"/>
                      <a:pt x="782758" y="1052196"/>
                      <a:pt x="787517" y="1063620"/>
                    </a:cubicBezTo>
                    <a:cubicBezTo>
                      <a:pt x="825587" y="1152153"/>
                      <a:pt x="864608" y="1239734"/>
                      <a:pt x="899823" y="1329219"/>
                    </a:cubicBezTo>
                    <a:cubicBezTo>
                      <a:pt x="908389" y="1351114"/>
                      <a:pt x="909340" y="1381577"/>
                      <a:pt x="900775" y="1402520"/>
                    </a:cubicBezTo>
                    <a:cubicBezTo>
                      <a:pt x="850332" y="1528180"/>
                      <a:pt x="795131" y="1650983"/>
                      <a:pt x="742785" y="1775691"/>
                    </a:cubicBezTo>
                    <a:cubicBezTo>
                      <a:pt x="731364" y="1801394"/>
                      <a:pt x="717088" y="1821385"/>
                      <a:pt x="686632" y="1822337"/>
                    </a:cubicBezTo>
                    <a:cubicBezTo>
                      <a:pt x="654272" y="1823289"/>
                      <a:pt x="639044" y="1802346"/>
                      <a:pt x="626672" y="1775691"/>
                    </a:cubicBezTo>
                    <a:cubicBezTo>
                      <a:pt x="574326" y="1650983"/>
                      <a:pt x="521028" y="1527228"/>
                      <a:pt x="466779" y="1403472"/>
                    </a:cubicBezTo>
                    <a:cubicBezTo>
                      <a:pt x="455358" y="1377769"/>
                      <a:pt x="456309" y="1353970"/>
                      <a:pt x="467730" y="1328267"/>
                    </a:cubicBezTo>
                    <a:cubicBezTo>
                      <a:pt x="506752" y="1240686"/>
                      <a:pt x="543870" y="1152153"/>
                      <a:pt x="581940" y="1063620"/>
                    </a:cubicBezTo>
                    <a:cubicBezTo>
                      <a:pt x="586698" y="1052196"/>
                      <a:pt x="591457" y="1039821"/>
                      <a:pt x="597168" y="1024589"/>
                    </a:cubicBezTo>
                    <a:cubicBezTo>
                      <a:pt x="571471" y="1024589"/>
                      <a:pt x="550532" y="1024589"/>
                      <a:pt x="528642" y="1024589"/>
                    </a:cubicBezTo>
                    <a:cubicBezTo>
                      <a:pt x="287850" y="1025541"/>
                      <a:pt x="115584" y="1197847"/>
                      <a:pt x="114633" y="1436791"/>
                    </a:cubicBezTo>
                    <a:cubicBezTo>
                      <a:pt x="114633" y="1591009"/>
                      <a:pt x="114633" y="1745228"/>
                      <a:pt x="114633" y="1900398"/>
                    </a:cubicBezTo>
                    <a:cubicBezTo>
                      <a:pt x="114633" y="1911822"/>
                      <a:pt x="115584" y="1923246"/>
                      <a:pt x="116536" y="1934669"/>
                    </a:cubicBezTo>
                    <a:cubicBezTo>
                      <a:pt x="497234" y="1934669"/>
                      <a:pt x="875078" y="1934669"/>
                      <a:pt x="1253872" y="1934669"/>
                    </a:cubicBezTo>
                    <a:cubicBezTo>
                      <a:pt x="1253872" y="1751892"/>
                      <a:pt x="1256727" y="1571018"/>
                      <a:pt x="1251969" y="1391096"/>
                    </a:cubicBezTo>
                    <a:cubicBezTo>
                      <a:pt x="1251017" y="1345402"/>
                      <a:pt x="1234837" y="1296852"/>
                      <a:pt x="1215802" y="1254965"/>
                    </a:cubicBezTo>
                    <a:cubicBezTo>
                      <a:pt x="1139663" y="1090275"/>
                      <a:pt x="975962" y="1007454"/>
                      <a:pt x="773241" y="1027445"/>
                    </a:cubicBezTo>
                    <a:close/>
                    <a:moveTo>
                      <a:pt x="687584" y="351549"/>
                    </a:moveTo>
                    <a:cubicBezTo>
                      <a:pt x="554339" y="350597"/>
                      <a:pt x="431564" y="382012"/>
                      <a:pt x="315451" y="441034"/>
                    </a:cubicBezTo>
                    <a:cubicBezTo>
                      <a:pt x="293561" y="452457"/>
                      <a:pt x="285947" y="466737"/>
                      <a:pt x="284995" y="491488"/>
                    </a:cubicBezTo>
                    <a:cubicBezTo>
                      <a:pt x="275478" y="718056"/>
                      <a:pt x="455358" y="908450"/>
                      <a:pt x="680921" y="910353"/>
                    </a:cubicBezTo>
                    <a:cubicBezTo>
                      <a:pt x="908389" y="911305"/>
                      <a:pt x="1091124" y="721864"/>
                      <a:pt x="1082558" y="493392"/>
                    </a:cubicBezTo>
                    <a:cubicBezTo>
                      <a:pt x="1081606" y="465785"/>
                      <a:pt x="1071137" y="451506"/>
                      <a:pt x="1047343" y="439130"/>
                    </a:cubicBezTo>
                    <a:cubicBezTo>
                      <a:pt x="933134" y="381060"/>
                      <a:pt x="813214" y="351549"/>
                      <a:pt x="687584" y="351549"/>
                    </a:cubicBezTo>
                    <a:close/>
                    <a:moveTo>
                      <a:pt x="1014984" y="295383"/>
                    </a:moveTo>
                    <a:cubicBezTo>
                      <a:pt x="929327" y="168772"/>
                      <a:pt x="811310" y="104990"/>
                      <a:pt x="659031" y="113558"/>
                    </a:cubicBezTo>
                    <a:cubicBezTo>
                      <a:pt x="527690" y="121173"/>
                      <a:pt x="425853" y="184955"/>
                      <a:pt x="352569" y="295383"/>
                    </a:cubicBezTo>
                    <a:cubicBezTo>
                      <a:pt x="574326" y="216370"/>
                      <a:pt x="794179" y="217322"/>
                      <a:pt x="1014984" y="295383"/>
                    </a:cubicBezTo>
                    <a:close/>
                    <a:moveTo>
                      <a:pt x="683777" y="1620520"/>
                    </a:moveTo>
                    <a:cubicBezTo>
                      <a:pt x="720895" y="1532939"/>
                      <a:pt x="755158" y="1456782"/>
                      <a:pt x="786565" y="1378721"/>
                    </a:cubicBezTo>
                    <a:cubicBezTo>
                      <a:pt x="790372" y="1369201"/>
                      <a:pt x="787517" y="1355874"/>
                      <a:pt x="782758" y="1345402"/>
                    </a:cubicBezTo>
                    <a:cubicBezTo>
                      <a:pt x="753254" y="1275908"/>
                      <a:pt x="723750" y="1206415"/>
                      <a:pt x="693294" y="1136922"/>
                    </a:cubicBezTo>
                    <a:cubicBezTo>
                      <a:pt x="690439" y="1131210"/>
                      <a:pt x="686632" y="1126450"/>
                      <a:pt x="680921" y="1117882"/>
                    </a:cubicBezTo>
                    <a:cubicBezTo>
                      <a:pt x="646658" y="1197847"/>
                      <a:pt x="613347" y="1274005"/>
                      <a:pt x="581940" y="1350162"/>
                    </a:cubicBezTo>
                    <a:cubicBezTo>
                      <a:pt x="578133" y="1357778"/>
                      <a:pt x="576229" y="1369201"/>
                      <a:pt x="580036" y="1376817"/>
                    </a:cubicBezTo>
                    <a:cubicBezTo>
                      <a:pt x="612396" y="1455830"/>
                      <a:pt x="646658" y="1532939"/>
                      <a:pt x="683777" y="1620520"/>
                    </a:cubicBezTo>
                    <a:close/>
                  </a:path>
                </a:pathLst>
              </a:custGeom>
              <a:grpFill/>
              <a:ln w="9514" cap="flat">
                <a:noFill/>
                <a:prstDash val="solid"/>
                <a:miter/>
              </a:ln>
            </p:spPr>
            <p:txBody>
              <a:bodyPr rtlCol="0" anchor="ctr"/>
              <a:lstStyle/>
              <a:p>
                <a:endParaRPr lang="en-US"/>
              </a:p>
            </p:txBody>
          </p:sp>
          <p:sp>
            <p:nvSpPr>
              <p:cNvPr id="91" name="Freeform 945">
                <a:extLst>
                  <a:ext uri="{FF2B5EF4-FFF2-40B4-BE49-F238E27FC236}">
                    <a16:creationId xmlns:a16="http://schemas.microsoft.com/office/drawing/2014/main" id="{3F5EB90B-C3FD-0C4B-3105-E476821946FC}"/>
                  </a:ext>
                </a:extLst>
              </p:cNvPr>
              <p:cNvSpPr/>
              <p:nvPr/>
            </p:nvSpPr>
            <p:spPr>
              <a:xfrm>
                <a:off x="2899351" y="1724980"/>
                <a:ext cx="3364829" cy="3213838"/>
              </a:xfrm>
              <a:custGeom>
                <a:avLst/>
                <a:gdLst>
                  <a:gd name="connsiteX0" fmla="*/ 3108452 w 3364829"/>
                  <a:gd name="connsiteY0" fmla="*/ 209433 h 3213838"/>
                  <a:gd name="connsiteX1" fmla="*/ 2934283 w 3364829"/>
                  <a:gd name="connsiteY1" fmla="*/ 92341 h 3213838"/>
                  <a:gd name="connsiteX2" fmla="*/ 2996146 w 3364829"/>
                  <a:gd name="connsiteY2" fmla="*/ 0 h 3213838"/>
                  <a:gd name="connsiteX3" fmla="*/ 3018988 w 3364829"/>
                  <a:gd name="connsiteY3" fmla="*/ 12376 h 3213838"/>
                  <a:gd name="connsiteX4" fmla="*/ 3323547 w 3364829"/>
                  <a:gd name="connsiteY4" fmla="*/ 216096 h 3213838"/>
                  <a:gd name="connsiteX5" fmla="*/ 3322595 w 3364829"/>
                  <a:gd name="connsiteY5" fmla="*/ 332236 h 3213838"/>
                  <a:gd name="connsiteX6" fmla="*/ 2997098 w 3364829"/>
                  <a:gd name="connsiteY6" fmla="*/ 549285 h 3213838"/>
                  <a:gd name="connsiteX7" fmla="*/ 2934283 w 3364829"/>
                  <a:gd name="connsiteY7" fmla="*/ 455040 h 3213838"/>
                  <a:gd name="connsiteX8" fmla="*/ 3108452 w 3364829"/>
                  <a:gd name="connsiteY8" fmla="*/ 337948 h 3213838"/>
                  <a:gd name="connsiteX9" fmla="*/ 3106549 w 3364829"/>
                  <a:gd name="connsiteY9" fmla="*/ 331284 h 3213838"/>
                  <a:gd name="connsiteX10" fmla="*/ 3076093 w 3364829"/>
                  <a:gd name="connsiteY10" fmla="*/ 331284 h 3213838"/>
                  <a:gd name="connsiteX11" fmla="*/ 1604693 w 3364829"/>
                  <a:gd name="connsiteY11" fmla="*/ 331284 h 3213838"/>
                  <a:gd name="connsiteX12" fmla="*/ 191351 w 3364829"/>
                  <a:gd name="connsiteY12" fmla="*/ 1344177 h 3213838"/>
                  <a:gd name="connsiteX13" fmla="*/ 848055 w 3364829"/>
                  <a:gd name="connsiteY13" fmla="*/ 3093891 h 3213838"/>
                  <a:gd name="connsiteX14" fmla="*/ 882318 w 3364829"/>
                  <a:gd name="connsiteY14" fmla="*/ 3113882 h 3213838"/>
                  <a:gd name="connsiteX15" fmla="*/ 827117 w 3364829"/>
                  <a:gd name="connsiteY15" fmla="*/ 3213839 h 3213838"/>
                  <a:gd name="connsiteX16" fmla="*/ 729087 w 3364829"/>
                  <a:gd name="connsiteY16" fmla="*/ 3154817 h 3213838"/>
                  <a:gd name="connsiteX17" fmla="*/ 9567 w 3364829"/>
                  <a:gd name="connsiteY17" fmla="*/ 1981042 h 3213838"/>
                  <a:gd name="connsiteX18" fmla="*/ 1012707 w 3364829"/>
                  <a:gd name="connsiteY18" fmla="*/ 328428 h 3213838"/>
                  <a:gd name="connsiteX19" fmla="*/ 1614211 w 3364829"/>
                  <a:gd name="connsiteY19" fmla="*/ 217048 h 3213838"/>
                  <a:gd name="connsiteX20" fmla="*/ 3067527 w 3364829"/>
                  <a:gd name="connsiteY20" fmla="*/ 217048 h 3213838"/>
                  <a:gd name="connsiteX21" fmla="*/ 3106549 w 3364829"/>
                  <a:gd name="connsiteY21" fmla="*/ 217048 h 3213838"/>
                  <a:gd name="connsiteX22" fmla="*/ 3108452 w 3364829"/>
                  <a:gd name="connsiteY22" fmla="*/ 209433 h 321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64829" h="3213838">
                    <a:moveTo>
                      <a:pt x="3108452" y="209433"/>
                    </a:moveTo>
                    <a:cubicBezTo>
                      <a:pt x="3050395" y="170402"/>
                      <a:pt x="2993291" y="132323"/>
                      <a:pt x="2934283" y="92341"/>
                    </a:cubicBezTo>
                    <a:cubicBezTo>
                      <a:pt x="2956173" y="59974"/>
                      <a:pt x="2975207" y="30463"/>
                      <a:pt x="2996146" y="0"/>
                    </a:cubicBezTo>
                    <a:cubicBezTo>
                      <a:pt x="3004712" y="4760"/>
                      <a:pt x="3012326" y="7616"/>
                      <a:pt x="3018988" y="12376"/>
                    </a:cubicBezTo>
                    <a:cubicBezTo>
                      <a:pt x="3120825" y="79965"/>
                      <a:pt x="3222661" y="147555"/>
                      <a:pt x="3323547" y="216096"/>
                    </a:cubicBezTo>
                    <a:cubicBezTo>
                      <a:pt x="3378748" y="253223"/>
                      <a:pt x="3378748" y="295110"/>
                      <a:pt x="3322595" y="332236"/>
                    </a:cubicBezTo>
                    <a:cubicBezTo>
                      <a:pt x="3215048" y="403634"/>
                      <a:pt x="3107500" y="475983"/>
                      <a:pt x="2997098" y="549285"/>
                    </a:cubicBezTo>
                    <a:cubicBezTo>
                      <a:pt x="2975207" y="516918"/>
                      <a:pt x="2955221" y="486455"/>
                      <a:pt x="2934283" y="455040"/>
                    </a:cubicBezTo>
                    <a:cubicBezTo>
                      <a:pt x="2994242" y="415057"/>
                      <a:pt x="3051347" y="376027"/>
                      <a:pt x="3108452" y="337948"/>
                    </a:cubicBezTo>
                    <a:cubicBezTo>
                      <a:pt x="3107500" y="336044"/>
                      <a:pt x="3106549" y="334140"/>
                      <a:pt x="3106549" y="331284"/>
                    </a:cubicBezTo>
                    <a:cubicBezTo>
                      <a:pt x="3096079" y="331284"/>
                      <a:pt x="3086562" y="331284"/>
                      <a:pt x="3076093" y="331284"/>
                    </a:cubicBezTo>
                    <a:cubicBezTo>
                      <a:pt x="2585943" y="331284"/>
                      <a:pt x="2095794" y="330332"/>
                      <a:pt x="1604693" y="331284"/>
                    </a:cubicBezTo>
                    <a:cubicBezTo>
                      <a:pt x="957506" y="332236"/>
                      <a:pt x="398831" y="733966"/>
                      <a:pt x="191351" y="1344177"/>
                    </a:cubicBezTo>
                    <a:cubicBezTo>
                      <a:pt x="-32309" y="2003889"/>
                      <a:pt x="245600" y="2744519"/>
                      <a:pt x="848055" y="3093891"/>
                    </a:cubicBezTo>
                    <a:cubicBezTo>
                      <a:pt x="858525" y="3099603"/>
                      <a:pt x="868042" y="3106266"/>
                      <a:pt x="882318" y="3113882"/>
                    </a:cubicBezTo>
                    <a:cubicBezTo>
                      <a:pt x="864235" y="3146249"/>
                      <a:pt x="847104" y="3177664"/>
                      <a:pt x="827117" y="3213839"/>
                    </a:cubicBezTo>
                    <a:cubicBezTo>
                      <a:pt x="792854" y="3192895"/>
                      <a:pt x="760495" y="3174808"/>
                      <a:pt x="729087" y="3154817"/>
                    </a:cubicBezTo>
                    <a:cubicBezTo>
                      <a:pt x="310319" y="2873987"/>
                      <a:pt x="65720" y="2482728"/>
                      <a:pt x="9567" y="1981042"/>
                    </a:cubicBezTo>
                    <a:cubicBezTo>
                      <a:pt x="-69428" y="1270875"/>
                      <a:pt x="347437" y="590219"/>
                      <a:pt x="1012707" y="328428"/>
                    </a:cubicBezTo>
                    <a:cubicBezTo>
                      <a:pt x="1205912" y="252271"/>
                      <a:pt x="1406730" y="216096"/>
                      <a:pt x="1614211" y="217048"/>
                    </a:cubicBezTo>
                    <a:cubicBezTo>
                      <a:pt x="2098650" y="217048"/>
                      <a:pt x="2583088" y="217048"/>
                      <a:pt x="3067527" y="217048"/>
                    </a:cubicBezTo>
                    <a:cubicBezTo>
                      <a:pt x="3080851" y="217048"/>
                      <a:pt x="3093224" y="217048"/>
                      <a:pt x="3106549" y="217048"/>
                    </a:cubicBezTo>
                    <a:cubicBezTo>
                      <a:pt x="3107500" y="214192"/>
                      <a:pt x="3107500" y="212289"/>
                      <a:pt x="3108452" y="209433"/>
                    </a:cubicBezTo>
                    <a:close/>
                  </a:path>
                </a:pathLst>
              </a:custGeom>
              <a:grpFill/>
              <a:ln w="9514" cap="flat">
                <a:noFill/>
                <a:prstDash val="solid"/>
                <a:miter/>
              </a:ln>
            </p:spPr>
            <p:txBody>
              <a:bodyPr rtlCol="0" anchor="ctr"/>
              <a:lstStyle/>
              <a:p>
                <a:endParaRPr lang="en-US"/>
              </a:p>
            </p:txBody>
          </p:sp>
          <p:sp>
            <p:nvSpPr>
              <p:cNvPr id="92" name="Freeform 946">
                <a:extLst>
                  <a:ext uri="{FF2B5EF4-FFF2-40B4-BE49-F238E27FC236}">
                    <a16:creationId xmlns:a16="http://schemas.microsoft.com/office/drawing/2014/main" id="{DDD560F8-A433-6A99-6F69-AC8C3CC1510F}"/>
                  </a:ext>
                </a:extLst>
              </p:cNvPr>
              <p:cNvSpPr/>
              <p:nvPr/>
            </p:nvSpPr>
            <p:spPr>
              <a:xfrm>
                <a:off x="4212810" y="3594642"/>
                <a:ext cx="281716" cy="142806"/>
              </a:xfrm>
              <a:custGeom>
                <a:avLst/>
                <a:gdLst>
                  <a:gd name="connsiteX0" fmla="*/ 0 w 281716"/>
                  <a:gd name="connsiteY0" fmla="*/ 952 h 142806"/>
                  <a:gd name="connsiteX1" fmla="*/ 94223 w 281716"/>
                  <a:gd name="connsiteY1" fmla="*/ 952 h 142806"/>
                  <a:gd name="connsiteX2" fmla="*/ 114210 w 281716"/>
                  <a:gd name="connsiteY2" fmla="*/ 10472 h 142806"/>
                  <a:gd name="connsiteX3" fmla="*/ 167507 w 281716"/>
                  <a:gd name="connsiteY3" fmla="*/ 11424 h 142806"/>
                  <a:gd name="connsiteX4" fmla="*/ 186542 w 281716"/>
                  <a:gd name="connsiteY4" fmla="*/ 952 h 142806"/>
                  <a:gd name="connsiteX5" fmla="*/ 281717 w 281716"/>
                  <a:gd name="connsiteY5" fmla="*/ 0 h 142806"/>
                  <a:gd name="connsiteX6" fmla="*/ 141810 w 281716"/>
                  <a:gd name="connsiteY6" fmla="*/ 142795 h 142806"/>
                  <a:gd name="connsiteX7" fmla="*/ 0 w 281716"/>
                  <a:gd name="connsiteY7" fmla="*/ 952 h 14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716" h="142806">
                    <a:moveTo>
                      <a:pt x="0" y="952"/>
                    </a:moveTo>
                    <a:cubicBezTo>
                      <a:pt x="33311" y="952"/>
                      <a:pt x="63767" y="0"/>
                      <a:pt x="94223" y="952"/>
                    </a:cubicBezTo>
                    <a:cubicBezTo>
                      <a:pt x="100885" y="952"/>
                      <a:pt x="110402" y="4760"/>
                      <a:pt x="114210" y="10472"/>
                    </a:cubicBezTo>
                    <a:cubicBezTo>
                      <a:pt x="132293" y="35223"/>
                      <a:pt x="148472" y="36175"/>
                      <a:pt x="167507" y="11424"/>
                    </a:cubicBezTo>
                    <a:cubicBezTo>
                      <a:pt x="171314" y="5712"/>
                      <a:pt x="179880" y="952"/>
                      <a:pt x="186542" y="952"/>
                    </a:cubicBezTo>
                    <a:cubicBezTo>
                      <a:pt x="217950" y="0"/>
                      <a:pt x="250309" y="0"/>
                      <a:pt x="281717" y="0"/>
                    </a:cubicBezTo>
                    <a:cubicBezTo>
                      <a:pt x="279813" y="81869"/>
                      <a:pt x="218902" y="141843"/>
                      <a:pt x="141810" y="142795"/>
                    </a:cubicBezTo>
                    <a:cubicBezTo>
                      <a:pt x="64719" y="143747"/>
                      <a:pt x="3807" y="84725"/>
                      <a:pt x="0" y="952"/>
                    </a:cubicBezTo>
                    <a:close/>
                  </a:path>
                </a:pathLst>
              </a:custGeom>
              <a:grpFill/>
              <a:ln w="9514" cap="flat">
                <a:noFill/>
                <a:prstDash val="solid"/>
                <a:miter/>
              </a:ln>
            </p:spPr>
            <p:txBody>
              <a:bodyPr rtlCol="0" anchor="ctr"/>
              <a:lstStyle/>
              <a:p>
                <a:endParaRPr lang="en-US"/>
              </a:p>
            </p:txBody>
          </p:sp>
          <p:sp>
            <p:nvSpPr>
              <p:cNvPr id="93" name="Freeform 947">
                <a:extLst>
                  <a:ext uri="{FF2B5EF4-FFF2-40B4-BE49-F238E27FC236}">
                    <a16:creationId xmlns:a16="http://schemas.microsoft.com/office/drawing/2014/main" id="{B9324472-4E69-CA69-F6EF-E335A40D22B9}"/>
                  </a:ext>
                </a:extLst>
              </p:cNvPr>
              <p:cNvSpPr/>
              <p:nvPr/>
            </p:nvSpPr>
            <p:spPr>
              <a:xfrm>
                <a:off x="4612543" y="3594584"/>
                <a:ext cx="281716" cy="143804"/>
              </a:xfrm>
              <a:custGeom>
                <a:avLst/>
                <a:gdLst>
                  <a:gd name="connsiteX0" fmla="*/ 0 w 281716"/>
                  <a:gd name="connsiteY0" fmla="*/ 1009 h 143804"/>
                  <a:gd name="connsiteX1" fmla="*/ 94223 w 281716"/>
                  <a:gd name="connsiteY1" fmla="*/ 1961 h 143804"/>
                  <a:gd name="connsiteX2" fmla="*/ 118017 w 281716"/>
                  <a:gd name="connsiteY2" fmla="*/ 16241 h 143804"/>
                  <a:gd name="connsiteX3" fmla="*/ 154183 w 281716"/>
                  <a:gd name="connsiteY3" fmla="*/ 23856 h 143804"/>
                  <a:gd name="connsiteX4" fmla="*/ 236033 w 281716"/>
                  <a:gd name="connsiteY4" fmla="*/ 1009 h 143804"/>
                  <a:gd name="connsiteX5" fmla="*/ 281717 w 281716"/>
                  <a:gd name="connsiteY5" fmla="*/ 1009 h 143804"/>
                  <a:gd name="connsiteX6" fmla="*/ 141810 w 281716"/>
                  <a:gd name="connsiteY6" fmla="*/ 143804 h 143804"/>
                  <a:gd name="connsiteX7" fmla="*/ 0 w 281716"/>
                  <a:gd name="connsiteY7" fmla="*/ 1009 h 143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1716" h="143804">
                    <a:moveTo>
                      <a:pt x="0" y="1009"/>
                    </a:moveTo>
                    <a:cubicBezTo>
                      <a:pt x="33311" y="1009"/>
                      <a:pt x="63767" y="57"/>
                      <a:pt x="94223" y="1961"/>
                    </a:cubicBezTo>
                    <a:cubicBezTo>
                      <a:pt x="102789" y="2913"/>
                      <a:pt x="109451" y="13385"/>
                      <a:pt x="118017" y="16241"/>
                    </a:cubicBezTo>
                    <a:cubicBezTo>
                      <a:pt x="129437" y="21000"/>
                      <a:pt x="151328" y="27664"/>
                      <a:pt x="154183" y="23856"/>
                    </a:cubicBezTo>
                    <a:cubicBezTo>
                      <a:pt x="175121" y="-10415"/>
                      <a:pt x="207481" y="2913"/>
                      <a:pt x="236033" y="1009"/>
                    </a:cubicBezTo>
                    <a:cubicBezTo>
                      <a:pt x="251261" y="57"/>
                      <a:pt x="266489" y="1009"/>
                      <a:pt x="281717" y="1009"/>
                    </a:cubicBezTo>
                    <a:cubicBezTo>
                      <a:pt x="279814" y="82878"/>
                      <a:pt x="218902" y="142852"/>
                      <a:pt x="141810" y="143804"/>
                    </a:cubicBezTo>
                    <a:cubicBezTo>
                      <a:pt x="63767" y="143804"/>
                      <a:pt x="3807" y="84782"/>
                      <a:pt x="0" y="1009"/>
                    </a:cubicBezTo>
                    <a:close/>
                  </a:path>
                </a:pathLst>
              </a:custGeom>
              <a:grpFill/>
              <a:ln w="9514" cap="flat">
                <a:noFill/>
                <a:prstDash val="solid"/>
                <a:miter/>
              </a:ln>
            </p:spPr>
            <p:txBody>
              <a:bodyPr rtlCol="0" anchor="ctr"/>
              <a:lstStyle/>
              <a:p>
                <a:endParaRPr lang="en-US"/>
              </a:p>
            </p:txBody>
          </p:sp>
        </p:grpSp>
      </p:grpSp>
      <p:grpSp>
        <p:nvGrpSpPr>
          <p:cNvPr id="7" name="Group 6">
            <a:extLst>
              <a:ext uri="{FF2B5EF4-FFF2-40B4-BE49-F238E27FC236}">
                <a16:creationId xmlns:a16="http://schemas.microsoft.com/office/drawing/2014/main" id="{466DDE6D-86E9-D100-91E9-90C92DEA72D4}"/>
              </a:ext>
            </a:extLst>
          </p:cNvPr>
          <p:cNvGrpSpPr/>
          <p:nvPr/>
        </p:nvGrpSpPr>
        <p:grpSpPr>
          <a:xfrm>
            <a:off x="5257800" y="5622160"/>
            <a:ext cx="734238" cy="727207"/>
            <a:chOff x="6378762" y="1754705"/>
            <a:chExt cx="1008541" cy="998883"/>
          </a:xfrm>
          <a:solidFill>
            <a:schemeClr val="bg1"/>
          </a:solidFill>
        </p:grpSpPr>
        <p:sp>
          <p:nvSpPr>
            <p:cNvPr id="95" name="Freeform 265">
              <a:extLst>
                <a:ext uri="{FF2B5EF4-FFF2-40B4-BE49-F238E27FC236}">
                  <a16:creationId xmlns:a16="http://schemas.microsoft.com/office/drawing/2014/main" id="{85790150-1AD2-368F-6D03-F94F5BFFF3B4}"/>
                </a:ext>
              </a:extLst>
            </p:cNvPr>
            <p:cNvSpPr/>
            <p:nvPr/>
          </p:nvSpPr>
          <p:spPr>
            <a:xfrm>
              <a:off x="6378762" y="1754705"/>
              <a:ext cx="1008541" cy="998883"/>
            </a:xfrm>
            <a:custGeom>
              <a:avLst/>
              <a:gdLst>
                <a:gd name="connsiteX0" fmla="*/ 92873 w 1008541"/>
                <a:gd name="connsiteY0" fmla="*/ 366995 h 1008269"/>
                <a:gd name="connsiteX1" fmla="*/ 75493 w 1008541"/>
                <a:gd name="connsiteY1" fmla="*/ 202740 h 1008269"/>
                <a:gd name="connsiteX2" fmla="*/ 231097 w 1008541"/>
                <a:gd name="connsiteY2" fmla="*/ 185636 h 1008269"/>
                <a:gd name="connsiteX3" fmla="*/ 243317 w 1008541"/>
                <a:gd name="connsiteY3" fmla="*/ 357221 h 1008269"/>
                <a:gd name="connsiteX4" fmla="*/ 306591 w 1008541"/>
                <a:gd name="connsiteY4" fmla="*/ 343647 h 1008269"/>
                <a:gd name="connsiteX5" fmla="*/ 391589 w 1008541"/>
                <a:gd name="connsiteY5" fmla="*/ 279302 h 1008269"/>
                <a:gd name="connsiteX6" fmla="*/ 422275 w 1008541"/>
                <a:gd name="connsiteY6" fmla="*/ 259483 h 1008269"/>
                <a:gd name="connsiteX7" fmla="*/ 422275 w 1008541"/>
                <a:gd name="connsiteY7" fmla="*/ 241021 h 1008269"/>
                <a:gd name="connsiteX8" fmla="*/ 431508 w 1008541"/>
                <a:gd name="connsiteY8" fmla="*/ 228804 h 1008269"/>
                <a:gd name="connsiteX9" fmla="*/ 459207 w 1008541"/>
                <a:gd name="connsiteY9" fmla="*/ 222016 h 1008269"/>
                <a:gd name="connsiteX10" fmla="*/ 467082 w 1008541"/>
                <a:gd name="connsiteY10" fmla="*/ 214686 h 1008269"/>
                <a:gd name="connsiteX11" fmla="*/ 484462 w 1008541"/>
                <a:gd name="connsiteY11" fmla="*/ 172604 h 1008269"/>
                <a:gd name="connsiteX12" fmla="*/ 483919 w 1008541"/>
                <a:gd name="connsiteY12" fmla="*/ 160930 h 1008269"/>
                <a:gd name="connsiteX13" fmla="*/ 465453 w 1008541"/>
                <a:gd name="connsiteY13" fmla="*/ 130250 h 1008269"/>
                <a:gd name="connsiteX14" fmla="*/ 552895 w 1008541"/>
                <a:gd name="connsiteY14" fmla="*/ 42829 h 1008269"/>
                <a:gd name="connsiteX15" fmla="*/ 583853 w 1008541"/>
                <a:gd name="connsiteY15" fmla="*/ 61290 h 1008269"/>
                <a:gd name="connsiteX16" fmla="*/ 595530 w 1008541"/>
                <a:gd name="connsiteY16" fmla="*/ 61833 h 1008269"/>
                <a:gd name="connsiteX17" fmla="*/ 636535 w 1008541"/>
                <a:gd name="connsiteY17" fmla="*/ 44729 h 1008269"/>
                <a:gd name="connsiteX18" fmla="*/ 644953 w 1008541"/>
                <a:gd name="connsiteY18" fmla="*/ 35498 h 1008269"/>
                <a:gd name="connsiteX19" fmla="*/ 652557 w 1008541"/>
                <a:gd name="connsiteY19" fmla="*/ 5905 h 1008269"/>
                <a:gd name="connsiteX20" fmla="*/ 659889 w 1008541"/>
                <a:gd name="connsiteY20" fmla="*/ 204 h 1008269"/>
                <a:gd name="connsiteX21" fmla="*/ 770685 w 1008541"/>
                <a:gd name="connsiteY21" fmla="*/ 204 h 1008269"/>
                <a:gd name="connsiteX22" fmla="*/ 778289 w 1008541"/>
                <a:gd name="connsiteY22" fmla="*/ 6448 h 1008269"/>
                <a:gd name="connsiteX23" fmla="*/ 787794 w 1008541"/>
                <a:gd name="connsiteY23" fmla="*/ 40114 h 1008269"/>
                <a:gd name="connsiteX24" fmla="*/ 819295 w 1008541"/>
                <a:gd name="connsiteY24" fmla="*/ 54503 h 1008269"/>
                <a:gd name="connsiteX25" fmla="*/ 864373 w 1008541"/>
                <a:gd name="connsiteY25" fmla="*/ 50973 h 1008269"/>
                <a:gd name="connsiteX26" fmla="*/ 877137 w 1008541"/>
                <a:gd name="connsiteY26" fmla="*/ 43100 h 1008269"/>
                <a:gd name="connsiteX27" fmla="*/ 964850 w 1008541"/>
                <a:gd name="connsiteY27" fmla="*/ 131065 h 1008269"/>
                <a:gd name="connsiteX28" fmla="*/ 946656 w 1008541"/>
                <a:gd name="connsiteY28" fmla="*/ 161201 h 1008269"/>
                <a:gd name="connsiteX29" fmla="*/ 946113 w 1008541"/>
                <a:gd name="connsiteY29" fmla="*/ 172061 h 1008269"/>
                <a:gd name="connsiteX30" fmla="*/ 963764 w 1008541"/>
                <a:gd name="connsiteY30" fmla="*/ 214143 h 1008269"/>
                <a:gd name="connsiteX31" fmla="*/ 972454 w 1008541"/>
                <a:gd name="connsiteY31" fmla="*/ 222016 h 1008269"/>
                <a:gd name="connsiteX32" fmla="*/ 1001782 w 1008541"/>
                <a:gd name="connsiteY32" fmla="*/ 229618 h 1008269"/>
                <a:gd name="connsiteX33" fmla="*/ 1008300 w 1008541"/>
                <a:gd name="connsiteY33" fmla="*/ 237492 h 1008269"/>
                <a:gd name="connsiteX34" fmla="*/ 1008300 w 1008541"/>
                <a:gd name="connsiteY34" fmla="*/ 241564 h 1008269"/>
                <a:gd name="connsiteX35" fmla="*/ 1008300 w 1008541"/>
                <a:gd name="connsiteY35" fmla="*/ 997682 h 1008269"/>
                <a:gd name="connsiteX36" fmla="*/ 1008300 w 1008541"/>
                <a:gd name="connsiteY36" fmla="*/ 1008270 h 1008269"/>
                <a:gd name="connsiteX37" fmla="*/ 997166 w 1008541"/>
                <a:gd name="connsiteY37" fmla="*/ 1008270 h 1008269"/>
                <a:gd name="connsiteX38" fmla="*/ 70062 w 1008541"/>
                <a:gd name="connsiteY38" fmla="*/ 1008270 h 1008269"/>
                <a:gd name="connsiteX39" fmla="*/ 0 w 1008541"/>
                <a:gd name="connsiteY39" fmla="*/ 937681 h 1008269"/>
                <a:gd name="connsiteX40" fmla="*/ 0 w 1008541"/>
                <a:gd name="connsiteY40" fmla="*/ 510888 h 1008269"/>
                <a:gd name="connsiteX41" fmla="*/ 90158 w 1008541"/>
                <a:gd name="connsiteY41" fmla="*/ 369439 h 1008269"/>
                <a:gd name="connsiteX42" fmla="*/ 92873 w 1008541"/>
                <a:gd name="connsiteY42" fmla="*/ 366995 h 1008269"/>
                <a:gd name="connsiteX43" fmla="*/ 120844 w 1008541"/>
                <a:gd name="connsiteY43" fmla="*/ 974876 h 1008269"/>
                <a:gd name="connsiteX44" fmla="*/ 974898 w 1008541"/>
                <a:gd name="connsiteY44" fmla="*/ 974876 h 1008269"/>
                <a:gd name="connsiteX45" fmla="*/ 974898 w 1008541"/>
                <a:gd name="connsiteY45" fmla="*/ 362923 h 1008269"/>
                <a:gd name="connsiteX46" fmla="*/ 972454 w 1008541"/>
                <a:gd name="connsiteY46" fmla="*/ 361022 h 1008269"/>
                <a:gd name="connsiteX47" fmla="*/ 963221 w 1008541"/>
                <a:gd name="connsiteY47" fmla="*/ 371611 h 1008269"/>
                <a:gd name="connsiteX48" fmla="*/ 946113 w 1008541"/>
                <a:gd name="connsiteY48" fmla="*/ 412607 h 1008269"/>
                <a:gd name="connsiteX49" fmla="*/ 946656 w 1008541"/>
                <a:gd name="connsiteY49" fmla="*/ 424281 h 1008269"/>
                <a:gd name="connsiteX50" fmla="*/ 965122 w 1008541"/>
                <a:gd name="connsiteY50" fmla="*/ 454689 h 1008269"/>
                <a:gd name="connsiteX51" fmla="*/ 877408 w 1008541"/>
                <a:gd name="connsiteY51" fmla="*/ 542382 h 1008269"/>
                <a:gd name="connsiteX52" fmla="*/ 846994 w 1008541"/>
                <a:gd name="connsiteY52" fmla="*/ 523920 h 1008269"/>
                <a:gd name="connsiteX53" fmla="*/ 835316 w 1008541"/>
                <a:gd name="connsiteY53" fmla="*/ 523377 h 1008269"/>
                <a:gd name="connsiteX54" fmla="*/ 794311 w 1008541"/>
                <a:gd name="connsiteY54" fmla="*/ 540753 h 1008269"/>
                <a:gd name="connsiteX55" fmla="*/ 785893 w 1008541"/>
                <a:gd name="connsiteY55" fmla="*/ 549984 h 1008269"/>
                <a:gd name="connsiteX56" fmla="*/ 778289 w 1008541"/>
                <a:gd name="connsiteY56" fmla="*/ 579577 h 1008269"/>
                <a:gd name="connsiteX57" fmla="*/ 771229 w 1008541"/>
                <a:gd name="connsiteY57" fmla="*/ 585278 h 1008269"/>
                <a:gd name="connsiteX58" fmla="*/ 660432 w 1008541"/>
                <a:gd name="connsiteY58" fmla="*/ 585278 h 1008269"/>
                <a:gd name="connsiteX59" fmla="*/ 652829 w 1008541"/>
                <a:gd name="connsiteY59" fmla="*/ 579034 h 1008269"/>
                <a:gd name="connsiteX60" fmla="*/ 647126 w 1008541"/>
                <a:gd name="connsiteY60" fmla="*/ 557857 h 1008269"/>
                <a:gd name="connsiteX61" fmla="*/ 643324 w 1008541"/>
                <a:gd name="connsiteY61" fmla="*/ 559486 h 1008269"/>
                <a:gd name="connsiteX62" fmla="*/ 330759 w 1008541"/>
                <a:gd name="connsiteY62" fmla="*/ 777226 h 1008269"/>
                <a:gd name="connsiteX63" fmla="*/ 325600 w 1008541"/>
                <a:gd name="connsiteY63" fmla="*/ 787000 h 1008269"/>
                <a:gd name="connsiteX64" fmla="*/ 325328 w 1008541"/>
                <a:gd name="connsiteY64" fmla="*/ 815507 h 1008269"/>
                <a:gd name="connsiteX65" fmla="*/ 246847 w 1008541"/>
                <a:gd name="connsiteY65" fmla="*/ 876594 h 1008269"/>
                <a:gd name="connsiteX66" fmla="*/ 210730 w 1008541"/>
                <a:gd name="connsiteY66" fmla="*/ 860576 h 1008269"/>
                <a:gd name="connsiteX67" fmla="*/ 134422 w 1008541"/>
                <a:gd name="connsiteY67" fmla="*/ 914061 h 1008269"/>
                <a:gd name="connsiteX68" fmla="*/ 130348 w 1008541"/>
                <a:gd name="connsiteY68" fmla="*/ 924378 h 1008269"/>
                <a:gd name="connsiteX69" fmla="*/ 120844 w 1008541"/>
                <a:gd name="connsiteY69" fmla="*/ 974876 h 1008269"/>
                <a:gd name="connsiteX70" fmla="*/ 178958 w 1008541"/>
                <a:gd name="connsiteY70" fmla="*/ 438942 h 1008269"/>
                <a:gd name="connsiteX71" fmla="*/ 190363 w 1008541"/>
                <a:gd name="connsiteY71" fmla="*/ 438942 h 1008269"/>
                <a:gd name="connsiteX72" fmla="*/ 306319 w 1008541"/>
                <a:gd name="connsiteY72" fmla="*/ 438942 h 1008269"/>
                <a:gd name="connsiteX73" fmla="*/ 350583 w 1008541"/>
                <a:gd name="connsiteY73" fmla="*/ 426453 h 1008269"/>
                <a:gd name="connsiteX74" fmla="*/ 462194 w 1008541"/>
                <a:gd name="connsiteY74" fmla="*/ 340117 h 1008269"/>
                <a:gd name="connsiteX75" fmla="*/ 469798 w 1008541"/>
                <a:gd name="connsiteY75" fmla="*/ 311610 h 1008269"/>
                <a:gd name="connsiteX76" fmla="*/ 445629 w 1008541"/>
                <a:gd name="connsiteY76" fmla="*/ 292877 h 1008269"/>
                <a:gd name="connsiteX77" fmla="*/ 416300 w 1008541"/>
                <a:gd name="connsiteY77" fmla="*/ 301293 h 1008269"/>
                <a:gd name="connsiteX78" fmla="*/ 313923 w 1008541"/>
                <a:gd name="connsiteY78" fmla="*/ 378127 h 1008269"/>
                <a:gd name="connsiteX79" fmla="*/ 277262 w 1008541"/>
                <a:gd name="connsiteY79" fmla="*/ 390344 h 1008269"/>
                <a:gd name="connsiteX80" fmla="*/ 149358 w 1008541"/>
                <a:gd name="connsiteY80" fmla="*/ 390344 h 1008269"/>
                <a:gd name="connsiteX81" fmla="*/ 32316 w 1008541"/>
                <a:gd name="connsiteY81" fmla="*/ 507087 h 1008269"/>
                <a:gd name="connsiteX82" fmla="*/ 32316 w 1008541"/>
                <a:gd name="connsiteY82" fmla="*/ 631161 h 1008269"/>
                <a:gd name="connsiteX83" fmla="*/ 84455 w 1008541"/>
                <a:gd name="connsiteY83" fmla="*/ 683289 h 1008269"/>
                <a:gd name="connsiteX84" fmla="*/ 191178 w 1008541"/>
                <a:gd name="connsiteY84" fmla="*/ 683289 h 1008269"/>
                <a:gd name="connsiteX85" fmla="*/ 227567 w 1008541"/>
                <a:gd name="connsiteY85" fmla="*/ 719941 h 1008269"/>
                <a:gd name="connsiteX86" fmla="*/ 227567 w 1008541"/>
                <a:gd name="connsiteY86" fmla="*/ 813335 h 1008269"/>
                <a:gd name="connsiteX87" fmla="*/ 259611 w 1008541"/>
                <a:gd name="connsiteY87" fmla="*/ 845915 h 1008269"/>
                <a:gd name="connsiteX88" fmla="*/ 292198 w 1008541"/>
                <a:gd name="connsiteY88" fmla="*/ 813878 h 1008269"/>
                <a:gd name="connsiteX89" fmla="*/ 292198 w 1008541"/>
                <a:gd name="connsiteY89" fmla="*/ 665641 h 1008269"/>
                <a:gd name="connsiteX90" fmla="*/ 244675 w 1008541"/>
                <a:gd name="connsiteY90" fmla="*/ 618401 h 1008269"/>
                <a:gd name="connsiteX91" fmla="*/ 187648 w 1008541"/>
                <a:gd name="connsiteY91" fmla="*/ 618401 h 1008269"/>
                <a:gd name="connsiteX92" fmla="*/ 178958 w 1008541"/>
                <a:gd name="connsiteY92" fmla="*/ 617858 h 1008269"/>
                <a:gd name="connsiteX93" fmla="*/ 178958 w 1008541"/>
                <a:gd name="connsiteY93" fmla="*/ 438942 h 1008269"/>
                <a:gd name="connsiteX94" fmla="*/ 324785 w 1008541"/>
                <a:gd name="connsiteY94" fmla="*/ 740846 h 1008269"/>
                <a:gd name="connsiteX95" fmla="*/ 620513 w 1008541"/>
                <a:gd name="connsiteY95" fmla="*/ 535052 h 1008269"/>
                <a:gd name="connsiteX96" fmla="*/ 594715 w 1008541"/>
                <a:gd name="connsiteY96" fmla="*/ 523106 h 1008269"/>
                <a:gd name="connsiteX97" fmla="*/ 583853 w 1008541"/>
                <a:gd name="connsiteY97" fmla="*/ 523649 h 1008269"/>
                <a:gd name="connsiteX98" fmla="*/ 553710 w 1008541"/>
                <a:gd name="connsiteY98" fmla="*/ 542111 h 1008269"/>
                <a:gd name="connsiteX99" fmla="*/ 465724 w 1008541"/>
                <a:gd name="connsiteY99" fmla="*/ 454417 h 1008269"/>
                <a:gd name="connsiteX100" fmla="*/ 484190 w 1008541"/>
                <a:gd name="connsiteY100" fmla="*/ 424281 h 1008269"/>
                <a:gd name="connsiteX101" fmla="*/ 486363 w 1008541"/>
                <a:gd name="connsiteY101" fmla="*/ 416951 h 1008269"/>
                <a:gd name="connsiteX102" fmla="*/ 468168 w 1008541"/>
                <a:gd name="connsiteY102" fmla="*/ 377041 h 1008269"/>
                <a:gd name="connsiteX103" fmla="*/ 380998 w 1008541"/>
                <a:gd name="connsiteY103" fmla="*/ 444915 h 1008269"/>
                <a:gd name="connsiteX104" fmla="*/ 310935 w 1008541"/>
                <a:gd name="connsiteY104" fmla="*/ 471521 h 1008269"/>
                <a:gd name="connsiteX105" fmla="*/ 268301 w 1008541"/>
                <a:gd name="connsiteY105" fmla="*/ 471793 h 1008269"/>
                <a:gd name="connsiteX106" fmla="*/ 211545 w 1008541"/>
                <a:gd name="connsiteY106" fmla="*/ 471793 h 1008269"/>
                <a:gd name="connsiteX107" fmla="*/ 211545 w 1008541"/>
                <a:gd name="connsiteY107" fmla="*/ 585550 h 1008269"/>
                <a:gd name="connsiteX108" fmla="*/ 223222 w 1008541"/>
                <a:gd name="connsiteY108" fmla="*/ 585550 h 1008269"/>
                <a:gd name="connsiteX109" fmla="*/ 325057 w 1008541"/>
                <a:gd name="connsiteY109" fmla="*/ 687633 h 1008269"/>
                <a:gd name="connsiteX110" fmla="*/ 324785 w 1008541"/>
                <a:gd name="connsiteY110" fmla="*/ 740846 h 1008269"/>
                <a:gd name="connsiteX111" fmla="*/ 454590 w 1008541"/>
                <a:gd name="connsiteY111" fmla="*/ 257039 h 1008269"/>
                <a:gd name="connsiteX112" fmla="*/ 454590 w 1008541"/>
                <a:gd name="connsiteY112" fmla="*/ 259754 h 1008269"/>
                <a:gd name="connsiteX113" fmla="*/ 460293 w 1008541"/>
                <a:gd name="connsiteY113" fmla="*/ 262469 h 1008269"/>
                <a:gd name="connsiteX114" fmla="*/ 497768 w 1008541"/>
                <a:gd name="connsiteY114" fmla="*/ 345547 h 1008269"/>
                <a:gd name="connsiteX115" fmla="*/ 497225 w 1008541"/>
                <a:gd name="connsiteY115" fmla="*/ 355864 h 1008269"/>
                <a:gd name="connsiteX116" fmla="*/ 520036 w 1008541"/>
                <a:gd name="connsiteY116" fmla="*/ 408806 h 1008269"/>
                <a:gd name="connsiteX117" fmla="*/ 519221 w 1008541"/>
                <a:gd name="connsiteY117" fmla="*/ 429439 h 1008269"/>
                <a:gd name="connsiteX118" fmla="*/ 506458 w 1008541"/>
                <a:gd name="connsiteY118" fmla="*/ 449530 h 1008269"/>
                <a:gd name="connsiteX119" fmla="*/ 557511 w 1008541"/>
                <a:gd name="connsiteY119" fmla="*/ 500843 h 1008269"/>
                <a:gd name="connsiteX120" fmla="*/ 582766 w 1008541"/>
                <a:gd name="connsiteY120" fmla="*/ 485639 h 1008269"/>
                <a:gd name="connsiteX121" fmla="*/ 594172 w 1008541"/>
                <a:gd name="connsiteY121" fmla="*/ 485639 h 1008269"/>
                <a:gd name="connsiteX122" fmla="*/ 663419 w 1008541"/>
                <a:gd name="connsiteY122" fmla="*/ 514146 h 1008269"/>
                <a:gd name="connsiteX123" fmla="*/ 671566 w 1008541"/>
                <a:gd name="connsiteY123" fmla="*/ 522563 h 1008269"/>
                <a:gd name="connsiteX124" fmla="*/ 678898 w 1008541"/>
                <a:gd name="connsiteY124" fmla="*/ 552156 h 1008269"/>
                <a:gd name="connsiteX125" fmla="*/ 750862 w 1008541"/>
                <a:gd name="connsiteY125" fmla="*/ 552156 h 1008269"/>
                <a:gd name="connsiteX126" fmla="*/ 758194 w 1008541"/>
                <a:gd name="connsiteY126" fmla="*/ 522563 h 1008269"/>
                <a:gd name="connsiteX127" fmla="*/ 766340 w 1008541"/>
                <a:gd name="connsiteY127" fmla="*/ 514418 h 1008269"/>
                <a:gd name="connsiteX128" fmla="*/ 835588 w 1008541"/>
                <a:gd name="connsiteY128" fmla="*/ 485911 h 1008269"/>
                <a:gd name="connsiteX129" fmla="*/ 846994 w 1008541"/>
                <a:gd name="connsiteY129" fmla="*/ 485911 h 1008269"/>
                <a:gd name="connsiteX130" fmla="*/ 871434 w 1008541"/>
                <a:gd name="connsiteY130" fmla="*/ 500572 h 1008269"/>
                <a:gd name="connsiteX131" fmla="*/ 923302 w 1008541"/>
                <a:gd name="connsiteY131" fmla="*/ 449259 h 1008269"/>
                <a:gd name="connsiteX132" fmla="*/ 908638 w 1008541"/>
                <a:gd name="connsiteY132" fmla="*/ 425910 h 1008269"/>
                <a:gd name="connsiteX133" fmla="*/ 908094 w 1008541"/>
                <a:gd name="connsiteY133" fmla="*/ 412335 h 1008269"/>
                <a:gd name="connsiteX134" fmla="*/ 936880 w 1008541"/>
                <a:gd name="connsiteY134" fmla="*/ 344461 h 1008269"/>
                <a:gd name="connsiteX135" fmla="*/ 945841 w 1008541"/>
                <a:gd name="connsiteY135" fmla="*/ 335773 h 1008269"/>
                <a:gd name="connsiteX136" fmla="*/ 974626 w 1008541"/>
                <a:gd name="connsiteY136" fmla="*/ 328714 h 1008269"/>
                <a:gd name="connsiteX137" fmla="*/ 974626 w 1008541"/>
                <a:gd name="connsiteY137" fmla="*/ 256768 h 1008269"/>
                <a:gd name="connsiteX138" fmla="*/ 945570 w 1008541"/>
                <a:gd name="connsiteY138" fmla="*/ 249709 h 1008269"/>
                <a:gd name="connsiteX139" fmla="*/ 936880 w 1008541"/>
                <a:gd name="connsiteY139" fmla="*/ 241835 h 1008269"/>
                <a:gd name="connsiteX140" fmla="*/ 907823 w 1008541"/>
                <a:gd name="connsiteY140" fmla="*/ 171789 h 1008269"/>
                <a:gd name="connsiteX141" fmla="*/ 908366 w 1008541"/>
                <a:gd name="connsiteY141" fmla="*/ 160387 h 1008269"/>
                <a:gd name="connsiteX142" fmla="*/ 923030 w 1008541"/>
                <a:gd name="connsiteY142" fmla="*/ 135952 h 1008269"/>
                <a:gd name="connsiteX143" fmla="*/ 871706 w 1008541"/>
                <a:gd name="connsiteY143" fmla="*/ 84368 h 1008269"/>
                <a:gd name="connsiteX144" fmla="*/ 848623 w 1008541"/>
                <a:gd name="connsiteY144" fmla="*/ 98757 h 1008269"/>
                <a:gd name="connsiteX145" fmla="*/ 833959 w 1008541"/>
                <a:gd name="connsiteY145" fmla="*/ 99300 h 1008269"/>
                <a:gd name="connsiteX146" fmla="*/ 766884 w 1008541"/>
                <a:gd name="connsiteY146" fmla="*/ 71336 h 1008269"/>
                <a:gd name="connsiteX147" fmla="*/ 757379 w 1008541"/>
                <a:gd name="connsiteY147" fmla="*/ 61290 h 1008269"/>
                <a:gd name="connsiteX148" fmla="*/ 750590 w 1008541"/>
                <a:gd name="connsiteY148" fmla="*/ 32783 h 1008269"/>
                <a:gd name="connsiteX149" fmla="*/ 678627 w 1008541"/>
                <a:gd name="connsiteY149" fmla="*/ 32783 h 1008269"/>
                <a:gd name="connsiteX150" fmla="*/ 671566 w 1008541"/>
                <a:gd name="connsiteY150" fmla="*/ 61562 h 1008269"/>
                <a:gd name="connsiteX151" fmla="*/ 663148 w 1008541"/>
                <a:gd name="connsiteY151" fmla="*/ 70793 h 1008269"/>
                <a:gd name="connsiteX152" fmla="*/ 594172 w 1008541"/>
                <a:gd name="connsiteY152" fmla="*/ 99571 h 1008269"/>
                <a:gd name="connsiteX153" fmla="*/ 582766 w 1008541"/>
                <a:gd name="connsiteY153" fmla="*/ 99300 h 1008269"/>
                <a:gd name="connsiteX154" fmla="*/ 558598 w 1008541"/>
                <a:gd name="connsiteY154" fmla="*/ 84639 h 1008269"/>
                <a:gd name="connsiteX155" fmla="*/ 507001 w 1008541"/>
                <a:gd name="connsiteY155" fmla="*/ 136223 h 1008269"/>
                <a:gd name="connsiteX156" fmla="*/ 520851 w 1008541"/>
                <a:gd name="connsiteY156" fmla="*/ 158486 h 1008269"/>
                <a:gd name="connsiteX157" fmla="*/ 521394 w 1008541"/>
                <a:gd name="connsiteY157" fmla="*/ 173961 h 1008269"/>
                <a:gd name="connsiteX158" fmla="*/ 493966 w 1008541"/>
                <a:gd name="connsiteY158" fmla="*/ 240206 h 1008269"/>
                <a:gd name="connsiteX159" fmla="*/ 483376 w 1008541"/>
                <a:gd name="connsiteY159" fmla="*/ 250252 h 1008269"/>
                <a:gd name="connsiteX160" fmla="*/ 454590 w 1008541"/>
                <a:gd name="connsiteY160" fmla="*/ 257039 h 1008269"/>
                <a:gd name="connsiteX161" fmla="*/ 162936 w 1008541"/>
                <a:gd name="connsiteY161" fmla="*/ 195138 h 1008269"/>
                <a:gd name="connsiteX162" fmla="*/ 80925 w 1008541"/>
                <a:gd name="connsiteY162" fmla="*/ 276044 h 1008269"/>
                <a:gd name="connsiteX163" fmla="*/ 161035 w 1008541"/>
                <a:gd name="connsiteY163" fmla="*/ 357764 h 1008269"/>
                <a:gd name="connsiteX164" fmla="*/ 243589 w 1008541"/>
                <a:gd name="connsiteY164" fmla="*/ 277401 h 1008269"/>
                <a:gd name="connsiteX165" fmla="*/ 162936 w 1008541"/>
                <a:gd name="connsiteY165" fmla="*/ 195138 h 1008269"/>
                <a:gd name="connsiteX166" fmla="*/ 33402 w 1008541"/>
                <a:gd name="connsiteY166" fmla="*/ 699850 h 1008269"/>
                <a:gd name="connsiteX167" fmla="*/ 32316 w 1008541"/>
                <a:gd name="connsiteY167" fmla="*/ 702836 h 1008269"/>
                <a:gd name="connsiteX168" fmla="*/ 32587 w 1008541"/>
                <a:gd name="connsiteY168" fmla="*/ 944740 h 1008269"/>
                <a:gd name="connsiteX169" fmla="*/ 39105 w 1008541"/>
                <a:gd name="connsiteY169" fmla="*/ 962387 h 1008269"/>
                <a:gd name="connsiteX170" fmla="*/ 74950 w 1008541"/>
                <a:gd name="connsiteY170" fmla="*/ 974061 h 1008269"/>
                <a:gd name="connsiteX171" fmla="*/ 97218 w 1008541"/>
                <a:gd name="connsiteY171" fmla="*/ 941210 h 1008269"/>
                <a:gd name="connsiteX172" fmla="*/ 97218 w 1008541"/>
                <a:gd name="connsiteY172" fmla="*/ 722656 h 1008269"/>
                <a:gd name="connsiteX173" fmla="*/ 96404 w 1008541"/>
                <a:gd name="connsiteY173" fmla="*/ 715325 h 1008269"/>
                <a:gd name="connsiteX174" fmla="*/ 33402 w 1008541"/>
                <a:gd name="connsiteY174" fmla="*/ 699850 h 1008269"/>
                <a:gd name="connsiteX175" fmla="*/ 130077 w 1008541"/>
                <a:gd name="connsiteY175" fmla="*/ 876323 h 1008269"/>
                <a:gd name="connsiteX176" fmla="*/ 192264 w 1008541"/>
                <a:gd name="connsiteY176" fmla="*/ 832612 h 1008269"/>
                <a:gd name="connsiteX177" fmla="*/ 196066 w 1008541"/>
                <a:gd name="connsiteY177" fmla="*/ 825553 h 1008269"/>
                <a:gd name="connsiteX178" fmla="*/ 194708 w 1008541"/>
                <a:gd name="connsiteY178" fmla="*/ 772068 h 1008269"/>
                <a:gd name="connsiteX179" fmla="*/ 194708 w 1008541"/>
                <a:gd name="connsiteY179" fmla="*/ 716140 h 1008269"/>
                <a:gd name="connsiteX180" fmla="*/ 130077 w 1008541"/>
                <a:gd name="connsiteY180" fmla="*/ 716140 h 1008269"/>
                <a:gd name="connsiteX181" fmla="*/ 130077 w 1008541"/>
                <a:gd name="connsiteY181" fmla="*/ 876323 h 100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008541" h="1008269">
                  <a:moveTo>
                    <a:pt x="92873" y="366995"/>
                  </a:moveTo>
                  <a:cubicBezTo>
                    <a:pt x="34488" y="317854"/>
                    <a:pt x="39105" y="245365"/>
                    <a:pt x="75493" y="202740"/>
                  </a:cubicBezTo>
                  <a:cubicBezTo>
                    <a:pt x="115141" y="156586"/>
                    <a:pt x="183031" y="149527"/>
                    <a:pt x="231097" y="185636"/>
                  </a:cubicBezTo>
                  <a:cubicBezTo>
                    <a:pt x="272646" y="216858"/>
                    <a:pt x="300616" y="291248"/>
                    <a:pt x="243317" y="357221"/>
                  </a:cubicBezTo>
                  <a:cubicBezTo>
                    <a:pt x="265857" y="357493"/>
                    <a:pt x="287038" y="360479"/>
                    <a:pt x="306591" y="343647"/>
                  </a:cubicBezTo>
                  <a:cubicBezTo>
                    <a:pt x="333475" y="320298"/>
                    <a:pt x="363075" y="300479"/>
                    <a:pt x="391589" y="279302"/>
                  </a:cubicBezTo>
                  <a:cubicBezTo>
                    <a:pt x="400822" y="272515"/>
                    <a:pt x="410869" y="266813"/>
                    <a:pt x="422275" y="259483"/>
                  </a:cubicBezTo>
                  <a:cubicBezTo>
                    <a:pt x="422275" y="254867"/>
                    <a:pt x="422546" y="247808"/>
                    <a:pt x="422275" y="241021"/>
                  </a:cubicBezTo>
                  <a:cubicBezTo>
                    <a:pt x="421732" y="233962"/>
                    <a:pt x="423089" y="229890"/>
                    <a:pt x="431508" y="228804"/>
                  </a:cubicBezTo>
                  <a:cubicBezTo>
                    <a:pt x="440741" y="227718"/>
                    <a:pt x="449974" y="225003"/>
                    <a:pt x="459207" y="222016"/>
                  </a:cubicBezTo>
                  <a:cubicBezTo>
                    <a:pt x="462466" y="220930"/>
                    <a:pt x="465724" y="217672"/>
                    <a:pt x="467082" y="214686"/>
                  </a:cubicBezTo>
                  <a:cubicBezTo>
                    <a:pt x="473328" y="200839"/>
                    <a:pt x="479302" y="186722"/>
                    <a:pt x="484462" y="172604"/>
                  </a:cubicBezTo>
                  <a:cubicBezTo>
                    <a:pt x="485820" y="169346"/>
                    <a:pt x="485548" y="164187"/>
                    <a:pt x="483919" y="160930"/>
                  </a:cubicBezTo>
                  <a:cubicBezTo>
                    <a:pt x="478216" y="150341"/>
                    <a:pt x="471427" y="140024"/>
                    <a:pt x="465453" y="130250"/>
                  </a:cubicBezTo>
                  <a:cubicBezTo>
                    <a:pt x="494510" y="100929"/>
                    <a:pt x="523295" y="72422"/>
                    <a:pt x="552895" y="42829"/>
                  </a:cubicBezTo>
                  <a:cubicBezTo>
                    <a:pt x="562399" y="48801"/>
                    <a:pt x="572719" y="55589"/>
                    <a:pt x="583853" y="61290"/>
                  </a:cubicBezTo>
                  <a:cubicBezTo>
                    <a:pt x="587111" y="62919"/>
                    <a:pt x="591999" y="63191"/>
                    <a:pt x="595530" y="61833"/>
                  </a:cubicBezTo>
                  <a:cubicBezTo>
                    <a:pt x="609379" y="56675"/>
                    <a:pt x="623229" y="50973"/>
                    <a:pt x="636535" y="44729"/>
                  </a:cubicBezTo>
                  <a:cubicBezTo>
                    <a:pt x="640065" y="43100"/>
                    <a:pt x="643867" y="39028"/>
                    <a:pt x="644953" y="35498"/>
                  </a:cubicBezTo>
                  <a:cubicBezTo>
                    <a:pt x="648212" y="25996"/>
                    <a:pt x="649570" y="15679"/>
                    <a:pt x="652557" y="5905"/>
                  </a:cubicBezTo>
                  <a:cubicBezTo>
                    <a:pt x="653372" y="3462"/>
                    <a:pt x="657174" y="204"/>
                    <a:pt x="659889" y="204"/>
                  </a:cubicBezTo>
                  <a:cubicBezTo>
                    <a:pt x="696821" y="-68"/>
                    <a:pt x="733753" y="-68"/>
                    <a:pt x="770685" y="204"/>
                  </a:cubicBezTo>
                  <a:cubicBezTo>
                    <a:pt x="773401" y="204"/>
                    <a:pt x="777474" y="3733"/>
                    <a:pt x="778289" y="6448"/>
                  </a:cubicBezTo>
                  <a:cubicBezTo>
                    <a:pt x="781819" y="17851"/>
                    <a:pt x="781005" y="31969"/>
                    <a:pt x="787794" y="40114"/>
                  </a:cubicBezTo>
                  <a:cubicBezTo>
                    <a:pt x="794583" y="47987"/>
                    <a:pt x="809518" y="48258"/>
                    <a:pt x="819295" y="54503"/>
                  </a:cubicBezTo>
                  <a:cubicBezTo>
                    <a:pt x="835860" y="65363"/>
                    <a:pt x="849981" y="63462"/>
                    <a:pt x="864373" y="50973"/>
                  </a:cubicBezTo>
                  <a:cubicBezTo>
                    <a:pt x="868447" y="47444"/>
                    <a:pt x="873606" y="45272"/>
                    <a:pt x="877137" y="43100"/>
                  </a:cubicBezTo>
                  <a:cubicBezTo>
                    <a:pt x="906465" y="72422"/>
                    <a:pt x="935250" y="101200"/>
                    <a:pt x="964850" y="131065"/>
                  </a:cubicBezTo>
                  <a:cubicBezTo>
                    <a:pt x="959419" y="139753"/>
                    <a:pt x="952630" y="150341"/>
                    <a:pt x="946656" y="161201"/>
                  </a:cubicBezTo>
                  <a:cubicBezTo>
                    <a:pt x="945027" y="164187"/>
                    <a:pt x="945027" y="168803"/>
                    <a:pt x="946113" y="172061"/>
                  </a:cubicBezTo>
                  <a:cubicBezTo>
                    <a:pt x="951544" y="186179"/>
                    <a:pt x="957247" y="200297"/>
                    <a:pt x="963764" y="214143"/>
                  </a:cubicBezTo>
                  <a:cubicBezTo>
                    <a:pt x="965393" y="217401"/>
                    <a:pt x="968924" y="220930"/>
                    <a:pt x="972454" y="222016"/>
                  </a:cubicBezTo>
                  <a:cubicBezTo>
                    <a:pt x="982230" y="225003"/>
                    <a:pt x="992278" y="226632"/>
                    <a:pt x="1001782" y="229618"/>
                  </a:cubicBezTo>
                  <a:cubicBezTo>
                    <a:pt x="1004498" y="230433"/>
                    <a:pt x="1006399" y="234505"/>
                    <a:pt x="1008300" y="237492"/>
                  </a:cubicBezTo>
                  <a:cubicBezTo>
                    <a:pt x="1008843" y="238306"/>
                    <a:pt x="1008300" y="240206"/>
                    <a:pt x="1008300" y="241564"/>
                  </a:cubicBezTo>
                  <a:cubicBezTo>
                    <a:pt x="1008300" y="493513"/>
                    <a:pt x="1008300" y="745733"/>
                    <a:pt x="1008300" y="997682"/>
                  </a:cubicBezTo>
                  <a:cubicBezTo>
                    <a:pt x="1008300" y="1000668"/>
                    <a:pt x="1008300" y="1003655"/>
                    <a:pt x="1008300" y="1008270"/>
                  </a:cubicBezTo>
                  <a:cubicBezTo>
                    <a:pt x="1004226" y="1008270"/>
                    <a:pt x="1000696" y="1008270"/>
                    <a:pt x="997166" y="1008270"/>
                  </a:cubicBezTo>
                  <a:cubicBezTo>
                    <a:pt x="688131" y="1008270"/>
                    <a:pt x="379097" y="1008270"/>
                    <a:pt x="70062" y="1008270"/>
                  </a:cubicBezTo>
                  <a:cubicBezTo>
                    <a:pt x="26884" y="1008270"/>
                    <a:pt x="0" y="981120"/>
                    <a:pt x="0" y="937681"/>
                  </a:cubicBezTo>
                  <a:cubicBezTo>
                    <a:pt x="0" y="795417"/>
                    <a:pt x="0" y="653153"/>
                    <a:pt x="0" y="510888"/>
                  </a:cubicBezTo>
                  <a:cubicBezTo>
                    <a:pt x="0" y="444643"/>
                    <a:pt x="29872" y="397131"/>
                    <a:pt x="90158" y="369439"/>
                  </a:cubicBezTo>
                  <a:cubicBezTo>
                    <a:pt x="90701" y="368896"/>
                    <a:pt x="91515" y="368081"/>
                    <a:pt x="92873" y="366995"/>
                  </a:cubicBezTo>
                  <a:close/>
                  <a:moveTo>
                    <a:pt x="120844" y="974876"/>
                  </a:moveTo>
                  <a:cubicBezTo>
                    <a:pt x="406524" y="974876"/>
                    <a:pt x="690847" y="974876"/>
                    <a:pt x="974898" y="974876"/>
                  </a:cubicBezTo>
                  <a:cubicBezTo>
                    <a:pt x="974898" y="770439"/>
                    <a:pt x="974898" y="566545"/>
                    <a:pt x="974898" y="362923"/>
                  </a:cubicBezTo>
                  <a:cubicBezTo>
                    <a:pt x="974083" y="362380"/>
                    <a:pt x="973269" y="361565"/>
                    <a:pt x="972454" y="361022"/>
                  </a:cubicBezTo>
                  <a:cubicBezTo>
                    <a:pt x="969467" y="364552"/>
                    <a:pt x="965122" y="367538"/>
                    <a:pt x="963221" y="371611"/>
                  </a:cubicBezTo>
                  <a:cubicBezTo>
                    <a:pt x="956975" y="385186"/>
                    <a:pt x="951272" y="398760"/>
                    <a:pt x="946113" y="412607"/>
                  </a:cubicBezTo>
                  <a:cubicBezTo>
                    <a:pt x="944755" y="416136"/>
                    <a:pt x="945027" y="421023"/>
                    <a:pt x="946656" y="424281"/>
                  </a:cubicBezTo>
                  <a:cubicBezTo>
                    <a:pt x="952359" y="434869"/>
                    <a:pt x="959148" y="445186"/>
                    <a:pt x="965122" y="454689"/>
                  </a:cubicBezTo>
                  <a:cubicBezTo>
                    <a:pt x="935793" y="484010"/>
                    <a:pt x="906737" y="513060"/>
                    <a:pt x="877408" y="542382"/>
                  </a:cubicBezTo>
                  <a:cubicBezTo>
                    <a:pt x="867904" y="536409"/>
                    <a:pt x="857856" y="529893"/>
                    <a:pt x="846994" y="523920"/>
                  </a:cubicBezTo>
                  <a:cubicBezTo>
                    <a:pt x="843735" y="522291"/>
                    <a:pt x="838847" y="522020"/>
                    <a:pt x="835316" y="523377"/>
                  </a:cubicBezTo>
                  <a:cubicBezTo>
                    <a:pt x="821467" y="528536"/>
                    <a:pt x="807617" y="534237"/>
                    <a:pt x="794311" y="540753"/>
                  </a:cubicBezTo>
                  <a:cubicBezTo>
                    <a:pt x="790781" y="542382"/>
                    <a:pt x="786979" y="546183"/>
                    <a:pt x="785893" y="549984"/>
                  </a:cubicBezTo>
                  <a:cubicBezTo>
                    <a:pt x="782634" y="559486"/>
                    <a:pt x="781276" y="569803"/>
                    <a:pt x="778289" y="579577"/>
                  </a:cubicBezTo>
                  <a:cubicBezTo>
                    <a:pt x="777474" y="582021"/>
                    <a:pt x="773673" y="585278"/>
                    <a:pt x="771229" y="585278"/>
                  </a:cubicBezTo>
                  <a:cubicBezTo>
                    <a:pt x="734296" y="585550"/>
                    <a:pt x="697364" y="585550"/>
                    <a:pt x="660432" y="585278"/>
                  </a:cubicBezTo>
                  <a:cubicBezTo>
                    <a:pt x="657717" y="585278"/>
                    <a:pt x="653643" y="581749"/>
                    <a:pt x="652829" y="579034"/>
                  </a:cubicBezTo>
                  <a:cubicBezTo>
                    <a:pt x="650113" y="572247"/>
                    <a:pt x="649027" y="564916"/>
                    <a:pt x="647126" y="557857"/>
                  </a:cubicBezTo>
                  <a:cubicBezTo>
                    <a:pt x="645225" y="558672"/>
                    <a:pt x="644139" y="558943"/>
                    <a:pt x="643324" y="559486"/>
                  </a:cubicBezTo>
                  <a:cubicBezTo>
                    <a:pt x="539045" y="631976"/>
                    <a:pt x="434767" y="704465"/>
                    <a:pt x="330759" y="777226"/>
                  </a:cubicBezTo>
                  <a:cubicBezTo>
                    <a:pt x="328044" y="779127"/>
                    <a:pt x="325871" y="783471"/>
                    <a:pt x="325600" y="787000"/>
                  </a:cubicBezTo>
                  <a:cubicBezTo>
                    <a:pt x="324785" y="796503"/>
                    <a:pt x="325600" y="806005"/>
                    <a:pt x="325328" y="815507"/>
                  </a:cubicBezTo>
                  <a:cubicBezTo>
                    <a:pt x="323970" y="855960"/>
                    <a:pt x="286224" y="886097"/>
                    <a:pt x="246847" y="876594"/>
                  </a:cubicBezTo>
                  <a:cubicBezTo>
                    <a:pt x="234627" y="873608"/>
                    <a:pt x="223765" y="866549"/>
                    <a:pt x="210730" y="860576"/>
                  </a:cubicBezTo>
                  <a:cubicBezTo>
                    <a:pt x="186561" y="877409"/>
                    <a:pt x="160220" y="895599"/>
                    <a:pt x="134422" y="914061"/>
                  </a:cubicBezTo>
                  <a:cubicBezTo>
                    <a:pt x="131978" y="915961"/>
                    <a:pt x="130348" y="920848"/>
                    <a:pt x="130348" y="924378"/>
                  </a:cubicBezTo>
                  <a:cubicBezTo>
                    <a:pt x="129805" y="941210"/>
                    <a:pt x="130620" y="958586"/>
                    <a:pt x="120844" y="974876"/>
                  </a:cubicBezTo>
                  <a:close/>
                  <a:moveTo>
                    <a:pt x="178958" y="438942"/>
                  </a:moveTo>
                  <a:cubicBezTo>
                    <a:pt x="183031" y="438942"/>
                    <a:pt x="186561" y="438942"/>
                    <a:pt x="190363" y="438942"/>
                  </a:cubicBezTo>
                  <a:cubicBezTo>
                    <a:pt x="228925" y="438942"/>
                    <a:pt x="267486" y="438942"/>
                    <a:pt x="306319" y="438942"/>
                  </a:cubicBezTo>
                  <a:cubicBezTo>
                    <a:pt x="322341" y="438942"/>
                    <a:pt x="337820" y="435955"/>
                    <a:pt x="350583" y="426453"/>
                  </a:cubicBezTo>
                  <a:cubicBezTo>
                    <a:pt x="388330" y="398217"/>
                    <a:pt x="425262" y="369167"/>
                    <a:pt x="462194" y="340117"/>
                  </a:cubicBezTo>
                  <a:cubicBezTo>
                    <a:pt x="471155" y="333058"/>
                    <a:pt x="473599" y="322741"/>
                    <a:pt x="469798" y="311610"/>
                  </a:cubicBezTo>
                  <a:cubicBezTo>
                    <a:pt x="465996" y="300207"/>
                    <a:pt x="457577" y="293963"/>
                    <a:pt x="445629" y="292877"/>
                  </a:cubicBezTo>
                  <a:cubicBezTo>
                    <a:pt x="434767" y="291519"/>
                    <a:pt x="425262" y="294506"/>
                    <a:pt x="416300" y="301293"/>
                  </a:cubicBezTo>
                  <a:cubicBezTo>
                    <a:pt x="382356" y="327085"/>
                    <a:pt x="348139" y="352335"/>
                    <a:pt x="313923" y="378127"/>
                  </a:cubicBezTo>
                  <a:cubicBezTo>
                    <a:pt x="303060" y="386543"/>
                    <a:pt x="291112" y="390344"/>
                    <a:pt x="277262" y="390344"/>
                  </a:cubicBezTo>
                  <a:cubicBezTo>
                    <a:pt x="234627" y="390073"/>
                    <a:pt x="191992" y="390073"/>
                    <a:pt x="149358" y="390344"/>
                  </a:cubicBezTo>
                  <a:cubicBezTo>
                    <a:pt x="82011" y="390616"/>
                    <a:pt x="32587" y="439756"/>
                    <a:pt x="32316" y="507087"/>
                  </a:cubicBezTo>
                  <a:cubicBezTo>
                    <a:pt x="32044" y="548355"/>
                    <a:pt x="32316" y="589622"/>
                    <a:pt x="32316" y="631161"/>
                  </a:cubicBezTo>
                  <a:cubicBezTo>
                    <a:pt x="32316" y="662926"/>
                    <a:pt x="52683" y="683289"/>
                    <a:pt x="84455" y="683289"/>
                  </a:cubicBezTo>
                  <a:cubicBezTo>
                    <a:pt x="120029" y="683289"/>
                    <a:pt x="155604" y="683289"/>
                    <a:pt x="191178" y="683289"/>
                  </a:cubicBezTo>
                  <a:cubicBezTo>
                    <a:pt x="214532" y="683289"/>
                    <a:pt x="227567" y="696321"/>
                    <a:pt x="227567" y="719941"/>
                  </a:cubicBezTo>
                  <a:cubicBezTo>
                    <a:pt x="227567" y="751163"/>
                    <a:pt x="227295" y="782385"/>
                    <a:pt x="227567" y="813335"/>
                  </a:cubicBezTo>
                  <a:cubicBezTo>
                    <a:pt x="227838" y="831797"/>
                    <a:pt x="241959" y="845644"/>
                    <a:pt x="259611" y="845915"/>
                  </a:cubicBezTo>
                  <a:cubicBezTo>
                    <a:pt x="277262" y="846187"/>
                    <a:pt x="292198" y="832069"/>
                    <a:pt x="292198" y="813878"/>
                  </a:cubicBezTo>
                  <a:cubicBezTo>
                    <a:pt x="292469" y="764466"/>
                    <a:pt x="292741" y="715054"/>
                    <a:pt x="292198" y="665641"/>
                  </a:cubicBezTo>
                  <a:cubicBezTo>
                    <a:pt x="291926" y="639578"/>
                    <a:pt x="270745" y="618944"/>
                    <a:pt x="244675" y="618401"/>
                  </a:cubicBezTo>
                  <a:cubicBezTo>
                    <a:pt x="225666" y="618130"/>
                    <a:pt x="206657" y="618401"/>
                    <a:pt x="187648" y="618401"/>
                  </a:cubicBezTo>
                  <a:cubicBezTo>
                    <a:pt x="184660" y="618401"/>
                    <a:pt x="181945" y="618130"/>
                    <a:pt x="178958" y="617858"/>
                  </a:cubicBezTo>
                  <a:cubicBezTo>
                    <a:pt x="178958" y="557586"/>
                    <a:pt x="178958" y="498943"/>
                    <a:pt x="178958" y="438942"/>
                  </a:cubicBezTo>
                  <a:close/>
                  <a:moveTo>
                    <a:pt x="324785" y="740846"/>
                  </a:moveTo>
                  <a:cubicBezTo>
                    <a:pt x="424176" y="671614"/>
                    <a:pt x="521665" y="603740"/>
                    <a:pt x="620513" y="535052"/>
                  </a:cubicBezTo>
                  <a:cubicBezTo>
                    <a:pt x="611009" y="530708"/>
                    <a:pt x="603133" y="526364"/>
                    <a:pt x="594715" y="523106"/>
                  </a:cubicBezTo>
                  <a:cubicBezTo>
                    <a:pt x="591456" y="522020"/>
                    <a:pt x="586840" y="522020"/>
                    <a:pt x="583853" y="523649"/>
                  </a:cubicBezTo>
                  <a:cubicBezTo>
                    <a:pt x="572990" y="529622"/>
                    <a:pt x="562399" y="536409"/>
                    <a:pt x="553710" y="542111"/>
                  </a:cubicBezTo>
                  <a:cubicBezTo>
                    <a:pt x="523838" y="512517"/>
                    <a:pt x="495053" y="483467"/>
                    <a:pt x="465724" y="454417"/>
                  </a:cubicBezTo>
                  <a:cubicBezTo>
                    <a:pt x="471699" y="444915"/>
                    <a:pt x="477944" y="434598"/>
                    <a:pt x="484190" y="424281"/>
                  </a:cubicBezTo>
                  <a:cubicBezTo>
                    <a:pt x="485548" y="422109"/>
                    <a:pt x="487177" y="418851"/>
                    <a:pt x="486363" y="416951"/>
                  </a:cubicBezTo>
                  <a:cubicBezTo>
                    <a:pt x="480660" y="403647"/>
                    <a:pt x="474414" y="390887"/>
                    <a:pt x="468168" y="377041"/>
                  </a:cubicBezTo>
                  <a:cubicBezTo>
                    <a:pt x="438568" y="400118"/>
                    <a:pt x="409783" y="422381"/>
                    <a:pt x="380998" y="444915"/>
                  </a:cubicBezTo>
                  <a:cubicBezTo>
                    <a:pt x="360359" y="461205"/>
                    <a:pt x="337277" y="470707"/>
                    <a:pt x="310935" y="471521"/>
                  </a:cubicBezTo>
                  <a:cubicBezTo>
                    <a:pt x="296814" y="472064"/>
                    <a:pt x="282422" y="471793"/>
                    <a:pt x="268301" y="471793"/>
                  </a:cubicBezTo>
                  <a:cubicBezTo>
                    <a:pt x="249563" y="471793"/>
                    <a:pt x="230554" y="471793"/>
                    <a:pt x="211545" y="471793"/>
                  </a:cubicBezTo>
                  <a:cubicBezTo>
                    <a:pt x="211545" y="510345"/>
                    <a:pt x="211545" y="547540"/>
                    <a:pt x="211545" y="585550"/>
                  </a:cubicBezTo>
                  <a:cubicBezTo>
                    <a:pt x="215890" y="585550"/>
                    <a:pt x="219691" y="585821"/>
                    <a:pt x="223222" y="585550"/>
                  </a:cubicBezTo>
                  <a:cubicBezTo>
                    <a:pt x="288668" y="579306"/>
                    <a:pt x="330759" y="620302"/>
                    <a:pt x="325057" y="687633"/>
                  </a:cubicBezTo>
                  <a:cubicBezTo>
                    <a:pt x="323699" y="704465"/>
                    <a:pt x="324785" y="721841"/>
                    <a:pt x="324785" y="740846"/>
                  </a:cubicBezTo>
                  <a:close/>
                  <a:moveTo>
                    <a:pt x="454590" y="257039"/>
                  </a:moveTo>
                  <a:cubicBezTo>
                    <a:pt x="454590" y="257854"/>
                    <a:pt x="454590" y="258940"/>
                    <a:pt x="454590" y="259754"/>
                  </a:cubicBezTo>
                  <a:cubicBezTo>
                    <a:pt x="456491" y="260569"/>
                    <a:pt x="458392" y="261655"/>
                    <a:pt x="460293" y="262469"/>
                  </a:cubicBezTo>
                  <a:cubicBezTo>
                    <a:pt x="497225" y="275501"/>
                    <a:pt x="512432" y="309438"/>
                    <a:pt x="497768" y="345547"/>
                  </a:cubicBezTo>
                  <a:cubicBezTo>
                    <a:pt x="496410" y="348534"/>
                    <a:pt x="495867" y="352878"/>
                    <a:pt x="497225" y="355864"/>
                  </a:cubicBezTo>
                  <a:cubicBezTo>
                    <a:pt x="504286" y="373783"/>
                    <a:pt x="511346" y="391702"/>
                    <a:pt x="520036" y="408806"/>
                  </a:cubicBezTo>
                  <a:cubicBezTo>
                    <a:pt x="524381" y="416951"/>
                    <a:pt x="524653" y="422381"/>
                    <a:pt x="519221" y="429439"/>
                  </a:cubicBezTo>
                  <a:cubicBezTo>
                    <a:pt x="514333" y="436227"/>
                    <a:pt x="510260" y="443557"/>
                    <a:pt x="506458" y="449530"/>
                  </a:cubicBezTo>
                  <a:cubicBezTo>
                    <a:pt x="523838" y="466906"/>
                    <a:pt x="540403" y="483739"/>
                    <a:pt x="557511" y="500843"/>
                  </a:cubicBezTo>
                  <a:cubicBezTo>
                    <a:pt x="565387" y="495956"/>
                    <a:pt x="573805" y="490255"/>
                    <a:pt x="582766" y="485639"/>
                  </a:cubicBezTo>
                  <a:cubicBezTo>
                    <a:pt x="585753" y="484010"/>
                    <a:pt x="591456" y="484010"/>
                    <a:pt x="594172" y="485639"/>
                  </a:cubicBezTo>
                  <a:cubicBezTo>
                    <a:pt x="615897" y="498400"/>
                    <a:pt x="638979" y="507902"/>
                    <a:pt x="663419" y="514146"/>
                  </a:cubicBezTo>
                  <a:cubicBezTo>
                    <a:pt x="666678" y="514961"/>
                    <a:pt x="670480" y="519033"/>
                    <a:pt x="671566" y="522563"/>
                  </a:cubicBezTo>
                  <a:cubicBezTo>
                    <a:pt x="674553" y="532065"/>
                    <a:pt x="676454" y="542111"/>
                    <a:pt x="678898" y="552156"/>
                  </a:cubicBezTo>
                  <a:cubicBezTo>
                    <a:pt x="703067" y="552156"/>
                    <a:pt x="726693" y="552156"/>
                    <a:pt x="750862" y="552156"/>
                  </a:cubicBezTo>
                  <a:cubicBezTo>
                    <a:pt x="753306" y="542111"/>
                    <a:pt x="754935" y="532065"/>
                    <a:pt x="758194" y="522563"/>
                  </a:cubicBezTo>
                  <a:cubicBezTo>
                    <a:pt x="759280" y="519305"/>
                    <a:pt x="763082" y="515232"/>
                    <a:pt x="766340" y="514418"/>
                  </a:cubicBezTo>
                  <a:cubicBezTo>
                    <a:pt x="790781" y="508173"/>
                    <a:pt x="813863" y="498671"/>
                    <a:pt x="835588" y="485911"/>
                  </a:cubicBezTo>
                  <a:cubicBezTo>
                    <a:pt x="838575" y="484282"/>
                    <a:pt x="844006" y="484282"/>
                    <a:pt x="846994" y="485911"/>
                  </a:cubicBezTo>
                  <a:cubicBezTo>
                    <a:pt x="855955" y="490526"/>
                    <a:pt x="864373" y="496228"/>
                    <a:pt x="871434" y="500572"/>
                  </a:cubicBezTo>
                  <a:cubicBezTo>
                    <a:pt x="889085" y="483196"/>
                    <a:pt x="905922" y="466363"/>
                    <a:pt x="923302" y="449259"/>
                  </a:cubicBezTo>
                  <a:cubicBezTo>
                    <a:pt x="918685" y="441928"/>
                    <a:pt x="914069" y="433783"/>
                    <a:pt x="908638" y="425910"/>
                  </a:cubicBezTo>
                  <a:cubicBezTo>
                    <a:pt x="905379" y="421295"/>
                    <a:pt x="905650" y="417494"/>
                    <a:pt x="908094" y="412335"/>
                  </a:cubicBezTo>
                  <a:cubicBezTo>
                    <a:pt x="918142" y="389801"/>
                    <a:pt x="926832" y="366995"/>
                    <a:pt x="936880" y="344461"/>
                  </a:cubicBezTo>
                  <a:cubicBezTo>
                    <a:pt x="938509" y="340932"/>
                    <a:pt x="942311" y="337131"/>
                    <a:pt x="945841" y="335773"/>
                  </a:cubicBezTo>
                  <a:cubicBezTo>
                    <a:pt x="955346" y="332515"/>
                    <a:pt x="965122" y="330886"/>
                    <a:pt x="974626" y="328714"/>
                  </a:cubicBezTo>
                  <a:cubicBezTo>
                    <a:pt x="974626" y="304008"/>
                    <a:pt x="974626" y="280388"/>
                    <a:pt x="974626" y="256768"/>
                  </a:cubicBezTo>
                  <a:cubicBezTo>
                    <a:pt x="964579" y="254324"/>
                    <a:pt x="954803" y="252695"/>
                    <a:pt x="945570" y="249709"/>
                  </a:cubicBezTo>
                  <a:cubicBezTo>
                    <a:pt x="942039" y="248623"/>
                    <a:pt x="937694" y="245093"/>
                    <a:pt x="936880" y="241835"/>
                  </a:cubicBezTo>
                  <a:cubicBezTo>
                    <a:pt x="930634" y="217129"/>
                    <a:pt x="920858" y="193781"/>
                    <a:pt x="907823" y="171789"/>
                  </a:cubicBezTo>
                  <a:cubicBezTo>
                    <a:pt x="906193" y="169074"/>
                    <a:pt x="906737" y="163373"/>
                    <a:pt x="908366" y="160387"/>
                  </a:cubicBezTo>
                  <a:cubicBezTo>
                    <a:pt x="912982" y="151427"/>
                    <a:pt x="918685" y="143011"/>
                    <a:pt x="923030" y="135952"/>
                  </a:cubicBezTo>
                  <a:cubicBezTo>
                    <a:pt x="905379" y="118305"/>
                    <a:pt x="888814" y="101743"/>
                    <a:pt x="871706" y="84368"/>
                  </a:cubicBezTo>
                  <a:cubicBezTo>
                    <a:pt x="864645" y="88711"/>
                    <a:pt x="856227" y="93327"/>
                    <a:pt x="848623" y="98757"/>
                  </a:cubicBezTo>
                  <a:cubicBezTo>
                    <a:pt x="843463" y="102286"/>
                    <a:pt x="839661" y="101743"/>
                    <a:pt x="833959" y="99300"/>
                  </a:cubicBezTo>
                  <a:cubicBezTo>
                    <a:pt x="811962" y="89526"/>
                    <a:pt x="789423" y="80024"/>
                    <a:pt x="766884" y="71336"/>
                  </a:cubicBezTo>
                  <a:cubicBezTo>
                    <a:pt x="761181" y="69164"/>
                    <a:pt x="758465" y="66992"/>
                    <a:pt x="757379" y="61290"/>
                  </a:cubicBezTo>
                  <a:cubicBezTo>
                    <a:pt x="755478" y="51788"/>
                    <a:pt x="753034" y="42286"/>
                    <a:pt x="750590" y="32783"/>
                  </a:cubicBezTo>
                  <a:cubicBezTo>
                    <a:pt x="726421" y="32783"/>
                    <a:pt x="702796" y="32783"/>
                    <a:pt x="678627" y="32783"/>
                  </a:cubicBezTo>
                  <a:cubicBezTo>
                    <a:pt x="676183" y="42557"/>
                    <a:pt x="674553" y="52331"/>
                    <a:pt x="671566" y="61562"/>
                  </a:cubicBezTo>
                  <a:cubicBezTo>
                    <a:pt x="670208" y="65091"/>
                    <a:pt x="666678" y="69707"/>
                    <a:pt x="663148" y="70793"/>
                  </a:cubicBezTo>
                  <a:cubicBezTo>
                    <a:pt x="638708" y="77037"/>
                    <a:pt x="615897" y="86811"/>
                    <a:pt x="594172" y="99571"/>
                  </a:cubicBezTo>
                  <a:cubicBezTo>
                    <a:pt x="591185" y="101200"/>
                    <a:pt x="585753" y="100929"/>
                    <a:pt x="582766" y="99300"/>
                  </a:cubicBezTo>
                  <a:cubicBezTo>
                    <a:pt x="573805" y="94684"/>
                    <a:pt x="565387" y="88983"/>
                    <a:pt x="558598" y="84639"/>
                  </a:cubicBezTo>
                  <a:cubicBezTo>
                    <a:pt x="540946" y="102286"/>
                    <a:pt x="524110" y="119119"/>
                    <a:pt x="507001" y="136223"/>
                  </a:cubicBezTo>
                  <a:cubicBezTo>
                    <a:pt x="511075" y="143011"/>
                    <a:pt x="515691" y="150884"/>
                    <a:pt x="520851" y="158486"/>
                  </a:cubicBezTo>
                  <a:cubicBezTo>
                    <a:pt x="524653" y="163916"/>
                    <a:pt x="524110" y="167988"/>
                    <a:pt x="521394" y="173961"/>
                  </a:cubicBezTo>
                  <a:cubicBezTo>
                    <a:pt x="511618" y="195681"/>
                    <a:pt x="502385" y="217944"/>
                    <a:pt x="493966" y="240206"/>
                  </a:cubicBezTo>
                  <a:cubicBezTo>
                    <a:pt x="491794" y="246179"/>
                    <a:pt x="489350" y="249166"/>
                    <a:pt x="483376" y="250252"/>
                  </a:cubicBezTo>
                  <a:cubicBezTo>
                    <a:pt x="473871" y="252152"/>
                    <a:pt x="464366" y="254596"/>
                    <a:pt x="454590" y="257039"/>
                  </a:cubicBezTo>
                  <a:close/>
                  <a:moveTo>
                    <a:pt x="162936" y="195138"/>
                  </a:moveTo>
                  <a:cubicBezTo>
                    <a:pt x="118128" y="194867"/>
                    <a:pt x="81196" y="231247"/>
                    <a:pt x="80925" y="276044"/>
                  </a:cubicBezTo>
                  <a:cubicBezTo>
                    <a:pt x="80653" y="320298"/>
                    <a:pt x="116771" y="357221"/>
                    <a:pt x="161035" y="357764"/>
                  </a:cubicBezTo>
                  <a:cubicBezTo>
                    <a:pt x="206114" y="358307"/>
                    <a:pt x="243046" y="322198"/>
                    <a:pt x="243589" y="277401"/>
                  </a:cubicBezTo>
                  <a:cubicBezTo>
                    <a:pt x="243860" y="232333"/>
                    <a:pt x="207743" y="195410"/>
                    <a:pt x="162936" y="195138"/>
                  </a:cubicBezTo>
                  <a:close/>
                  <a:moveTo>
                    <a:pt x="33402" y="699850"/>
                  </a:moveTo>
                  <a:cubicBezTo>
                    <a:pt x="32587" y="701750"/>
                    <a:pt x="32316" y="702293"/>
                    <a:pt x="32316" y="702836"/>
                  </a:cubicBezTo>
                  <a:cubicBezTo>
                    <a:pt x="32316" y="783471"/>
                    <a:pt x="32044" y="864105"/>
                    <a:pt x="32587" y="944740"/>
                  </a:cubicBezTo>
                  <a:cubicBezTo>
                    <a:pt x="32587" y="950713"/>
                    <a:pt x="35574" y="957229"/>
                    <a:pt x="39105" y="962387"/>
                  </a:cubicBezTo>
                  <a:cubicBezTo>
                    <a:pt x="47251" y="974333"/>
                    <a:pt x="61644" y="978405"/>
                    <a:pt x="74950" y="974061"/>
                  </a:cubicBezTo>
                  <a:cubicBezTo>
                    <a:pt x="89071" y="969446"/>
                    <a:pt x="97218" y="957500"/>
                    <a:pt x="97218" y="941210"/>
                  </a:cubicBezTo>
                  <a:cubicBezTo>
                    <a:pt x="97218" y="868449"/>
                    <a:pt x="97218" y="795417"/>
                    <a:pt x="97218" y="722656"/>
                  </a:cubicBezTo>
                  <a:cubicBezTo>
                    <a:pt x="97218" y="720484"/>
                    <a:pt x="96675" y="718312"/>
                    <a:pt x="96404" y="715325"/>
                  </a:cubicBezTo>
                  <a:cubicBezTo>
                    <a:pt x="73593" y="716954"/>
                    <a:pt x="52411" y="713696"/>
                    <a:pt x="33402" y="699850"/>
                  </a:cubicBezTo>
                  <a:close/>
                  <a:moveTo>
                    <a:pt x="130077" y="876323"/>
                  </a:moveTo>
                  <a:cubicBezTo>
                    <a:pt x="151802" y="861119"/>
                    <a:pt x="172169" y="847001"/>
                    <a:pt x="192264" y="832612"/>
                  </a:cubicBezTo>
                  <a:cubicBezTo>
                    <a:pt x="194165" y="831254"/>
                    <a:pt x="196066" y="827996"/>
                    <a:pt x="196066" y="825553"/>
                  </a:cubicBezTo>
                  <a:cubicBezTo>
                    <a:pt x="195794" y="807634"/>
                    <a:pt x="194980" y="789715"/>
                    <a:pt x="194708" y="772068"/>
                  </a:cubicBezTo>
                  <a:cubicBezTo>
                    <a:pt x="194436" y="753606"/>
                    <a:pt x="194708" y="735145"/>
                    <a:pt x="194708" y="716140"/>
                  </a:cubicBezTo>
                  <a:cubicBezTo>
                    <a:pt x="172440" y="716140"/>
                    <a:pt x="151530" y="716140"/>
                    <a:pt x="130077" y="716140"/>
                  </a:cubicBezTo>
                  <a:cubicBezTo>
                    <a:pt x="130077" y="769353"/>
                    <a:pt x="130077" y="821752"/>
                    <a:pt x="130077" y="876323"/>
                  </a:cubicBezTo>
                  <a:close/>
                </a:path>
              </a:pathLst>
            </a:custGeom>
            <a:grpFill/>
            <a:ln w="2705" cap="flat">
              <a:noFill/>
              <a:prstDash val="solid"/>
              <a:miter/>
            </a:ln>
          </p:spPr>
          <p:txBody>
            <a:bodyPr rtlCol="0" anchor="ctr"/>
            <a:lstStyle/>
            <a:p>
              <a:endParaRPr lang="en-US"/>
            </a:p>
          </p:txBody>
        </p:sp>
        <p:sp>
          <p:nvSpPr>
            <p:cNvPr id="96" name="Freeform 266">
              <a:extLst>
                <a:ext uri="{FF2B5EF4-FFF2-40B4-BE49-F238E27FC236}">
                  <a16:creationId xmlns:a16="http://schemas.microsoft.com/office/drawing/2014/main" id="{66A1EF57-58A8-922C-F909-1999608E4841}"/>
                </a:ext>
              </a:extLst>
            </p:cNvPr>
            <p:cNvSpPr/>
            <p:nvPr/>
          </p:nvSpPr>
          <p:spPr>
            <a:xfrm>
              <a:off x="6792346" y="2351556"/>
              <a:ext cx="240058" cy="179133"/>
            </a:xfrm>
            <a:custGeom>
              <a:avLst/>
              <a:gdLst>
                <a:gd name="connsiteX0" fmla="*/ 18738 w 240058"/>
                <a:gd name="connsiteY0" fmla="*/ 180817 h 180816"/>
                <a:gd name="connsiteX1" fmla="*/ 0 w 240058"/>
                <a:gd name="connsiteY1" fmla="*/ 154210 h 180816"/>
                <a:gd name="connsiteX2" fmla="*/ 221321 w 240058"/>
                <a:gd name="connsiteY2" fmla="*/ 0 h 180816"/>
                <a:gd name="connsiteX3" fmla="*/ 240058 w 240058"/>
                <a:gd name="connsiteY3" fmla="*/ 26607 h 180816"/>
                <a:gd name="connsiteX4" fmla="*/ 18738 w 240058"/>
                <a:gd name="connsiteY4" fmla="*/ 180817 h 180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058" h="180816">
                  <a:moveTo>
                    <a:pt x="18738" y="180817"/>
                  </a:moveTo>
                  <a:cubicBezTo>
                    <a:pt x="12492" y="171586"/>
                    <a:pt x="6517" y="163169"/>
                    <a:pt x="0" y="154210"/>
                  </a:cubicBezTo>
                  <a:cubicBezTo>
                    <a:pt x="73864" y="102897"/>
                    <a:pt x="146914" y="51856"/>
                    <a:pt x="221321" y="0"/>
                  </a:cubicBezTo>
                  <a:cubicBezTo>
                    <a:pt x="227567" y="8688"/>
                    <a:pt x="233269" y="17104"/>
                    <a:pt x="240058" y="26607"/>
                  </a:cubicBezTo>
                  <a:cubicBezTo>
                    <a:pt x="166194" y="78191"/>
                    <a:pt x="92873" y="129232"/>
                    <a:pt x="18738" y="180817"/>
                  </a:cubicBezTo>
                  <a:close/>
                </a:path>
              </a:pathLst>
            </a:custGeom>
            <a:grpFill/>
            <a:ln w="2705" cap="flat">
              <a:noFill/>
              <a:prstDash val="solid"/>
              <a:miter/>
            </a:ln>
          </p:spPr>
          <p:txBody>
            <a:bodyPr rtlCol="0" anchor="ctr"/>
            <a:lstStyle/>
            <a:p>
              <a:endParaRPr lang="en-US"/>
            </a:p>
          </p:txBody>
        </p:sp>
        <p:sp>
          <p:nvSpPr>
            <p:cNvPr id="97" name="Freeform 267">
              <a:extLst>
                <a:ext uri="{FF2B5EF4-FFF2-40B4-BE49-F238E27FC236}">
                  <a16:creationId xmlns:a16="http://schemas.microsoft.com/office/drawing/2014/main" id="{5B651067-2F21-46F2-7FDA-AFED27073A05}"/>
                </a:ext>
              </a:extLst>
            </p:cNvPr>
            <p:cNvSpPr/>
            <p:nvPr/>
          </p:nvSpPr>
          <p:spPr>
            <a:xfrm>
              <a:off x="7289843" y="2512120"/>
              <a:ext cx="45719" cy="45719"/>
            </a:xfrm>
            <a:custGeom>
              <a:avLst/>
              <a:gdLst>
                <a:gd name="connsiteX0" fmla="*/ 0 w 31229"/>
                <a:gd name="connsiteY0" fmla="*/ 0 h 31493"/>
                <a:gd name="connsiteX1" fmla="*/ 31229 w 31229"/>
                <a:gd name="connsiteY1" fmla="*/ 0 h 31493"/>
                <a:gd name="connsiteX2" fmla="*/ 31229 w 31229"/>
                <a:gd name="connsiteY2" fmla="*/ 31494 h 31493"/>
                <a:gd name="connsiteX3" fmla="*/ 0 w 31229"/>
                <a:gd name="connsiteY3" fmla="*/ 31494 h 31493"/>
                <a:gd name="connsiteX4" fmla="*/ 0 w 31229"/>
                <a:gd name="connsiteY4" fmla="*/ 0 h 3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9" h="31493">
                  <a:moveTo>
                    <a:pt x="0" y="0"/>
                  </a:moveTo>
                  <a:cubicBezTo>
                    <a:pt x="10319" y="0"/>
                    <a:pt x="20367" y="0"/>
                    <a:pt x="31229" y="0"/>
                  </a:cubicBezTo>
                  <a:cubicBezTo>
                    <a:pt x="31229" y="10317"/>
                    <a:pt x="31229" y="20362"/>
                    <a:pt x="31229" y="31494"/>
                  </a:cubicBezTo>
                  <a:cubicBezTo>
                    <a:pt x="21182" y="31494"/>
                    <a:pt x="10862" y="31494"/>
                    <a:pt x="0" y="31494"/>
                  </a:cubicBezTo>
                  <a:cubicBezTo>
                    <a:pt x="0" y="21177"/>
                    <a:pt x="0" y="11131"/>
                    <a:pt x="0" y="0"/>
                  </a:cubicBezTo>
                  <a:close/>
                </a:path>
              </a:pathLst>
            </a:custGeom>
            <a:grpFill/>
            <a:ln w="2705" cap="flat">
              <a:noFill/>
              <a:prstDash val="solid"/>
              <a:miter/>
            </a:ln>
          </p:spPr>
          <p:txBody>
            <a:bodyPr rtlCol="0" anchor="ctr"/>
            <a:lstStyle/>
            <a:p>
              <a:endParaRPr lang="en-US"/>
            </a:p>
          </p:txBody>
        </p:sp>
        <p:sp>
          <p:nvSpPr>
            <p:cNvPr id="98" name="Freeform 268">
              <a:extLst>
                <a:ext uri="{FF2B5EF4-FFF2-40B4-BE49-F238E27FC236}">
                  <a16:creationId xmlns:a16="http://schemas.microsoft.com/office/drawing/2014/main" id="{1AA7D637-5C18-E85C-CF1E-66F26369D6A1}"/>
                </a:ext>
              </a:extLst>
            </p:cNvPr>
            <p:cNvSpPr/>
            <p:nvPr/>
          </p:nvSpPr>
          <p:spPr>
            <a:xfrm>
              <a:off x="7289572" y="2577008"/>
              <a:ext cx="45719" cy="45719"/>
            </a:xfrm>
            <a:custGeom>
              <a:avLst/>
              <a:gdLst>
                <a:gd name="connsiteX0" fmla="*/ 0 w 31229"/>
                <a:gd name="connsiteY0" fmla="*/ 0 h 31493"/>
                <a:gd name="connsiteX1" fmla="*/ 31229 w 31229"/>
                <a:gd name="connsiteY1" fmla="*/ 0 h 31493"/>
                <a:gd name="connsiteX2" fmla="*/ 31229 w 31229"/>
                <a:gd name="connsiteY2" fmla="*/ 31494 h 31493"/>
                <a:gd name="connsiteX3" fmla="*/ 0 w 31229"/>
                <a:gd name="connsiteY3" fmla="*/ 31494 h 31493"/>
                <a:gd name="connsiteX4" fmla="*/ 0 w 31229"/>
                <a:gd name="connsiteY4" fmla="*/ 0 h 3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9" h="31493">
                  <a:moveTo>
                    <a:pt x="0" y="0"/>
                  </a:moveTo>
                  <a:cubicBezTo>
                    <a:pt x="10591" y="0"/>
                    <a:pt x="20639" y="0"/>
                    <a:pt x="31229" y="0"/>
                  </a:cubicBezTo>
                  <a:cubicBezTo>
                    <a:pt x="31229" y="10317"/>
                    <a:pt x="31229" y="20634"/>
                    <a:pt x="31229" y="31494"/>
                  </a:cubicBezTo>
                  <a:cubicBezTo>
                    <a:pt x="20910" y="31494"/>
                    <a:pt x="10591" y="31494"/>
                    <a:pt x="0" y="31494"/>
                  </a:cubicBezTo>
                  <a:cubicBezTo>
                    <a:pt x="0" y="21177"/>
                    <a:pt x="0" y="11403"/>
                    <a:pt x="0" y="0"/>
                  </a:cubicBezTo>
                  <a:close/>
                </a:path>
              </a:pathLst>
            </a:custGeom>
            <a:grpFill/>
            <a:ln w="2705" cap="flat">
              <a:noFill/>
              <a:prstDash val="solid"/>
              <a:miter/>
            </a:ln>
          </p:spPr>
          <p:txBody>
            <a:bodyPr rtlCol="0" anchor="ctr"/>
            <a:lstStyle/>
            <a:p>
              <a:endParaRPr lang="en-US"/>
            </a:p>
          </p:txBody>
        </p:sp>
        <p:sp>
          <p:nvSpPr>
            <p:cNvPr id="99" name="Freeform 275">
              <a:extLst>
                <a:ext uri="{FF2B5EF4-FFF2-40B4-BE49-F238E27FC236}">
                  <a16:creationId xmlns:a16="http://schemas.microsoft.com/office/drawing/2014/main" id="{9707E4D2-ACFF-1CB4-E3CA-1423CD14BB48}"/>
                </a:ext>
              </a:extLst>
            </p:cNvPr>
            <p:cNvSpPr/>
            <p:nvPr/>
          </p:nvSpPr>
          <p:spPr>
            <a:xfrm>
              <a:off x="6541426" y="2642167"/>
              <a:ext cx="45719" cy="45719"/>
            </a:xfrm>
            <a:custGeom>
              <a:avLst/>
              <a:gdLst>
                <a:gd name="connsiteX0" fmla="*/ 0 w 31229"/>
                <a:gd name="connsiteY0" fmla="*/ 0 h 31493"/>
                <a:gd name="connsiteX1" fmla="*/ 31229 w 31229"/>
                <a:gd name="connsiteY1" fmla="*/ 0 h 31493"/>
                <a:gd name="connsiteX2" fmla="*/ 31229 w 31229"/>
                <a:gd name="connsiteY2" fmla="*/ 31494 h 31493"/>
                <a:gd name="connsiteX3" fmla="*/ 0 w 31229"/>
                <a:gd name="connsiteY3" fmla="*/ 31494 h 31493"/>
                <a:gd name="connsiteX4" fmla="*/ 0 w 31229"/>
                <a:gd name="connsiteY4" fmla="*/ 0 h 3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29" h="31493">
                  <a:moveTo>
                    <a:pt x="0" y="0"/>
                  </a:moveTo>
                  <a:cubicBezTo>
                    <a:pt x="10319" y="0"/>
                    <a:pt x="20367" y="0"/>
                    <a:pt x="31229" y="0"/>
                  </a:cubicBezTo>
                  <a:cubicBezTo>
                    <a:pt x="31229" y="10317"/>
                    <a:pt x="31229" y="20362"/>
                    <a:pt x="31229" y="31494"/>
                  </a:cubicBezTo>
                  <a:cubicBezTo>
                    <a:pt x="21182" y="31494"/>
                    <a:pt x="10862" y="31494"/>
                    <a:pt x="0" y="31494"/>
                  </a:cubicBezTo>
                  <a:cubicBezTo>
                    <a:pt x="0" y="21177"/>
                    <a:pt x="0" y="11403"/>
                    <a:pt x="0" y="0"/>
                  </a:cubicBezTo>
                  <a:close/>
                </a:path>
              </a:pathLst>
            </a:custGeom>
            <a:grpFill/>
            <a:ln w="2705" cap="flat">
              <a:noFill/>
              <a:prstDash val="solid"/>
              <a:miter/>
            </a:ln>
          </p:spPr>
          <p:txBody>
            <a:bodyPr rtlCol="0" anchor="ctr"/>
            <a:lstStyle/>
            <a:p>
              <a:endParaRPr lang="en-US"/>
            </a:p>
          </p:txBody>
        </p:sp>
        <p:sp>
          <p:nvSpPr>
            <p:cNvPr id="100" name="Freeform 284">
              <a:extLst>
                <a:ext uri="{FF2B5EF4-FFF2-40B4-BE49-F238E27FC236}">
                  <a16:creationId xmlns:a16="http://schemas.microsoft.com/office/drawing/2014/main" id="{75223959-6A7C-9DB5-2C49-CDDCF2C09797}"/>
                </a:ext>
              </a:extLst>
            </p:cNvPr>
            <p:cNvSpPr/>
            <p:nvPr/>
          </p:nvSpPr>
          <p:spPr>
            <a:xfrm>
              <a:off x="6606327" y="2642167"/>
              <a:ext cx="45719" cy="45719"/>
            </a:xfrm>
            <a:custGeom>
              <a:avLst/>
              <a:gdLst>
                <a:gd name="connsiteX0" fmla="*/ 0 w 31500"/>
                <a:gd name="connsiteY0" fmla="*/ 31222 h 31222"/>
                <a:gd name="connsiteX1" fmla="*/ 0 w 31500"/>
                <a:gd name="connsiteY1" fmla="*/ 0 h 31222"/>
                <a:gd name="connsiteX2" fmla="*/ 31501 w 31500"/>
                <a:gd name="connsiteY2" fmla="*/ 0 h 31222"/>
                <a:gd name="connsiteX3" fmla="*/ 31501 w 31500"/>
                <a:gd name="connsiteY3" fmla="*/ 31222 h 31222"/>
                <a:gd name="connsiteX4" fmla="*/ 0 w 31500"/>
                <a:gd name="connsiteY4" fmla="*/ 31222 h 31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00" h="31222">
                  <a:moveTo>
                    <a:pt x="0" y="31222"/>
                  </a:moveTo>
                  <a:cubicBezTo>
                    <a:pt x="0" y="20634"/>
                    <a:pt x="0" y="10588"/>
                    <a:pt x="0" y="0"/>
                  </a:cubicBezTo>
                  <a:cubicBezTo>
                    <a:pt x="10319" y="0"/>
                    <a:pt x="20639" y="0"/>
                    <a:pt x="31501" y="0"/>
                  </a:cubicBezTo>
                  <a:cubicBezTo>
                    <a:pt x="31501" y="10317"/>
                    <a:pt x="31501" y="20634"/>
                    <a:pt x="31501" y="31222"/>
                  </a:cubicBezTo>
                  <a:cubicBezTo>
                    <a:pt x="21182" y="31222"/>
                    <a:pt x="11405" y="31222"/>
                    <a:pt x="0" y="31222"/>
                  </a:cubicBezTo>
                  <a:close/>
                </a:path>
              </a:pathLst>
            </a:custGeom>
            <a:grpFill/>
            <a:ln w="2705" cap="flat">
              <a:noFill/>
              <a:prstDash val="solid"/>
              <a:miter/>
            </a:ln>
          </p:spPr>
          <p:txBody>
            <a:bodyPr rtlCol="0" anchor="ctr"/>
            <a:lstStyle/>
            <a:p>
              <a:endParaRPr lang="en-US"/>
            </a:p>
          </p:txBody>
        </p:sp>
        <p:sp>
          <p:nvSpPr>
            <p:cNvPr id="101" name="Freeform 289">
              <a:extLst>
                <a:ext uri="{FF2B5EF4-FFF2-40B4-BE49-F238E27FC236}">
                  <a16:creationId xmlns:a16="http://schemas.microsoft.com/office/drawing/2014/main" id="{E0D3F0A8-C3C3-3BD1-3F33-E193B711DA06}"/>
                </a:ext>
              </a:extLst>
            </p:cNvPr>
            <p:cNvSpPr/>
            <p:nvPr/>
          </p:nvSpPr>
          <p:spPr>
            <a:xfrm>
              <a:off x="6671502" y="2642167"/>
              <a:ext cx="45719" cy="45719"/>
            </a:xfrm>
            <a:custGeom>
              <a:avLst/>
              <a:gdLst>
                <a:gd name="connsiteX0" fmla="*/ 0 w 31500"/>
                <a:gd name="connsiteY0" fmla="*/ 31222 h 31222"/>
                <a:gd name="connsiteX1" fmla="*/ 0 w 31500"/>
                <a:gd name="connsiteY1" fmla="*/ 0 h 31222"/>
                <a:gd name="connsiteX2" fmla="*/ 31501 w 31500"/>
                <a:gd name="connsiteY2" fmla="*/ 0 h 31222"/>
                <a:gd name="connsiteX3" fmla="*/ 31501 w 31500"/>
                <a:gd name="connsiteY3" fmla="*/ 31222 h 31222"/>
                <a:gd name="connsiteX4" fmla="*/ 0 w 31500"/>
                <a:gd name="connsiteY4" fmla="*/ 31222 h 31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00" h="31222">
                  <a:moveTo>
                    <a:pt x="0" y="31222"/>
                  </a:moveTo>
                  <a:cubicBezTo>
                    <a:pt x="0" y="20634"/>
                    <a:pt x="0" y="10588"/>
                    <a:pt x="0" y="0"/>
                  </a:cubicBezTo>
                  <a:cubicBezTo>
                    <a:pt x="10319" y="0"/>
                    <a:pt x="20639" y="0"/>
                    <a:pt x="31501" y="0"/>
                  </a:cubicBezTo>
                  <a:cubicBezTo>
                    <a:pt x="31501" y="10317"/>
                    <a:pt x="31501" y="20634"/>
                    <a:pt x="31501" y="31222"/>
                  </a:cubicBezTo>
                  <a:cubicBezTo>
                    <a:pt x="21182" y="31222"/>
                    <a:pt x="11134" y="31222"/>
                    <a:pt x="0" y="31222"/>
                  </a:cubicBezTo>
                  <a:close/>
                </a:path>
              </a:pathLst>
            </a:custGeom>
            <a:grpFill/>
            <a:ln w="2705" cap="flat">
              <a:noFill/>
              <a:prstDash val="solid"/>
              <a:miter/>
            </a:ln>
          </p:spPr>
          <p:txBody>
            <a:bodyPr rtlCol="0" anchor="ctr"/>
            <a:lstStyle/>
            <a:p>
              <a:endParaRPr lang="en-US"/>
            </a:p>
          </p:txBody>
        </p:sp>
        <p:sp>
          <p:nvSpPr>
            <p:cNvPr id="102" name="Freeform 290">
              <a:extLst>
                <a:ext uri="{FF2B5EF4-FFF2-40B4-BE49-F238E27FC236}">
                  <a16:creationId xmlns:a16="http://schemas.microsoft.com/office/drawing/2014/main" id="{53D647A0-F6B6-AA75-7F72-91A59C701C0B}"/>
                </a:ext>
              </a:extLst>
            </p:cNvPr>
            <p:cNvSpPr/>
            <p:nvPr/>
          </p:nvSpPr>
          <p:spPr>
            <a:xfrm>
              <a:off x="7289842" y="2641895"/>
              <a:ext cx="45719" cy="45719"/>
            </a:xfrm>
            <a:custGeom>
              <a:avLst/>
              <a:gdLst>
                <a:gd name="connsiteX0" fmla="*/ 31501 w 31500"/>
                <a:gd name="connsiteY0" fmla="*/ 0 h 30950"/>
                <a:gd name="connsiteX1" fmla="*/ 31501 w 31500"/>
                <a:gd name="connsiteY1" fmla="*/ 30951 h 30950"/>
                <a:gd name="connsiteX2" fmla="*/ 0 w 31500"/>
                <a:gd name="connsiteY2" fmla="*/ 30951 h 30950"/>
                <a:gd name="connsiteX3" fmla="*/ 0 w 31500"/>
                <a:gd name="connsiteY3" fmla="*/ 0 h 30950"/>
                <a:gd name="connsiteX4" fmla="*/ 31501 w 31500"/>
                <a:gd name="connsiteY4" fmla="*/ 0 h 3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00" h="30950">
                  <a:moveTo>
                    <a:pt x="31501" y="0"/>
                  </a:moveTo>
                  <a:cubicBezTo>
                    <a:pt x="31501" y="10317"/>
                    <a:pt x="31501" y="20362"/>
                    <a:pt x="31501" y="30951"/>
                  </a:cubicBezTo>
                  <a:cubicBezTo>
                    <a:pt x="20910" y="30951"/>
                    <a:pt x="10591" y="30951"/>
                    <a:pt x="0" y="30951"/>
                  </a:cubicBezTo>
                  <a:cubicBezTo>
                    <a:pt x="0" y="20634"/>
                    <a:pt x="0" y="10588"/>
                    <a:pt x="0" y="0"/>
                  </a:cubicBezTo>
                  <a:cubicBezTo>
                    <a:pt x="9776" y="0"/>
                    <a:pt x="20095" y="0"/>
                    <a:pt x="31501" y="0"/>
                  </a:cubicBezTo>
                  <a:close/>
                </a:path>
              </a:pathLst>
            </a:custGeom>
            <a:grpFill/>
            <a:ln w="2705" cap="flat">
              <a:noFill/>
              <a:prstDash val="solid"/>
              <a:miter/>
            </a:ln>
          </p:spPr>
          <p:txBody>
            <a:bodyPr rtlCol="0" anchor="ctr"/>
            <a:lstStyle/>
            <a:p>
              <a:endParaRPr lang="en-US"/>
            </a:p>
          </p:txBody>
        </p:sp>
        <p:sp>
          <p:nvSpPr>
            <p:cNvPr id="103" name="Freeform 291">
              <a:extLst>
                <a:ext uri="{FF2B5EF4-FFF2-40B4-BE49-F238E27FC236}">
                  <a16:creationId xmlns:a16="http://schemas.microsoft.com/office/drawing/2014/main" id="{7AA95D3D-33E3-012E-5E4F-D61E7A95D1A2}"/>
                </a:ext>
              </a:extLst>
            </p:cNvPr>
            <p:cNvSpPr/>
            <p:nvPr/>
          </p:nvSpPr>
          <p:spPr>
            <a:xfrm>
              <a:off x="6733417" y="2526238"/>
              <a:ext cx="45719" cy="45719"/>
            </a:xfrm>
            <a:custGeom>
              <a:avLst/>
              <a:gdLst>
                <a:gd name="connsiteX0" fmla="*/ 26613 w 45078"/>
                <a:gd name="connsiteY0" fmla="*/ 0 h 45068"/>
                <a:gd name="connsiteX1" fmla="*/ 45079 w 45078"/>
                <a:gd name="connsiteY1" fmla="*/ 26607 h 45068"/>
                <a:gd name="connsiteX2" fmla="*/ 18738 w 45078"/>
                <a:gd name="connsiteY2" fmla="*/ 45068 h 45068"/>
                <a:gd name="connsiteX3" fmla="*/ 0 w 45078"/>
                <a:gd name="connsiteY3" fmla="*/ 18462 h 45068"/>
                <a:gd name="connsiteX4" fmla="*/ 26613 w 45078"/>
                <a:gd name="connsiteY4" fmla="*/ 0 h 45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78" h="45068">
                  <a:moveTo>
                    <a:pt x="26613" y="0"/>
                  </a:moveTo>
                  <a:cubicBezTo>
                    <a:pt x="32859" y="9231"/>
                    <a:pt x="38833" y="17376"/>
                    <a:pt x="45079" y="26607"/>
                  </a:cubicBezTo>
                  <a:cubicBezTo>
                    <a:pt x="36389" y="32851"/>
                    <a:pt x="27971" y="38552"/>
                    <a:pt x="18738" y="45068"/>
                  </a:cubicBezTo>
                  <a:cubicBezTo>
                    <a:pt x="12220" y="35837"/>
                    <a:pt x="6517" y="27421"/>
                    <a:pt x="0" y="18462"/>
                  </a:cubicBezTo>
                  <a:cubicBezTo>
                    <a:pt x="8961" y="12217"/>
                    <a:pt x="17108" y="6516"/>
                    <a:pt x="26613" y="0"/>
                  </a:cubicBezTo>
                  <a:close/>
                </a:path>
              </a:pathLst>
            </a:custGeom>
            <a:grpFill/>
            <a:ln w="2705" cap="flat">
              <a:noFill/>
              <a:prstDash val="solid"/>
              <a:miter/>
            </a:ln>
          </p:spPr>
          <p:txBody>
            <a:bodyPr rtlCol="0" anchor="ctr"/>
            <a:lstStyle/>
            <a:p>
              <a:endParaRPr lang="en-US"/>
            </a:p>
          </p:txBody>
        </p:sp>
        <p:sp>
          <p:nvSpPr>
            <p:cNvPr id="104" name="Freeform 292">
              <a:extLst>
                <a:ext uri="{FF2B5EF4-FFF2-40B4-BE49-F238E27FC236}">
                  <a16:creationId xmlns:a16="http://schemas.microsoft.com/office/drawing/2014/main" id="{DF045558-3559-6781-2EDA-C0B2DAF1E707}"/>
                </a:ext>
              </a:extLst>
            </p:cNvPr>
            <p:cNvSpPr/>
            <p:nvPr/>
          </p:nvSpPr>
          <p:spPr>
            <a:xfrm>
              <a:off x="6898797" y="1846350"/>
              <a:ext cx="390232" cy="386508"/>
            </a:xfrm>
            <a:custGeom>
              <a:avLst/>
              <a:gdLst>
                <a:gd name="connsiteX0" fmla="*/ 195523 w 390232"/>
                <a:gd name="connsiteY0" fmla="*/ 0 h 390140"/>
                <a:gd name="connsiteX1" fmla="*/ 390231 w 390232"/>
                <a:gd name="connsiteY1" fmla="*/ 195477 h 390140"/>
                <a:gd name="connsiteX2" fmla="*/ 194709 w 390232"/>
                <a:gd name="connsiteY2" fmla="*/ 390140 h 390140"/>
                <a:gd name="connsiteX3" fmla="*/ 1 w 390232"/>
                <a:gd name="connsiteY3" fmla="*/ 194663 h 390140"/>
                <a:gd name="connsiteX4" fmla="*/ 195523 w 390232"/>
                <a:gd name="connsiteY4" fmla="*/ 0 h 390140"/>
                <a:gd name="connsiteX5" fmla="*/ 194980 w 390232"/>
                <a:gd name="connsiteY5" fmla="*/ 32580 h 390140"/>
                <a:gd name="connsiteX6" fmla="*/ 32588 w 390232"/>
                <a:gd name="connsiteY6" fmla="*/ 194663 h 390140"/>
                <a:gd name="connsiteX7" fmla="*/ 195252 w 390232"/>
                <a:gd name="connsiteY7" fmla="*/ 357832 h 390140"/>
                <a:gd name="connsiteX8" fmla="*/ 357916 w 390232"/>
                <a:gd name="connsiteY8" fmla="*/ 195477 h 390140"/>
                <a:gd name="connsiteX9" fmla="*/ 194980 w 390232"/>
                <a:gd name="connsiteY9" fmla="*/ 32580 h 390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232" h="390140">
                  <a:moveTo>
                    <a:pt x="195523" y="0"/>
                  </a:moveTo>
                  <a:cubicBezTo>
                    <a:pt x="303061" y="271"/>
                    <a:pt x="390503" y="87965"/>
                    <a:pt x="390231" y="195477"/>
                  </a:cubicBezTo>
                  <a:cubicBezTo>
                    <a:pt x="389960" y="302990"/>
                    <a:pt x="302246" y="390412"/>
                    <a:pt x="194709" y="390140"/>
                  </a:cubicBezTo>
                  <a:cubicBezTo>
                    <a:pt x="87171" y="389869"/>
                    <a:pt x="-271" y="302176"/>
                    <a:pt x="1" y="194663"/>
                  </a:cubicBezTo>
                  <a:cubicBezTo>
                    <a:pt x="272" y="87422"/>
                    <a:pt x="87986" y="0"/>
                    <a:pt x="195523" y="0"/>
                  </a:cubicBezTo>
                  <a:close/>
                  <a:moveTo>
                    <a:pt x="194980" y="32580"/>
                  </a:moveTo>
                  <a:cubicBezTo>
                    <a:pt x="105637" y="32580"/>
                    <a:pt x="32588" y="105341"/>
                    <a:pt x="32588" y="194663"/>
                  </a:cubicBezTo>
                  <a:cubicBezTo>
                    <a:pt x="32316" y="284528"/>
                    <a:pt x="105637" y="357832"/>
                    <a:pt x="195252" y="357832"/>
                  </a:cubicBezTo>
                  <a:cubicBezTo>
                    <a:pt x="284595" y="357832"/>
                    <a:pt x="357644" y="284800"/>
                    <a:pt x="357916" y="195477"/>
                  </a:cubicBezTo>
                  <a:cubicBezTo>
                    <a:pt x="357916" y="105884"/>
                    <a:pt x="284866" y="32580"/>
                    <a:pt x="194980" y="32580"/>
                  </a:cubicBezTo>
                  <a:close/>
                </a:path>
              </a:pathLst>
            </a:custGeom>
            <a:grpFill/>
            <a:ln w="2705" cap="flat">
              <a:noFill/>
              <a:prstDash val="solid"/>
              <a:miter/>
            </a:ln>
          </p:spPr>
          <p:txBody>
            <a:bodyPr rtlCol="0" anchor="ctr"/>
            <a:lstStyle/>
            <a:p>
              <a:endParaRPr lang="en-US"/>
            </a:p>
          </p:txBody>
        </p:sp>
        <p:sp>
          <p:nvSpPr>
            <p:cNvPr id="108" name="Freeform 296">
              <a:extLst>
                <a:ext uri="{FF2B5EF4-FFF2-40B4-BE49-F238E27FC236}">
                  <a16:creationId xmlns:a16="http://schemas.microsoft.com/office/drawing/2014/main" id="{5388B23B-44DC-D60F-9EB6-CD6D46988F67}"/>
                </a:ext>
              </a:extLst>
            </p:cNvPr>
            <p:cNvSpPr/>
            <p:nvPr/>
          </p:nvSpPr>
          <p:spPr>
            <a:xfrm>
              <a:off x="6996288" y="1942002"/>
              <a:ext cx="195251" cy="193388"/>
            </a:xfrm>
            <a:custGeom>
              <a:avLst/>
              <a:gdLst>
                <a:gd name="connsiteX0" fmla="*/ 195251 w 195251"/>
                <a:gd name="connsiteY0" fmla="*/ 97739 h 195205"/>
                <a:gd name="connsiteX1" fmla="*/ 97490 w 195251"/>
                <a:gd name="connsiteY1" fmla="*/ 195206 h 195205"/>
                <a:gd name="connsiteX2" fmla="*/ 0 w 195251"/>
                <a:gd name="connsiteY2" fmla="*/ 97467 h 195205"/>
                <a:gd name="connsiteX3" fmla="*/ 97761 w 195251"/>
                <a:gd name="connsiteY3" fmla="*/ 0 h 195205"/>
                <a:gd name="connsiteX4" fmla="*/ 195251 w 195251"/>
                <a:gd name="connsiteY4" fmla="*/ 97739 h 195205"/>
                <a:gd name="connsiteX5" fmla="*/ 162664 w 195251"/>
                <a:gd name="connsiteY5" fmla="*/ 98010 h 195205"/>
                <a:gd name="connsiteX6" fmla="*/ 97490 w 195251"/>
                <a:gd name="connsiteY6" fmla="*/ 32851 h 195205"/>
                <a:gd name="connsiteX7" fmla="*/ 32587 w 195251"/>
                <a:gd name="connsiteY7" fmla="*/ 97196 h 195205"/>
                <a:gd name="connsiteX8" fmla="*/ 97218 w 195251"/>
                <a:gd name="connsiteY8" fmla="*/ 162898 h 195205"/>
                <a:gd name="connsiteX9" fmla="*/ 162664 w 195251"/>
                <a:gd name="connsiteY9" fmla="*/ 98010 h 195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51" h="195205">
                  <a:moveTo>
                    <a:pt x="195251" y="97739"/>
                  </a:moveTo>
                  <a:cubicBezTo>
                    <a:pt x="195251" y="151495"/>
                    <a:pt x="151259" y="195206"/>
                    <a:pt x="97490" y="195206"/>
                  </a:cubicBezTo>
                  <a:cubicBezTo>
                    <a:pt x="43993" y="195206"/>
                    <a:pt x="0" y="151224"/>
                    <a:pt x="0" y="97467"/>
                  </a:cubicBezTo>
                  <a:cubicBezTo>
                    <a:pt x="0" y="43711"/>
                    <a:pt x="43993" y="0"/>
                    <a:pt x="97761" y="0"/>
                  </a:cubicBezTo>
                  <a:cubicBezTo>
                    <a:pt x="151530" y="272"/>
                    <a:pt x="195251" y="44254"/>
                    <a:pt x="195251" y="97739"/>
                  </a:cubicBezTo>
                  <a:close/>
                  <a:moveTo>
                    <a:pt x="162664" y="98010"/>
                  </a:moveTo>
                  <a:cubicBezTo>
                    <a:pt x="162664" y="62173"/>
                    <a:pt x="133336" y="32851"/>
                    <a:pt x="97490" y="32851"/>
                  </a:cubicBezTo>
                  <a:cubicBezTo>
                    <a:pt x="61915" y="32851"/>
                    <a:pt x="32859" y="61901"/>
                    <a:pt x="32587" y="97196"/>
                  </a:cubicBezTo>
                  <a:cubicBezTo>
                    <a:pt x="32316" y="133033"/>
                    <a:pt x="61372" y="162626"/>
                    <a:pt x="97218" y="162898"/>
                  </a:cubicBezTo>
                  <a:cubicBezTo>
                    <a:pt x="133336" y="162898"/>
                    <a:pt x="162664" y="133848"/>
                    <a:pt x="162664" y="98010"/>
                  </a:cubicBezTo>
                  <a:close/>
                </a:path>
              </a:pathLst>
            </a:custGeom>
            <a:grpFill/>
            <a:ln w="2705" cap="flat">
              <a:noFill/>
              <a:prstDash val="solid"/>
              <a:miter/>
            </a:ln>
          </p:spPr>
          <p:txBody>
            <a:bodyPr rtlCol="0" anchor="ctr"/>
            <a:lstStyle/>
            <a:p>
              <a:endParaRPr lang="en-US"/>
            </a:p>
          </p:txBody>
        </p:sp>
      </p:grpSp>
      <p:grpSp>
        <p:nvGrpSpPr>
          <p:cNvPr id="111" name="Group 110">
            <a:extLst>
              <a:ext uri="{FF2B5EF4-FFF2-40B4-BE49-F238E27FC236}">
                <a16:creationId xmlns:a16="http://schemas.microsoft.com/office/drawing/2014/main" id="{E70F30BB-4F77-A8D4-43A0-35F1E50149D1}"/>
              </a:ext>
            </a:extLst>
          </p:cNvPr>
          <p:cNvGrpSpPr/>
          <p:nvPr/>
        </p:nvGrpSpPr>
        <p:grpSpPr>
          <a:xfrm>
            <a:off x="8577682" y="5779762"/>
            <a:ext cx="933294" cy="668660"/>
            <a:chOff x="3454400" y="159975"/>
            <a:chExt cx="4578885" cy="3280548"/>
          </a:xfrm>
          <a:solidFill>
            <a:schemeClr val="bg1"/>
          </a:solidFill>
        </p:grpSpPr>
        <p:sp>
          <p:nvSpPr>
            <p:cNvPr id="112" name="Freeform 405">
              <a:extLst>
                <a:ext uri="{FF2B5EF4-FFF2-40B4-BE49-F238E27FC236}">
                  <a16:creationId xmlns:a16="http://schemas.microsoft.com/office/drawing/2014/main" id="{98495895-9209-EA30-39FE-7BA20FBA072C}"/>
                </a:ext>
              </a:extLst>
            </p:cNvPr>
            <p:cNvSpPr/>
            <p:nvPr/>
          </p:nvSpPr>
          <p:spPr>
            <a:xfrm>
              <a:off x="3454400" y="163639"/>
              <a:ext cx="2024310" cy="3276884"/>
            </a:xfrm>
            <a:custGeom>
              <a:avLst/>
              <a:gdLst>
                <a:gd name="connsiteX0" fmla="*/ 0 w 2024310"/>
                <a:gd name="connsiteY0" fmla="*/ 1615139 h 3276884"/>
                <a:gd name="connsiteX1" fmla="*/ 502781 w 2024310"/>
                <a:gd name="connsiteY1" fmla="*/ 1456187 h 3276884"/>
                <a:gd name="connsiteX2" fmla="*/ 659003 w 2024310"/>
                <a:gd name="connsiteY2" fmla="*/ 1519948 h 3276884"/>
                <a:gd name="connsiteX3" fmla="*/ 659003 w 2024310"/>
                <a:gd name="connsiteY3" fmla="*/ 1316094 h 3276884"/>
                <a:gd name="connsiteX4" fmla="*/ 106841 w 2024310"/>
                <a:gd name="connsiteY4" fmla="*/ 815891 h 3276884"/>
                <a:gd name="connsiteX5" fmla="*/ 173280 w 2024310"/>
                <a:gd name="connsiteY5" fmla="*/ 726986 h 3276884"/>
                <a:gd name="connsiteX6" fmla="*/ 723646 w 2024310"/>
                <a:gd name="connsiteY6" fmla="*/ 893122 h 3276884"/>
                <a:gd name="connsiteX7" fmla="*/ 734420 w 2024310"/>
                <a:gd name="connsiteY7" fmla="*/ 899408 h 3276884"/>
                <a:gd name="connsiteX8" fmla="*/ 783800 w 2024310"/>
                <a:gd name="connsiteY8" fmla="*/ 762009 h 3276884"/>
                <a:gd name="connsiteX9" fmla="*/ 774822 w 2024310"/>
                <a:gd name="connsiteY9" fmla="*/ 730578 h 3276884"/>
                <a:gd name="connsiteX10" fmla="*/ 916678 w 2024310"/>
                <a:gd name="connsiteY10" fmla="*/ 59748 h 3276884"/>
                <a:gd name="connsiteX11" fmla="*/ 1036986 w 2024310"/>
                <a:gd name="connsiteY11" fmla="*/ 2274 h 3276884"/>
                <a:gd name="connsiteX12" fmla="*/ 1107914 w 2024310"/>
                <a:gd name="connsiteY12" fmla="*/ 18438 h 3276884"/>
                <a:gd name="connsiteX13" fmla="*/ 1050454 w 2024310"/>
                <a:gd name="connsiteY13" fmla="*/ 728782 h 3276884"/>
                <a:gd name="connsiteX14" fmla="*/ 967854 w 2024310"/>
                <a:gd name="connsiteY14" fmla="*/ 771887 h 3276884"/>
                <a:gd name="connsiteX15" fmla="*/ 893335 w 2024310"/>
                <a:gd name="connsiteY15" fmla="*/ 849118 h 3276884"/>
                <a:gd name="connsiteX16" fmla="*/ 1940197 w 2024310"/>
                <a:gd name="connsiteY16" fmla="*/ 2981944 h 3276884"/>
                <a:gd name="connsiteX17" fmla="*/ 2021001 w 2024310"/>
                <a:gd name="connsiteY17" fmla="*/ 3077135 h 3276884"/>
                <a:gd name="connsiteX18" fmla="*/ 1901591 w 2024310"/>
                <a:gd name="connsiteY18" fmla="*/ 3110362 h 3276884"/>
                <a:gd name="connsiteX19" fmla="*/ 1574783 w 2024310"/>
                <a:gd name="connsiteY19" fmla="*/ 2981944 h 3276884"/>
                <a:gd name="connsiteX20" fmla="*/ 1569396 w 2024310"/>
                <a:gd name="connsiteY20" fmla="*/ 2989128 h 3276884"/>
                <a:gd name="connsiteX21" fmla="*/ 1010052 w 2024310"/>
                <a:gd name="connsiteY21" fmla="*/ 3258537 h 3276884"/>
                <a:gd name="connsiteX22" fmla="*/ 865502 w 2024310"/>
                <a:gd name="connsiteY22" fmla="*/ 3200165 h 3276884"/>
                <a:gd name="connsiteX23" fmla="*/ 823304 w 2024310"/>
                <a:gd name="connsiteY23" fmla="*/ 3104076 h 3276884"/>
                <a:gd name="connsiteX24" fmla="*/ 1190514 w 2024310"/>
                <a:gd name="connsiteY24" fmla="*/ 2715228 h 3276884"/>
                <a:gd name="connsiteX25" fmla="*/ 1207573 w 2024310"/>
                <a:gd name="connsiteY25" fmla="*/ 2707146 h 3276884"/>
                <a:gd name="connsiteX26" fmla="*/ 1040578 w 2024310"/>
                <a:gd name="connsiteY26" fmla="*/ 2523947 h 3276884"/>
                <a:gd name="connsiteX27" fmla="*/ 738011 w 2024310"/>
                <a:gd name="connsiteY27" fmla="*/ 2686491 h 3276884"/>
                <a:gd name="connsiteX28" fmla="*/ 285508 w 2024310"/>
                <a:gd name="connsiteY28" fmla="*/ 2471861 h 3276884"/>
                <a:gd name="connsiteX29" fmla="*/ 289997 w 2024310"/>
                <a:gd name="connsiteY29" fmla="*/ 2389243 h 3276884"/>
                <a:gd name="connsiteX30" fmla="*/ 802654 w 2024310"/>
                <a:gd name="connsiteY30" fmla="*/ 2151264 h 3276884"/>
                <a:gd name="connsiteX31" fmla="*/ 812530 w 2024310"/>
                <a:gd name="connsiteY31" fmla="*/ 2148570 h 3276884"/>
                <a:gd name="connsiteX32" fmla="*/ 725442 w 2024310"/>
                <a:gd name="connsiteY32" fmla="*/ 1910591 h 3276884"/>
                <a:gd name="connsiteX33" fmla="*/ 638353 w 2024310"/>
                <a:gd name="connsiteY33" fmla="*/ 1957289 h 3276884"/>
                <a:gd name="connsiteX34" fmla="*/ 76315 w 2024310"/>
                <a:gd name="connsiteY34" fmla="*/ 1790255 h 3276884"/>
                <a:gd name="connsiteX35" fmla="*/ 0 w 2024310"/>
                <a:gd name="connsiteY35" fmla="*/ 1670817 h 3276884"/>
                <a:gd name="connsiteX36" fmla="*/ 0 w 2024310"/>
                <a:gd name="connsiteY36" fmla="*/ 1615139 h 3276884"/>
                <a:gd name="connsiteX37" fmla="*/ 1036986 w 2024310"/>
                <a:gd name="connsiteY37" fmla="*/ 148653 h 3276884"/>
                <a:gd name="connsiteX38" fmla="*/ 832283 w 2024310"/>
                <a:gd name="connsiteY38" fmla="*/ 578810 h 3276884"/>
                <a:gd name="connsiteX39" fmla="*/ 971445 w 2024310"/>
                <a:gd name="connsiteY39" fmla="*/ 623712 h 3276884"/>
                <a:gd name="connsiteX40" fmla="*/ 1036986 w 2024310"/>
                <a:gd name="connsiteY40" fmla="*/ 148653 h 3276884"/>
                <a:gd name="connsiteX41" fmla="*/ 966956 w 2024310"/>
                <a:gd name="connsiteY41" fmla="*/ 3096892 h 3276884"/>
                <a:gd name="connsiteX42" fmla="*/ 1425744 w 2024310"/>
                <a:gd name="connsiteY42" fmla="*/ 2982841 h 3276884"/>
                <a:gd name="connsiteX43" fmla="*/ 1341349 w 2024310"/>
                <a:gd name="connsiteY43" fmla="*/ 2833768 h 3276884"/>
                <a:gd name="connsiteX44" fmla="*/ 966956 w 2024310"/>
                <a:gd name="connsiteY44" fmla="*/ 3096892 h 3276884"/>
                <a:gd name="connsiteX45" fmla="*/ 428262 w 2024310"/>
                <a:gd name="connsiteY45" fmla="*/ 2426960 h 3276884"/>
                <a:gd name="connsiteX46" fmla="*/ 910393 w 2024310"/>
                <a:gd name="connsiteY46" fmla="*/ 2466473 h 3276884"/>
                <a:gd name="connsiteX47" fmla="*/ 898722 w 2024310"/>
                <a:gd name="connsiteY47" fmla="*/ 2329074 h 3276884"/>
                <a:gd name="connsiteX48" fmla="*/ 859217 w 2024310"/>
                <a:gd name="connsiteY48" fmla="*/ 2308420 h 3276884"/>
                <a:gd name="connsiteX49" fmla="*/ 428262 w 2024310"/>
                <a:gd name="connsiteY49" fmla="*/ 2426960 h 3276884"/>
                <a:gd name="connsiteX50" fmla="*/ 242412 w 2024310"/>
                <a:gd name="connsiteY50" fmla="*/ 851812 h 3276884"/>
                <a:gd name="connsiteX51" fmla="*/ 251391 w 2024310"/>
                <a:gd name="connsiteY51" fmla="*/ 911980 h 3276884"/>
                <a:gd name="connsiteX52" fmla="*/ 594359 w 2024310"/>
                <a:gd name="connsiteY52" fmla="*/ 1187676 h 3276884"/>
                <a:gd name="connsiteX53" fmla="*/ 666185 w 2024310"/>
                <a:gd name="connsiteY53" fmla="*/ 1087994 h 3276884"/>
                <a:gd name="connsiteX54" fmla="*/ 242412 w 2024310"/>
                <a:gd name="connsiteY54" fmla="*/ 851812 h 3276884"/>
                <a:gd name="connsiteX55" fmla="*/ 154426 w 2024310"/>
                <a:gd name="connsiteY55" fmla="*/ 1659143 h 3276884"/>
                <a:gd name="connsiteX56" fmla="*/ 560242 w 2024310"/>
                <a:gd name="connsiteY56" fmla="*/ 1841443 h 3276884"/>
                <a:gd name="connsiteX57" fmla="*/ 653616 w 2024310"/>
                <a:gd name="connsiteY57" fmla="*/ 1755232 h 3276884"/>
                <a:gd name="connsiteX58" fmla="*/ 597053 w 2024310"/>
                <a:gd name="connsiteY58" fmla="*/ 1646570 h 3276884"/>
                <a:gd name="connsiteX59" fmla="*/ 154426 w 2024310"/>
                <a:gd name="connsiteY59" fmla="*/ 1659143 h 3276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024310" h="3276884">
                  <a:moveTo>
                    <a:pt x="0" y="1615139"/>
                  </a:moveTo>
                  <a:cubicBezTo>
                    <a:pt x="140958" y="1478638"/>
                    <a:pt x="305260" y="1410388"/>
                    <a:pt x="502781" y="1456187"/>
                  </a:cubicBezTo>
                  <a:cubicBezTo>
                    <a:pt x="556651" y="1468760"/>
                    <a:pt x="606031" y="1497497"/>
                    <a:pt x="659003" y="1519948"/>
                  </a:cubicBezTo>
                  <a:cubicBezTo>
                    <a:pt x="659003" y="1454391"/>
                    <a:pt x="659003" y="1385243"/>
                    <a:pt x="659003" y="1316094"/>
                  </a:cubicBezTo>
                  <a:cubicBezTo>
                    <a:pt x="296282" y="1369976"/>
                    <a:pt x="107739" y="1079014"/>
                    <a:pt x="106841" y="815891"/>
                  </a:cubicBezTo>
                  <a:cubicBezTo>
                    <a:pt x="106841" y="759315"/>
                    <a:pt x="119411" y="739558"/>
                    <a:pt x="173280" y="726986"/>
                  </a:cubicBezTo>
                  <a:cubicBezTo>
                    <a:pt x="388758" y="674002"/>
                    <a:pt x="578198" y="711719"/>
                    <a:pt x="723646" y="893122"/>
                  </a:cubicBezTo>
                  <a:cubicBezTo>
                    <a:pt x="725442" y="894918"/>
                    <a:pt x="728135" y="895816"/>
                    <a:pt x="734420" y="899408"/>
                  </a:cubicBezTo>
                  <a:cubicBezTo>
                    <a:pt x="751478" y="853608"/>
                    <a:pt x="769435" y="807809"/>
                    <a:pt x="783800" y="762009"/>
                  </a:cubicBezTo>
                  <a:cubicBezTo>
                    <a:pt x="786494" y="753029"/>
                    <a:pt x="781107" y="738660"/>
                    <a:pt x="774822" y="730578"/>
                  </a:cubicBezTo>
                  <a:cubicBezTo>
                    <a:pt x="614111" y="533011"/>
                    <a:pt x="653616" y="228578"/>
                    <a:pt x="916678" y="59748"/>
                  </a:cubicBezTo>
                  <a:cubicBezTo>
                    <a:pt x="954387" y="35501"/>
                    <a:pt x="994789" y="14846"/>
                    <a:pt x="1036986" y="2274"/>
                  </a:cubicBezTo>
                  <a:cubicBezTo>
                    <a:pt x="1057636" y="-4012"/>
                    <a:pt x="1095345" y="3172"/>
                    <a:pt x="1107914" y="18438"/>
                  </a:cubicBezTo>
                  <a:cubicBezTo>
                    <a:pt x="1279399" y="220496"/>
                    <a:pt x="1301844" y="551869"/>
                    <a:pt x="1050454" y="728782"/>
                  </a:cubicBezTo>
                  <a:cubicBezTo>
                    <a:pt x="1025315" y="746742"/>
                    <a:pt x="997482" y="764703"/>
                    <a:pt x="967854" y="771887"/>
                  </a:cubicBezTo>
                  <a:cubicBezTo>
                    <a:pt x="923861" y="782664"/>
                    <a:pt x="907700" y="810502"/>
                    <a:pt x="893335" y="849118"/>
                  </a:cubicBezTo>
                  <a:cubicBezTo>
                    <a:pt x="572812" y="1731883"/>
                    <a:pt x="1046862" y="2697267"/>
                    <a:pt x="1940197" y="2981944"/>
                  </a:cubicBezTo>
                  <a:cubicBezTo>
                    <a:pt x="2011125" y="3004394"/>
                    <a:pt x="2033571" y="3031335"/>
                    <a:pt x="2021001" y="3077135"/>
                  </a:cubicBezTo>
                  <a:cubicBezTo>
                    <a:pt x="2008431" y="3122036"/>
                    <a:pt x="1969825" y="3135507"/>
                    <a:pt x="1901591" y="3110362"/>
                  </a:cubicBezTo>
                  <a:cubicBezTo>
                    <a:pt x="1792954" y="3069951"/>
                    <a:pt x="1686113" y="3025947"/>
                    <a:pt x="1574783" y="2981944"/>
                  </a:cubicBezTo>
                  <a:cubicBezTo>
                    <a:pt x="1575681" y="2980147"/>
                    <a:pt x="1571191" y="2983739"/>
                    <a:pt x="1569396" y="2989128"/>
                  </a:cubicBezTo>
                  <a:cubicBezTo>
                    <a:pt x="1494876" y="3197471"/>
                    <a:pt x="1272216" y="3326788"/>
                    <a:pt x="1010052" y="3258537"/>
                  </a:cubicBezTo>
                  <a:cubicBezTo>
                    <a:pt x="960671" y="3245067"/>
                    <a:pt x="913087" y="3220820"/>
                    <a:pt x="865502" y="3200165"/>
                  </a:cubicBezTo>
                  <a:cubicBezTo>
                    <a:pt x="823304" y="3181306"/>
                    <a:pt x="810735" y="3147181"/>
                    <a:pt x="823304" y="3104076"/>
                  </a:cubicBezTo>
                  <a:cubicBezTo>
                    <a:pt x="878969" y="2910999"/>
                    <a:pt x="987606" y="2769110"/>
                    <a:pt x="1190514" y="2715228"/>
                  </a:cubicBezTo>
                  <a:cubicBezTo>
                    <a:pt x="1195901" y="2713432"/>
                    <a:pt x="1200390" y="2709840"/>
                    <a:pt x="1207573" y="2707146"/>
                  </a:cubicBezTo>
                  <a:cubicBezTo>
                    <a:pt x="1151010" y="2645182"/>
                    <a:pt x="1096243" y="2585013"/>
                    <a:pt x="1040578" y="2523947"/>
                  </a:cubicBezTo>
                  <a:cubicBezTo>
                    <a:pt x="961569" y="2619139"/>
                    <a:pt x="861013" y="2677511"/>
                    <a:pt x="738011" y="2686491"/>
                  </a:cubicBezTo>
                  <a:cubicBezTo>
                    <a:pt x="548570" y="2699961"/>
                    <a:pt x="401327" y="2616445"/>
                    <a:pt x="285508" y="2471861"/>
                  </a:cubicBezTo>
                  <a:cubicBezTo>
                    <a:pt x="263960" y="2445818"/>
                    <a:pt x="271143" y="2415285"/>
                    <a:pt x="289997" y="2389243"/>
                  </a:cubicBezTo>
                  <a:cubicBezTo>
                    <a:pt x="416590" y="2215024"/>
                    <a:pt x="579096" y="2117139"/>
                    <a:pt x="802654" y="2151264"/>
                  </a:cubicBezTo>
                  <a:cubicBezTo>
                    <a:pt x="805348" y="2151264"/>
                    <a:pt x="808041" y="2150366"/>
                    <a:pt x="812530" y="2148570"/>
                  </a:cubicBezTo>
                  <a:cubicBezTo>
                    <a:pt x="783800" y="2069543"/>
                    <a:pt x="755070" y="1991414"/>
                    <a:pt x="725442" y="1910591"/>
                  </a:cubicBezTo>
                  <a:cubicBezTo>
                    <a:pt x="694916" y="1926756"/>
                    <a:pt x="667981" y="1944717"/>
                    <a:pt x="638353" y="1957289"/>
                  </a:cubicBezTo>
                  <a:cubicBezTo>
                    <a:pt x="439036" y="2043500"/>
                    <a:pt x="216375" y="1977944"/>
                    <a:pt x="76315" y="1790255"/>
                  </a:cubicBezTo>
                  <a:cubicBezTo>
                    <a:pt x="48482" y="1752538"/>
                    <a:pt x="25139" y="1711229"/>
                    <a:pt x="0" y="1670817"/>
                  </a:cubicBezTo>
                  <a:cubicBezTo>
                    <a:pt x="0" y="1651060"/>
                    <a:pt x="0" y="1633100"/>
                    <a:pt x="0" y="1615139"/>
                  </a:cubicBezTo>
                  <a:close/>
                  <a:moveTo>
                    <a:pt x="1036986" y="148653"/>
                  </a:moveTo>
                  <a:cubicBezTo>
                    <a:pt x="862809" y="223190"/>
                    <a:pt x="773026" y="412675"/>
                    <a:pt x="832283" y="578810"/>
                  </a:cubicBezTo>
                  <a:cubicBezTo>
                    <a:pt x="860115" y="656939"/>
                    <a:pt x="905006" y="671308"/>
                    <a:pt x="971445" y="623712"/>
                  </a:cubicBezTo>
                  <a:cubicBezTo>
                    <a:pt x="1120484" y="516846"/>
                    <a:pt x="1150112" y="309401"/>
                    <a:pt x="1036986" y="148653"/>
                  </a:cubicBezTo>
                  <a:close/>
                  <a:moveTo>
                    <a:pt x="966956" y="3096892"/>
                  </a:moveTo>
                  <a:cubicBezTo>
                    <a:pt x="1133053" y="3189389"/>
                    <a:pt x="1335962" y="3137303"/>
                    <a:pt x="1425744" y="2982841"/>
                  </a:cubicBezTo>
                  <a:cubicBezTo>
                    <a:pt x="1476920" y="2893936"/>
                    <a:pt x="1444598" y="2836462"/>
                    <a:pt x="1341349" y="2833768"/>
                  </a:cubicBezTo>
                  <a:cubicBezTo>
                    <a:pt x="1167171" y="2827482"/>
                    <a:pt x="1021723" y="2929858"/>
                    <a:pt x="966956" y="3096892"/>
                  </a:cubicBezTo>
                  <a:close/>
                  <a:moveTo>
                    <a:pt x="428262" y="2426960"/>
                  </a:moveTo>
                  <a:cubicBezTo>
                    <a:pt x="552162" y="2575135"/>
                    <a:pt x="774822" y="2593096"/>
                    <a:pt x="910393" y="2466473"/>
                  </a:cubicBezTo>
                  <a:cubicBezTo>
                    <a:pt x="964263" y="2416184"/>
                    <a:pt x="959774" y="2369486"/>
                    <a:pt x="898722" y="2329074"/>
                  </a:cubicBezTo>
                  <a:cubicBezTo>
                    <a:pt x="886152" y="2320992"/>
                    <a:pt x="873582" y="2313808"/>
                    <a:pt x="859217" y="2308420"/>
                  </a:cubicBezTo>
                  <a:cubicBezTo>
                    <a:pt x="702098" y="2241067"/>
                    <a:pt x="535103" y="2286867"/>
                    <a:pt x="428262" y="2426960"/>
                  </a:cubicBezTo>
                  <a:close/>
                  <a:moveTo>
                    <a:pt x="242412" y="851812"/>
                  </a:moveTo>
                  <a:cubicBezTo>
                    <a:pt x="246004" y="873365"/>
                    <a:pt x="247799" y="892223"/>
                    <a:pt x="251391" y="911980"/>
                  </a:cubicBezTo>
                  <a:cubicBezTo>
                    <a:pt x="285508" y="1083504"/>
                    <a:pt x="431853" y="1201146"/>
                    <a:pt x="594359" y="1187676"/>
                  </a:cubicBezTo>
                  <a:cubicBezTo>
                    <a:pt x="658105" y="1182288"/>
                    <a:pt x="680550" y="1150857"/>
                    <a:pt x="666185" y="1087994"/>
                  </a:cubicBezTo>
                  <a:cubicBezTo>
                    <a:pt x="623090" y="906592"/>
                    <a:pt x="427364" y="795236"/>
                    <a:pt x="242412" y="851812"/>
                  </a:cubicBezTo>
                  <a:close/>
                  <a:moveTo>
                    <a:pt x="154426" y="1659143"/>
                  </a:moveTo>
                  <a:cubicBezTo>
                    <a:pt x="225354" y="1812706"/>
                    <a:pt x="405816" y="1893529"/>
                    <a:pt x="560242" y="1841443"/>
                  </a:cubicBezTo>
                  <a:cubicBezTo>
                    <a:pt x="604235" y="1826177"/>
                    <a:pt x="643740" y="1805522"/>
                    <a:pt x="653616" y="1755232"/>
                  </a:cubicBezTo>
                  <a:cubicBezTo>
                    <a:pt x="663492" y="1704942"/>
                    <a:pt x="630272" y="1674409"/>
                    <a:pt x="597053" y="1646570"/>
                  </a:cubicBezTo>
                  <a:cubicBezTo>
                    <a:pt x="477642" y="1549583"/>
                    <a:pt x="281019" y="1555869"/>
                    <a:pt x="154426" y="165914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3" name="Freeform 406">
              <a:extLst>
                <a:ext uri="{FF2B5EF4-FFF2-40B4-BE49-F238E27FC236}">
                  <a16:creationId xmlns:a16="http://schemas.microsoft.com/office/drawing/2014/main" id="{FBFE3284-668D-DF9A-CCAA-658346E4C67D}"/>
                </a:ext>
              </a:extLst>
            </p:cNvPr>
            <p:cNvSpPr/>
            <p:nvPr/>
          </p:nvSpPr>
          <p:spPr>
            <a:xfrm>
              <a:off x="6010295" y="159975"/>
              <a:ext cx="2022990" cy="3267374"/>
            </a:xfrm>
            <a:custGeom>
              <a:avLst/>
              <a:gdLst>
                <a:gd name="connsiteX0" fmla="*/ 1289483 w 2022990"/>
                <a:gd name="connsiteY0" fmla="*/ 907562 h 3267374"/>
                <a:gd name="connsiteX1" fmla="*/ 1332579 w 2022990"/>
                <a:gd name="connsiteY1" fmla="*/ 857272 h 3267374"/>
                <a:gd name="connsiteX2" fmla="*/ 1868579 w 2022990"/>
                <a:gd name="connsiteY2" fmla="*/ 737834 h 3267374"/>
                <a:gd name="connsiteX3" fmla="*/ 1913471 w 2022990"/>
                <a:gd name="connsiteY3" fmla="*/ 796206 h 3267374"/>
                <a:gd name="connsiteX4" fmla="*/ 1539976 w 2022990"/>
                <a:gd name="connsiteY4" fmla="*/ 1318861 h 3267374"/>
                <a:gd name="connsiteX5" fmla="*/ 1451091 w 2022990"/>
                <a:gd name="connsiteY5" fmla="*/ 1326045 h 3267374"/>
                <a:gd name="connsiteX6" fmla="*/ 1364002 w 2022990"/>
                <a:gd name="connsiteY6" fmla="*/ 1319759 h 3267374"/>
                <a:gd name="connsiteX7" fmla="*/ 1364002 w 2022990"/>
                <a:gd name="connsiteY7" fmla="*/ 1532592 h 3267374"/>
                <a:gd name="connsiteX8" fmla="*/ 1597437 w 2022990"/>
                <a:gd name="connsiteY8" fmla="*/ 1447279 h 3267374"/>
                <a:gd name="connsiteX9" fmla="*/ 1996968 w 2022990"/>
                <a:gd name="connsiteY9" fmla="*/ 1594556 h 3267374"/>
                <a:gd name="connsiteX10" fmla="*/ 2016720 w 2022990"/>
                <a:gd name="connsiteY10" fmla="*/ 1675379 h 3267374"/>
                <a:gd name="connsiteX11" fmla="*/ 1525611 w 2022990"/>
                <a:gd name="connsiteY11" fmla="*/ 1995977 h 3267374"/>
                <a:gd name="connsiteX12" fmla="*/ 1299359 w 2022990"/>
                <a:gd name="connsiteY12" fmla="*/ 1909766 h 3267374"/>
                <a:gd name="connsiteX13" fmla="*/ 1212270 w 2022990"/>
                <a:gd name="connsiteY13" fmla="*/ 2145050 h 3267374"/>
                <a:gd name="connsiteX14" fmla="*/ 1403507 w 2022990"/>
                <a:gd name="connsiteY14" fmla="*/ 2157622 h 3267374"/>
                <a:gd name="connsiteX15" fmla="*/ 1734804 w 2022990"/>
                <a:gd name="connsiteY15" fmla="*/ 2396499 h 3267374"/>
                <a:gd name="connsiteX16" fmla="*/ 1735702 w 2022990"/>
                <a:gd name="connsiteY16" fmla="*/ 2473730 h 3267374"/>
                <a:gd name="connsiteX17" fmla="*/ 1040786 w 2022990"/>
                <a:gd name="connsiteY17" fmla="*/ 2585086 h 3267374"/>
                <a:gd name="connsiteX18" fmla="*/ 978836 w 2022990"/>
                <a:gd name="connsiteY18" fmla="*/ 2529407 h 3267374"/>
                <a:gd name="connsiteX19" fmla="*/ 815432 w 2022990"/>
                <a:gd name="connsiteY19" fmla="*/ 2708116 h 3267374"/>
                <a:gd name="connsiteX20" fmla="*/ 837878 w 2022990"/>
                <a:gd name="connsiteY20" fmla="*/ 2718892 h 3267374"/>
                <a:gd name="connsiteX21" fmla="*/ 1200599 w 2022990"/>
                <a:gd name="connsiteY21" fmla="*/ 3113128 h 3267374"/>
                <a:gd name="connsiteX22" fmla="*/ 1163788 w 2022990"/>
                <a:gd name="connsiteY22" fmla="*/ 3199339 h 3267374"/>
                <a:gd name="connsiteX23" fmla="*/ 1007567 w 2022990"/>
                <a:gd name="connsiteY23" fmla="*/ 3263100 h 3267374"/>
                <a:gd name="connsiteX24" fmla="*/ 916886 w 2022990"/>
                <a:gd name="connsiteY24" fmla="*/ 3215504 h 3267374"/>
                <a:gd name="connsiteX25" fmla="*/ 975245 w 2022990"/>
                <a:gd name="connsiteY25" fmla="*/ 3133783 h 3267374"/>
                <a:gd name="connsiteX26" fmla="*/ 1055151 w 2022990"/>
                <a:gd name="connsiteY26" fmla="*/ 3107740 h 3267374"/>
                <a:gd name="connsiteX27" fmla="*/ 634072 w 2022990"/>
                <a:gd name="connsiteY27" fmla="*/ 2859883 h 3267374"/>
                <a:gd name="connsiteX28" fmla="*/ 590977 w 2022990"/>
                <a:gd name="connsiteY28" fmla="*/ 2963157 h 3267374"/>
                <a:gd name="connsiteX29" fmla="*/ 688839 w 2022990"/>
                <a:gd name="connsiteY29" fmla="*/ 3087983 h 3267374"/>
                <a:gd name="connsiteX30" fmla="*/ 711285 w 2022990"/>
                <a:gd name="connsiteY30" fmla="*/ 3103250 h 3267374"/>
                <a:gd name="connsiteX31" fmla="*/ 742709 w 2022990"/>
                <a:gd name="connsiteY31" fmla="*/ 3201135 h 3267374"/>
                <a:gd name="connsiteX32" fmla="*/ 636765 w 2022990"/>
                <a:gd name="connsiteY32" fmla="*/ 3214606 h 3267374"/>
                <a:gd name="connsiteX33" fmla="*/ 467975 w 2022990"/>
                <a:gd name="connsiteY33" fmla="*/ 3023325 h 3267374"/>
                <a:gd name="connsiteX34" fmla="*/ 449120 w 2022990"/>
                <a:gd name="connsiteY34" fmla="*/ 2978423 h 3267374"/>
                <a:gd name="connsiteX35" fmla="*/ 341381 w 2022990"/>
                <a:gd name="connsiteY35" fmla="*/ 3030509 h 3267374"/>
                <a:gd name="connsiteX36" fmla="*/ 107947 w 2022990"/>
                <a:gd name="connsiteY36" fmla="*/ 3120313 h 3267374"/>
                <a:gd name="connsiteX37" fmla="*/ 3800 w 2022990"/>
                <a:gd name="connsiteY37" fmla="*/ 3083493 h 3267374"/>
                <a:gd name="connsiteX38" fmla="*/ 69341 w 2022990"/>
                <a:gd name="connsiteY38" fmla="*/ 2990996 h 3267374"/>
                <a:gd name="connsiteX39" fmla="*/ 1055151 w 2022990"/>
                <a:gd name="connsiteY39" fmla="*/ 2158520 h 3267374"/>
                <a:gd name="connsiteX40" fmla="*/ 1122488 w 2022990"/>
                <a:gd name="connsiteY40" fmla="*/ 836618 h 3267374"/>
                <a:gd name="connsiteX41" fmla="*/ 1069516 w 2022990"/>
                <a:gd name="connsiteY41" fmla="*/ 783634 h 3267374"/>
                <a:gd name="connsiteX42" fmla="*/ 815432 w 2022990"/>
                <a:gd name="connsiteY42" fmla="*/ 204403 h 3267374"/>
                <a:gd name="connsiteX43" fmla="*/ 907908 w 2022990"/>
                <a:gd name="connsiteY43" fmla="*/ 31981 h 3267374"/>
                <a:gd name="connsiteX44" fmla="*/ 986019 w 2022990"/>
                <a:gd name="connsiteY44" fmla="*/ 5040 h 3267374"/>
                <a:gd name="connsiteX45" fmla="*/ 1337966 w 2022990"/>
                <a:gd name="connsiteY45" fmla="*/ 402868 h 3267374"/>
                <a:gd name="connsiteX46" fmla="*/ 1254468 w 2022990"/>
                <a:gd name="connsiteY46" fmla="*/ 726160 h 3267374"/>
                <a:gd name="connsiteX47" fmla="*/ 1245490 w 2022990"/>
                <a:gd name="connsiteY47" fmla="*/ 786328 h 3267374"/>
                <a:gd name="connsiteX48" fmla="*/ 1289483 w 2022990"/>
                <a:gd name="connsiteY48" fmla="*/ 907562 h 3267374"/>
                <a:gd name="connsiteX49" fmla="*/ 1870375 w 2022990"/>
                <a:gd name="connsiteY49" fmla="*/ 1665501 h 3267374"/>
                <a:gd name="connsiteX50" fmla="*/ 1395426 w 2022990"/>
                <a:gd name="connsiteY50" fmla="*/ 1677175 h 3267374"/>
                <a:gd name="connsiteX51" fmla="*/ 1417872 w 2022990"/>
                <a:gd name="connsiteY51" fmla="*/ 1826249 h 3267374"/>
                <a:gd name="connsiteX52" fmla="*/ 1870375 w 2022990"/>
                <a:gd name="connsiteY52" fmla="*/ 1665501 h 3267374"/>
                <a:gd name="connsiteX53" fmla="*/ 984223 w 2022990"/>
                <a:gd name="connsiteY53" fmla="*/ 147827 h 3267374"/>
                <a:gd name="connsiteX54" fmla="*/ 938434 w 2022990"/>
                <a:gd name="connsiteY54" fmla="*/ 247509 h 3267374"/>
                <a:gd name="connsiteX55" fmla="*/ 1060538 w 2022990"/>
                <a:gd name="connsiteY55" fmla="*/ 632764 h 3267374"/>
                <a:gd name="connsiteX56" fmla="*/ 1184438 w 2022990"/>
                <a:gd name="connsiteY56" fmla="*/ 594149 h 3267374"/>
                <a:gd name="connsiteX57" fmla="*/ 984223 w 2022990"/>
                <a:gd name="connsiteY57" fmla="*/ 147827 h 3267374"/>
                <a:gd name="connsiteX58" fmla="*/ 1594743 w 2022990"/>
                <a:gd name="connsiteY58" fmla="*/ 2428828 h 3267374"/>
                <a:gd name="connsiteX59" fmla="*/ 1340659 w 2022990"/>
                <a:gd name="connsiteY59" fmla="*/ 2281551 h 3267374"/>
                <a:gd name="connsiteX60" fmla="*/ 1092860 w 2022990"/>
                <a:gd name="connsiteY60" fmla="*/ 2367762 h 3267374"/>
                <a:gd name="connsiteX61" fmla="*/ 1089269 w 2022990"/>
                <a:gd name="connsiteY61" fmla="*/ 2443196 h 3267374"/>
                <a:gd name="connsiteX62" fmla="*/ 1594743 w 2022990"/>
                <a:gd name="connsiteY62" fmla="*/ 2428828 h 3267374"/>
                <a:gd name="connsiteX63" fmla="*/ 1777900 w 2022990"/>
                <a:gd name="connsiteY63" fmla="*/ 855476 h 3267374"/>
                <a:gd name="connsiteX64" fmla="*/ 1354127 w 2022990"/>
                <a:gd name="connsiteY64" fmla="*/ 1103333 h 3267374"/>
                <a:gd name="connsiteX65" fmla="*/ 1424157 w 2022990"/>
                <a:gd name="connsiteY65" fmla="*/ 1191340 h 3267374"/>
                <a:gd name="connsiteX66" fmla="*/ 1777900 w 2022990"/>
                <a:gd name="connsiteY66" fmla="*/ 855476 h 326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022990" h="3267374">
                  <a:moveTo>
                    <a:pt x="1289483" y="907562"/>
                  </a:moveTo>
                  <a:cubicBezTo>
                    <a:pt x="1306542" y="887805"/>
                    <a:pt x="1319111" y="872539"/>
                    <a:pt x="1332579" y="857272"/>
                  </a:cubicBezTo>
                  <a:cubicBezTo>
                    <a:pt x="1468150" y="709995"/>
                    <a:pt x="1687219" y="675870"/>
                    <a:pt x="1868579" y="737834"/>
                  </a:cubicBezTo>
                  <a:cubicBezTo>
                    <a:pt x="1888332" y="744120"/>
                    <a:pt x="1912573" y="775551"/>
                    <a:pt x="1913471" y="796206"/>
                  </a:cubicBezTo>
                  <a:cubicBezTo>
                    <a:pt x="1925142" y="1002753"/>
                    <a:pt x="1810221" y="1266775"/>
                    <a:pt x="1539976" y="1318861"/>
                  </a:cubicBezTo>
                  <a:cubicBezTo>
                    <a:pt x="1511246" y="1324249"/>
                    <a:pt x="1480720" y="1326045"/>
                    <a:pt x="1451091" y="1326045"/>
                  </a:cubicBezTo>
                  <a:cubicBezTo>
                    <a:pt x="1423259" y="1326045"/>
                    <a:pt x="1394529" y="1322453"/>
                    <a:pt x="1364002" y="1319759"/>
                  </a:cubicBezTo>
                  <a:cubicBezTo>
                    <a:pt x="1364002" y="1388009"/>
                    <a:pt x="1364002" y="1457158"/>
                    <a:pt x="1364002" y="1532592"/>
                  </a:cubicBezTo>
                  <a:cubicBezTo>
                    <a:pt x="1436726" y="1483200"/>
                    <a:pt x="1512143" y="1451769"/>
                    <a:pt x="1597437" y="1447279"/>
                  </a:cubicBezTo>
                  <a:cubicBezTo>
                    <a:pt x="1751862" y="1439197"/>
                    <a:pt x="1882944" y="1493079"/>
                    <a:pt x="1996968" y="1594556"/>
                  </a:cubicBezTo>
                  <a:cubicBezTo>
                    <a:pt x="2021209" y="1616109"/>
                    <a:pt x="2030188" y="1643050"/>
                    <a:pt x="2016720" y="1675379"/>
                  </a:cubicBezTo>
                  <a:cubicBezTo>
                    <a:pt x="1945792" y="1839719"/>
                    <a:pt x="1767126" y="2016631"/>
                    <a:pt x="1525611" y="1995977"/>
                  </a:cubicBezTo>
                  <a:cubicBezTo>
                    <a:pt x="1443909" y="1988792"/>
                    <a:pt x="1369389" y="1960055"/>
                    <a:pt x="1299359" y="1909766"/>
                  </a:cubicBezTo>
                  <a:cubicBezTo>
                    <a:pt x="1269731" y="1991486"/>
                    <a:pt x="1240103" y="2069615"/>
                    <a:pt x="1212270" y="2145050"/>
                  </a:cubicBezTo>
                  <a:cubicBezTo>
                    <a:pt x="1275118" y="2148642"/>
                    <a:pt x="1340659" y="2145050"/>
                    <a:pt x="1403507" y="2157622"/>
                  </a:cubicBezTo>
                  <a:cubicBezTo>
                    <a:pt x="1548056" y="2187257"/>
                    <a:pt x="1656693" y="2274367"/>
                    <a:pt x="1734804" y="2396499"/>
                  </a:cubicBezTo>
                  <a:cubicBezTo>
                    <a:pt x="1747373" y="2415358"/>
                    <a:pt x="1748271" y="2456667"/>
                    <a:pt x="1735702" y="2473730"/>
                  </a:cubicBezTo>
                  <a:cubicBezTo>
                    <a:pt x="1585765" y="2674889"/>
                    <a:pt x="1279607" y="2784448"/>
                    <a:pt x="1040786" y="2585086"/>
                  </a:cubicBezTo>
                  <a:cubicBezTo>
                    <a:pt x="1020136" y="2568023"/>
                    <a:pt x="1001282" y="2549164"/>
                    <a:pt x="978836" y="2529407"/>
                  </a:cubicBezTo>
                  <a:cubicBezTo>
                    <a:pt x="926763" y="2585984"/>
                    <a:pt x="871995" y="2646152"/>
                    <a:pt x="815432" y="2708116"/>
                  </a:cubicBezTo>
                  <a:cubicBezTo>
                    <a:pt x="823513" y="2711708"/>
                    <a:pt x="829797" y="2716198"/>
                    <a:pt x="837878" y="2718892"/>
                  </a:cubicBezTo>
                  <a:cubicBezTo>
                    <a:pt x="1038990" y="2776366"/>
                    <a:pt x="1147627" y="2919153"/>
                    <a:pt x="1200599" y="3113128"/>
                  </a:cubicBezTo>
                  <a:cubicBezTo>
                    <a:pt x="1210475" y="3150846"/>
                    <a:pt x="1199701" y="3182277"/>
                    <a:pt x="1163788" y="3199339"/>
                  </a:cubicBezTo>
                  <a:cubicBezTo>
                    <a:pt x="1112612" y="3222688"/>
                    <a:pt x="1060538" y="3246037"/>
                    <a:pt x="1007567" y="3263100"/>
                  </a:cubicBezTo>
                  <a:cubicBezTo>
                    <a:pt x="963573" y="3277468"/>
                    <a:pt x="925865" y="3254119"/>
                    <a:pt x="916886" y="3215504"/>
                  </a:cubicBezTo>
                  <a:cubicBezTo>
                    <a:pt x="908806" y="3178685"/>
                    <a:pt x="931252" y="3147254"/>
                    <a:pt x="975245" y="3133783"/>
                  </a:cubicBezTo>
                  <a:cubicBezTo>
                    <a:pt x="1002180" y="3125701"/>
                    <a:pt x="1028216" y="3116720"/>
                    <a:pt x="1055151" y="3107740"/>
                  </a:cubicBezTo>
                  <a:cubicBezTo>
                    <a:pt x="1027319" y="2926338"/>
                    <a:pt x="800169" y="2793429"/>
                    <a:pt x="634072" y="2859883"/>
                  </a:cubicBezTo>
                  <a:cubicBezTo>
                    <a:pt x="584692" y="2879640"/>
                    <a:pt x="564939" y="2915561"/>
                    <a:pt x="590977" y="2963157"/>
                  </a:cubicBezTo>
                  <a:cubicBezTo>
                    <a:pt x="616115" y="3008956"/>
                    <a:pt x="655620" y="3046674"/>
                    <a:pt x="688839" y="3087983"/>
                  </a:cubicBezTo>
                  <a:cubicBezTo>
                    <a:pt x="694226" y="3094269"/>
                    <a:pt x="703204" y="3097862"/>
                    <a:pt x="711285" y="3103250"/>
                  </a:cubicBezTo>
                  <a:cubicBezTo>
                    <a:pt x="752585" y="3131987"/>
                    <a:pt x="764256" y="3167010"/>
                    <a:pt x="742709" y="3201135"/>
                  </a:cubicBezTo>
                  <a:cubicBezTo>
                    <a:pt x="721161" y="3236159"/>
                    <a:pt x="681656" y="3241547"/>
                    <a:pt x="636765" y="3214606"/>
                  </a:cubicBezTo>
                  <a:cubicBezTo>
                    <a:pt x="560450" y="3167908"/>
                    <a:pt x="504785" y="3104148"/>
                    <a:pt x="467975" y="3023325"/>
                  </a:cubicBezTo>
                  <a:cubicBezTo>
                    <a:pt x="461690" y="3009854"/>
                    <a:pt x="456303" y="2996384"/>
                    <a:pt x="449120" y="2978423"/>
                  </a:cubicBezTo>
                  <a:cubicBezTo>
                    <a:pt x="412309" y="2996384"/>
                    <a:pt x="378192" y="3016141"/>
                    <a:pt x="341381" y="3030509"/>
                  </a:cubicBezTo>
                  <a:cubicBezTo>
                    <a:pt x="264168" y="3061940"/>
                    <a:pt x="186956" y="3092474"/>
                    <a:pt x="107947" y="3120313"/>
                  </a:cubicBezTo>
                  <a:cubicBezTo>
                    <a:pt x="54078" y="3139171"/>
                    <a:pt x="16369" y="3123905"/>
                    <a:pt x="3800" y="3083493"/>
                  </a:cubicBezTo>
                  <a:cubicBezTo>
                    <a:pt x="-9668" y="3040388"/>
                    <a:pt x="12778" y="3008956"/>
                    <a:pt x="69341" y="2990996"/>
                  </a:cubicBezTo>
                  <a:cubicBezTo>
                    <a:pt x="513764" y="2850903"/>
                    <a:pt x="846856" y="2574309"/>
                    <a:pt x="1055151" y="2158520"/>
                  </a:cubicBezTo>
                  <a:cubicBezTo>
                    <a:pt x="1269731" y="1730159"/>
                    <a:pt x="1286790" y="1287430"/>
                    <a:pt x="1122488" y="836618"/>
                  </a:cubicBezTo>
                  <a:cubicBezTo>
                    <a:pt x="1112612" y="809677"/>
                    <a:pt x="1099145" y="793512"/>
                    <a:pt x="1069516" y="783634"/>
                  </a:cubicBezTo>
                  <a:cubicBezTo>
                    <a:pt x="839674" y="703709"/>
                    <a:pt x="727446" y="451362"/>
                    <a:pt x="815432" y="204403"/>
                  </a:cubicBezTo>
                  <a:cubicBezTo>
                    <a:pt x="836980" y="143337"/>
                    <a:pt x="874689" y="88557"/>
                    <a:pt x="907908" y="31981"/>
                  </a:cubicBezTo>
                  <a:cubicBezTo>
                    <a:pt x="924967" y="4142"/>
                    <a:pt x="953697" y="-7532"/>
                    <a:pt x="986019" y="5040"/>
                  </a:cubicBezTo>
                  <a:cubicBezTo>
                    <a:pt x="1170970" y="77781"/>
                    <a:pt x="1302951" y="199015"/>
                    <a:pt x="1337966" y="402868"/>
                  </a:cubicBezTo>
                  <a:cubicBezTo>
                    <a:pt x="1358616" y="522306"/>
                    <a:pt x="1328090" y="630968"/>
                    <a:pt x="1254468" y="726160"/>
                  </a:cubicBezTo>
                  <a:cubicBezTo>
                    <a:pt x="1238307" y="746814"/>
                    <a:pt x="1235614" y="762979"/>
                    <a:pt x="1245490" y="786328"/>
                  </a:cubicBezTo>
                  <a:cubicBezTo>
                    <a:pt x="1260753" y="824045"/>
                    <a:pt x="1273323" y="863558"/>
                    <a:pt x="1289483" y="907562"/>
                  </a:cubicBezTo>
                  <a:close/>
                  <a:moveTo>
                    <a:pt x="1870375" y="1665501"/>
                  </a:moveTo>
                  <a:cubicBezTo>
                    <a:pt x="1729417" y="1546961"/>
                    <a:pt x="1529202" y="1553247"/>
                    <a:pt x="1395426" y="1677175"/>
                  </a:cubicBezTo>
                  <a:cubicBezTo>
                    <a:pt x="1332579" y="1736445"/>
                    <a:pt x="1339761" y="1786735"/>
                    <a:pt x="1417872" y="1826249"/>
                  </a:cubicBezTo>
                  <a:cubicBezTo>
                    <a:pt x="1582174" y="1908867"/>
                    <a:pt x="1770716" y="1842413"/>
                    <a:pt x="1870375" y="1665501"/>
                  </a:cubicBezTo>
                  <a:close/>
                  <a:moveTo>
                    <a:pt x="984223" y="147827"/>
                  </a:moveTo>
                  <a:cubicBezTo>
                    <a:pt x="968960" y="181054"/>
                    <a:pt x="950106" y="213383"/>
                    <a:pt x="938434" y="247509"/>
                  </a:cubicBezTo>
                  <a:cubicBezTo>
                    <a:pt x="886360" y="395684"/>
                    <a:pt x="939332" y="558228"/>
                    <a:pt x="1060538" y="632764"/>
                  </a:cubicBezTo>
                  <a:cubicBezTo>
                    <a:pt x="1117999" y="667788"/>
                    <a:pt x="1162890" y="655215"/>
                    <a:pt x="1184438" y="594149"/>
                  </a:cubicBezTo>
                  <a:cubicBezTo>
                    <a:pt x="1247285" y="410950"/>
                    <a:pt x="1173664" y="245713"/>
                    <a:pt x="984223" y="147827"/>
                  </a:cubicBezTo>
                  <a:close/>
                  <a:moveTo>
                    <a:pt x="1594743" y="2428828"/>
                  </a:moveTo>
                  <a:cubicBezTo>
                    <a:pt x="1529202" y="2347107"/>
                    <a:pt x="1447500" y="2292327"/>
                    <a:pt x="1340659" y="2281551"/>
                  </a:cubicBezTo>
                  <a:cubicBezTo>
                    <a:pt x="1245490" y="2272570"/>
                    <a:pt x="1161992" y="2299511"/>
                    <a:pt x="1092860" y="2367762"/>
                  </a:cubicBezTo>
                  <a:cubicBezTo>
                    <a:pt x="1067721" y="2392907"/>
                    <a:pt x="1065925" y="2413561"/>
                    <a:pt x="1089269" y="2443196"/>
                  </a:cubicBezTo>
                  <a:cubicBezTo>
                    <a:pt x="1209577" y="2595862"/>
                    <a:pt x="1468150" y="2590474"/>
                    <a:pt x="1594743" y="2428828"/>
                  </a:cubicBezTo>
                  <a:close/>
                  <a:moveTo>
                    <a:pt x="1777900" y="855476"/>
                  </a:moveTo>
                  <a:cubicBezTo>
                    <a:pt x="1598335" y="795308"/>
                    <a:pt x="1388244" y="917440"/>
                    <a:pt x="1354127" y="1103333"/>
                  </a:cubicBezTo>
                  <a:cubicBezTo>
                    <a:pt x="1343353" y="1159909"/>
                    <a:pt x="1364900" y="1186850"/>
                    <a:pt x="1424157" y="1191340"/>
                  </a:cubicBezTo>
                  <a:cubicBezTo>
                    <a:pt x="1610904" y="1207505"/>
                    <a:pt x="1773410" y="1053941"/>
                    <a:pt x="1777900" y="855476"/>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4" name="Freeform 407">
              <a:extLst>
                <a:ext uri="{FF2B5EF4-FFF2-40B4-BE49-F238E27FC236}">
                  <a16:creationId xmlns:a16="http://schemas.microsoft.com/office/drawing/2014/main" id="{3903A483-5E78-7381-F81C-EE7853104F46}"/>
                </a:ext>
              </a:extLst>
            </p:cNvPr>
            <p:cNvSpPr/>
            <p:nvPr/>
          </p:nvSpPr>
          <p:spPr>
            <a:xfrm>
              <a:off x="4658969" y="648132"/>
              <a:ext cx="2164692" cy="2067396"/>
            </a:xfrm>
            <a:custGeom>
              <a:avLst/>
              <a:gdLst>
                <a:gd name="connsiteX0" fmla="*/ 1994377 w 2164692"/>
                <a:gd name="connsiteY0" fmla="*/ 835194 h 2067396"/>
                <a:gd name="connsiteX1" fmla="*/ 1700788 w 2164692"/>
                <a:gd name="connsiteY1" fmla="*/ 792088 h 2067396"/>
                <a:gd name="connsiteX2" fmla="*/ 1435033 w 2164692"/>
                <a:gd name="connsiteY2" fmla="*/ 754371 h 2067396"/>
                <a:gd name="connsiteX3" fmla="*/ 1335374 w 2164692"/>
                <a:gd name="connsiteY3" fmla="*/ 681630 h 2067396"/>
                <a:gd name="connsiteX4" fmla="*/ 1110918 w 2164692"/>
                <a:gd name="connsiteY4" fmla="*/ 224532 h 2067396"/>
                <a:gd name="connsiteX5" fmla="*/ 1083983 w 2164692"/>
                <a:gd name="connsiteY5" fmla="*/ 175140 h 2067396"/>
                <a:gd name="connsiteX6" fmla="*/ 995997 w 2164692"/>
                <a:gd name="connsiteY6" fmla="*/ 345766 h 2067396"/>
                <a:gd name="connsiteX7" fmla="*/ 928660 w 2164692"/>
                <a:gd name="connsiteY7" fmla="*/ 381688 h 2067396"/>
                <a:gd name="connsiteX8" fmla="*/ 873893 w 2164692"/>
                <a:gd name="connsiteY8" fmla="*/ 332296 h 2067396"/>
                <a:gd name="connsiteX9" fmla="*/ 882871 w 2164692"/>
                <a:gd name="connsiteY9" fmla="*/ 277516 h 2067396"/>
                <a:gd name="connsiteX10" fmla="*/ 987018 w 2164692"/>
                <a:gd name="connsiteY10" fmla="*/ 64682 h 2067396"/>
                <a:gd name="connsiteX11" fmla="*/ 1084881 w 2164692"/>
                <a:gd name="connsiteY11" fmla="*/ 24 h 2067396"/>
                <a:gd name="connsiteX12" fmla="*/ 1181846 w 2164692"/>
                <a:gd name="connsiteY12" fmla="*/ 66478 h 2067396"/>
                <a:gd name="connsiteX13" fmla="*/ 1433237 w 2164692"/>
                <a:gd name="connsiteY13" fmla="*/ 579255 h 2067396"/>
                <a:gd name="connsiteX14" fmla="*/ 1498778 w 2164692"/>
                <a:gd name="connsiteY14" fmla="*/ 627748 h 2067396"/>
                <a:gd name="connsiteX15" fmla="*/ 2059918 w 2164692"/>
                <a:gd name="connsiteY15" fmla="*/ 708571 h 2067396"/>
                <a:gd name="connsiteX16" fmla="*/ 2159576 w 2164692"/>
                <a:gd name="connsiteY16" fmla="*/ 784904 h 2067396"/>
                <a:gd name="connsiteX17" fmla="*/ 2120970 w 2164692"/>
                <a:gd name="connsiteY17" fmla="*/ 900750 h 2067396"/>
                <a:gd name="connsiteX18" fmla="*/ 1719643 w 2164692"/>
                <a:gd name="connsiteY18" fmla="*/ 1289598 h 2067396"/>
                <a:gd name="connsiteX19" fmla="*/ 1690014 w 2164692"/>
                <a:gd name="connsiteY19" fmla="*/ 1378503 h 2067396"/>
                <a:gd name="connsiteX20" fmla="*/ 1784286 w 2164692"/>
                <a:gd name="connsiteY20" fmla="*/ 1920016 h 2067396"/>
                <a:gd name="connsiteX21" fmla="*/ 1749271 w 2164692"/>
                <a:gd name="connsiteY21" fmla="*/ 2045740 h 2067396"/>
                <a:gd name="connsiteX22" fmla="*/ 1615495 w 2164692"/>
                <a:gd name="connsiteY22" fmla="*/ 2044842 h 2067396"/>
                <a:gd name="connsiteX23" fmla="*/ 1118101 w 2164692"/>
                <a:gd name="connsiteY23" fmla="*/ 1781719 h 2067396"/>
                <a:gd name="connsiteX24" fmla="*/ 1044479 w 2164692"/>
                <a:gd name="connsiteY24" fmla="*/ 1782617 h 2067396"/>
                <a:gd name="connsiteX25" fmla="*/ 547085 w 2164692"/>
                <a:gd name="connsiteY25" fmla="*/ 2044842 h 2067396"/>
                <a:gd name="connsiteX26" fmla="*/ 414207 w 2164692"/>
                <a:gd name="connsiteY26" fmla="*/ 2044842 h 2067396"/>
                <a:gd name="connsiteX27" fmla="*/ 379192 w 2164692"/>
                <a:gd name="connsiteY27" fmla="*/ 1919118 h 2067396"/>
                <a:gd name="connsiteX28" fmla="*/ 475259 w 2164692"/>
                <a:gd name="connsiteY28" fmla="*/ 1365032 h 2067396"/>
                <a:gd name="connsiteX29" fmla="*/ 453711 w 2164692"/>
                <a:gd name="connsiteY29" fmla="*/ 1299476 h 2067396"/>
                <a:gd name="connsiteX30" fmla="*/ 43406 w 2164692"/>
                <a:gd name="connsiteY30" fmla="*/ 900750 h 2067396"/>
                <a:gd name="connsiteX31" fmla="*/ 1208 w 2164692"/>
                <a:gd name="connsiteY31" fmla="*/ 798374 h 2067396"/>
                <a:gd name="connsiteX32" fmla="*/ 96377 w 2164692"/>
                <a:gd name="connsiteY32" fmla="*/ 711265 h 2067396"/>
                <a:gd name="connsiteX33" fmla="*/ 653028 w 2164692"/>
                <a:gd name="connsiteY33" fmla="*/ 630442 h 2067396"/>
                <a:gd name="connsiteX34" fmla="*/ 734730 w 2164692"/>
                <a:gd name="connsiteY34" fmla="*/ 576561 h 2067396"/>
                <a:gd name="connsiteX35" fmla="*/ 826308 w 2164692"/>
                <a:gd name="connsiteY35" fmla="*/ 540639 h 2067396"/>
                <a:gd name="connsiteX36" fmla="*/ 854141 w 2164692"/>
                <a:gd name="connsiteY36" fmla="*/ 636729 h 2067396"/>
                <a:gd name="connsiteX37" fmla="*/ 698817 w 2164692"/>
                <a:gd name="connsiteY37" fmla="*/ 761555 h 2067396"/>
                <a:gd name="connsiteX38" fmla="*/ 221175 w 2164692"/>
                <a:gd name="connsiteY38" fmla="*/ 828907 h 2067396"/>
                <a:gd name="connsiteX39" fmla="*/ 173590 w 2164692"/>
                <a:gd name="connsiteY39" fmla="*/ 837888 h 2067396"/>
                <a:gd name="connsiteX40" fmla="*/ 209503 w 2164692"/>
                <a:gd name="connsiteY40" fmla="*/ 874707 h 2067396"/>
                <a:gd name="connsiteX41" fmla="*/ 568633 w 2164692"/>
                <a:gd name="connsiteY41" fmla="*/ 1224041 h 2067396"/>
                <a:gd name="connsiteX42" fmla="*/ 612626 w 2164692"/>
                <a:gd name="connsiteY42" fmla="*/ 1364134 h 2067396"/>
                <a:gd name="connsiteX43" fmla="*/ 519252 w 2164692"/>
                <a:gd name="connsiteY43" fmla="*/ 1908342 h 2067396"/>
                <a:gd name="connsiteX44" fmla="*/ 631480 w 2164692"/>
                <a:gd name="connsiteY44" fmla="*/ 1849970 h 2067396"/>
                <a:gd name="connsiteX45" fmla="*/ 1014851 w 2164692"/>
                <a:gd name="connsiteY45" fmla="*/ 1647912 h 2067396"/>
                <a:gd name="connsiteX46" fmla="*/ 1153116 w 2164692"/>
                <a:gd name="connsiteY46" fmla="*/ 1648811 h 2067396"/>
                <a:gd name="connsiteX47" fmla="*/ 1595743 w 2164692"/>
                <a:gd name="connsiteY47" fmla="*/ 1882299 h 2067396"/>
                <a:gd name="connsiteX48" fmla="*/ 1646021 w 2164692"/>
                <a:gd name="connsiteY48" fmla="*/ 1907444 h 2067396"/>
                <a:gd name="connsiteX49" fmla="*/ 1598436 w 2164692"/>
                <a:gd name="connsiteY49" fmla="*/ 1626360 h 2067396"/>
                <a:gd name="connsiteX50" fmla="*/ 1549954 w 2164692"/>
                <a:gd name="connsiteY50" fmla="*/ 1348868 h 2067396"/>
                <a:gd name="connsiteX51" fmla="*/ 1592152 w 2164692"/>
                <a:gd name="connsiteY51" fmla="*/ 1228532 h 2067396"/>
                <a:gd name="connsiteX52" fmla="*/ 1957566 w 2164692"/>
                <a:gd name="connsiteY52" fmla="*/ 872911 h 2067396"/>
                <a:gd name="connsiteX53" fmla="*/ 1994377 w 2164692"/>
                <a:gd name="connsiteY53" fmla="*/ 835194 h 206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64692" h="2067396">
                  <a:moveTo>
                    <a:pt x="1994377" y="835194"/>
                  </a:moveTo>
                  <a:cubicBezTo>
                    <a:pt x="1892025" y="819927"/>
                    <a:pt x="1795958" y="805559"/>
                    <a:pt x="1700788" y="792088"/>
                  </a:cubicBezTo>
                  <a:cubicBezTo>
                    <a:pt x="1612802" y="779516"/>
                    <a:pt x="1523917" y="766943"/>
                    <a:pt x="1435033" y="754371"/>
                  </a:cubicBezTo>
                  <a:cubicBezTo>
                    <a:pt x="1388346" y="748084"/>
                    <a:pt x="1356024" y="724736"/>
                    <a:pt x="1335374" y="681630"/>
                  </a:cubicBezTo>
                  <a:cubicBezTo>
                    <a:pt x="1260855" y="528965"/>
                    <a:pt x="1185437" y="377197"/>
                    <a:pt x="1110918" y="224532"/>
                  </a:cubicBezTo>
                  <a:cubicBezTo>
                    <a:pt x="1103735" y="210163"/>
                    <a:pt x="1095655" y="196693"/>
                    <a:pt x="1083983" y="175140"/>
                  </a:cubicBezTo>
                  <a:cubicBezTo>
                    <a:pt x="1053458" y="237104"/>
                    <a:pt x="1029216" y="293680"/>
                    <a:pt x="995997" y="345766"/>
                  </a:cubicBezTo>
                  <a:cubicBezTo>
                    <a:pt x="983427" y="365523"/>
                    <a:pt x="950208" y="383484"/>
                    <a:pt x="928660" y="381688"/>
                  </a:cubicBezTo>
                  <a:cubicBezTo>
                    <a:pt x="908908" y="379891"/>
                    <a:pt x="885564" y="353849"/>
                    <a:pt x="873893" y="332296"/>
                  </a:cubicBezTo>
                  <a:cubicBezTo>
                    <a:pt x="866710" y="319723"/>
                    <a:pt x="875688" y="294578"/>
                    <a:pt x="882871" y="277516"/>
                  </a:cubicBezTo>
                  <a:cubicBezTo>
                    <a:pt x="916090" y="205673"/>
                    <a:pt x="952003" y="135627"/>
                    <a:pt x="987018" y="64682"/>
                  </a:cubicBezTo>
                  <a:cubicBezTo>
                    <a:pt x="1006771" y="23373"/>
                    <a:pt x="1038194" y="-874"/>
                    <a:pt x="1084881" y="24"/>
                  </a:cubicBezTo>
                  <a:cubicBezTo>
                    <a:pt x="1131568" y="24"/>
                    <a:pt x="1162094" y="25169"/>
                    <a:pt x="1181846" y="66478"/>
                  </a:cubicBezTo>
                  <a:cubicBezTo>
                    <a:pt x="1266242" y="237104"/>
                    <a:pt x="1350637" y="407730"/>
                    <a:pt x="1433237" y="579255"/>
                  </a:cubicBezTo>
                  <a:cubicBezTo>
                    <a:pt x="1447602" y="609788"/>
                    <a:pt x="1466456" y="623258"/>
                    <a:pt x="1498778" y="627748"/>
                  </a:cubicBezTo>
                  <a:cubicBezTo>
                    <a:pt x="1686423" y="653791"/>
                    <a:pt x="1873170" y="682528"/>
                    <a:pt x="2059918" y="708571"/>
                  </a:cubicBezTo>
                  <a:cubicBezTo>
                    <a:pt x="2108400" y="715755"/>
                    <a:pt x="2144313" y="736410"/>
                    <a:pt x="2159576" y="784904"/>
                  </a:cubicBezTo>
                  <a:cubicBezTo>
                    <a:pt x="2174839" y="832500"/>
                    <a:pt x="2154189" y="868421"/>
                    <a:pt x="2120970" y="900750"/>
                  </a:cubicBezTo>
                  <a:cubicBezTo>
                    <a:pt x="1987194" y="1030964"/>
                    <a:pt x="1855214" y="1161179"/>
                    <a:pt x="1719643" y="1289598"/>
                  </a:cubicBezTo>
                  <a:cubicBezTo>
                    <a:pt x="1691810" y="1316539"/>
                    <a:pt x="1683730" y="1340785"/>
                    <a:pt x="1690014" y="1378503"/>
                  </a:cubicBezTo>
                  <a:cubicBezTo>
                    <a:pt x="1723234" y="1559007"/>
                    <a:pt x="1752862" y="1739512"/>
                    <a:pt x="1784286" y="1920016"/>
                  </a:cubicBezTo>
                  <a:cubicBezTo>
                    <a:pt x="1793264" y="1968510"/>
                    <a:pt x="1791468" y="2012513"/>
                    <a:pt x="1749271" y="2045740"/>
                  </a:cubicBezTo>
                  <a:cubicBezTo>
                    <a:pt x="1705277" y="2079866"/>
                    <a:pt x="1661284" y="2069089"/>
                    <a:pt x="1615495" y="2044842"/>
                  </a:cubicBezTo>
                  <a:cubicBezTo>
                    <a:pt x="1450295" y="1956835"/>
                    <a:pt x="1283300" y="1870624"/>
                    <a:pt x="1118101" y="1781719"/>
                  </a:cubicBezTo>
                  <a:cubicBezTo>
                    <a:pt x="1091166" y="1767351"/>
                    <a:pt x="1070516" y="1768249"/>
                    <a:pt x="1044479" y="1782617"/>
                  </a:cubicBezTo>
                  <a:cubicBezTo>
                    <a:pt x="879280" y="1870624"/>
                    <a:pt x="712284" y="1956835"/>
                    <a:pt x="547085" y="2044842"/>
                  </a:cubicBezTo>
                  <a:cubicBezTo>
                    <a:pt x="501296" y="2069089"/>
                    <a:pt x="458200" y="2078968"/>
                    <a:pt x="414207" y="2044842"/>
                  </a:cubicBezTo>
                  <a:cubicBezTo>
                    <a:pt x="372009" y="2011615"/>
                    <a:pt x="371111" y="1967612"/>
                    <a:pt x="379192" y="1919118"/>
                  </a:cubicBezTo>
                  <a:cubicBezTo>
                    <a:pt x="411513" y="1734124"/>
                    <a:pt x="442040" y="1549129"/>
                    <a:pt x="475259" y="1365032"/>
                  </a:cubicBezTo>
                  <a:cubicBezTo>
                    <a:pt x="480646" y="1336295"/>
                    <a:pt x="474361" y="1319233"/>
                    <a:pt x="453711" y="1299476"/>
                  </a:cubicBezTo>
                  <a:cubicBezTo>
                    <a:pt x="316344" y="1167465"/>
                    <a:pt x="179875" y="1033659"/>
                    <a:pt x="43406" y="900750"/>
                  </a:cubicBezTo>
                  <a:cubicBezTo>
                    <a:pt x="13778" y="872013"/>
                    <a:pt x="-5077" y="840582"/>
                    <a:pt x="1208" y="798374"/>
                  </a:cubicBezTo>
                  <a:cubicBezTo>
                    <a:pt x="9288" y="750779"/>
                    <a:pt x="43406" y="719347"/>
                    <a:pt x="96377" y="711265"/>
                  </a:cubicBezTo>
                  <a:cubicBezTo>
                    <a:pt x="282227" y="684324"/>
                    <a:pt x="467178" y="656485"/>
                    <a:pt x="653028" y="630442"/>
                  </a:cubicBezTo>
                  <a:cubicBezTo>
                    <a:pt x="690737" y="625054"/>
                    <a:pt x="718569" y="616972"/>
                    <a:pt x="734730" y="576561"/>
                  </a:cubicBezTo>
                  <a:cubicBezTo>
                    <a:pt x="751789" y="534353"/>
                    <a:pt x="791293" y="522679"/>
                    <a:pt x="826308" y="540639"/>
                  </a:cubicBezTo>
                  <a:cubicBezTo>
                    <a:pt x="861323" y="558600"/>
                    <a:pt x="870301" y="593623"/>
                    <a:pt x="854141" y="636729"/>
                  </a:cubicBezTo>
                  <a:cubicBezTo>
                    <a:pt x="826308" y="709469"/>
                    <a:pt x="784110" y="752575"/>
                    <a:pt x="698817" y="761555"/>
                  </a:cubicBezTo>
                  <a:cubicBezTo>
                    <a:pt x="539004" y="777720"/>
                    <a:pt x="380090" y="805559"/>
                    <a:pt x="221175" y="828907"/>
                  </a:cubicBezTo>
                  <a:cubicBezTo>
                    <a:pt x="207708" y="830704"/>
                    <a:pt x="195138" y="834296"/>
                    <a:pt x="173590" y="837888"/>
                  </a:cubicBezTo>
                  <a:cubicBezTo>
                    <a:pt x="188853" y="853154"/>
                    <a:pt x="198729" y="863931"/>
                    <a:pt x="209503" y="874707"/>
                  </a:cubicBezTo>
                  <a:cubicBezTo>
                    <a:pt x="328914" y="991451"/>
                    <a:pt x="447426" y="1108195"/>
                    <a:pt x="568633" y="1224041"/>
                  </a:cubicBezTo>
                  <a:cubicBezTo>
                    <a:pt x="610830" y="1264453"/>
                    <a:pt x="623400" y="1307558"/>
                    <a:pt x="612626" y="1364134"/>
                  </a:cubicBezTo>
                  <a:cubicBezTo>
                    <a:pt x="579406" y="1541945"/>
                    <a:pt x="550676" y="1721551"/>
                    <a:pt x="519252" y="1908342"/>
                  </a:cubicBezTo>
                  <a:cubicBezTo>
                    <a:pt x="561450" y="1886789"/>
                    <a:pt x="596465" y="1868828"/>
                    <a:pt x="631480" y="1849970"/>
                  </a:cubicBezTo>
                  <a:cubicBezTo>
                    <a:pt x="758971" y="1782617"/>
                    <a:pt x="888258" y="1717061"/>
                    <a:pt x="1014851" y="1647912"/>
                  </a:cubicBezTo>
                  <a:cubicBezTo>
                    <a:pt x="1063333" y="1620972"/>
                    <a:pt x="1105531" y="1622767"/>
                    <a:pt x="1153116" y="1648811"/>
                  </a:cubicBezTo>
                  <a:cubicBezTo>
                    <a:pt x="1299461" y="1727837"/>
                    <a:pt x="1447602" y="1804170"/>
                    <a:pt x="1595743" y="1882299"/>
                  </a:cubicBezTo>
                  <a:cubicBezTo>
                    <a:pt x="1610108" y="1889483"/>
                    <a:pt x="1624473" y="1896667"/>
                    <a:pt x="1646021" y="1907444"/>
                  </a:cubicBezTo>
                  <a:cubicBezTo>
                    <a:pt x="1629860" y="1809558"/>
                    <a:pt x="1614597" y="1717959"/>
                    <a:pt x="1598436" y="1626360"/>
                  </a:cubicBezTo>
                  <a:cubicBezTo>
                    <a:pt x="1582276" y="1533862"/>
                    <a:pt x="1567012" y="1441365"/>
                    <a:pt x="1549954" y="1348868"/>
                  </a:cubicBezTo>
                  <a:cubicBezTo>
                    <a:pt x="1540976" y="1300374"/>
                    <a:pt x="1557136" y="1262657"/>
                    <a:pt x="1592152" y="1228532"/>
                  </a:cubicBezTo>
                  <a:cubicBezTo>
                    <a:pt x="1714256" y="1110889"/>
                    <a:pt x="1835462" y="991451"/>
                    <a:pt x="1957566" y="872911"/>
                  </a:cubicBezTo>
                  <a:cubicBezTo>
                    <a:pt x="1969238" y="862135"/>
                    <a:pt x="1979113" y="851358"/>
                    <a:pt x="1994377" y="835194"/>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5" name="Freeform 408">
              <a:extLst>
                <a:ext uri="{FF2B5EF4-FFF2-40B4-BE49-F238E27FC236}">
                  <a16:creationId xmlns:a16="http://schemas.microsoft.com/office/drawing/2014/main" id="{737EC552-D76B-5D5D-F5A3-811312BD1FD2}"/>
                </a:ext>
              </a:extLst>
            </p:cNvPr>
            <p:cNvSpPr/>
            <p:nvPr/>
          </p:nvSpPr>
          <p:spPr>
            <a:xfrm>
              <a:off x="5871887" y="168271"/>
              <a:ext cx="159266" cy="311931"/>
            </a:xfrm>
            <a:custGeom>
              <a:avLst/>
              <a:gdLst>
                <a:gd name="connsiteX0" fmla="*/ 159267 w 159266"/>
                <a:gd name="connsiteY0" fmla="*/ 74873 h 311931"/>
                <a:gd name="connsiteX1" fmla="*/ 130536 w 159266"/>
                <a:gd name="connsiteY1" fmla="*/ 259867 h 311931"/>
                <a:gd name="connsiteX2" fmla="*/ 57812 w 159266"/>
                <a:gd name="connsiteY2" fmla="*/ 311055 h 311931"/>
                <a:gd name="connsiteX3" fmla="*/ 352 w 159266"/>
                <a:gd name="connsiteY3" fmla="*/ 243703 h 311931"/>
                <a:gd name="connsiteX4" fmla="*/ 29082 w 159266"/>
                <a:gd name="connsiteY4" fmla="*/ 49728 h 311931"/>
                <a:gd name="connsiteX5" fmla="*/ 103601 w 159266"/>
                <a:gd name="connsiteY5" fmla="*/ 1234 h 311931"/>
                <a:gd name="connsiteX6" fmla="*/ 159267 w 159266"/>
                <a:gd name="connsiteY6" fmla="*/ 74873 h 311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266" h="311931">
                  <a:moveTo>
                    <a:pt x="159267" y="74873"/>
                  </a:moveTo>
                  <a:cubicBezTo>
                    <a:pt x="150288" y="134143"/>
                    <a:pt x="143106" y="197005"/>
                    <a:pt x="130536" y="259867"/>
                  </a:cubicBezTo>
                  <a:cubicBezTo>
                    <a:pt x="123354" y="296687"/>
                    <a:pt x="95521" y="316443"/>
                    <a:pt x="57812" y="311055"/>
                  </a:cubicBezTo>
                  <a:cubicBezTo>
                    <a:pt x="21002" y="305667"/>
                    <a:pt x="-3239" y="280522"/>
                    <a:pt x="352" y="243703"/>
                  </a:cubicBezTo>
                  <a:cubicBezTo>
                    <a:pt x="6637" y="179045"/>
                    <a:pt x="16512" y="113488"/>
                    <a:pt x="29082" y="49728"/>
                  </a:cubicBezTo>
                  <a:cubicBezTo>
                    <a:pt x="36265" y="12909"/>
                    <a:pt x="65893" y="-5052"/>
                    <a:pt x="103601" y="1234"/>
                  </a:cubicBezTo>
                  <a:cubicBezTo>
                    <a:pt x="140412" y="7521"/>
                    <a:pt x="157471" y="32665"/>
                    <a:pt x="159267" y="7487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6" name="Freeform 409">
              <a:extLst>
                <a:ext uri="{FF2B5EF4-FFF2-40B4-BE49-F238E27FC236}">
                  <a16:creationId xmlns:a16="http://schemas.microsoft.com/office/drawing/2014/main" id="{4A185E1F-3F5D-034A-CEC5-5C93E2E6A018}"/>
                </a:ext>
              </a:extLst>
            </p:cNvPr>
            <p:cNvSpPr/>
            <p:nvPr/>
          </p:nvSpPr>
          <p:spPr>
            <a:xfrm>
              <a:off x="5466801" y="166889"/>
              <a:ext cx="160355" cy="313885"/>
            </a:xfrm>
            <a:custGeom>
              <a:avLst/>
              <a:gdLst>
                <a:gd name="connsiteX0" fmla="*/ 160332 w 160355"/>
                <a:gd name="connsiteY0" fmla="*/ 237003 h 313885"/>
                <a:gd name="connsiteX1" fmla="*/ 101973 w 160355"/>
                <a:gd name="connsiteY1" fmla="*/ 313335 h 313885"/>
                <a:gd name="connsiteX2" fmla="*/ 27454 w 160355"/>
                <a:gd name="connsiteY2" fmla="*/ 256759 h 313885"/>
                <a:gd name="connsiteX3" fmla="*/ 519 w 160355"/>
                <a:gd name="connsiteY3" fmla="*/ 75357 h 313885"/>
                <a:gd name="connsiteX4" fmla="*/ 56184 w 160355"/>
                <a:gd name="connsiteY4" fmla="*/ 820 h 313885"/>
                <a:gd name="connsiteX5" fmla="*/ 132499 w 160355"/>
                <a:gd name="connsiteY5" fmla="*/ 53804 h 313885"/>
                <a:gd name="connsiteX6" fmla="*/ 160332 w 160355"/>
                <a:gd name="connsiteY6" fmla="*/ 237003 h 313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355" h="313885">
                  <a:moveTo>
                    <a:pt x="160332" y="237003"/>
                  </a:moveTo>
                  <a:cubicBezTo>
                    <a:pt x="161229" y="278312"/>
                    <a:pt x="136988" y="307947"/>
                    <a:pt x="101973" y="313335"/>
                  </a:cubicBezTo>
                  <a:cubicBezTo>
                    <a:pt x="67856" y="317825"/>
                    <a:pt x="34637" y="294477"/>
                    <a:pt x="27454" y="256759"/>
                  </a:cubicBezTo>
                  <a:cubicBezTo>
                    <a:pt x="16680" y="196591"/>
                    <a:pt x="7702" y="136423"/>
                    <a:pt x="519" y="75357"/>
                  </a:cubicBezTo>
                  <a:cubicBezTo>
                    <a:pt x="-3970" y="36742"/>
                    <a:pt x="21169" y="6208"/>
                    <a:pt x="56184" y="820"/>
                  </a:cubicBezTo>
                  <a:cubicBezTo>
                    <a:pt x="92097" y="-4568"/>
                    <a:pt x="125316" y="16985"/>
                    <a:pt x="132499" y="53804"/>
                  </a:cubicBezTo>
                  <a:cubicBezTo>
                    <a:pt x="144171" y="116666"/>
                    <a:pt x="151354" y="178631"/>
                    <a:pt x="160332" y="23700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7" name="Freeform 410">
              <a:extLst>
                <a:ext uri="{FF2B5EF4-FFF2-40B4-BE49-F238E27FC236}">
                  <a16:creationId xmlns:a16="http://schemas.microsoft.com/office/drawing/2014/main" id="{E59CF2DF-19A7-B849-D424-5565D3EFBBA9}"/>
                </a:ext>
              </a:extLst>
            </p:cNvPr>
            <p:cNvSpPr/>
            <p:nvPr/>
          </p:nvSpPr>
          <p:spPr>
            <a:xfrm>
              <a:off x="6187892" y="371009"/>
              <a:ext cx="231121" cy="281339"/>
            </a:xfrm>
            <a:custGeom>
              <a:avLst/>
              <a:gdLst>
                <a:gd name="connsiteX0" fmla="*/ 231122 w 231121"/>
                <a:gd name="connsiteY0" fmla="*/ 58925 h 281339"/>
                <a:gd name="connsiteX1" fmla="*/ 210472 w 231121"/>
                <a:gd name="connsiteY1" fmla="*/ 108317 h 281339"/>
                <a:gd name="connsiteX2" fmla="*/ 126077 w 231121"/>
                <a:gd name="connsiteY2" fmla="*/ 244818 h 281339"/>
                <a:gd name="connsiteX3" fmla="*/ 33601 w 231121"/>
                <a:gd name="connsiteY3" fmla="*/ 271759 h 281339"/>
                <a:gd name="connsiteX4" fmla="*/ 12053 w 231121"/>
                <a:gd name="connsiteY4" fmla="*/ 174771 h 281339"/>
                <a:gd name="connsiteX5" fmla="*/ 101835 w 231121"/>
                <a:gd name="connsiteY5" fmla="*/ 31086 h 281339"/>
                <a:gd name="connsiteX6" fmla="*/ 179946 w 231121"/>
                <a:gd name="connsiteY6" fmla="*/ 5941 h 281339"/>
                <a:gd name="connsiteX7" fmla="*/ 231122 w 231121"/>
                <a:gd name="connsiteY7" fmla="*/ 58925 h 28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1121" h="281339">
                  <a:moveTo>
                    <a:pt x="231122" y="58925"/>
                  </a:moveTo>
                  <a:cubicBezTo>
                    <a:pt x="222144" y="81376"/>
                    <a:pt x="218552" y="96642"/>
                    <a:pt x="210472" y="108317"/>
                  </a:cubicBezTo>
                  <a:cubicBezTo>
                    <a:pt x="183537" y="154116"/>
                    <a:pt x="155705" y="199916"/>
                    <a:pt x="126077" y="244818"/>
                  </a:cubicBezTo>
                  <a:cubicBezTo>
                    <a:pt x="101835" y="281637"/>
                    <a:pt x="66820" y="290617"/>
                    <a:pt x="33601" y="271759"/>
                  </a:cubicBezTo>
                  <a:cubicBezTo>
                    <a:pt x="-517" y="252002"/>
                    <a:pt x="-10393" y="213386"/>
                    <a:pt x="12053" y="174771"/>
                  </a:cubicBezTo>
                  <a:cubicBezTo>
                    <a:pt x="40783" y="126277"/>
                    <a:pt x="70411" y="77784"/>
                    <a:pt x="101835" y="31086"/>
                  </a:cubicBezTo>
                  <a:cubicBezTo>
                    <a:pt x="120690" y="2349"/>
                    <a:pt x="151215" y="-7529"/>
                    <a:pt x="179946" y="5941"/>
                  </a:cubicBezTo>
                  <a:cubicBezTo>
                    <a:pt x="200596" y="16717"/>
                    <a:pt x="214961" y="41862"/>
                    <a:pt x="231122" y="58925"/>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8" name="Freeform 411">
              <a:extLst>
                <a:ext uri="{FF2B5EF4-FFF2-40B4-BE49-F238E27FC236}">
                  <a16:creationId xmlns:a16="http://schemas.microsoft.com/office/drawing/2014/main" id="{A6C5A15A-81AA-4B0A-B9CE-4C1D3310A22F}"/>
                </a:ext>
              </a:extLst>
            </p:cNvPr>
            <p:cNvSpPr/>
            <p:nvPr/>
          </p:nvSpPr>
          <p:spPr>
            <a:xfrm>
              <a:off x="5084914" y="370440"/>
              <a:ext cx="227981" cy="276684"/>
            </a:xfrm>
            <a:custGeom>
              <a:avLst/>
              <a:gdLst>
                <a:gd name="connsiteX0" fmla="*/ 227981 w 227981"/>
                <a:gd name="connsiteY0" fmla="*/ 229223 h 276684"/>
                <a:gd name="connsiteX1" fmla="*/ 180396 w 227981"/>
                <a:gd name="connsiteY1" fmla="*/ 275022 h 276684"/>
                <a:gd name="connsiteX2" fmla="*/ 110366 w 227981"/>
                <a:gd name="connsiteY2" fmla="*/ 256164 h 276684"/>
                <a:gd name="connsiteX3" fmla="*/ 8014 w 227981"/>
                <a:gd name="connsiteY3" fmla="*/ 94518 h 276684"/>
                <a:gd name="connsiteX4" fmla="*/ 28664 w 227981"/>
                <a:gd name="connsiteY4" fmla="*/ 15491 h 276684"/>
                <a:gd name="connsiteX5" fmla="*/ 110366 w 227981"/>
                <a:gd name="connsiteY5" fmla="*/ 18185 h 276684"/>
                <a:gd name="connsiteX6" fmla="*/ 223492 w 227981"/>
                <a:gd name="connsiteY6" fmla="*/ 198690 h 276684"/>
                <a:gd name="connsiteX7" fmla="*/ 227981 w 227981"/>
                <a:gd name="connsiteY7" fmla="*/ 229223 h 27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81" h="276684">
                  <a:moveTo>
                    <a:pt x="227981" y="229223"/>
                  </a:moveTo>
                  <a:cubicBezTo>
                    <a:pt x="215412" y="241795"/>
                    <a:pt x="201046" y="269634"/>
                    <a:pt x="180396" y="275022"/>
                  </a:cubicBezTo>
                  <a:cubicBezTo>
                    <a:pt x="159747" y="280410"/>
                    <a:pt x="122038" y="272328"/>
                    <a:pt x="110366" y="256164"/>
                  </a:cubicBezTo>
                  <a:cubicBezTo>
                    <a:pt x="71760" y="205874"/>
                    <a:pt x="39438" y="150196"/>
                    <a:pt x="8014" y="94518"/>
                  </a:cubicBezTo>
                  <a:cubicBezTo>
                    <a:pt x="-8147" y="65781"/>
                    <a:pt x="832" y="35248"/>
                    <a:pt x="28664" y="15491"/>
                  </a:cubicBezTo>
                  <a:cubicBezTo>
                    <a:pt x="55599" y="-4266"/>
                    <a:pt x="91512" y="-6960"/>
                    <a:pt x="110366" y="18185"/>
                  </a:cubicBezTo>
                  <a:cubicBezTo>
                    <a:pt x="152564" y="75659"/>
                    <a:pt x="186681" y="138521"/>
                    <a:pt x="223492" y="198690"/>
                  </a:cubicBezTo>
                  <a:cubicBezTo>
                    <a:pt x="225288" y="204078"/>
                    <a:pt x="224390" y="211262"/>
                    <a:pt x="227981" y="22922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 name="Text Placeholder 11">
            <a:extLst>
              <a:ext uri="{FF2B5EF4-FFF2-40B4-BE49-F238E27FC236}">
                <a16:creationId xmlns:a16="http://schemas.microsoft.com/office/drawing/2014/main" id="{55AEDB53-C78A-365E-6FD8-2131D800021E}"/>
              </a:ext>
            </a:extLst>
          </p:cNvPr>
          <p:cNvSpPr txBox="1">
            <a:spLocks/>
          </p:cNvSpPr>
          <p:nvPr/>
        </p:nvSpPr>
        <p:spPr>
          <a:xfrm>
            <a:off x="417540" y="442437"/>
            <a:ext cx="4884957" cy="102918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Kararlı ve Tutarlı Liderlik…</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F43C48B3-5F5B-417F-CF58-341D04361805}"/>
              </a:ext>
            </a:extLst>
          </p:cNvPr>
          <p:cNvCxnSpPr>
            <a:cxnSpLocks/>
          </p:cNvCxnSpPr>
          <p:nvPr/>
        </p:nvCxnSpPr>
        <p:spPr>
          <a:xfrm>
            <a:off x="0" y="1119952"/>
            <a:ext cx="54864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ángulo 602">
            <a:extLst>
              <a:ext uri="{FF2B5EF4-FFF2-40B4-BE49-F238E27FC236}">
                <a16:creationId xmlns:a16="http://schemas.microsoft.com/office/drawing/2014/main" id="{463FB197-4389-D77D-788F-48BB97036B46}"/>
              </a:ext>
            </a:extLst>
          </p:cNvPr>
          <p:cNvSpPr/>
          <p:nvPr/>
        </p:nvSpPr>
        <p:spPr>
          <a:xfrm>
            <a:off x="922024" y="2922738"/>
            <a:ext cx="2493278" cy="2528897"/>
          </a:xfrm>
          <a:prstGeom prst="rect">
            <a:avLst/>
          </a:prstGeom>
          <a:noFill/>
        </p:spPr>
        <p:txBody>
          <a:bodyPr wrap="square">
            <a:spAutoFit/>
          </a:bodyPr>
          <a:lstStyle/>
          <a:p>
            <a:pPr marL="180000" indent="-180000">
              <a:lnSpc>
                <a:spcPts val="1860"/>
              </a:lnSpc>
              <a:buClr>
                <a:srgbClr val="62A844"/>
              </a:buClr>
              <a:buFont typeface="Arial" panose="020B0604020202020204" pitchFamily="34" charset="0"/>
              <a:buChar char="•"/>
            </a:pPr>
            <a:r>
              <a:rPr lang="en-US" sz="1600" dirty="0">
                <a:solidFill>
                  <a:srgbClr val="262626"/>
                </a:solidFill>
                <a:latin typeface="Calibri" panose="020F0502020204030204" pitchFamily="34" charset="0"/>
                <a:ea typeface="Lato" charset="0"/>
                <a:cs typeface="Calibri" panose="020F0502020204030204" pitchFamily="34" charset="0"/>
              </a:rPr>
              <a:t>Vizyonu tutarlı bir şekilde pekiştirin</a:t>
            </a:r>
          </a:p>
          <a:p>
            <a:pPr marL="180000" indent="-180000">
              <a:lnSpc>
                <a:spcPts val="1860"/>
              </a:lnSpc>
              <a:buClr>
                <a:srgbClr val="62A844"/>
              </a:buClr>
              <a:buFont typeface="Arial" panose="020B0604020202020204" pitchFamily="34" charset="0"/>
              <a:buChar char="•"/>
            </a:pPr>
            <a:r>
              <a:rPr lang="en-US" sz="1600" dirty="0">
                <a:solidFill>
                  <a:srgbClr val="262626"/>
                </a:solidFill>
                <a:latin typeface="Calibri" panose="020F0502020204030204" pitchFamily="34" charset="0"/>
                <a:ea typeface="Lato" charset="0"/>
                <a:cs typeface="Calibri" panose="020F0502020204030204" pitchFamily="34" charset="0"/>
              </a:rPr>
              <a:t>Personel değişikliklerinde rutinleri sürdürün</a:t>
            </a:r>
          </a:p>
          <a:p>
            <a:pPr marL="180000" indent="-180000">
              <a:lnSpc>
                <a:spcPts val="1860"/>
              </a:lnSpc>
              <a:buClr>
                <a:srgbClr val="62A844"/>
              </a:buClr>
              <a:buFont typeface="Arial" panose="020B0604020202020204" pitchFamily="34" charset="0"/>
              <a:buChar char="•"/>
            </a:pPr>
            <a:r>
              <a:rPr lang="en-US" sz="1600" dirty="0">
                <a:solidFill>
                  <a:srgbClr val="262626"/>
                </a:solidFill>
                <a:latin typeface="Calibri" panose="020F0502020204030204" pitchFamily="34" charset="0"/>
                <a:ea typeface="Lato" charset="0"/>
                <a:cs typeface="Calibri" panose="020F0502020204030204" pitchFamily="34" charset="0"/>
              </a:rPr>
              <a:t>İlerlemeyi düzenli olarak gözden geçirin</a:t>
            </a:r>
          </a:p>
          <a:p>
            <a:pPr marL="180000" indent="-180000">
              <a:lnSpc>
                <a:spcPts val="1860"/>
              </a:lnSpc>
              <a:buClr>
                <a:srgbClr val="62A844"/>
              </a:buClr>
              <a:buFont typeface="Arial" panose="020B0604020202020204" pitchFamily="34" charset="0"/>
              <a:buChar char="•"/>
            </a:pPr>
            <a:r>
              <a:rPr lang="en-US" sz="1600" dirty="0">
                <a:solidFill>
                  <a:srgbClr val="262626"/>
                </a:solidFill>
                <a:latin typeface="Calibri" panose="020F0502020204030204" pitchFamily="34" charset="0"/>
                <a:ea typeface="Lato" charset="0"/>
                <a:cs typeface="Calibri" panose="020F0502020204030204" pitchFamily="34" charset="0"/>
              </a:rPr>
              <a:t>İyileştirmelerin kalıcı olması için takip edin</a:t>
            </a:r>
          </a:p>
          <a:p>
            <a:pPr marL="180000" indent="-180000">
              <a:lnSpc>
                <a:spcPts val="1860"/>
              </a:lnSpc>
              <a:buClr>
                <a:srgbClr val="62A844"/>
              </a:buClr>
              <a:buFont typeface="Arial" panose="020B0604020202020204" pitchFamily="34" charset="0"/>
              <a:buChar char="•"/>
            </a:pPr>
            <a:r>
              <a:rPr lang="en-US" sz="1600" dirty="0">
                <a:solidFill>
                  <a:srgbClr val="262626"/>
                </a:solidFill>
                <a:latin typeface="Calibri" panose="020F0502020204030204" pitchFamily="34" charset="0"/>
                <a:ea typeface="Lato" charset="0"/>
                <a:cs typeface="Calibri" panose="020F0502020204030204" pitchFamily="34" charset="0"/>
              </a:rPr>
              <a:t>Kendinizi de sorumlu tutun</a:t>
            </a:r>
          </a:p>
        </p:txBody>
      </p:sp>
      <p:sp>
        <p:nvSpPr>
          <p:cNvPr id="9" name="Rectángulo 602">
            <a:extLst>
              <a:ext uri="{FF2B5EF4-FFF2-40B4-BE49-F238E27FC236}">
                <a16:creationId xmlns:a16="http://schemas.microsoft.com/office/drawing/2014/main" id="{7DD2932A-59E9-F54F-7FFC-4300929CDD2F}"/>
              </a:ext>
            </a:extLst>
          </p:cNvPr>
          <p:cNvSpPr/>
          <p:nvPr/>
        </p:nvSpPr>
        <p:spPr>
          <a:xfrm>
            <a:off x="7833240" y="2922738"/>
            <a:ext cx="2493278" cy="2285241"/>
          </a:xfrm>
          <a:prstGeom prst="rect">
            <a:avLst/>
          </a:prstGeom>
          <a:noFill/>
        </p:spPr>
        <p:txBody>
          <a:bodyPr wrap="square">
            <a:spAutoFit/>
          </a:bodyPr>
          <a:lstStyle/>
          <a:p>
            <a:pPr marL="180000" indent="-180000">
              <a:lnSpc>
                <a:spcPts val="1860"/>
              </a:lnSpc>
              <a:buClr>
                <a:srgbClr val="3D8241"/>
              </a:buClr>
              <a:buFont typeface="Arial" panose="020B0604020202020204" pitchFamily="34" charset="0"/>
              <a:buChar char="•"/>
            </a:pPr>
            <a:r>
              <a:rPr lang="tr-TR" sz="1600" noProof="1">
                <a:solidFill>
                  <a:srgbClr val="262626"/>
                </a:solidFill>
                <a:latin typeface="Calibri" panose="020F0502020204030204" pitchFamily="34" charset="0"/>
                <a:ea typeface="Lato" charset="0"/>
                <a:cs typeface="Calibri" panose="020F0502020204030204" pitchFamily="34" charset="0"/>
              </a:rPr>
              <a:t>İlerlemeyi herkese açık bir şekilde kutlayın</a:t>
            </a:r>
          </a:p>
          <a:p>
            <a:pPr marL="180000" indent="-180000">
              <a:lnSpc>
                <a:spcPts val="1860"/>
              </a:lnSpc>
              <a:buClr>
                <a:srgbClr val="3D8241"/>
              </a:buClr>
              <a:buFont typeface="Arial" panose="020B0604020202020204" pitchFamily="34" charset="0"/>
              <a:buChar char="•"/>
            </a:pPr>
            <a:r>
              <a:rPr lang="tr-TR" sz="1600" noProof="1">
                <a:solidFill>
                  <a:srgbClr val="262626"/>
                </a:solidFill>
                <a:latin typeface="Calibri" panose="020F0502020204030204" pitchFamily="34" charset="0"/>
                <a:ea typeface="Lato" charset="0"/>
                <a:cs typeface="Calibri" panose="020F0502020204030204" pitchFamily="34" charset="0"/>
              </a:rPr>
              <a:t>Öncesi ve sonrası örneklerini paylaşın</a:t>
            </a:r>
          </a:p>
          <a:p>
            <a:pPr marL="180000" indent="-180000">
              <a:lnSpc>
                <a:spcPts val="1860"/>
              </a:lnSpc>
              <a:buClr>
                <a:srgbClr val="3D8241"/>
              </a:buClr>
              <a:buFont typeface="Arial" panose="020B0604020202020204" pitchFamily="34" charset="0"/>
              <a:buChar char="•"/>
            </a:pPr>
            <a:r>
              <a:rPr lang="tr-TR" sz="1600" noProof="1">
                <a:solidFill>
                  <a:srgbClr val="262626"/>
                </a:solidFill>
                <a:latin typeface="Calibri" panose="020F0502020204030204" pitchFamily="34" charset="0"/>
                <a:ea typeface="Lato" charset="0"/>
                <a:cs typeface="Calibri" panose="020F0502020204030204" pitchFamily="34" charset="0"/>
              </a:rPr>
              <a:t>Gözle görülür iyileştirmeleri vurgulayın</a:t>
            </a:r>
          </a:p>
          <a:p>
            <a:pPr marL="180000" indent="-180000">
              <a:lnSpc>
                <a:spcPts val="1860"/>
              </a:lnSpc>
              <a:buClr>
                <a:srgbClr val="3D8241"/>
              </a:buClr>
              <a:buFont typeface="Arial" panose="020B0604020202020204" pitchFamily="34" charset="0"/>
              <a:buChar char="•"/>
            </a:pPr>
            <a:r>
              <a:rPr lang="tr-TR" sz="1600" noProof="1">
                <a:solidFill>
                  <a:srgbClr val="262626"/>
                </a:solidFill>
                <a:latin typeface="Calibri" panose="020F0502020204030204" pitchFamily="34" charset="0"/>
                <a:ea typeface="Lato" charset="0"/>
                <a:cs typeface="Calibri" panose="020F0502020204030204" pitchFamily="34" charset="0"/>
              </a:rPr>
              <a:t>Değişime katkıda bulunan personeli takdir edin</a:t>
            </a:r>
          </a:p>
          <a:p>
            <a:pPr marL="180000" indent="-180000">
              <a:lnSpc>
                <a:spcPts val="1860"/>
              </a:lnSpc>
              <a:buClr>
                <a:srgbClr val="3D8241"/>
              </a:buClr>
              <a:buFont typeface="Arial" panose="020B0604020202020204" pitchFamily="34" charset="0"/>
              <a:buChar char="•"/>
            </a:pPr>
            <a:r>
              <a:rPr lang="tr-TR" sz="1600" noProof="1">
                <a:solidFill>
                  <a:srgbClr val="262626"/>
                </a:solidFill>
                <a:latin typeface="Calibri" panose="020F0502020204030204" pitchFamily="34" charset="0"/>
                <a:ea typeface="Lato" charset="0"/>
                <a:cs typeface="Calibri" panose="020F0502020204030204" pitchFamily="34" charset="0"/>
              </a:rPr>
              <a:t>NEDEN'i pekiştirin</a:t>
            </a:r>
          </a:p>
        </p:txBody>
      </p:sp>
      <p:sp>
        <p:nvSpPr>
          <p:cNvPr id="10" name="Rectángulo 602">
            <a:extLst>
              <a:ext uri="{FF2B5EF4-FFF2-40B4-BE49-F238E27FC236}">
                <a16:creationId xmlns:a16="http://schemas.microsoft.com/office/drawing/2014/main" id="{BBA5632F-63C7-1424-811A-ECDE827ED10C}"/>
              </a:ext>
            </a:extLst>
          </p:cNvPr>
          <p:cNvSpPr/>
          <p:nvPr/>
        </p:nvSpPr>
        <p:spPr>
          <a:xfrm>
            <a:off x="4392143" y="2922738"/>
            <a:ext cx="2493278" cy="2528897"/>
          </a:xfrm>
          <a:prstGeom prst="rect">
            <a:avLst/>
          </a:prstGeom>
          <a:noFill/>
        </p:spPr>
        <p:txBody>
          <a:bodyPr wrap="square">
            <a:spAutoFit/>
          </a:bodyPr>
          <a:lstStyle/>
          <a:p>
            <a:pPr marL="180000" indent="-180000">
              <a:lnSpc>
                <a:spcPts val="1860"/>
              </a:lnSpc>
              <a:buClr>
                <a:srgbClr val="0289AE"/>
              </a:buClr>
              <a:buFont typeface="Arial" panose="020B0604020202020204" pitchFamily="34" charset="0"/>
              <a:buChar char="•"/>
            </a:pPr>
            <a:r>
              <a:rPr lang="en-US" sz="1600" dirty="0">
                <a:solidFill>
                  <a:srgbClr val="262626"/>
                </a:solidFill>
                <a:latin typeface="Calibri" panose="020F0502020204030204" pitchFamily="34" charset="0"/>
                <a:ea typeface="Lato" charset="0"/>
                <a:cs typeface="Calibri" panose="020F0502020204030204" pitchFamily="34" charset="0"/>
              </a:rPr>
              <a:t>Dijital araçları kendiniz kullanın</a:t>
            </a:r>
          </a:p>
          <a:p>
            <a:pPr marL="180000" indent="-180000">
              <a:lnSpc>
                <a:spcPts val="1860"/>
              </a:lnSpc>
              <a:buClr>
                <a:srgbClr val="0289AE"/>
              </a:buClr>
              <a:buFont typeface="Arial" panose="020B0604020202020204" pitchFamily="34" charset="0"/>
              <a:buChar char="•"/>
            </a:pPr>
            <a:r>
              <a:rPr lang="en-US" sz="1600" dirty="0">
                <a:solidFill>
                  <a:srgbClr val="262626"/>
                </a:solidFill>
                <a:latin typeface="Calibri" panose="020F0502020204030204" pitchFamily="34" charset="0"/>
                <a:ea typeface="Lato" charset="0"/>
                <a:cs typeface="Calibri" panose="020F0502020204030204" pitchFamily="34" charset="0"/>
              </a:rPr>
              <a:t>Atıkları doğru şekilde ayırın</a:t>
            </a:r>
          </a:p>
          <a:p>
            <a:pPr marL="180000" indent="-180000">
              <a:lnSpc>
                <a:spcPts val="1860"/>
              </a:lnSpc>
              <a:buClr>
                <a:srgbClr val="0289AE"/>
              </a:buClr>
              <a:buFont typeface="Arial" panose="020B0604020202020204" pitchFamily="34" charset="0"/>
              <a:buChar char="•"/>
            </a:pPr>
            <a:r>
              <a:rPr lang="en-US" sz="1600" dirty="0">
                <a:solidFill>
                  <a:srgbClr val="262626"/>
                </a:solidFill>
                <a:latin typeface="Calibri" panose="020F0502020204030204" pitchFamily="34" charset="0"/>
                <a:ea typeface="Lato" charset="0"/>
                <a:cs typeface="Calibri" panose="020F0502020204030204" pitchFamily="34" charset="0"/>
              </a:rPr>
              <a:t>Kullanılmayan ekipmanları kapatın</a:t>
            </a:r>
          </a:p>
          <a:p>
            <a:pPr marL="180000" indent="-180000">
              <a:lnSpc>
                <a:spcPts val="1860"/>
              </a:lnSpc>
              <a:buClr>
                <a:srgbClr val="0289AE"/>
              </a:buClr>
              <a:buFont typeface="Arial" panose="020B0604020202020204" pitchFamily="34" charset="0"/>
              <a:buChar char="•"/>
            </a:pPr>
            <a:r>
              <a:rPr lang="en-US" sz="1600" dirty="0">
                <a:solidFill>
                  <a:srgbClr val="262626"/>
                </a:solidFill>
                <a:latin typeface="Calibri" panose="020F0502020204030204" pitchFamily="34" charset="0"/>
                <a:ea typeface="Lato" charset="0"/>
                <a:cs typeface="Calibri" panose="020F0502020204030204" pitchFamily="34" charset="0"/>
              </a:rPr>
              <a:t>Düzenli olarak geri bildirim isteyin</a:t>
            </a:r>
          </a:p>
          <a:p>
            <a:pPr marL="180000" indent="-180000">
              <a:lnSpc>
                <a:spcPts val="1860"/>
              </a:lnSpc>
              <a:buClr>
                <a:srgbClr val="0289AE"/>
              </a:buClr>
              <a:buFont typeface="Arial" panose="020B0604020202020204" pitchFamily="34" charset="0"/>
              <a:buChar char="•"/>
            </a:pPr>
            <a:r>
              <a:rPr lang="en-US" sz="1600" dirty="0">
                <a:solidFill>
                  <a:srgbClr val="262626"/>
                </a:solidFill>
                <a:latin typeface="Calibri" panose="020F0502020204030204" pitchFamily="34" charset="0"/>
                <a:ea typeface="Lato" charset="0"/>
                <a:cs typeface="Calibri" panose="020F0502020204030204" pitchFamily="34" charset="0"/>
              </a:rPr>
              <a:t>Sorunlar ortaya çıktığında sakin davranmak</a:t>
            </a:r>
          </a:p>
        </p:txBody>
      </p:sp>
    </p:spTree>
    <p:extLst>
      <p:ext uri="{BB962C8B-B14F-4D97-AF65-F5344CB8AC3E}">
        <p14:creationId xmlns:p14="http://schemas.microsoft.com/office/powerpoint/2010/main" val="34723477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257F3-71D5-AFE2-8C91-01F28CF3B9C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EC8C397-A668-79DE-8C3F-1643D04DA961}"/>
              </a:ext>
            </a:extLst>
          </p:cNvPr>
          <p:cNvSpPr/>
          <p:nvPr/>
        </p:nvSpPr>
        <p:spPr>
          <a:xfrm flipH="1" flipV="1">
            <a:off x="0" y="625444"/>
            <a:ext cx="12185500" cy="11035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164038E0-AFD9-98DF-BC21-BCAA4564850B}"/>
              </a:ext>
            </a:extLst>
          </p:cNvPr>
          <p:cNvPicPr>
            <a:picLocks noChangeAspect="1"/>
          </p:cNvPicPr>
          <p:nvPr/>
        </p:nvPicPr>
        <p:blipFill>
          <a:blip>
            <a:extLst>
              <a:ext uri="{96DAC541-7B7A-43D3-8B79-37D633B846F1}">
                <asvg:svgBlip xmlns:asvg="http://schemas.microsoft.com/office/drawing/2016/SVG/main" r:embed="rId3"/>
              </a:ext>
            </a:extLst>
          </a:blip>
          <a:srcRect l="33433" t="30340" r="46313" b="41789"/>
          <a:stretch>
            <a:fillRect/>
          </a:stretch>
        </p:blipFill>
        <p:spPr>
          <a:xfrm rot="16200000">
            <a:off x="7780423" y="-1407236"/>
            <a:ext cx="2988026" cy="5822129"/>
          </a:xfrm>
          <a:prstGeom prst="rect">
            <a:avLst/>
          </a:prstGeom>
        </p:spPr>
      </p:pic>
      <p:sp>
        <p:nvSpPr>
          <p:cNvPr id="2" name="Text Placeholder 11">
            <a:extLst>
              <a:ext uri="{FF2B5EF4-FFF2-40B4-BE49-F238E27FC236}">
                <a16:creationId xmlns:a16="http://schemas.microsoft.com/office/drawing/2014/main" id="{1D467671-AAB9-8358-B62E-CE88646D1063}"/>
              </a:ext>
            </a:extLst>
          </p:cNvPr>
          <p:cNvSpPr txBox="1">
            <a:spLocks/>
          </p:cNvSpPr>
          <p:nvPr/>
        </p:nvSpPr>
        <p:spPr>
          <a:xfrm>
            <a:off x="633237" y="1077380"/>
            <a:ext cx="11404434"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tr-TR" sz="3400" b="1" noProof="1">
                <a:solidFill>
                  <a:schemeClr val="bg1"/>
                </a:solidFill>
                <a:cs typeface="Times New Roman" panose="02020603050405020304" pitchFamily="18" charset="0"/>
              </a:rPr>
              <a:t>Değişim ve Kesintileri Normalleştirmek</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96BF38A2-7719-4F6D-7B5D-A7E9D8151461}"/>
              </a:ext>
            </a:extLst>
          </p:cNvPr>
          <p:cNvSpPr/>
          <p:nvPr/>
        </p:nvSpPr>
        <p:spPr>
          <a:xfrm flipH="1">
            <a:off x="633237" y="1959567"/>
            <a:ext cx="4464856" cy="3570208"/>
          </a:xfrm>
          <a:prstGeom prst="rect">
            <a:avLst/>
          </a:prstGeom>
        </p:spPr>
        <p:txBody>
          <a:bodyPr wrap="square">
            <a:spAutoFit/>
          </a:bodyPr>
          <a:lstStyle/>
          <a:p>
            <a:r>
              <a:rPr lang="tr-TR" sz="2400" b="1" i="1" noProof="1">
                <a:solidFill>
                  <a:srgbClr val="262626"/>
                </a:solidFill>
              </a:rPr>
              <a:t>“Değişim, beklenen bir şey haline geldiğinde daha kolay hale gelir.”</a:t>
            </a:r>
          </a:p>
          <a:p>
            <a:endParaRPr lang="tr-TR" sz="2400" b="1" i="1" noProof="1">
              <a:solidFill>
                <a:srgbClr val="262626"/>
              </a:solidFill>
            </a:endParaRPr>
          </a:p>
          <a:p>
            <a:r>
              <a:rPr lang="tr-TR" sz="2200" noProof="1">
                <a:solidFill>
                  <a:srgbClr val="262626"/>
                </a:solidFill>
              </a:rPr>
              <a:t>Konaklama sektöründeki KOBİ’ler sürekli bir hareketlilik yaşar: yeni personel, sezonluk yoğunluklar, değişen misafir beklentileri. Liderler, ekiplerin değişimi işletmenin normal ritmi, istikrarlı bir tehdit olarak görmelerine yardımcı olur.</a:t>
            </a:r>
          </a:p>
        </p:txBody>
      </p:sp>
      <p:sp>
        <p:nvSpPr>
          <p:cNvPr id="13" name="Text Placeholder 11">
            <a:extLst>
              <a:ext uri="{FF2B5EF4-FFF2-40B4-BE49-F238E27FC236}">
                <a16:creationId xmlns:a16="http://schemas.microsoft.com/office/drawing/2014/main" id="{9D60F357-7A36-A72B-621F-F854C221BCEB}"/>
              </a:ext>
            </a:extLst>
          </p:cNvPr>
          <p:cNvSpPr txBox="1">
            <a:spLocks/>
          </p:cNvSpPr>
          <p:nvPr/>
        </p:nvSpPr>
        <p:spPr>
          <a:xfrm>
            <a:off x="586937" y="394844"/>
            <a:ext cx="5115158"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4000" b="1" dirty="0">
                <a:solidFill>
                  <a:schemeClr val="bg1"/>
                </a:solidFill>
                <a:highlight>
                  <a:srgbClr val="0289AE"/>
                </a:highlight>
                <a:cs typeface="Times New Roman" panose="02020603050405020304" pitchFamily="18" charset="0"/>
              </a:rPr>
              <a:t> 07</a:t>
            </a:r>
            <a:r>
              <a:rPr lang="en-US" sz="4000" b="1" dirty="0">
                <a:solidFill>
                  <a:srgbClr val="0289AE"/>
                </a:solidFill>
                <a:highlight>
                  <a:srgbClr val="0289AE"/>
                </a:highlight>
                <a:cs typeface="Times New Roman" panose="02020603050405020304" pitchFamily="18" charset="0"/>
              </a:rPr>
              <a:t>.</a:t>
            </a:r>
          </a:p>
        </p:txBody>
      </p:sp>
      <p:sp>
        <p:nvSpPr>
          <p:cNvPr id="3" name="Rectangle 30">
            <a:extLst>
              <a:ext uri="{FF2B5EF4-FFF2-40B4-BE49-F238E27FC236}">
                <a16:creationId xmlns:a16="http://schemas.microsoft.com/office/drawing/2014/main" id="{90363076-D4D9-8CDE-A9F5-D0D11A9A993A}"/>
              </a:ext>
            </a:extLst>
          </p:cNvPr>
          <p:cNvSpPr/>
          <p:nvPr/>
        </p:nvSpPr>
        <p:spPr>
          <a:xfrm flipH="1">
            <a:off x="5461805" y="2344594"/>
            <a:ext cx="6008706" cy="3477875"/>
          </a:xfrm>
          <a:prstGeom prst="rect">
            <a:avLst/>
          </a:prstGeom>
        </p:spPr>
        <p:txBody>
          <a:bodyPr wrap="square">
            <a:spAutoFit/>
          </a:bodyPr>
          <a:lstStyle/>
          <a:p>
            <a:r>
              <a:rPr lang="tr-TR" sz="2000" b="1" noProof="1">
                <a:solidFill>
                  <a:srgbClr val="0289AE"/>
                </a:solidFill>
              </a:rPr>
              <a:t>Değişimi normalleştirmek için KOBİ liderleri şunları yapmalıdır:</a:t>
            </a:r>
          </a:p>
          <a:p>
            <a:endParaRPr lang="en-US" sz="2000" b="1" dirty="0">
              <a:solidFill>
                <a:srgbClr val="0289AE"/>
              </a:solidFill>
            </a:endParaRPr>
          </a:p>
          <a:p>
            <a:pPr marL="342900" indent="-342900">
              <a:buClr>
                <a:srgbClr val="62A844"/>
              </a:buClr>
              <a:buFont typeface="Arial" panose="020B0604020202020204" pitchFamily="34" charset="0"/>
              <a:buChar char="•"/>
            </a:pPr>
            <a:r>
              <a:rPr lang="en-US" dirty="0">
                <a:solidFill>
                  <a:srgbClr val="262626"/>
                </a:solidFill>
              </a:rPr>
              <a:t>Değişimi doğal ve sürekli bir süreç olarak ele almalıdır – bu, korkuyu azaltır</a:t>
            </a:r>
          </a:p>
          <a:p>
            <a:pPr marL="342900" indent="-342900">
              <a:buClr>
                <a:srgbClr val="62A844"/>
              </a:buClr>
              <a:buFont typeface="Arial" panose="020B0604020202020204" pitchFamily="34" charset="0"/>
              <a:buChar char="•"/>
            </a:pPr>
            <a:r>
              <a:rPr lang="en-US" dirty="0">
                <a:solidFill>
                  <a:srgbClr val="262626"/>
                </a:solidFill>
              </a:rPr>
              <a:t>Küçük, sık iyileştirmeler yapın; böylece bu, kültürün bir parçası haline gelir</a:t>
            </a:r>
          </a:p>
          <a:p>
            <a:pPr marL="342900" indent="-342900">
              <a:buClr>
                <a:srgbClr val="62A844"/>
              </a:buClr>
              <a:buFont typeface="Arial" panose="020B0604020202020204" pitchFamily="34" charset="0"/>
              <a:buChar char="•"/>
            </a:pPr>
            <a:r>
              <a:rPr lang="en-US" dirty="0">
                <a:solidFill>
                  <a:srgbClr val="262626"/>
                </a:solidFill>
              </a:rPr>
              <a:t>Bir aksaklık sırasında sakin kalın – sakinlik istikrar yaratır</a:t>
            </a:r>
          </a:p>
          <a:p>
            <a:pPr marL="342900" indent="-342900">
              <a:buClr>
                <a:srgbClr val="62A844"/>
              </a:buClr>
              <a:buFont typeface="Arial" panose="020B0604020202020204" pitchFamily="34" charset="0"/>
              <a:buChar char="•"/>
            </a:pPr>
            <a:r>
              <a:rPr lang="en-US" dirty="0">
                <a:solidFill>
                  <a:srgbClr val="262626"/>
                </a:solidFill>
              </a:rPr>
              <a:t>Başarı ile birlikte öğrenmeyi de kutlayın – her hata bir öğrenmedir</a:t>
            </a:r>
          </a:p>
          <a:p>
            <a:pPr marL="342900" indent="-342900">
              <a:buClr>
                <a:srgbClr val="62A844"/>
              </a:buClr>
              <a:buFont typeface="Arial" panose="020B0604020202020204" pitchFamily="34" charset="0"/>
              <a:buChar char="•"/>
            </a:pPr>
            <a:r>
              <a:rPr lang="en-US" dirty="0">
                <a:solidFill>
                  <a:srgbClr val="262626"/>
                </a:solidFill>
              </a:rPr>
              <a:t>Rutinleri alışkanlık haline gelene kadar pekiştirmelidirler</a:t>
            </a:r>
          </a:p>
          <a:p>
            <a:pPr marL="342900" indent="-342900">
              <a:buClr>
                <a:srgbClr val="62A844"/>
              </a:buClr>
              <a:buFont typeface="Arial" panose="020B0604020202020204" pitchFamily="34" charset="0"/>
              <a:buChar char="•"/>
            </a:pPr>
            <a:r>
              <a:rPr lang="en-IE" dirty="0">
                <a:solidFill>
                  <a:srgbClr val="262626"/>
                </a:solidFill>
              </a:rPr>
              <a:t>Dayanıklılık</a:t>
            </a:r>
            <a:r>
              <a:rPr lang="en-US" dirty="0">
                <a:solidFill>
                  <a:srgbClr val="262626"/>
                </a:solidFill>
              </a:rPr>
              <a:t> oluşturmak </a:t>
            </a:r>
            <a:r>
              <a:rPr lang="en-IE" dirty="0">
                <a:solidFill>
                  <a:srgbClr val="262626"/>
                </a:solidFill>
              </a:rPr>
              <a:t>ve direnci azaltmak </a:t>
            </a:r>
            <a:r>
              <a:rPr lang="en-US" dirty="0">
                <a:solidFill>
                  <a:srgbClr val="262626"/>
                </a:solidFill>
              </a:rPr>
              <a:t>için personeli duygusal olarak ve tutarlı bir şekilde destekleyin</a:t>
            </a:r>
          </a:p>
        </p:txBody>
      </p:sp>
    </p:spTree>
    <p:extLst>
      <p:ext uri="{BB962C8B-B14F-4D97-AF65-F5344CB8AC3E}">
        <p14:creationId xmlns:p14="http://schemas.microsoft.com/office/powerpoint/2010/main" val="1160520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60A4C-8625-2A42-C080-4A902481F91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F523C30-B93E-8788-08FF-17370D8BD007}"/>
              </a:ext>
            </a:extLst>
          </p:cNvPr>
          <p:cNvSpPr>
            <a:spLocks noGrp="1"/>
          </p:cNvSpPr>
          <p:nvPr>
            <p:ph type="body" sz="quarter" idx="16"/>
          </p:nvPr>
        </p:nvSpPr>
        <p:spPr>
          <a:xfrm>
            <a:off x="4311051" y="808250"/>
            <a:ext cx="2662853" cy="2234494"/>
          </a:xfrm>
        </p:spPr>
        <p:txBody>
          <a:bodyPr>
            <a:normAutofit/>
          </a:bodyPr>
          <a:lstStyle/>
          <a:p>
            <a:pPr algn="ctr" fontAlgn="t">
              <a:lnSpc>
                <a:spcPts val="4960"/>
              </a:lnSpc>
              <a:spcBef>
                <a:spcPts val="0"/>
              </a:spcBef>
            </a:pPr>
            <a:r>
              <a:rPr lang="tr-TR" b="1" noProof="1"/>
              <a:t>Strateji ve </a:t>
            </a:r>
          </a:p>
          <a:p>
            <a:pPr algn="ctr" fontAlgn="t">
              <a:lnSpc>
                <a:spcPts val="4960"/>
              </a:lnSpc>
              <a:spcBef>
                <a:spcPts val="0"/>
              </a:spcBef>
            </a:pPr>
            <a:r>
              <a:rPr lang="tr-TR" b="1" noProof="1"/>
              <a:t>Eylem </a:t>
            </a:r>
          </a:p>
          <a:p>
            <a:pPr fontAlgn="t">
              <a:lnSpc>
                <a:spcPts val="496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4E2BD404-C41E-15D8-F387-200F8112F572}"/>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04</a:t>
            </a:r>
          </a:p>
        </p:txBody>
      </p:sp>
    </p:spTree>
    <p:extLst>
      <p:ext uri="{BB962C8B-B14F-4D97-AF65-F5344CB8AC3E}">
        <p14:creationId xmlns:p14="http://schemas.microsoft.com/office/powerpoint/2010/main" val="41272213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C21A9-2CCC-BBDE-FABC-1A1EA8AE9CF5}"/>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A2E84D8A-97E9-5DDA-429C-FE8BA34F0FA8}"/>
              </a:ext>
            </a:extLst>
          </p:cNvPr>
          <p:cNvSpPr txBox="1">
            <a:spLocks/>
          </p:cNvSpPr>
          <p:nvPr/>
        </p:nvSpPr>
        <p:spPr>
          <a:xfrm>
            <a:off x="454695" y="462163"/>
            <a:ext cx="73234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Strateji Planlama ve Uygulama</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5B9914B2-EC3B-5820-4F71-45B4E39AF55A}"/>
              </a:ext>
            </a:extLst>
          </p:cNvPr>
          <p:cNvCxnSpPr>
            <a:cxnSpLocks/>
          </p:cNvCxnSpPr>
          <p:nvPr/>
        </p:nvCxnSpPr>
        <p:spPr>
          <a:xfrm>
            <a:off x="0" y="1220125"/>
            <a:ext cx="737307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93" name="Group 92">
            <a:extLst>
              <a:ext uri="{FF2B5EF4-FFF2-40B4-BE49-F238E27FC236}">
                <a16:creationId xmlns:a16="http://schemas.microsoft.com/office/drawing/2014/main" id="{45F10407-374C-7110-90A1-7A7AFCBD89EB}"/>
              </a:ext>
            </a:extLst>
          </p:cNvPr>
          <p:cNvGrpSpPr/>
          <p:nvPr/>
        </p:nvGrpSpPr>
        <p:grpSpPr>
          <a:xfrm>
            <a:off x="639777" y="0"/>
            <a:ext cx="10946482" cy="6858000"/>
            <a:chOff x="639776" y="-2162319"/>
            <a:chExt cx="12094699" cy="7577360"/>
          </a:xfrm>
        </p:grpSpPr>
        <p:grpSp>
          <p:nvGrpSpPr>
            <p:cNvPr id="3" name="Google Shape;1267;p35">
              <a:extLst>
                <a:ext uri="{FF2B5EF4-FFF2-40B4-BE49-F238E27FC236}">
                  <a16:creationId xmlns:a16="http://schemas.microsoft.com/office/drawing/2014/main" id="{23376059-EFB6-3CEE-CF7E-57060EDBFC13}"/>
                </a:ext>
              </a:extLst>
            </p:cNvPr>
            <p:cNvGrpSpPr/>
            <p:nvPr/>
          </p:nvGrpSpPr>
          <p:grpSpPr>
            <a:xfrm>
              <a:off x="661896" y="-755551"/>
              <a:ext cx="2407270" cy="5531619"/>
              <a:chOff x="531450" y="500344"/>
              <a:chExt cx="1346700" cy="3094556"/>
            </a:xfrm>
          </p:grpSpPr>
          <p:sp>
            <p:nvSpPr>
              <p:cNvPr id="4" name="Google Shape;1268;p35">
                <a:extLst>
                  <a:ext uri="{FF2B5EF4-FFF2-40B4-BE49-F238E27FC236}">
                    <a16:creationId xmlns:a16="http://schemas.microsoft.com/office/drawing/2014/main" id="{73C08218-3A7D-F0F7-AEA3-C51FE6AD477F}"/>
                  </a:ext>
                </a:extLst>
              </p:cNvPr>
              <p:cNvSpPr/>
              <p:nvPr/>
            </p:nvSpPr>
            <p:spPr>
              <a:xfrm rot="10800000">
                <a:off x="531450" y="2248200"/>
                <a:ext cx="1346700" cy="1346700"/>
              </a:xfrm>
              <a:prstGeom prst="arc">
                <a:avLst>
                  <a:gd name="adj1" fmla="val 10811050"/>
                  <a:gd name="adj2" fmla="val 0"/>
                </a:avLst>
              </a:prstGeom>
              <a:noFill/>
              <a:ln w="76200" cap="flat" cmpd="sng">
                <a:solidFill>
                  <a:srgbClr val="62A84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cxnSp>
            <p:nvCxnSpPr>
              <p:cNvPr id="5" name="Google Shape;1269;p35">
                <a:extLst>
                  <a:ext uri="{FF2B5EF4-FFF2-40B4-BE49-F238E27FC236}">
                    <a16:creationId xmlns:a16="http://schemas.microsoft.com/office/drawing/2014/main" id="{5FAB0CFC-6204-2133-35DD-8A977A8D0A4D}"/>
                  </a:ext>
                </a:extLst>
              </p:cNvPr>
              <p:cNvCxnSpPr>
                <a:cxnSpLocks/>
                <a:stCxn id="4" idx="2"/>
              </p:cNvCxnSpPr>
              <p:nvPr/>
            </p:nvCxnSpPr>
            <p:spPr>
              <a:xfrm flipV="1">
                <a:off x="531450" y="500344"/>
                <a:ext cx="0" cy="2421206"/>
              </a:xfrm>
              <a:prstGeom prst="straightConnector1">
                <a:avLst/>
              </a:prstGeom>
              <a:noFill/>
              <a:ln w="76200" cap="flat" cmpd="sng">
                <a:solidFill>
                  <a:srgbClr val="62A844"/>
                </a:solidFill>
                <a:prstDash val="solid"/>
                <a:round/>
                <a:headEnd type="none" w="med" len="med"/>
                <a:tailEnd type="none" w="med" len="med"/>
              </a:ln>
            </p:spPr>
          </p:cxnSp>
          <p:grpSp>
            <p:nvGrpSpPr>
              <p:cNvPr id="6" name="Google Shape;1270;p35">
                <a:extLst>
                  <a:ext uri="{FF2B5EF4-FFF2-40B4-BE49-F238E27FC236}">
                    <a16:creationId xmlns:a16="http://schemas.microsoft.com/office/drawing/2014/main" id="{EA780BE7-B362-73A3-0360-96A1C64613DC}"/>
                  </a:ext>
                </a:extLst>
              </p:cNvPr>
              <p:cNvGrpSpPr/>
              <p:nvPr/>
            </p:nvGrpSpPr>
            <p:grpSpPr>
              <a:xfrm>
                <a:off x="836677" y="2156250"/>
                <a:ext cx="736471" cy="1142036"/>
                <a:chOff x="836677" y="2156250"/>
                <a:chExt cx="736471" cy="1142036"/>
              </a:xfrm>
            </p:grpSpPr>
            <p:cxnSp>
              <p:nvCxnSpPr>
                <p:cNvPr id="7" name="Google Shape;1271;p35">
                  <a:extLst>
                    <a:ext uri="{FF2B5EF4-FFF2-40B4-BE49-F238E27FC236}">
                      <a16:creationId xmlns:a16="http://schemas.microsoft.com/office/drawing/2014/main" id="{BC651B09-9CF5-A444-8D7C-97CCFE97DD03}"/>
                    </a:ext>
                  </a:extLst>
                </p:cNvPr>
                <p:cNvCxnSpPr/>
                <p:nvPr/>
              </p:nvCxnSpPr>
              <p:spPr>
                <a:xfrm rot="10800000">
                  <a:off x="1200425"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8" name="Google Shape;1272;p35">
                  <a:extLst>
                    <a:ext uri="{FF2B5EF4-FFF2-40B4-BE49-F238E27FC236}">
                      <a16:creationId xmlns:a16="http://schemas.microsoft.com/office/drawing/2014/main" id="{5FE8A280-3A09-C4AE-7264-9FDF230E59D9}"/>
                    </a:ext>
                  </a:extLst>
                </p:cNvPr>
                <p:cNvGrpSpPr/>
                <p:nvPr/>
              </p:nvGrpSpPr>
              <p:grpSpPr>
                <a:xfrm>
                  <a:off x="836677" y="2561257"/>
                  <a:ext cx="736471" cy="737029"/>
                  <a:chOff x="836677" y="2561257"/>
                  <a:chExt cx="736471" cy="737029"/>
                </a:xfrm>
              </p:grpSpPr>
              <p:sp>
                <p:nvSpPr>
                  <p:cNvPr id="12" name="Google Shape;1273;p35">
                    <a:extLst>
                      <a:ext uri="{FF2B5EF4-FFF2-40B4-BE49-F238E27FC236}">
                        <a16:creationId xmlns:a16="http://schemas.microsoft.com/office/drawing/2014/main" id="{FC1BCA67-5F21-3992-5FA2-6392D0BE8C60}"/>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 name="Google Shape;1274;p35">
                    <a:extLst>
                      <a:ext uri="{FF2B5EF4-FFF2-40B4-BE49-F238E27FC236}">
                        <a16:creationId xmlns:a16="http://schemas.microsoft.com/office/drawing/2014/main" id="{15A77CDA-7171-8AED-A87D-14D8103E9727}"/>
                      </a:ext>
                    </a:extLst>
                  </p:cNvPr>
                  <p:cNvSpPr/>
                  <p:nvPr/>
                </p:nvSpPr>
                <p:spPr>
                  <a:xfrm>
                    <a:off x="94863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grpSp>
        </p:grpSp>
        <p:grpSp>
          <p:nvGrpSpPr>
            <p:cNvPr id="14" name="Google Shape;1278;p35">
              <a:extLst>
                <a:ext uri="{FF2B5EF4-FFF2-40B4-BE49-F238E27FC236}">
                  <a16:creationId xmlns:a16="http://schemas.microsoft.com/office/drawing/2014/main" id="{57AA9827-A05D-5E0C-E4CE-ABBDD0F8E263}"/>
                </a:ext>
              </a:extLst>
            </p:cNvPr>
            <p:cNvGrpSpPr/>
            <p:nvPr/>
          </p:nvGrpSpPr>
          <p:grpSpPr>
            <a:xfrm>
              <a:off x="5477282" y="2204435"/>
              <a:ext cx="2407268" cy="2571632"/>
              <a:chOff x="3225325" y="2156250"/>
              <a:chExt cx="1346700" cy="1438650"/>
            </a:xfrm>
          </p:grpSpPr>
          <p:sp>
            <p:nvSpPr>
              <p:cNvPr id="15" name="Google Shape;1279;p35">
                <a:extLst>
                  <a:ext uri="{FF2B5EF4-FFF2-40B4-BE49-F238E27FC236}">
                    <a16:creationId xmlns:a16="http://schemas.microsoft.com/office/drawing/2014/main" id="{6BE3AECD-FC49-A9EB-02A6-E988EB40B947}"/>
                  </a:ext>
                </a:extLst>
              </p:cNvPr>
              <p:cNvSpPr/>
              <p:nvPr/>
            </p:nvSpPr>
            <p:spPr>
              <a:xfrm rot="10800000">
                <a:off x="3225325" y="2248200"/>
                <a:ext cx="1346700" cy="1346700"/>
              </a:xfrm>
              <a:prstGeom prst="arc">
                <a:avLst>
                  <a:gd name="adj1" fmla="val 10811050"/>
                  <a:gd name="adj2" fmla="val 0"/>
                </a:avLst>
              </a:prstGeom>
              <a:noFill/>
              <a:ln w="76200" cap="flat" cmpd="sng">
                <a:solidFill>
                  <a:srgbClr val="0289A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16" name="Google Shape;1280;p35">
                <a:extLst>
                  <a:ext uri="{FF2B5EF4-FFF2-40B4-BE49-F238E27FC236}">
                    <a16:creationId xmlns:a16="http://schemas.microsoft.com/office/drawing/2014/main" id="{776A4706-071D-CD3C-BFE5-BDB16F8D77A6}"/>
                  </a:ext>
                </a:extLst>
              </p:cNvPr>
              <p:cNvGrpSpPr/>
              <p:nvPr/>
            </p:nvGrpSpPr>
            <p:grpSpPr>
              <a:xfrm>
                <a:off x="3530407" y="2156250"/>
                <a:ext cx="736471" cy="1142036"/>
                <a:chOff x="3530407" y="2156250"/>
                <a:chExt cx="736471" cy="1142036"/>
              </a:xfrm>
            </p:grpSpPr>
            <p:cxnSp>
              <p:nvCxnSpPr>
                <p:cNvPr id="17" name="Google Shape;1281;p35">
                  <a:extLst>
                    <a:ext uri="{FF2B5EF4-FFF2-40B4-BE49-F238E27FC236}">
                      <a16:creationId xmlns:a16="http://schemas.microsoft.com/office/drawing/2014/main" id="{88811CCA-F554-32C6-46C2-0F52A42DCBA8}"/>
                    </a:ext>
                  </a:extLst>
                </p:cNvPr>
                <p:cNvCxnSpPr/>
                <p:nvPr/>
              </p:nvCxnSpPr>
              <p:spPr>
                <a:xfrm rot="10800000">
                  <a:off x="3898644"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18" name="Google Shape;1282;p35">
                  <a:extLst>
                    <a:ext uri="{FF2B5EF4-FFF2-40B4-BE49-F238E27FC236}">
                      <a16:creationId xmlns:a16="http://schemas.microsoft.com/office/drawing/2014/main" id="{A081B1F0-4DD1-C451-97C8-4A414CE12BDD}"/>
                    </a:ext>
                  </a:extLst>
                </p:cNvPr>
                <p:cNvGrpSpPr/>
                <p:nvPr/>
              </p:nvGrpSpPr>
              <p:grpSpPr>
                <a:xfrm>
                  <a:off x="3530407" y="2561257"/>
                  <a:ext cx="736471" cy="737029"/>
                  <a:chOff x="3530407" y="2561257"/>
                  <a:chExt cx="736471" cy="737029"/>
                </a:xfrm>
              </p:grpSpPr>
              <p:sp>
                <p:nvSpPr>
                  <p:cNvPr id="22" name="Google Shape;1283;p35">
                    <a:extLst>
                      <a:ext uri="{FF2B5EF4-FFF2-40B4-BE49-F238E27FC236}">
                        <a16:creationId xmlns:a16="http://schemas.microsoft.com/office/drawing/2014/main" id="{A5ACB346-B2FD-3407-21BA-E19094B3E0F9}"/>
                      </a:ext>
                    </a:extLst>
                  </p:cNvPr>
                  <p:cNvSpPr/>
                  <p:nvPr/>
                </p:nvSpPr>
                <p:spPr>
                  <a:xfrm>
                    <a:off x="353040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3" name="Google Shape;1284;p35">
                    <a:extLst>
                      <a:ext uri="{FF2B5EF4-FFF2-40B4-BE49-F238E27FC236}">
                        <a16:creationId xmlns:a16="http://schemas.microsoft.com/office/drawing/2014/main" id="{B116A1A7-0771-1E1B-4771-F985DDAD4327}"/>
                      </a:ext>
                    </a:extLst>
                  </p:cNvPr>
                  <p:cNvSpPr/>
                  <p:nvPr/>
                </p:nvSpPr>
                <p:spPr>
                  <a:xfrm>
                    <a:off x="364318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3"/>
                      </a:solidFill>
                      <a:latin typeface="Calibri" panose="020F0502020204030204" pitchFamily="34" charset="0"/>
                      <a:cs typeface="Calibri" panose="020F0502020204030204" pitchFamily="34" charset="0"/>
                    </a:endParaRPr>
                  </a:p>
                </p:txBody>
              </p:sp>
            </p:grpSp>
          </p:grpSp>
        </p:grpSp>
        <p:grpSp>
          <p:nvGrpSpPr>
            <p:cNvPr id="33" name="Google Shape;1297;p35">
              <a:extLst>
                <a:ext uri="{FF2B5EF4-FFF2-40B4-BE49-F238E27FC236}">
                  <a16:creationId xmlns:a16="http://schemas.microsoft.com/office/drawing/2014/main" id="{4424B40D-ABDB-FD07-7985-0527D973BC94}"/>
                </a:ext>
              </a:extLst>
            </p:cNvPr>
            <p:cNvGrpSpPr/>
            <p:nvPr/>
          </p:nvGrpSpPr>
          <p:grpSpPr>
            <a:xfrm>
              <a:off x="3066713" y="2380284"/>
              <a:ext cx="2413170" cy="2589509"/>
              <a:chOff x="1876776" y="2254625"/>
              <a:chExt cx="1350000" cy="1448650"/>
            </a:xfrm>
          </p:grpSpPr>
          <p:sp>
            <p:nvSpPr>
              <p:cNvPr id="34" name="Google Shape;1298;p35">
                <a:extLst>
                  <a:ext uri="{FF2B5EF4-FFF2-40B4-BE49-F238E27FC236}">
                    <a16:creationId xmlns:a16="http://schemas.microsoft.com/office/drawing/2014/main" id="{3A369FC0-31B8-2C2A-A61F-8521B98A5CD1}"/>
                  </a:ext>
                </a:extLst>
              </p:cNvPr>
              <p:cNvSpPr/>
              <p:nvPr/>
            </p:nvSpPr>
            <p:spPr>
              <a:xfrm>
                <a:off x="1876776" y="2254625"/>
                <a:ext cx="1350000" cy="1350000"/>
              </a:xfrm>
              <a:prstGeom prst="arc">
                <a:avLst>
                  <a:gd name="adj1" fmla="val 10811050"/>
                  <a:gd name="adj2" fmla="val 0"/>
                </a:avLst>
              </a:prstGeom>
              <a:noFill/>
              <a:ln w="76200" cap="flat" cmpd="sng">
                <a:solidFill>
                  <a:srgbClr val="3D824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nvGrpSpPr>
              <p:cNvPr id="35" name="Google Shape;1299;p35">
                <a:extLst>
                  <a:ext uri="{FF2B5EF4-FFF2-40B4-BE49-F238E27FC236}">
                    <a16:creationId xmlns:a16="http://schemas.microsoft.com/office/drawing/2014/main" id="{08630910-851A-A1A5-C1E3-87112BC72F09}"/>
                  </a:ext>
                </a:extLst>
              </p:cNvPr>
              <p:cNvGrpSpPr/>
              <p:nvPr/>
            </p:nvGrpSpPr>
            <p:grpSpPr>
              <a:xfrm>
                <a:off x="2183542" y="2561257"/>
                <a:ext cx="736471" cy="1142018"/>
                <a:chOff x="2183542" y="2561257"/>
                <a:chExt cx="736471" cy="1142018"/>
              </a:xfrm>
            </p:grpSpPr>
            <p:cxnSp>
              <p:nvCxnSpPr>
                <p:cNvPr id="36" name="Google Shape;1300;p35">
                  <a:extLst>
                    <a:ext uri="{FF2B5EF4-FFF2-40B4-BE49-F238E27FC236}">
                      <a16:creationId xmlns:a16="http://schemas.microsoft.com/office/drawing/2014/main" id="{2D1F6CAF-444C-3A84-0FE3-0E766DB30A29}"/>
                    </a:ext>
                  </a:extLst>
                </p:cNvPr>
                <p:cNvCxnSpPr/>
                <p:nvPr/>
              </p:nvCxnSpPr>
              <p:spPr>
                <a:xfrm rot="10800000">
                  <a:off x="25518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37" name="Google Shape;1301;p35">
                  <a:extLst>
                    <a:ext uri="{FF2B5EF4-FFF2-40B4-BE49-F238E27FC236}">
                      <a16:creationId xmlns:a16="http://schemas.microsoft.com/office/drawing/2014/main" id="{AFD42001-EAEC-F530-1363-1B77E18D6060}"/>
                    </a:ext>
                  </a:extLst>
                </p:cNvPr>
                <p:cNvGrpSpPr/>
                <p:nvPr/>
              </p:nvGrpSpPr>
              <p:grpSpPr>
                <a:xfrm>
                  <a:off x="2183542" y="2561257"/>
                  <a:ext cx="736471" cy="737029"/>
                  <a:chOff x="2183542" y="2561257"/>
                  <a:chExt cx="736471" cy="737029"/>
                </a:xfrm>
              </p:grpSpPr>
              <p:sp>
                <p:nvSpPr>
                  <p:cNvPr id="41" name="Google Shape;1302;p35">
                    <a:extLst>
                      <a:ext uri="{FF2B5EF4-FFF2-40B4-BE49-F238E27FC236}">
                        <a16:creationId xmlns:a16="http://schemas.microsoft.com/office/drawing/2014/main" id="{82640AF3-FEE1-E9EB-3DAC-9F6F24FC8FB9}"/>
                      </a:ext>
                    </a:extLst>
                  </p:cNvPr>
                  <p:cNvSpPr/>
                  <p:nvPr/>
                </p:nvSpPr>
                <p:spPr>
                  <a:xfrm>
                    <a:off x="218354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42" name="Google Shape;1303;p35">
                    <a:extLst>
                      <a:ext uri="{FF2B5EF4-FFF2-40B4-BE49-F238E27FC236}">
                        <a16:creationId xmlns:a16="http://schemas.microsoft.com/office/drawing/2014/main" id="{7F4FF117-CB63-467B-8236-680C2345151E}"/>
                      </a:ext>
                    </a:extLst>
                  </p:cNvPr>
                  <p:cNvSpPr/>
                  <p:nvPr/>
                </p:nvSpPr>
                <p:spPr>
                  <a:xfrm>
                    <a:off x="2296297"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2"/>
                      </a:solidFill>
                      <a:latin typeface="Calibri" panose="020F0502020204030204" pitchFamily="34" charset="0"/>
                      <a:cs typeface="Calibri" panose="020F0502020204030204" pitchFamily="34" charset="0"/>
                    </a:endParaRPr>
                  </a:p>
                </p:txBody>
              </p:sp>
            </p:grpSp>
          </p:grpSp>
        </p:grpSp>
        <p:grpSp>
          <p:nvGrpSpPr>
            <p:cNvPr id="43" name="Google Shape;1307;p35">
              <a:extLst>
                <a:ext uri="{FF2B5EF4-FFF2-40B4-BE49-F238E27FC236}">
                  <a16:creationId xmlns:a16="http://schemas.microsoft.com/office/drawing/2014/main" id="{D85E4249-5A8F-BBA1-47A8-4E085BC38D58}"/>
                </a:ext>
              </a:extLst>
            </p:cNvPr>
            <p:cNvGrpSpPr/>
            <p:nvPr/>
          </p:nvGrpSpPr>
          <p:grpSpPr>
            <a:xfrm>
              <a:off x="7894623" y="2380285"/>
              <a:ext cx="2413168" cy="2589509"/>
              <a:chOff x="4577656" y="2254625"/>
              <a:chExt cx="1350000" cy="1448650"/>
            </a:xfrm>
          </p:grpSpPr>
          <p:sp>
            <p:nvSpPr>
              <p:cNvPr id="44" name="Google Shape;1308;p35">
                <a:extLst>
                  <a:ext uri="{FF2B5EF4-FFF2-40B4-BE49-F238E27FC236}">
                    <a16:creationId xmlns:a16="http://schemas.microsoft.com/office/drawing/2014/main" id="{EE3ABAC5-E3C8-E35D-0439-F382B7D93659}"/>
                  </a:ext>
                </a:extLst>
              </p:cNvPr>
              <p:cNvSpPr/>
              <p:nvPr/>
            </p:nvSpPr>
            <p:spPr>
              <a:xfrm>
                <a:off x="4577656" y="2254625"/>
                <a:ext cx="1350000" cy="1350000"/>
              </a:xfrm>
              <a:prstGeom prst="arc">
                <a:avLst>
                  <a:gd name="adj1" fmla="val 10811050"/>
                  <a:gd name="adj2" fmla="val 0"/>
                </a:avLst>
              </a:prstGeom>
              <a:noFill/>
              <a:ln w="76200" cap="flat" cmpd="sng">
                <a:solidFill>
                  <a:srgbClr val="0667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45" name="Google Shape;1309;p35">
                <a:extLst>
                  <a:ext uri="{FF2B5EF4-FFF2-40B4-BE49-F238E27FC236}">
                    <a16:creationId xmlns:a16="http://schemas.microsoft.com/office/drawing/2014/main" id="{8CFB62A2-35FE-A57A-AB95-0776679F00E3}"/>
                  </a:ext>
                </a:extLst>
              </p:cNvPr>
              <p:cNvGrpSpPr/>
              <p:nvPr/>
            </p:nvGrpSpPr>
            <p:grpSpPr>
              <a:xfrm>
                <a:off x="4877272" y="2561257"/>
                <a:ext cx="736471" cy="1142018"/>
                <a:chOff x="4877272" y="2561257"/>
                <a:chExt cx="736471" cy="1142018"/>
              </a:xfrm>
            </p:grpSpPr>
            <p:cxnSp>
              <p:nvCxnSpPr>
                <p:cNvPr id="46" name="Google Shape;1310;p35">
                  <a:extLst>
                    <a:ext uri="{FF2B5EF4-FFF2-40B4-BE49-F238E27FC236}">
                      <a16:creationId xmlns:a16="http://schemas.microsoft.com/office/drawing/2014/main" id="{61DE0871-4576-7B60-0D71-22D470940BE4}"/>
                    </a:ext>
                  </a:extLst>
                </p:cNvPr>
                <p:cNvCxnSpPr/>
                <p:nvPr/>
              </p:nvCxnSpPr>
              <p:spPr>
                <a:xfrm rot="10800000">
                  <a:off x="52455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47" name="Google Shape;1311;p35">
                  <a:extLst>
                    <a:ext uri="{FF2B5EF4-FFF2-40B4-BE49-F238E27FC236}">
                      <a16:creationId xmlns:a16="http://schemas.microsoft.com/office/drawing/2014/main" id="{4DA7E607-23DF-FC06-C62E-E009578C59F8}"/>
                    </a:ext>
                  </a:extLst>
                </p:cNvPr>
                <p:cNvGrpSpPr/>
                <p:nvPr/>
              </p:nvGrpSpPr>
              <p:grpSpPr>
                <a:xfrm>
                  <a:off x="4877272" y="2561257"/>
                  <a:ext cx="736471" cy="737029"/>
                  <a:chOff x="4877272" y="2561257"/>
                  <a:chExt cx="736471" cy="737029"/>
                </a:xfrm>
              </p:grpSpPr>
              <p:sp>
                <p:nvSpPr>
                  <p:cNvPr id="51" name="Google Shape;1312;p35">
                    <a:extLst>
                      <a:ext uri="{FF2B5EF4-FFF2-40B4-BE49-F238E27FC236}">
                        <a16:creationId xmlns:a16="http://schemas.microsoft.com/office/drawing/2014/main" id="{55B3A8D9-40C2-3409-E87D-BDDC5E9BF8CA}"/>
                      </a:ext>
                    </a:extLst>
                  </p:cNvPr>
                  <p:cNvSpPr/>
                  <p:nvPr/>
                </p:nvSpPr>
                <p:spPr>
                  <a:xfrm>
                    <a:off x="487727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52" name="Google Shape;1313;p35">
                    <a:extLst>
                      <a:ext uri="{FF2B5EF4-FFF2-40B4-BE49-F238E27FC236}">
                        <a16:creationId xmlns:a16="http://schemas.microsoft.com/office/drawing/2014/main" id="{1F160C2C-4EEB-2515-7DF3-ED5D366DAC34}"/>
                      </a:ext>
                    </a:extLst>
                  </p:cNvPr>
                  <p:cNvSpPr/>
                  <p:nvPr/>
                </p:nvSpPr>
                <p:spPr>
                  <a:xfrm>
                    <a:off x="4990072"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4"/>
                      </a:solidFill>
                      <a:latin typeface="Calibri" panose="020F0502020204030204" pitchFamily="34" charset="0"/>
                      <a:cs typeface="Calibri" panose="020F0502020204030204" pitchFamily="34" charset="0"/>
                    </a:endParaRPr>
                  </a:p>
                </p:txBody>
              </p:sp>
            </p:grpSp>
          </p:grpSp>
        </p:grpSp>
        <p:sp>
          <p:nvSpPr>
            <p:cNvPr id="85" name="Google Shape;1306;p35">
              <a:extLst>
                <a:ext uri="{FF2B5EF4-FFF2-40B4-BE49-F238E27FC236}">
                  <a16:creationId xmlns:a16="http://schemas.microsoft.com/office/drawing/2014/main" id="{F2A38DC8-6585-46F8-FE28-027C44EF0774}"/>
                </a:ext>
              </a:extLst>
            </p:cNvPr>
            <p:cNvSpPr txBox="1"/>
            <p:nvPr/>
          </p:nvSpPr>
          <p:spPr>
            <a:xfrm>
              <a:off x="3235004" y="4335550"/>
              <a:ext cx="2100595" cy="1078955"/>
            </a:xfrm>
            <a:prstGeom prst="rect">
              <a:avLst/>
            </a:prstGeom>
            <a:noFill/>
            <a:ln>
              <a:noFill/>
            </a:ln>
          </p:spPr>
          <p:txBody>
            <a:bodyPr spcFirstLastPara="1" wrap="square" lIns="91425" tIns="91425" rIns="91425" bIns="91425" anchor="t" anchorCtr="0">
              <a:noAutofit/>
            </a:bodyPr>
            <a:lstStyle/>
            <a:p>
              <a:pPr algn="ctr">
                <a:lnSpc>
                  <a:spcPts val="1620"/>
                </a:lnSpc>
              </a:pPr>
              <a:r>
                <a:rPr lang="en-IE" sz="2400" b="1" dirty="0">
                  <a:solidFill>
                    <a:srgbClr val="3D8241"/>
                  </a:solidFill>
                  <a:latin typeface="Calibri" panose="020F0502020204030204" pitchFamily="34" charset="0"/>
                  <a:ea typeface="Fira Sans"/>
                  <a:cs typeface="Calibri" panose="020F0502020204030204" pitchFamily="34" charset="0"/>
                  <a:sym typeface="Fira Sans"/>
                </a:rPr>
                <a:t> Öncelikler</a:t>
              </a:r>
            </a:p>
          </p:txBody>
        </p:sp>
        <p:sp>
          <p:nvSpPr>
            <p:cNvPr id="86" name="Google Shape;1277;p35">
              <a:extLst>
                <a:ext uri="{FF2B5EF4-FFF2-40B4-BE49-F238E27FC236}">
                  <a16:creationId xmlns:a16="http://schemas.microsoft.com/office/drawing/2014/main" id="{E10AD30D-390C-CF84-D5E6-FCB312BEF94E}"/>
                </a:ext>
              </a:extLst>
            </p:cNvPr>
            <p:cNvSpPr txBox="1"/>
            <p:nvPr/>
          </p:nvSpPr>
          <p:spPr>
            <a:xfrm>
              <a:off x="639776" y="1820804"/>
              <a:ext cx="2451864" cy="1078955"/>
            </a:xfrm>
            <a:prstGeom prst="rect">
              <a:avLst/>
            </a:prstGeom>
            <a:noFill/>
            <a:ln>
              <a:noFill/>
            </a:ln>
          </p:spPr>
          <p:txBody>
            <a:bodyPr spcFirstLastPara="1" wrap="square" lIns="91425" tIns="91425" rIns="91425" bIns="91425" anchor="b" anchorCtr="0">
              <a:noAutofit/>
            </a:bodyPr>
            <a:lstStyle/>
            <a:p>
              <a:pPr algn="ctr">
                <a:lnSpc>
                  <a:spcPts val="1620"/>
                </a:lnSpc>
              </a:pPr>
              <a:r>
                <a:rPr lang="en-IE" sz="2400" b="1" dirty="0">
                  <a:solidFill>
                    <a:srgbClr val="62A844"/>
                  </a:solidFill>
                  <a:latin typeface="Calibri" panose="020F0502020204030204" pitchFamily="34" charset="0"/>
                  <a:ea typeface="Fira Sans"/>
                  <a:cs typeface="Calibri" panose="020F0502020204030204" pitchFamily="34" charset="0"/>
                  <a:sym typeface="Fira Sans"/>
                </a:rPr>
                <a:t>Vizyon</a:t>
              </a:r>
            </a:p>
          </p:txBody>
        </p:sp>
        <p:sp>
          <p:nvSpPr>
            <p:cNvPr id="87" name="Google Shape;1287;p35">
              <a:extLst>
                <a:ext uri="{FF2B5EF4-FFF2-40B4-BE49-F238E27FC236}">
                  <a16:creationId xmlns:a16="http://schemas.microsoft.com/office/drawing/2014/main" id="{B2D13C59-9651-C048-C34F-79DA536D0669}"/>
                </a:ext>
              </a:extLst>
            </p:cNvPr>
            <p:cNvSpPr txBox="1"/>
            <p:nvPr/>
          </p:nvSpPr>
          <p:spPr>
            <a:xfrm>
              <a:off x="5450917" y="1820269"/>
              <a:ext cx="2451864" cy="1079491"/>
            </a:xfrm>
            <a:prstGeom prst="rect">
              <a:avLst/>
            </a:prstGeom>
            <a:noFill/>
            <a:ln>
              <a:noFill/>
            </a:ln>
          </p:spPr>
          <p:txBody>
            <a:bodyPr spcFirstLastPara="1" wrap="square" lIns="91425" tIns="91425" rIns="91425" bIns="91425" anchor="b" anchorCtr="0">
              <a:noAutofit/>
            </a:bodyPr>
            <a:lstStyle/>
            <a:p>
              <a:pPr algn="ctr">
                <a:lnSpc>
                  <a:spcPts val="1620"/>
                </a:lnSpc>
              </a:pPr>
              <a:r>
                <a:rPr lang="en-IE" sz="2400" b="1" dirty="0">
                  <a:solidFill>
                    <a:srgbClr val="0289AE"/>
                  </a:solidFill>
                  <a:latin typeface="Calibri" panose="020F0502020204030204" pitchFamily="34" charset="0"/>
                  <a:ea typeface="Fira Sans"/>
                  <a:cs typeface="Calibri" panose="020F0502020204030204" pitchFamily="34" charset="0"/>
                  <a:sym typeface="Fira Sans"/>
                </a:rPr>
                <a:t>Eylemler</a:t>
              </a:r>
            </a:p>
          </p:txBody>
        </p:sp>
        <p:sp>
          <p:nvSpPr>
            <p:cNvPr id="88" name="Google Shape;1316;p35">
              <a:extLst>
                <a:ext uri="{FF2B5EF4-FFF2-40B4-BE49-F238E27FC236}">
                  <a16:creationId xmlns:a16="http://schemas.microsoft.com/office/drawing/2014/main" id="{40D44A1C-2CA2-FCF6-B5EC-A25108430111}"/>
                </a:ext>
              </a:extLst>
            </p:cNvPr>
            <p:cNvSpPr txBox="1"/>
            <p:nvPr/>
          </p:nvSpPr>
          <p:spPr>
            <a:xfrm>
              <a:off x="7862568" y="4335550"/>
              <a:ext cx="2451864" cy="1079491"/>
            </a:xfrm>
            <a:prstGeom prst="rect">
              <a:avLst/>
            </a:prstGeom>
            <a:noFill/>
            <a:ln>
              <a:noFill/>
            </a:ln>
          </p:spPr>
          <p:txBody>
            <a:bodyPr spcFirstLastPara="1" wrap="square" lIns="91425" tIns="91425" rIns="91425" bIns="91425" anchor="t" anchorCtr="0">
              <a:noAutofit/>
            </a:bodyPr>
            <a:lstStyle/>
            <a:p>
              <a:pPr algn="ctr">
                <a:lnSpc>
                  <a:spcPts val="1620"/>
                </a:lnSpc>
              </a:pPr>
              <a:r>
                <a:rPr lang="en-IE" sz="2400" b="1" dirty="0">
                  <a:solidFill>
                    <a:srgbClr val="06677F"/>
                  </a:solidFill>
                  <a:latin typeface="Calibri" panose="020F0502020204030204" pitchFamily="34" charset="0"/>
                  <a:ea typeface="Fira Sans"/>
                  <a:cs typeface="Calibri" panose="020F0502020204030204" pitchFamily="34" charset="0"/>
                  <a:sym typeface="Fira Sans"/>
                </a:rPr>
                <a:t>Alışkanlıklar</a:t>
              </a:r>
            </a:p>
          </p:txBody>
        </p:sp>
        <p:grpSp>
          <p:nvGrpSpPr>
            <p:cNvPr id="78" name="Google Shape;1267;p35">
              <a:extLst>
                <a:ext uri="{FF2B5EF4-FFF2-40B4-BE49-F238E27FC236}">
                  <a16:creationId xmlns:a16="http://schemas.microsoft.com/office/drawing/2014/main" id="{06C3EE74-FAF7-98D2-86B5-A039B8968DC6}"/>
                </a:ext>
              </a:extLst>
            </p:cNvPr>
            <p:cNvGrpSpPr/>
            <p:nvPr/>
          </p:nvGrpSpPr>
          <p:grpSpPr>
            <a:xfrm flipH="1">
              <a:off x="10304731" y="-2162319"/>
              <a:ext cx="2407270" cy="6938386"/>
              <a:chOff x="531450" y="-286644"/>
              <a:chExt cx="1346700" cy="3881544"/>
            </a:xfrm>
          </p:grpSpPr>
          <p:sp>
            <p:nvSpPr>
              <p:cNvPr id="79" name="Google Shape;1268;p35">
                <a:extLst>
                  <a:ext uri="{FF2B5EF4-FFF2-40B4-BE49-F238E27FC236}">
                    <a16:creationId xmlns:a16="http://schemas.microsoft.com/office/drawing/2014/main" id="{F1A7B00C-441F-7D90-97B3-6B1286DFFFD3}"/>
                  </a:ext>
                </a:extLst>
              </p:cNvPr>
              <p:cNvSpPr/>
              <p:nvPr/>
            </p:nvSpPr>
            <p:spPr>
              <a:xfrm rot="10800000">
                <a:off x="531450" y="2248200"/>
                <a:ext cx="1346700" cy="1346700"/>
              </a:xfrm>
              <a:prstGeom prst="arc">
                <a:avLst>
                  <a:gd name="adj1" fmla="val 10811050"/>
                  <a:gd name="adj2" fmla="val 0"/>
                </a:avLst>
              </a:prstGeom>
              <a:noFill/>
              <a:ln w="76200" cap="flat" cmpd="sng">
                <a:solidFill>
                  <a:srgbClr val="EAB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cxnSp>
            <p:nvCxnSpPr>
              <p:cNvPr id="80" name="Google Shape;1269;p35">
                <a:extLst>
                  <a:ext uri="{FF2B5EF4-FFF2-40B4-BE49-F238E27FC236}">
                    <a16:creationId xmlns:a16="http://schemas.microsoft.com/office/drawing/2014/main" id="{F40E2D06-829F-5F12-3963-1037678371E6}"/>
                  </a:ext>
                </a:extLst>
              </p:cNvPr>
              <p:cNvCxnSpPr>
                <a:cxnSpLocks/>
                <a:stCxn id="79" idx="2"/>
              </p:cNvCxnSpPr>
              <p:nvPr/>
            </p:nvCxnSpPr>
            <p:spPr>
              <a:xfrm flipH="1" flipV="1">
                <a:off x="531450" y="-286644"/>
                <a:ext cx="0" cy="3208194"/>
              </a:xfrm>
              <a:prstGeom prst="straightConnector1">
                <a:avLst/>
              </a:prstGeom>
              <a:noFill/>
              <a:ln w="76200" cap="flat" cmpd="sng">
                <a:solidFill>
                  <a:srgbClr val="EABB22"/>
                </a:solidFill>
                <a:prstDash val="solid"/>
                <a:round/>
                <a:headEnd type="none" w="med" len="med"/>
                <a:tailEnd type="none" w="med" len="med"/>
              </a:ln>
            </p:spPr>
          </p:cxnSp>
          <p:grpSp>
            <p:nvGrpSpPr>
              <p:cNvPr id="81" name="Google Shape;1270;p35">
                <a:extLst>
                  <a:ext uri="{FF2B5EF4-FFF2-40B4-BE49-F238E27FC236}">
                    <a16:creationId xmlns:a16="http://schemas.microsoft.com/office/drawing/2014/main" id="{E7CCA69C-0BB6-640C-D31F-0ECE4E344F6A}"/>
                  </a:ext>
                </a:extLst>
              </p:cNvPr>
              <p:cNvGrpSpPr/>
              <p:nvPr/>
            </p:nvGrpSpPr>
            <p:grpSpPr>
              <a:xfrm>
                <a:off x="836677" y="2156250"/>
                <a:ext cx="736471" cy="1142036"/>
                <a:chOff x="836677" y="2156250"/>
                <a:chExt cx="736471" cy="1142036"/>
              </a:xfrm>
            </p:grpSpPr>
            <p:cxnSp>
              <p:nvCxnSpPr>
                <p:cNvPr id="82" name="Google Shape;1271;p35">
                  <a:extLst>
                    <a:ext uri="{FF2B5EF4-FFF2-40B4-BE49-F238E27FC236}">
                      <a16:creationId xmlns:a16="http://schemas.microsoft.com/office/drawing/2014/main" id="{3C335451-7F7C-C752-FEF3-59B0DCA2EA2C}"/>
                    </a:ext>
                  </a:extLst>
                </p:cNvPr>
                <p:cNvCxnSpPr/>
                <p:nvPr/>
              </p:nvCxnSpPr>
              <p:spPr>
                <a:xfrm rot="10800000">
                  <a:off x="1200425"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83" name="Google Shape;1272;p35">
                  <a:extLst>
                    <a:ext uri="{FF2B5EF4-FFF2-40B4-BE49-F238E27FC236}">
                      <a16:creationId xmlns:a16="http://schemas.microsoft.com/office/drawing/2014/main" id="{3B1BC290-471E-107D-75CA-B5CA6968F7D9}"/>
                    </a:ext>
                  </a:extLst>
                </p:cNvPr>
                <p:cNvGrpSpPr/>
                <p:nvPr/>
              </p:nvGrpSpPr>
              <p:grpSpPr>
                <a:xfrm>
                  <a:off x="836677" y="2561257"/>
                  <a:ext cx="736471" cy="737029"/>
                  <a:chOff x="836677" y="2561257"/>
                  <a:chExt cx="736471" cy="737029"/>
                </a:xfrm>
              </p:grpSpPr>
              <p:sp>
                <p:nvSpPr>
                  <p:cNvPr id="84" name="Google Shape;1273;p35">
                    <a:extLst>
                      <a:ext uri="{FF2B5EF4-FFF2-40B4-BE49-F238E27FC236}">
                        <a16:creationId xmlns:a16="http://schemas.microsoft.com/office/drawing/2014/main" id="{5E7A839C-A1D0-E0C1-34E0-E4B8A5017963}"/>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89" name="Google Shape;1274;p35">
                    <a:extLst>
                      <a:ext uri="{FF2B5EF4-FFF2-40B4-BE49-F238E27FC236}">
                        <a16:creationId xmlns:a16="http://schemas.microsoft.com/office/drawing/2014/main" id="{694E2F79-C6B7-18DB-9BD5-BFF161242712}"/>
                      </a:ext>
                    </a:extLst>
                  </p:cNvPr>
                  <p:cNvSpPr/>
                  <p:nvPr/>
                </p:nvSpPr>
                <p:spPr>
                  <a:xfrm>
                    <a:off x="94863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grpSp>
        </p:grpSp>
        <p:sp>
          <p:nvSpPr>
            <p:cNvPr id="90" name="Google Shape;1277;p35">
              <a:extLst>
                <a:ext uri="{FF2B5EF4-FFF2-40B4-BE49-F238E27FC236}">
                  <a16:creationId xmlns:a16="http://schemas.microsoft.com/office/drawing/2014/main" id="{A85208F9-3286-52F3-2BB0-AA3B26FB4F33}"/>
                </a:ext>
              </a:extLst>
            </p:cNvPr>
            <p:cNvSpPr txBox="1"/>
            <p:nvPr/>
          </p:nvSpPr>
          <p:spPr>
            <a:xfrm>
              <a:off x="10282611" y="1820803"/>
              <a:ext cx="2451864" cy="1078955"/>
            </a:xfrm>
            <a:prstGeom prst="rect">
              <a:avLst/>
            </a:prstGeom>
            <a:noFill/>
            <a:ln>
              <a:noFill/>
            </a:ln>
          </p:spPr>
          <p:txBody>
            <a:bodyPr spcFirstLastPara="1" wrap="square" lIns="91425" tIns="91425" rIns="91425" bIns="91425" anchor="b" anchorCtr="0">
              <a:noAutofit/>
            </a:bodyPr>
            <a:lstStyle/>
            <a:p>
              <a:pPr algn="ctr">
                <a:lnSpc>
                  <a:spcPts val="1620"/>
                </a:lnSpc>
              </a:pPr>
              <a:r>
                <a:rPr lang="en-IE" sz="2400" b="1" dirty="0">
                  <a:solidFill>
                    <a:srgbClr val="EABB22"/>
                  </a:solidFill>
                  <a:latin typeface="Calibri" panose="020F0502020204030204" pitchFamily="34" charset="0"/>
                  <a:ea typeface="Fira Sans"/>
                  <a:cs typeface="Calibri" panose="020F0502020204030204" pitchFamily="34" charset="0"/>
                  <a:sym typeface="Fira Sans"/>
                </a:rPr>
                <a:t>Sonuç</a:t>
              </a:r>
            </a:p>
          </p:txBody>
        </p:sp>
      </p:grpSp>
      <p:grpSp>
        <p:nvGrpSpPr>
          <p:cNvPr id="98" name="Graphic 2">
            <a:extLst>
              <a:ext uri="{FF2B5EF4-FFF2-40B4-BE49-F238E27FC236}">
                <a16:creationId xmlns:a16="http://schemas.microsoft.com/office/drawing/2014/main" id="{2A0F5915-38EB-8B13-A37B-0708164D56F0}"/>
              </a:ext>
            </a:extLst>
          </p:cNvPr>
          <p:cNvGrpSpPr/>
          <p:nvPr/>
        </p:nvGrpSpPr>
        <p:grpSpPr>
          <a:xfrm>
            <a:off x="1490917" y="4921850"/>
            <a:ext cx="498371" cy="530671"/>
            <a:chOff x="3918554" y="774528"/>
            <a:chExt cx="868197" cy="924466"/>
          </a:xfrm>
          <a:solidFill>
            <a:srgbClr val="62A844"/>
          </a:solidFill>
        </p:grpSpPr>
        <p:sp>
          <p:nvSpPr>
            <p:cNvPr id="104" name="Freeform 103">
              <a:extLst>
                <a:ext uri="{FF2B5EF4-FFF2-40B4-BE49-F238E27FC236}">
                  <a16:creationId xmlns:a16="http://schemas.microsoft.com/office/drawing/2014/main" id="{64CF2D10-6164-3C40-1B56-4CD397D5B159}"/>
                </a:ext>
              </a:extLst>
            </p:cNvPr>
            <p:cNvSpPr/>
            <p:nvPr/>
          </p:nvSpPr>
          <p:spPr>
            <a:xfrm>
              <a:off x="3918554" y="774528"/>
              <a:ext cx="868197" cy="924466"/>
            </a:xfrm>
            <a:custGeom>
              <a:avLst/>
              <a:gdLst>
                <a:gd name="connsiteX0" fmla="*/ 859428 w 868197"/>
                <a:gd name="connsiteY0" fmla="*/ 489969 h 924466"/>
                <a:gd name="connsiteX1" fmla="*/ 762772 w 868197"/>
                <a:gd name="connsiteY1" fmla="*/ 322855 h 924466"/>
                <a:gd name="connsiteX2" fmla="*/ 770902 w 868197"/>
                <a:gd name="connsiteY2" fmla="*/ 318338 h 924466"/>
                <a:gd name="connsiteX3" fmla="*/ 805228 w 868197"/>
                <a:gd name="connsiteY3" fmla="*/ 274075 h 924466"/>
                <a:gd name="connsiteX4" fmla="*/ 798002 w 868197"/>
                <a:gd name="connsiteY4" fmla="*/ 218973 h 924466"/>
                <a:gd name="connsiteX5" fmla="*/ 698636 w 868197"/>
                <a:gd name="connsiteY5" fmla="*/ 192776 h 924466"/>
                <a:gd name="connsiteX6" fmla="*/ 690507 w 868197"/>
                <a:gd name="connsiteY6" fmla="*/ 197293 h 924466"/>
                <a:gd name="connsiteX7" fmla="*/ 593851 w 868197"/>
                <a:gd name="connsiteY7" fmla="*/ 29275 h 924466"/>
                <a:gd name="connsiteX8" fmla="*/ 557718 w 868197"/>
                <a:gd name="connsiteY8" fmla="*/ 2176 h 924466"/>
                <a:gd name="connsiteX9" fmla="*/ 512552 w 868197"/>
                <a:gd name="connsiteY9" fmla="*/ 8499 h 924466"/>
                <a:gd name="connsiteX10" fmla="*/ 485452 w 868197"/>
                <a:gd name="connsiteY10" fmla="*/ 44632 h 924466"/>
                <a:gd name="connsiteX11" fmla="*/ 485452 w 868197"/>
                <a:gd name="connsiteY11" fmla="*/ 76248 h 924466"/>
                <a:gd name="connsiteX12" fmla="*/ 393314 w 868197"/>
                <a:gd name="connsiteY12" fmla="*/ 178324 h 924466"/>
                <a:gd name="connsiteX13" fmla="*/ 395120 w 868197"/>
                <a:gd name="connsiteY13" fmla="*/ 203616 h 924466"/>
                <a:gd name="connsiteX14" fmla="*/ 420413 w 868197"/>
                <a:gd name="connsiteY14" fmla="*/ 201810 h 924466"/>
                <a:gd name="connsiteX15" fmla="*/ 503519 w 868197"/>
                <a:gd name="connsiteY15" fmla="*/ 107865 h 924466"/>
                <a:gd name="connsiteX16" fmla="*/ 745609 w 868197"/>
                <a:gd name="connsiteY16" fmla="*/ 527005 h 924466"/>
                <a:gd name="connsiteX17" fmla="*/ 340921 w 868197"/>
                <a:gd name="connsiteY17" fmla="*/ 613725 h 924466"/>
                <a:gd name="connsiteX18" fmla="*/ 228006 w 868197"/>
                <a:gd name="connsiteY18" fmla="*/ 417704 h 924466"/>
                <a:gd name="connsiteX19" fmla="*/ 312015 w 868197"/>
                <a:gd name="connsiteY19" fmla="*/ 322855 h 924466"/>
                <a:gd name="connsiteX20" fmla="*/ 310208 w 868197"/>
                <a:gd name="connsiteY20" fmla="*/ 297562 h 924466"/>
                <a:gd name="connsiteX21" fmla="*/ 284915 w 868197"/>
                <a:gd name="connsiteY21" fmla="*/ 299369 h 924466"/>
                <a:gd name="connsiteX22" fmla="*/ 193680 w 868197"/>
                <a:gd name="connsiteY22" fmla="*/ 401444 h 924466"/>
                <a:gd name="connsiteX23" fmla="*/ 42825 w 868197"/>
                <a:gd name="connsiteY23" fmla="*/ 489066 h 924466"/>
                <a:gd name="connsiteX24" fmla="*/ 3079 w 868197"/>
                <a:gd name="connsiteY24" fmla="*/ 541459 h 924466"/>
                <a:gd name="connsiteX25" fmla="*/ 12112 w 868197"/>
                <a:gd name="connsiteY25" fmla="*/ 606498 h 924466"/>
                <a:gd name="connsiteX26" fmla="*/ 69925 w 868197"/>
                <a:gd name="connsiteY26" fmla="*/ 706767 h 924466"/>
                <a:gd name="connsiteX27" fmla="*/ 144900 w 868197"/>
                <a:gd name="connsiteY27" fmla="*/ 750126 h 924466"/>
                <a:gd name="connsiteX28" fmla="*/ 188260 w 868197"/>
                <a:gd name="connsiteY28" fmla="*/ 738383 h 924466"/>
                <a:gd name="connsiteX29" fmla="*/ 231619 w 868197"/>
                <a:gd name="connsiteY29" fmla="*/ 713993 h 924466"/>
                <a:gd name="connsiteX30" fmla="*/ 420413 w 868197"/>
                <a:gd name="connsiteY30" fmla="*/ 902787 h 924466"/>
                <a:gd name="connsiteX31" fmla="*/ 471903 w 868197"/>
                <a:gd name="connsiteY31" fmla="*/ 924467 h 924466"/>
                <a:gd name="connsiteX32" fmla="*/ 508036 w 868197"/>
                <a:gd name="connsiteY32" fmla="*/ 914531 h 924466"/>
                <a:gd name="connsiteX33" fmla="*/ 544168 w 868197"/>
                <a:gd name="connsiteY33" fmla="*/ 860331 h 924466"/>
                <a:gd name="connsiteX34" fmla="*/ 523392 w 868197"/>
                <a:gd name="connsiteY34" fmla="*/ 798905 h 924466"/>
                <a:gd name="connsiteX35" fmla="*/ 458353 w 868197"/>
                <a:gd name="connsiteY35" fmla="*/ 733866 h 924466"/>
                <a:gd name="connsiteX36" fmla="*/ 476419 w 868197"/>
                <a:gd name="connsiteY36" fmla="*/ 723930 h 924466"/>
                <a:gd name="connsiteX37" fmla="*/ 500809 w 868197"/>
                <a:gd name="connsiteY37" fmla="*/ 686893 h 924466"/>
                <a:gd name="connsiteX38" fmla="*/ 485452 w 868197"/>
                <a:gd name="connsiteY38" fmla="*/ 645341 h 924466"/>
                <a:gd name="connsiteX39" fmla="*/ 463773 w 868197"/>
                <a:gd name="connsiteY39" fmla="*/ 625468 h 924466"/>
                <a:gd name="connsiteX40" fmla="*/ 768192 w 868197"/>
                <a:gd name="connsiteY40" fmla="*/ 560428 h 924466"/>
                <a:gd name="connsiteX41" fmla="*/ 795292 w 868197"/>
                <a:gd name="connsiteY41" fmla="*/ 575785 h 924466"/>
                <a:gd name="connsiteX42" fmla="*/ 810648 w 868197"/>
                <a:gd name="connsiteY42" fmla="*/ 577592 h 924466"/>
                <a:gd name="connsiteX43" fmla="*/ 840458 w 868197"/>
                <a:gd name="connsiteY43" fmla="*/ 569462 h 924466"/>
                <a:gd name="connsiteX44" fmla="*/ 867557 w 868197"/>
                <a:gd name="connsiteY44" fmla="*/ 533329 h 924466"/>
                <a:gd name="connsiteX45" fmla="*/ 859428 w 868197"/>
                <a:gd name="connsiteY45" fmla="*/ 489969 h 924466"/>
                <a:gd name="connsiteX46" fmla="*/ 859428 w 868197"/>
                <a:gd name="connsiteY46" fmla="*/ 489969 h 924466"/>
                <a:gd name="connsiteX47" fmla="*/ 707670 w 868197"/>
                <a:gd name="connsiteY47" fmla="*/ 228006 h 924466"/>
                <a:gd name="connsiteX48" fmla="*/ 715799 w 868197"/>
                <a:gd name="connsiteY48" fmla="*/ 223490 h 924466"/>
                <a:gd name="connsiteX49" fmla="*/ 765482 w 868197"/>
                <a:gd name="connsiteY49" fmla="*/ 237039 h 924466"/>
                <a:gd name="connsiteX50" fmla="*/ 751932 w 868197"/>
                <a:gd name="connsiteY50" fmla="*/ 286722 h 924466"/>
                <a:gd name="connsiteX51" fmla="*/ 743802 w 868197"/>
                <a:gd name="connsiteY51" fmla="*/ 291239 h 924466"/>
                <a:gd name="connsiteX52" fmla="*/ 707670 w 868197"/>
                <a:gd name="connsiteY52" fmla="*/ 228909 h 924466"/>
                <a:gd name="connsiteX53" fmla="*/ 707670 w 868197"/>
                <a:gd name="connsiteY53" fmla="*/ 228006 h 924466"/>
                <a:gd name="connsiteX54" fmla="*/ 169290 w 868197"/>
                <a:gd name="connsiteY54" fmla="*/ 708573 h 924466"/>
                <a:gd name="connsiteX55" fmla="*/ 100637 w 868197"/>
                <a:gd name="connsiteY55" fmla="*/ 690507 h 924466"/>
                <a:gd name="connsiteX56" fmla="*/ 42825 w 868197"/>
                <a:gd name="connsiteY56" fmla="*/ 590238 h 924466"/>
                <a:gd name="connsiteX57" fmla="*/ 37405 w 868197"/>
                <a:gd name="connsiteY57" fmla="*/ 552299 h 924466"/>
                <a:gd name="connsiteX58" fmla="*/ 60891 w 868197"/>
                <a:gd name="connsiteY58" fmla="*/ 521586 h 924466"/>
                <a:gd name="connsiteX59" fmla="*/ 199100 w 868197"/>
                <a:gd name="connsiteY59" fmla="*/ 442093 h 924466"/>
                <a:gd name="connsiteX60" fmla="*/ 307498 w 868197"/>
                <a:gd name="connsiteY60" fmla="*/ 629081 h 924466"/>
                <a:gd name="connsiteX61" fmla="*/ 169290 w 868197"/>
                <a:gd name="connsiteY61" fmla="*/ 708573 h 924466"/>
                <a:gd name="connsiteX62" fmla="*/ 507132 w 868197"/>
                <a:gd name="connsiteY62" fmla="*/ 856718 h 924466"/>
                <a:gd name="connsiteX63" fmla="*/ 489066 w 868197"/>
                <a:gd name="connsiteY63" fmla="*/ 883817 h 924466"/>
                <a:gd name="connsiteX64" fmla="*/ 444803 w 868197"/>
                <a:gd name="connsiteY64" fmla="*/ 877495 h 924466"/>
                <a:gd name="connsiteX65" fmla="*/ 263235 w 868197"/>
                <a:gd name="connsiteY65" fmla="*/ 695927 h 924466"/>
                <a:gd name="connsiteX66" fmla="*/ 329178 w 868197"/>
                <a:gd name="connsiteY66" fmla="*/ 657987 h 924466"/>
                <a:gd name="connsiteX67" fmla="*/ 497196 w 868197"/>
                <a:gd name="connsiteY67" fmla="*/ 826005 h 924466"/>
                <a:gd name="connsiteX68" fmla="*/ 507132 w 868197"/>
                <a:gd name="connsiteY68" fmla="*/ 856718 h 924466"/>
                <a:gd name="connsiteX69" fmla="*/ 507132 w 868197"/>
                <a:gd name="connsiteY69" fmla="*/ 856718 h 924466"/>
                <a:gd name="connsiteX70" fmla="*/ 459256 w 868197"/>
                <a:gd name="connsiteY70" fmla="*/ 672440 h 924466"/>
                <a:gd name="connsiteX71" fmla="*/ 462869 w 868197"/>
                <a:gd name="connsiteY71" fmla="*/ 683280 h 924466"/>
                <a:gd name="connsiteX72" fmla="*/ 456546 w 868197"/>
                <a:gd name="connsiteY72" fmla="*/ 693217 h 924466"/>
                <a:gd name="connsiteX73" fmla="*/ 430350 w 868197"/>
                <a:gd name="connsiteY73" fmla="*/ 708573 h 924466"/>
                <a:gd name="connsiteX74" fmla="*/ 368021 w 868197"/>
                <a:gd name="connsiteY74" fmla="*/ 646244 h 924466"/>
                <a:gd name="connsiteX75" fmla="*/ 418607 w 868197"/>
                <a:gd name="connsiteY75" fmla="*/ 635404 h 924466"/>
                <a:gd name="connsiteX76" fmla="*/ 459256 w 868197"/>
                <a:gd name="connsiteY76" fmla="*/ 672440 h 924466"/>
                <a:gd name="connsiteX77" fmla="*/ 830521 w 868197"/>
                <a:gd name="connsiteY77" fmla="*/ 525199 h 924466"/>
                <a:gd name="connsiteX78" fmla="*/ 819681 w 868197"/>
                <a:gd name="connsiteY78" fmla="*/ 538749 h 924466"/>
                <a:gd name="connsiteX79" fmla="*/ 802518 w 868197"/>
                <a:gd name="connsiteY79" fmla="*/ 541459 h 924466"/>
                <a:gd name="connsiteX80" fmla="*/ 788969 w 868197"/>
                <a:gd name="connsiteY80" fmla="*/ 530619 h 924466"/>
                <a:gd name="connsiteX81" fmla="*/ 523392 w 868197"/>
                <a:gd name="connsiteY81" fmla="*/ 69925 h 924466"/>
                <a:gd name="connsiteX82" fmla="*/ 520682 w 868197"/>
                <a:gd name="connsiteY82" fmla="*/ 52762 h 924466"/>
                <a:gd name="connsiteX83" fmla="*/ 531522 w 868197"/>
                <a:gd name="connsiteY83" fmla="*/ 39212 h 924466"/>
                <a:gd name="connsiteX84" fmla="*/ 543265 w 868197"/>
                <a:gd name="connsiteY84" fmla="*/ 36502 h 924466"/>
                <a:gd name="connsiteX85" fmla="*/ 549588 w 868197"/>
                <a:gd name="connsiteY85" fmla="*/ 37405 h 924466"/>
                <a:gd name="connsiteX86" fmla="*/ 563138 w 868197"/>
                <a:gd name="connsiteY86" fmla="*/ 48245 h 924466"/>
                <a:gd name="connsiteX87" fmla="*/ 828715 w 868197"/>
                <a:gd name="connsiteY87" fmla="*/ 508939 h 924466"/>
                <a:gd name="connsiteX88" fmla="*/ 830521 w 868197"/>
                <a:gd name="connsiteY88" fmla="*/ 525199 h 92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68197" h="924466">
                  <a:moveTo>
                    <a:pt x="859428" y="489969"/>
                  </a:moveTo>
                  <a:lnTo>
                    <a:pt x="762772" y="322855"/>
                  </a:lnTo>
                  <a:lnTo>
                    <a:pt x="770902" y="318338"/>
                  </a:lnTo>
                  <a:cubicBezTo>
                    <a:pt x="788065" y="308402"/>
                    <a:pt x="799808" y="293045"/>
                    <a:pt x="805228" y="274075"/>
                  </a:cubicBezTo>
                  <a:cubicBezTo>
                    <a:pt x="810648" y="255106"/>
                    <a:pt x="807938" y="236136"/>
                    <a:pt x="798002" y="218973"/>
                  </a:cubicBezTo>
                  <a:cubicBezTo>
                    <a:pt x="778129" y="184647"/>
                    <a:pt x="732963" y="172000"/>
                    <a:pt x="698636" y="192776"/>
                  </a:cubicBezTo>
                  <a:lnTo>
                    <a:pt x="690507" y="197293"/>
                  </a:lnTo>
                  <a:lnTo>
                    <a:pt x="593851" y="29275"/>
                  </a:lnTo>
                  <a:cubicBezTo>
                    <a:pt x="585721" y="15726"/>
                    <a:pt x="573075" y="5789"/>
                    <a:pt x="557718" y="2176"/>
                  </a:cubicBezTo>
                  <a:cubicBezTo>
                    <a:pt x="542362" y="-2341"/>
                    <a:pt x="527005" y="369"/>
                    <a:pt x="512552" y="8499"/>
                  </a:cubicBezTo>
                  <a:cubicBezTo>
                    <a:pt x="498099" y="16629"/>
                    <a:pt x="489066" y="29275"/>
                    <a:pt x="485452" y="44632"/>
                  </a:cubicBezTo>
                  <a:cubicBezTo>
                    <a:pt x="482742" y="55472"/>
                    <a:pt x="482742" y="65408"/>
                    <a:pt x="485452" y="76248"/>
                  </a:cubicBezTo>
                  <a:lnTo>
                    <a:pt x="393314" y="178324"/>
                  </a:lnTo>
                  <a:cubicBezTo>
                    <a:pt x="386990" y="185550"/>
                    <a:pt x="386990" y="197293"/>
                    <a:pt x="395120" y="203616"/>
                  </a:cubicBezTo>
                  <a:cubicBezTo>
                    <a:pt x="402347" y="209940"/>
                    <a:pt x="414090" y="209940"/>
                    <a:pt x="420413" y="201810"/>
                  </a:cubicBezTo>
                  <a:lnTo>
                    <a:pt x="503519" y="107865"/>
                  </a:lnTo>
                  <a:lnTo>
                    <a:pt x="745609" y="527005"/>
                  </a:lnTo>
                  <a:lnTo>
                    <a:pt x="340921" y="613725"/>
                  </a:lnTo>
                  <a:lnTo>
                    <a:pt x="228006" y="417704"/>
                  </a:lnTo>
                  <a:lnTo>
                    <a:pt x="312015" y="322855"/>
                  </a:lnTo>
                  <a:cubicBezTo>
                    <a:pt x="318338" y="315628"/>
                    <a:pt x="318338" y="303885"/>
                    <a:pt x="310208" y="297562"/>
                  </a:cubicBezTo>
                  <a:cubicBezTo>
                    <a:pt x="302982" y="291239"/>
                    <a:pt x="291238" y="291239"/>
                    <a:pt x="284915" y="299369"/>
                  </a:cubicBezTo>
                  <a:lnTo>
                    <a:pt x="193680" y="401444"/>
                  </a:lnTo>
                  <a:lnTo>
                    <a:pt x="42825" y="489066"/>
                  </a:lnTo>
                  <a:cubicBezTo>
                    <a:pt x="22952" y="500809"/>
                    <a:pt x="8499" y="518876"/>
                    <a:pt x="3079" y="541459"/>
                  </a:cubicBezTo>
                  <a:cubicBezTo>
                    <a:pt x="-3245" y="564042"/>
                    <a:pt x="369" y="586625"/>
                    <a:pt x="12112" y="606498"/>
                  </a:cubicBezTo>
                  <a:lnTo>
                    <a:pt x="69925" y="706767"/>
                  </a:lnTo>
                  <a:cubicBezTo>
                    <a:pt x="86184" y="734769"/>
                    <a:pt x="115091" y="750126"/>
                    <a:pt x="144900" y="750126"/>
                  </a:cubicBezTo>
                  <a:cubicBezTo>
                    <a:pt x="159353" y="750126"/>
                    <a:pt x="174710" y="746513"/>
                    <a:pt x="188260" y="738383"/>
                  </a:cubicBezTo>
                  <a:lnTo>
                    <a:pt x="231619" y="713993"/>
                  </a:lnTo>
                  <a:lnTo>
                    <a:pt x="420413" y="902787"/>
                  </a:lnTo>
                  <a:cubicBezTo>
                    <a:pt x="434866" y="917240"/>
                    <a:pt x="452933" y="924467"/>
                    <a:pt x="471903" y="924467"/>
                  </a:cubicBezTo>
                  <a:cubicBezTo>
                    <a:pt x="484549" y="924467"/>
                    <a:pt x="497196" y="920854"/>
                    <a:pt x="508036" y="914531"/>
                  </a:cubicBezTo>
                  <a:cubicBezTo>
                    <a:pt x="527909" y="902787"/>
                    <a:pt x="540555" y="883817"/>
                    <a:pt x="544168" y="860331"/>
                  </a:cubicBezTo>
                  <a:cubicBezTo>
                    <a:pt x="546878" y="837748"/>
                    <a:pt x="539652" y="815165"/>
                    <a:pt x="523392" y="798905"/>
                  </a:cubicBezTo>
                  <a:lnTo>
                    <a:pt x="458353" y="733866"/>
                  </a:lnTo>
                  <a:lnTo>
                    <a:pt x="476419" y="723930"/>
                  </a:lnTo>
                  <a:cubicBezTo>
                    <a:pt x="489969" y="715800"/>
                    <a:pt x="499002" y="702250"/>
                    <a:pt x="500809" y="686893"/>
                  </a:cubicBezTo>
                  <a:cubicBezTo>
                    <a:pt x="502616" y="671537"/>
                    <a:pt x="497196" y="656181"/>
                    <a:pt x="485452" y="645341"/>
                  </a:cubicBezTo>
                  <a:lnTo>
                    <a:pt x="463773" y="625468"/>
                  </a:lnTo>
                  <a:lnTo>
                    <a:pt x="768192" y="560428"/>
                  </a:lnTo>
                  <a:cubicBezTo>
                    <a:pt x="775419" y="567655"/>
                    <a:pt x="784452" y="573075"/>
                    <a:pt x="795292" y="575785"/>
                  </a:cubicBezTo>
                  <a:cubicBezTo>
                    <a:pt x="800712" y="577592"/>
                    <a:pt x="805228" y="577592"/>
                    <a:pt x="810648" y="577592"/>
                  </a:cubicBezTo>
                  <a:cubicBezTo>
                    <a:pt x="820585" y="577592"/>
                    <a:pt x="830521" y="574882"/>
                    <a:pt x="840458" y="569462"/>
                  </a:cubicBezTo>
                  <a:cubicBezTo>
                    <a:pt x="854008" y="561332"/>
                    <a:pt x="863944" y="548685"/>
                    <a:pt x="867557" y="533329"/>
                  </a:cubicBezTo>
                  <a:cubicBezTo>
                    <a:pt x="869364" y="518876"/>
                    <a:pt x="867557" y="503519"/>
                    <a:pt x="859428" y="489969"/>
                  </a:cubicBezTo>
                  <a:lnTo>
                    <a:pt x="859428" y="489969"/>
                  </a:lnTo>
                  <a:close/>
                  <a:moveTo>
                    <a:pt x="707670" y="228006"/>
                  </a:moveTo>
                  <a:lnTo>
                    <a:pt x="715799" y="223490"/>
                  </a:lnTo>
                  <a:cubicBezTo>
                    <a:pt x="732963" y="213553"/>
                    <a:pt x="755546" y="218973"/>
                    <a:pt x="765482" y="237039"/>
                  </a:cubicBezTo>
                  <a:cubicBezTo>
                    <a:pt x="775419" y="254203"/>
                    <a:pt x="769999" y="276786"/>
                    <a:pt x="751932" y="286722"/>
                  </a:cubicBezTo>
                  <a:lnTo>
                    <a:pt x="743802" y="291239"/>
                  </a:lnTo>
                  <a:lnTo>
                    <a:pt x="707670" y="228909"/>
                  </a:lnTo>
                  <a:lnTo>
                    <a:pt x="707670" y="228006"/>
                  </a:lnTo>
                  <a:close/>
                  <a:moveTo>
                    <a:pt x="169290" y="708573"/>
                  </a:moveTo>
                  <a:cubicBezTo>
                    <a:pt x="145804" y="722123"/>
                    <a:pt x="115091" y="713993"/>
                    <a:pt x="100637" y="690507"/>
                  </a:cubicBezTo>
                  <a:lnTo>
                    <a:pt x="42825" y="590238"/>
                  </a:lnTo>
                  <a:cubicBezTo>
                    <a:pt x="36502" y="578495"/>
                    <a:pt x="34695" y="564945"/>
                    <a:pt x="37405" y="552299"/>
                  </a:cubicBezTo>
                  <a:cubicBezTo>
                    <a:pt x="40115" y="539652"/>
                    <a:pt x="49148" y="528812"/>
                    <a:pt x="60891" y="521586"/>
                  </a:cubicBezTo>
                  <a:lnTo>
                    <a:pt x="199100" y="442093"/>
                  </a:lnTo>
                  <a:lnTo>
                    <a:pt x="307498" y="629081"/>
                  </a:lnTo>
                  <a:lnTo>
                    <a:pt x="169290" y="708573"/>
                  </a:lnTo>
                  <a:close/>
                  <a:moveTo>
                    <a:pt x="507132" y="856718"/>
                  </a:moveTo>
                  <a:cubicBezTo>
                    <a:pt x="505326" y="868461"/>
                    <a:pt x="499002" y="878398"/>
                    <a:pt x="489066" y="883817"/>
                  </a:cubicBezTo>
                  <a:cubicBezTo>
                    <a:pt x="474613" y="891947"/>
                    <a:pt x="456546" y="890141"/>
                    <a:pt x="444803" y="877495"/>
                  </a:cubicBezTo>
                  <a:lnTo>
                    <a:pt x="263235" y="695927"/>
                  </a:lnTo>
                  <a:lnTo>
                    <a:pt x="329178" y="657987"/>
                  </a:lnTo>
                  <a:lnTo>
                    <a:pt x="497196" y="826005"/>
                  </a:lnTo>
                  <a:cubicBezTo>
                    <a:pt x="504422" y="833232"/>
                    <a:pt x="508939" y="844975"/>
                    <a:pt x="507132" y="856718"/>
                  </a:cubicBezTo>
                  <a:lnTo>
                    <a:pt x="507132" y="856718"/>
                  </a:lnTo>
                  <a:close/>
                  <a:moveTo>
                    <a:pt x="459256" y="672440"/>
                  </a:moveTo>
                  <a:cubicBezTo>
                    <a:pt x="461966" y="675150"/>
                    <a:pt x="463773" y="678764"/>
                    <a:pt x="462869" y="683280"/>
                  </a:cubicBezTo>
                  <a:cubicBezTo>
                    <a:pt x="461966" y="687797"/>
                    <a:pt x="460159" y="690507"/>
                    <a:pt x="456546" y="693217"/>
                  </a:cubicBezTo>
                  <a:lnTo>
                    <a:pt x="430350" y="708573"/>
                  </a:lnTo>
                  <a:lnTo>
                    <a:pt x="368021" y="646244"/>
                  </a:lnTo>
                  <a:lnTo>
                    <a:pt x="418607" y="635404"/>
                  </a:lnTo>
                  <a:lnTo>
                    <a:pt x="459256" y="672440"/>
                  </a:lnTo>
                  <a:close/>
                  <a:moveTo>
                    <a:pt x="830521" y="525199"/>
                  </a:moveTo>
                  <a:cubicBezTo>
                    <a:pt x="828715" y="531522"/>
                    <a:pt x="825101" y="536039"/>
                    <a:pt x="819681" y="538749"/>
                  </a:cubicBezTo>
                  <a:cubicBezTo>
                    <a:pt x="814261" y="541459"/>
                    <a:pt x="807938" y="542362"/>
                    <a:pt x="802518" y="541459"/>
                  </a:cubicBezTo>
                  <a:cubicBezTo>
                    <a:pt x="796195" y="539652"/>
                    <a:pt x="791678" y="536039"/>
                    <a:pt x="788969" y="530619"/>
                  </a:cubicBezTo>
                  <a:lnTo>
                    <a:pt x="523392" y="69925"/>
                  </a:lnTo>
                  <a:cubicBezTo>
                    <a:pt x="520682" y="64505"/>
                    <a:pt x="519779" y="58182"/>
                    <a:pt x="520682" y="52762"/>
                  </a:cubicBezTo>
                  <a:cubicBezTo>
                    <a:pt x="522489" y="46439"/>
                    <a:pt x="526102" y="41922"/>
                    <a:pt x="531522" y="39212"/>
                  </a:cubicBezTo>
                  <a:cubicBezTo>
                    <a:pt x="535135" y="37405"/>
                    <a:pt x="538748" y="36502"/>
                    <a:pt x="543265" y="36502"/>
                  </a:cubicBezTo>
                  <a:cubicBezTo>
                    <a:pt x="545072" y="36502"/>
                    <a:pt x="546878" y="36502"/>
                    <a:pt x="549588" y="37405"/>
                  </a:cubicBezTo>
                  <a:cubicBezTo>
                    <a:pt x="555912" y="39212"/>
                    <a:pt x="560428" y="42825"/>
                    <a:pt x="563138" y="48245"/>
                  </a:cubicBezTo>
                  <a:lnTo>
                    <a:pt x="828715" y="508939"/>
                  </a:lnTo>
                  <a:cubicBezTo>
                    <a:pt x="831424" y="513456"/>
                    <a:pt x="832328" y="518876"/>
                    <a:pt x="830521" y="5251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5" name="Freeform 104">
              <a:extLst>
                <a:ext uri="{FF2B5EF4-FFF2-40B4-BE49-F238E27FC236}">
                  <a16:creationId xmlns:a16="http://schemas.microsoft.com/office/drawing/2014/main" id="{20C3ECDA-576E-1653-44CA-8825B6DE8830}"/>
                </a:ext>
              </a:extLst>
            </p:cNvPr>
            <p:cNvSpPr/>
            <p:nvPr/>
          </p:nvSpPr>
          <p:spPr>
            <a:xfrm>
              <a:off x="4253152" y="1007954"/>
              <a:ext cx="36132" cy="36132"/>
            </a:xfrm>
            <a:custGeom>
              <a:avLst/>
              <a:gdLst>
                <a:gd name="connsiteX0" fmla="*/ 18066 w 36132"/>
                <a:gd name="connsiteY0" fmla="*/ 36133 h 36132"/>
                <a:gd name="connsiteX1" fmla="*/ 30713 w 36132"/>
                <a:gd name="connsiteY1" fmla="*/ 30713 h 36132"/>
                <a:gd name="connsiteX2" fmla="*/ 36133 w 36132"/>
                <a:gd name="connsiteY2" fmla="*/ 18066 h 36132"/>
                <a:gd name="connsiteX3" fmla="*/ 30713 w 36132"/>
                <a:gd name="connsiteY3" fmla="*/ 5420 h 36132"/>
                <a:gd name="connsiteX4" fmla="*/ 18066 w 36132"/>
                <a:gd name="connsiteY4" fmla="*/ 0 h 36132"/>
                <a:gd name="connsiteX5" fmla="*/ 5420 w 36132"/>
                <a:gd name="connsiteY5" fmla="*/ 5420 h 36132"/>
                <a:gd name="connsiteX6" fmla="*/ 0 w 36132"/>
                <a:gd name="connsiteY6" fmla="*/ 18066 h 36132"/>
                <a:gd name="connsiteX7" fmla="*/ 5420 w 36132"/>
                <a:gd name="connsiteY7" fmla="*/ 30713 h 36132"/>
                <a:gd name="connsiteX8" fmla="*/ 18066 w 36132"/>
                <a:gd name="connsiteY8" fmla="*/ 36133 h 36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32" h="36132">
                  <a:moveTo>
                    <a:pt x="18066" y="36133"/>
                  </a:moveTo>
                  <a:cubicBezTo>
                    <a:pt x="22583" y="36133"/>
                    <a:pt x="27100" y="34327"/>
                    <a:pt x="30713" y="30713"/>
                  </a:cubicBezTo>
                  <a:cubicBezTo>
                    <a:pt x="34326" y="27100"/>
                    <a:pt x="36133" y="22583"/>
                    <a:pt x="36133" y="18066"/>
                  </a:cubicBezTo>
                  <a:cubicBezTo>
                    <a:pt x="36133" y="13550"/>
                    <a:pt x="34326" y="9033"/>
                    <a:pt x="30713" y="5420"/>
                  </a:cubicBezTo>
                  <a:cubicBezTo>
                    <a:pt x="27100" y="1807"/>
                    <a:pt x="22583" y="0"/>
                    <a:pt x="18066" y="0"/>
                  </a:cubicBezTo>
                  <a:cubicBezTo>
                    <a:pt x="13550" y="0"/>
                    <a:pt x="9033" y="1807"/>
                    <a:pt x="5420" y="5420"/>
                  </a:cubicBezTo>
                  <a:cubicBezTo>
                    <a:pt x="1807" y="9033"/>
                    <a:pt x="0" y="13550"/>
                    <a:pt x="0" y="18066"/>
                  </a:cubicBezTo>
                  <a:cubicBezTo>
                    <a:pt x="0" y="22583"/>
                    <a:pt x="1807" y="27100"/>
                    <a:pt x="5420" y="30713"/>
                  </a:cubicBezTo>
                  <a:cubicBezTo>
                    <a:pt x="8130" y="34327"/>
                    <a:pt x="13550" y="36133"/>
                    <a:pt x="18066" y="3613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09" name="Graphic 2">
            <a:extLst>
              <a:ext uri="{FF2B5EF4-FFF2-40B4-BE49-F238E27FC236}">
                <a16:creationId xmlns:a16="http://schemas.microsoft.com/office/drawing/2014/main" id="{A82C27AB-6E1A-37C2-8A34-9627AF008769}"/>
              </a:ext>
            </a:extLst>
          </p:cNvPr>
          <p:cNvGrpSpPr/>
          <p:nvPr/>
        </p:nvGrpSpPr>
        <p:grpSpPr>
          <a:xfrm>
            <a:off x="3658031" y="4911154"/>
            <a:ext cx="541959" cy="541367"/>
            <a:chOff x="7257599" y="768348"/>
            <a:chExt cx="868457" cy="867509"/>
          </a:xfrm>
          <a:solidFill>
            <a:srgbClr val="3D8241"/>
          </a:solidFill>
        </p:grpSpPr>
        <p:sp>
          <p:nvSpPr>
            <p:cNvPr id="110" name="Freeform 109">
              <a:extLst>
                <a:ext uri="{FF2B5EF4-FFF2-40B4-BE49-F238E27FC236}">
                  <a16:creationId xmlns:a16="http://schemas.microsoft.com/office/drawing/2014/main" id="{69527C6F-33C9-845B-B3F9-F25630B9B4A1}"/>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1" name="Freeform 110">
              <a:extLst>
                <a:ext uri="{FF2B5EF4-FFF2-40B4-BE49-F238E27FC236}">
                  <a16:creationId xmlns:a16="http://schemas.microsoft.com/office/drawing/2014/main" id="{9624D1AD-54FF-BE14-74A2-1078FDA96577}"/>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2" name="Freeform 111">
              <a:extLst>
                <a:ext uri="{FF2B5EF4-FFF2-40B4-BE49-F238E27FC236}">
                  <a16:creationId xmlns:a16="http://schemas.microsoft.com/office/drawing/2014/main" id="{F49CD617-8D39-5FE1-B6EF-40EBFE3B9436}"/>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3" name="Freeform 112">
              <a:extLst>
                <a:ext uri="{FF2B5EF4-FFF2-40B4-BE49-F238E27FC236}">
                  <a16:creationId xmlns:a16="http://schemas.microsoft.com/office/drawing/2014/main" id="{4CAF39D1-E6F5-0446-53FB-21D3D3B096A2}"/>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4" name="Freeform 113">
              <a:extLst>
                <a:ext uri="{FF2B5EF4-FFF2-40B4-BE49-F238E27FC236}">
                  <a16:creationId xmlns:a16="http://schemas.microsoft.com/office/drawing/2014/main" id="{11A9C8F0-AD99-6CB1-2868-DA641FDB24D4}"/>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15" name="Graphic 2">
            <a:extLst>
              <a:ext uri="{FF2B5EF4-FFF2-40B4-BE49-F238E27FC236}">
                <a16:creationId xmlns:a16="http://schemas.microsoft.com/office/drawing/2014/main" id="{0E387D47-C80C-9965-F80B-7668B7C2830B}"/>
              </a:ext>
            </a:extLst>
          </p:cNvPr>
          <p:cNvGrpSpPr/>
          <p:nvPr/>
        </p:nvGrpSpPr>
        <p:grpSpPr>
          <a:xfrm>
            <a:off x="5827779" y="4857921"/>
            <a:ext cx="546131" cy="546503"/>
            <a:chOff x="7211530" y="2382809"/>
            <a:chExt cx="823268" cy="823829"/>
          </a:xfrm>
          <a:solidFill>
            <a:srgbClr val="0289AE"/>
          </a:solidFill>
        </p:grpSpPr>
        <p:sp>
          <p:nvSpPr>
            <p:cNvPr id="116" name="Freeform 115">
              <a:extLst>
                <a:ext uri="{FF2B5EF4-FFF2-40B4-BE49-F238E27FC236}">
                  <a16:creationId xmlns:a16="http://schemas.microsoft.com/office/drawing/2014/main" id="{8E35A5A0-A985-A095-550F-1B74958416CC}"/>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117" name="Graphic 2">
              <a:extLst>
                <a:ext uri="{FF2B5EF4-FFF2-40B4-BE49-F238E27FC236}">
                  <a16:creationId xmlns:a16="http://schemas.microsoft.com/office/drawing/2014/main" id="{7D653EE5-745C-E4C5-04F0-BD23F0F42203}"/>
                </a:ext>
              </a:extLst>
            </p:cNvPr>
            <p:cNvGrpSpPr/>
            <p:nvPr/>
          </p:nvGrpSpPr>
          <p:grpSpPr>
            <a:xfrm>
              <a:off x="7211530" y="2382809"/>
              <a:ext cx="823268" cy="823829"/>
              <a:chOff x="7211530" y="2382809"/>
              <a:chExt cx="823268" cy="823829"/>
            </a:xfrm>
            <a:grpFill/>
          </p:grpSpPr>
          <p:sp>
            <p:nvSpPr>
              <p:cNvPr id="118" name="Freeform 117">
                <a:extLst>
                  <a:ext uri="{FF2B5EF4-FFF2-40B4-BE49-F238E27FC236}">
                    <a16:creationId xmlns:a16="http://schemas.microsoft.com/office/drawing/2014/main" id="{A1367114-2308-80A6-2147-DB7793D8E613}"/>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9" name="Freeform 118">
                <a:extLst>
                  <a:ext uri="{FF2B5EF4-FFF2-40B4-BE49-F238E27FC236}">
                    <a16:creationId xmlns:a16="http://schemas.microsoft.com/office/drawing/2014/main" id="{79E864D6-21CE-C13E-70BE-ADD66374B657}"/>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0" name="Freeform 119">
                <a:extLst>
                  <a:ext uri="{FF2B5EF4-FFF2-40B4-BE49-F238E27FC236}">
                    <a16:creationId xmlns:a16="http://schemas.microsoft.com/office/drawing/2014/main" id="{E3F6DF1A-8643-7247-6FAC-524722B40A87}"/>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1" name="Freeform 120">
                <a:extLst>
                  <a:ext uri="{FF2B5EF4-FFF2-40B4-BE49-F238E27FC236}">
                    <a16:creationId xmlns:a16="http://schemas.microsoft.com/office/drawing/2014/main" id="{AE9C8DCF-A05A-6DB2-67DE-8A1E7A66E1D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2" name="Freeform 121">
                <a:extLst>
                  <a:ext uri="{FF2B5EF4-FFF2-40B4-BE49-F238E27FC236}">
                    <a16:creationId xmlns:a16="http://schemas.microsoft.com/office/drawing/2014/main" id="{2206CA83-A5E1-23E5-3500-71CDC5DF1778}"/>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125" name="Graphic 2">
            <a:extLst>
              <a:ext uri="{FF2B5EF4-FFF2-40B4-BE49-F238E27FC236}">
                <a16:creationId xmlns:a16="http://schemas.microsoft.com/office/drawing/2014/main" id="{1857F5B4-6F7B-4AC1-AD08-957ED2A061F9}"/>
              </a:ext>
            </a:extLst>
          </p:cNvPr>
          <p:cNvGrpSpPr/>
          <p:nvPr/>
        </p:nvGrpSpPr>
        <p:grpSpPr>
          <a:xfrm>
            <a:off x="8074355" y="4911154"/>
            <a:ext cx="440703" cy="508911"/>
            <a:chOff x="8823055" y="3850915"/>
            <a:chExt cx="751563" cy="867883"/>
          </a:xfrm>
          <a:solidFill>
            <a:srgbClr val="06677F"/>
          </a:solidFill>
        </p:grpSpPr>
        <p:sp>
          <p:nvSpPr>
            <p:cNvPr id="126" name="Freeform 125">
              <a:extLst>
                <a:ext uri="{FF2B5EF4-FFF2-40B4-BE49-F238E27FC236}">
                  <a16:creationId xmlns:a16="http://schemas.microsoft.com/office/drawing/2014/main" id="{A9A1C248-E46C-3822-F839-3E175F868575}"/>
                </a:ext>
              </a:extLst>
            </p:cNvPr>
            <p:cNvSpPr/>
            <p:nvPr/>
          </p:nvSpPr>
          <p:spPr>
            <a:xfrm>
              <a:off x="9444540" y="4039501"/>
              <a:ext cx="72265" cy="28906"/>
            </a:xfrm>
            <a:custGeom>
              <a:avLst/>
              <a:gdLst>
                <a:gd name="connsiteX0" fmla="*/ 57813 w 72265"/>
                <a:gd name="connsiteY0" fmla="*/ 28906 h 28906"/>
                <a:gd name="connsiteX1" fmla="*/ 14453 w 72265"/>
                <a:gd name="connsiteY1" fmla="*/ 28906 h 28906"/>
                <a:gd name="connsiteX2" fmla="*/ 0 w 72265"/>
                <a:gd name="connsiteY2" fmla="*/ 14453 h 28906"/>
                <a:gd name="connsiteX3" fmla="*/ 14453 w 72265"/>
                <a:gd name="connsiteY3" fmla="*/ 0 h 28906"/>
                <a:gd name="connsiteX4" fmla="*/ 57813 w 72265"/>
                <a:gd name="connsiteY4" fmla="*/ 0 h 28906"/>
                <a:gd name="connsiteX5" fmla="*/ 72266 w 72265"/>
                <a:gd name="connsiteY5" fmla="*/ 14453 h 28906"/>
                <a:gd name="connsiteX6" fmla="*/ 57813 w 72265"/>
                <a:gd name="connsiteY6" fmla="*/ 28906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265" h="28906">
                  <a:moveTo>
                    <a:pt x="57813" y="28906"/>
                  </a:moveTo>
                  <a:lnTo>
                    <a:pt x="14453" y="28906"/>
                  </a:lnTo>
                  <a:cubicBezTo>
                    <a:pt x="6323" y="28906"/>
                    <a:pt x="0" y="22583"/>
                    <a:pt x="0" y="14453"/>
                  </a:cubicBezTo>
                  <a:cubicBezTo>
                    <a:pt x="0" y="6323"/>
                    <a:pt x="6323" y="0"/>
                    <a:pt x="14453" y="0"/>
                  </a:cubicBezTo>
                  <a:lnTo>
                    <a:pt x="57813" y="0"/>
                  </a:lnTo>
                  <a:cubicBezTo>
                    <a:pt x="65942" y="0"/>
                    <a:pt x="72266" y="6323"/>
                    <a:pt x="72266" y="14453"/>
                  </a:cubicBezTo>
                  <a:cubicBezTo>
                    <a:pt x="72266" y="22583"/>
                    <a:pt x="65942" y="28906"/>
                    <a:pt x="5781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7" name="Freeform 126">
              <a:extLst>
                <a:ext uri="{FF2B5EF4-FFF2-40B4-BE49-F238E27FC236}">
                  <a16:creationId xmlns:a16="http://schemas.microsoft.com/office/drawing/2014/main" id="{D0A3D4B4-E493-B45C-B647-AC26EED69198}"/>
                </a:ext>
              </a:extLst>
            </p:cNvPr>
            <p:cNvSpPr/>
            <p:nvPr/>
          </p:nvSpPr>
          <p:spPr>
            <a:xfrm>
              <a:off x="9413827" y="3902196"/>
              <a:ext cx="66846" cy="50585"/>
            </a:xfrm>
            <a:custGeom>
              <a:avLst/>
              <a:gdLst>
                <a:gd name="connsiteX0" fmla="*/ 14453 w 66846"/>
                <a:gd name="connsiteY0" fmla="*/ 50586 h 50585"/>
                <a:gd name="connsiteX1" fmla="*/ 0 w 66846"/>
                <a:gd name="connsiteY1" fmla="*/ 36133 h 50585"/>
                <a:gd name="connsiteX2" fmla="*/ 7227 w 66846"/>
                <a:gd name="connsiteY2" fmla="*/ 23486 h 50585"/>
                <a:gd name="connsiteX3" fmla="*/ 45166 w 66846"/>
                <a:gd name="connsiteY3" fmla="*/ 1807 h 50585"/>
                <a:gd name="connsiteX4" fmla="*/ 65039 w 66846"/>
                <a:gd name="connsiteY4" fmla="*/ 7226 h 50585"/>
                <a:gd name="connsiteX5" fmla="*/ 59620 w 66846"/>
                <a:gd name="connsiteY5" fmla="*/ 27100 h 50585"/>
                <a:gd name="connsiteX6" fmla="*/ 21680 w 66846"/>
                <a:gd name="connsiteY6" fmla="*/ 48780 h 50585"/>
                <a:gd name="connsiteX7" fmla="*/ 14453 w 66846"/>
                <a:gd name="connsiteY7" fmla="*/ 50586 h 5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846" h="50585">
                  <a:moveTo>
                    <a:pt x="14453" y="50586"/>
                  </a:moveTo>
                  <a:cubicBezTo>
                    <a:pt x="6323" y="50586"/>
                    <a:pt x="0" y="44263"/>
                    <a:pt x="0" y="36133"/>
                  </a:cubicBezTo>
                  <a:cubicBezTo>
                    <a:pt x="0" y="30713"/>
                    <a:pt x="2710" y="26197"/>
                    <a:pt x="7227" y="23486"/>
                  </a:cubicBezTo>
                  <a:lnTo>
                    <a:pt x="45166" y="1807"/>
                  </a:lnTo>
                  <a:cubicBezTo>
                    <a:pt x="52393" y="-1807"/>
                    <a:pt x="60523" y="0"/>
                    <a:pt x="65039" y="7226"/>
                  </a:cubicBezTo>
                  <a:cubicBezTo>
                    <a:pt x="68653" y="14453"/>
                    <a:pt x="66846" y="22583"/>
                    <a:pt x="59620" y="27100"/>
                  </a:cubicBezTo>
                  <a:lnTo>
                    <a:pt x="21680" y="48780"/>
                  </a:lnTo>
                  <a:cubicBezTo>
                    <a:pt x="19873" y="49683"/>
                    <a:pt x="17163" y="50586"/>
                    <a:pt x="14453" y="5058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8" name="Freeform 127">
              <a:extLst>
                <a:ext uri="{FF2B5EF4-FFF2-40B4-BE49-F238E27FC236}">
                  <a16:creationId xmlns:a16="http://schemas.microsoft.com/office/drawing/2014/main" id="{34812DE7-64C5-D073-D661-AC0D60B029DD}"/>
                </a:ext>
              </a:extLst>
            </p:cNvPr>
            <p:cNvSpPr/>
            <p:nvPr/>
          </p:nvSpPr>
          <p:spPr>
            <a:xfrm>
              <a:off x="8880867" y="4039501"/>
              <a:ext cx="72265" cy="28906"/>
            </a:xfrm>
            <a:custGeom>
              <a:avLst/>
              <a:gdLst>
                <a:gd name="connsiteX0" fmla="*/ 57813 w 72265"/>
                <a:gd name="connsiteY0" fmla="*/ 28906 h 28906"/>
                <a:gd name="connsiteX1" fmla="*/ 14453 w 72265"/>
                <a:gd name="connsiteY1" fmla="*/ 28906 h 28906"/>
                <a:gd name="connsiteX2" fmla="*/ 0 w 72265"/>
                <a:gd name="connsiteY2" fmla="*/ 14453 h 28906"/>
                <a:gd name="connsiteX3" fmla="*/ 14453 w 72265"/>
                <a:gd name="connsiteY3" fmla="*/ 0 h 28906"/>
                <a:gd name="connsiteX4" fmla="*/ 57813 w 72265"/>
                <a:gd name="connsiteY4" fmla="*/ 0 h 28906"/>
                <a:gd name="connsiteX5" fmla="*/ 72266 w 72265"/>
                <a:gd name="connsiteY5" fmla="*/ 14453 h 28906"/>
                <a:gd name="connsiteX6" fmla="*/ 57813 w 72265"/>
                <a:gd name="connsiteY6" fmla="*/ 28906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265" h="28906">
                  <a:moveTo>
                    <a:pt x="57813" y="28906"/>
                  </a:moveTo>
                  <a:lnTo>
                    <a:pt x="14453" y="28906"/>
                  </a:lnTo>
                  <a:cubicBezTo>
                    <a:pt x="6323" y="28906"/>
                    <a:pt x="0" y="22583"/>
                    <a:pt x="0" y="14453"/>
                  </a:cubicBezTo>
                  <a:cubicBezTo>
                    <a:pt x="0" y="6323"/>
                    <a:pt x="6323" y="0"/>
                    <a:pt x="14453" y="0"/>
                  </a:cubicBezTo>
                  <a:lnTo>
                    <a:pt x="57813" y="0"/>
                  </a:lnTo>
                  <a:cubicBezTo>
                    <a:pt x="65943" y="0"/>
                    <a:pt x="72266" y="6323"/>
                    <a:pt x="72266" y="14453"/>
                  </a:cubicBezTo>
                  <a:cubicBezTo>
                    <a:pt x="72266" y="22583"/>
                    <a:pt x="65943" y="28906"/>
                    <a:pt x="5781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9" name="Freeform 128">
              <a:extLst>
                <a:ext uri="{FF2B5EF4-FFF2-40B4-BE49-F238E27FC236}">
                  <a16:creationId xmlns:a16="http://schemas.microsoft.com/office/drawing/2014/main" id="{F9C65624-CB64-BBEF-1404-92CD5111EE95}"/>
                </a:ext>
              </a:extLst>
            </p:cNvPr>
            <p:cNvSpPr/>
            <p:nvPr/>
          </p:nvSpPr>
          <p:spPr>
            <a:xfrm>
              <a:off x="8917904" y="3902196"/>
              <a:ext cx="66845" cy="50585"/>
            </a:xfrm>
            <a:custGeom>
              <a:avLst/>
              <a:gdLst>
                <a:gd name="connsiteX0" fmla="*/ 52393 w 66845"/>
                <a:gd name="connsiteY0" fmla="*/ 50586 h 50585"/>
                <a:gd name="connsiteX1" fmla="*/ 45166 w 66845"/>
                <a:gd name="connsiteY1" fmla="*/ 48780 h 50585"/>
                <a:gd name="connsiteX2" fmla="*/ 7226 w 66845"/>
                <a:gd name="connsiteY2" fmla="*/ 27100 h 50585"/>
                <a:gd name="connsiteX3" fmla="*/ 1807 w 66845"/>
                <a:gd name="connsiteY3" fmla="*/ 7226 h 50585"/>
                <a:gd name="connsiteX4" fmla="*/ 21679 w 66845"/>
                <a:gd name="connsiteY4" fmla="*/ 1807 h 50585"/>
                <a:gd name="connsiteX5" fmla="*/ 59619 w 66845"/>
                <a:gd name="connsiteY5" fmla="*/ 23486 h 50585"/>
                <a:gd name="connsiteX6" fmla="*/ 65039 w 66845"/>
                <a:gd name="connsiteY6" fmla="*/ 43359 h 50585"/>
                <a:gd name="connsiteX7" fmla="*/ 52393 w 66845"/>
                <a:gd name="connsiteY7" fmla="*/ 50586 h 5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845" h="50585">
                  <a:moveTo>
                    <a:pt x="52393" y="50586"/>
                  </a:moveTo>
                  <a:cubicBezTo>
                    <a:pt x="49683" y="50586"/>
                    <a:pt x="46973" y="49683"/>
                    <a:pt x="45166" y="48780"/>
                  </a:cubicBezTo>
                  <a:lnTo>
                    <a:pt x="7226" y="27100"/>
                  </a:lnTo>
                  <a:cubicBezTo>
                    <a:pt x="0" y="23486"/>
                    <a:pt x="-1807" y="14453"/>
                    <a:pt x="1807" y="7226"/>
                  </a:cubicBezTo>
                  <a:cubicBezTo>
                    <a:pt x="5420" y="0"/>
                    <a:pt x="14453" y="-1807"/>
                    <a:pt x="21679" y="1807"/>
                  </a:cubicBezTo>
                  <a:lnTo>
                    <a:pt x="59619" y="23486"/>
                  </a:lnTo>
                  <a:cubicBezTo>
                    <a:pt x="66845" y="27100"/>
                    <a:pt x="68652" y="36133"/>
                    <a:pt x="65039" y="43359"/>
                  </a:cubicBezTo>
                  <a:cubicBezTo>
                    <a:pt x="62329" y="47876"/>
                    <a:pt x="56909" y="50586"/>
                    <a:pt x="52393" y="5058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0" name="Freeform 129">
              <a:extLst>
                <a:ext uri="{FF2B5EF4-FFF2-40B4-BE49-F238E27FC236}">
                  <a16:creationId xmlns:a16="http://schemas.microsoft.com/office/drawing/2014/main" id="{0CC18DC9-83FA-4584-4687-62B834D062ED}"/>
                </a:ext>
              </a:extLst>
            </p:cNvPr>
            <p:cNvSpPr/>
            <p:nvPr/>
          </p:nvSpPr>
          <p:spPr>
            <a:xfrm>
              <a:off x="8917904" y="4155126"/>
              <a:ext cx="66845" cy="50585"/>
            </a:xfrm>
            <a:custGeom>
              <a:avLst/>
              <a:gdLst>
                <a:gd name="connsiteX0" fmla="*/ 14453 w 66845"/>
                <a:gd name="connsiteY0" fmla="*/ 50586 h 50585"/>
                <a:gd name="connsiteX1" fmla="*/ 0 w 66845"/>
                <a:gd name="connsiteY1" fmla="*/ 36133 h 50585"/>
                <a:gd name="connsiteX2" fmla="*/ 7226 w 66845"/>
                <a:gd name="connsiteY2" fmla="*/ 23486 h 50585"/>
                <a:gd name="connsiteX3" fmla="*/ 45166 w 66845"/>
                <a:gd name="connsiteY3" fmla="*/ 1807 h 50585"/>
                <a:gd name="connsiteX4" fmla="*/ 65039 w 66845"/>
                <a:gd name="connsiteY4" fmla="*/ 7226 h 50585"/>
                <a:gd name="connsiteX5" fmla="*/ 59619 w 66845"/>
                <a:gd name="connsiteY5" fmla="*/ 27100 h 50585"/>
                <a:gd name="connsiteX6" fmla="*/ 21679 w 66845"/>
                <a:gd name="connsiteY6" fmla="*/ 48780 h 50585"/>
                <a:gd name="connsiteX7" fmla="*/ 14453 w 66845"/>
                <a:gd name="connsiteY7" fmla="*/ 50586 h 5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845" h="50585">
                  <a:moveTo>
                    <a:pt x="14453" y="50586"/>
                  </a:moveTo>
                  <a:cubicBezTo>
                    <a:pt x="6323" y="50586"/>
                    <a:pt x="0" y="44263"/>
                    <a:pt x="0" y="36133"/>
                  </a:cubicBezTo>
                  <a:cubicBezTo>
                    <a:pt x="0" y="30713"/>
                    <a:pt x="2710" y="26197"/>
                    <a:pt x="7226" y="23486"/>
                  </a:cubicBezTo>
                  <a:lnTo>
                    <a:pt x="45166" y="1807"/>
                  </a:lnTo>
                  <a:cubicBezTo>
                    <a:pt x="52393" y="-1807"/>
                    <a:pt x="60523" y="0"/>
                    <a:pt x="65039" y="7226"/>
                  </a:cubicBezTo>
                  <a:cubicBezTo>
                    <a:pt x="68652" y="14453"/>
                    <a:pt x="66845" y="22583"/>
                    <a:pt x="59619" y="27100"/>
                  </a:cubicBezTo>
                  <a:lnTo>
                    <a:pt x="21679" y="48780"/>
                  </a:lnTo>
                  <a:cubicBezTo>
                    <a:pt x="19873" y="49683"/>
                    <a:pt x="17163" y="50586"/>
                    <a:pt x="14453" y="5058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1" name="Freeform 130">
              <a:extLst>
                <a:ext uri="{FF2B5EF4-FFF2-40B4-BE49-F238E27FC236}">
                  <a16:creationId xmlns:a16="http://schemas.microsoft.com/office/drawing/2014/main" id="{0EAB7534-D727-2B6D-0292-217EAA97FDBF}"/>
                </a:ext>
              </a:extLst>
            </p:cNvPr>
            <p:cNvSpPr/>
            <p:nvPr/>
          </p:nvSpPr>
          <p:spPr>
            <a:xfrm>
              <a:off x="9213290" y="3952782"/>
              <a:ext cx="130155" cy="202344"/>
            </a:xfrm>
            <a:custGeom>
              <a:avLst/>
              <a:gdLst>
                <a:gd name="connsiteX0" fmla="*/ 43359 w 130155"/>
                <a:gd name="connsiteY0" fmla="*/ 202344 h 202344"/>
                <a:gd name="connsiteX1" fmla="*/ 0 w 130155"/>
                <a:gd name="connsiteY1" fmla="*/ 158985 h 202344"/>
                <a:gd name="connsiteX2" fmla="*/ 0 w 130155"/>
                <a:gd name="connsiteY2" fmla="*/ 43360 h 202344"/>
                <a:gd name="connsiteX3" fmla="*/ 43359 w 130155"/>
                <a:gd name="connsiteY3" fmla="*/ 0 h 202344"/>
                <a:gd name="connsiteX4" fmla="*/ 86719 w 130155"/>
                <a:gd name="connsiteY4" fmla="*/ 43360 h 202344"/>
                <a:gd name="connsiteX5" fmla="*/ 86719 w 130155"/>
                <a:gd name="connsiteY5" fmla="*/ 45166 h 202344"/>
                <a:gd name="connsiteX6" fmla="*/ 128271 w 130155"/>
                <a:gd name="connsiteY6" fmla="*/ 115626 h 202344"/>
                <a:gd name="connsiteX7" fmla="*/ 86719 w 130155"/>
                <a:gd name="connsiteY7" fmla="*/ 157178 h 202344"/>
                <a:gd name="connsiteX8" fmla="*/ 86719 w 130155"/>
                <a:gd name="connsiteY8" fmla="*/ 158985 h 202344"/>
                <a:gd name="connsiteX9" fmla="*/ 43359 w 130155"/>
                <a:gd name="connsiteY9" fmla="*/ 202344 h 202344"/>
                <a:gd name="connsiteX10" fmla="*/ 43359 w 130155"/>
                <a:gd name="connsiteY10" fmla="*/ 28906 h 202344"/>
                <a:gd name="connsiteX11" fmla="*/ 28906 w 130155"/>
                <a:gd name="connsiteY11" fmla="*/ 43360 h 202344"/>
                <a:gd name="connsiteX12" fmla="*/ 28906 w 130155"/>
                <a:gd name="connsiteY12" fmla="*/ 158985 h 202344"/>
                <a:gd name="connsiteX13" fmla="*/ 43359 w 130155"/>
                <a:gd name="connsiteY13" fmla="*/ 173438 h 202344"/>
                <a:gd name="connsiteX14" fmla="*/ 57812 w 130155"/>
                <a:gd name="connsiteY14" fmla="*/ 158985 h 202344"/>
                <a:gd name="connsiteX15" fmla="*/ 56005 w 130155"/>
                <a:gd name="connsiteY15" fmla="*/ 151758 h 202344"/>
                <a:gd name="connsiteX16" fmla="*/ 60522 w 130155"/>
                <a:gd name="connsiteY16" fmla="*/ 131885 h 202344"/>
                <a:gd name="connsiteX17" fmla="*/ 71362 w 130155"/>
                <a:gd name="connsiteY17" fmla="*/ 130079 h 202344"/>
                <a:gd name="connsiteX18" fmla="*/ 101172 w 130155"/>
                <a:gd name="connsiteY18" fmla="*/ 101172 h 202344"/>
                <a:gd name="connsiteX19" fmla="*/ 101172 w 130155"/>
                <a:gd name="connsiteY19" fmla="*/ 101172 h 202344"/>
                <a:gd name="connsiteX20" fmla="*/ 72266 w 130155"/>
                <a:gd name="connsiteY20" fmla="*/ 72266 h 202344"/>
                <a:gd name="connsiteX21" fmla="*/ 56909 w 130155"/>
                <a:gd name="connsiteY21" fmla="*/ 66846 h 202344"/>
                <a:gd name="connsiteX22" fmla="*/ 56005 w 130155"/>
                <a:gd name="connsiteY22" fmla="*/ 50586 h 202344"/>
                <a:gd name="connsiteX23" fmla="*/ 57812 w 130155"/>
                <a:gd name="connsiteY23" fmla="*/ 43360 h 202344"/>
                <a:gd name="connsiteX24" fmla="*/ 43359 w 130155"/>
                <a:gd name="connsiteY24" fmla="*/ 28906 h 2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0155" h="202344">
                  <a:moveTo>
                    <a:pt x="43359" y="202344"/>
                  </a:moveTo>
                  <a:cubicBezTo>
                    <a:pt x="18970" y="202344"/>
                    <a:pt x="0" y="183375"/>
                    <a:pt x="0" y="158985"/>
                  </a:cubicBezTo>
                  <a:lnTo>
                    <a:pt x="0" y="43360"/>
                  </a:lnTo>
                  <a:cubicBezTo>
                    <a:pt x="0" y="18970"/>
                    <a:pt x="18970" y="0"/>
                    <a:pt x="43359" y="0"/>
                  </a:cubicBezTo>
                  <a:cubicBezTo>
                    <a:pt x="67749" y="0"/>
                    <a:pt x="86719" y="18970"/>
                    <a:pt x="86719" y="43360"/>
                  </a:cubicBezTo>
                  <a:cubicBezTo>
                    <a:pt x="86719" y="44263"/>
                    <a:pt x="86719" y="44263"/>
                    <a:pt x="86719" y="45166"/>
                  </a:cubicBezTo>
                  <a:cubicBezTo>
                    <a:pt x="117432" y="53296"/>
                    <a:pt x="136401" y="84912"/>
                    <a:pt x="128271" y="115626"/>
                  </a:cubicBezTo>
                  <a:cubicBezTo>
                    <a:pt x="122852" y="136402"/>
                    <a:pt x="107495" y="151758"/>
                    <a:pt x="86719" y="157178"/>
                  </a:cubicBezTo>
                  <a:cubicBezTo>
                    <a:pt x="86719" y="158081"/>
                    <a:pt x="86719" y="158081"/>
                    <a:pt x="86719" y="158985"/>
                  </a:cubicBezTo>
                  <a:cubicBezTo>
                    <a:pt x="86719" y="183375"/>
                    <a:pt x="67749" y="202344"/>
                    <a:pt x="43359" y="202344"/>
                  </a:cubicBezTo>
                  <a:close/>
                  <a:moveTo>
                    <a:pt x="43359" y="28906"/>
                  </a:moveTo>
                  <a:cubicBezTo>
                    <a:pt x="35229" y="28906"/>
                    <a:pt x="28906" y="35230"/>
                    <a:pt x="28906" y="43360"/>
                  </a:cubicBezTo>
                  <a:lnTo>
                    <a:pt x="28906" y="158985"/>
                  </a:lnTo>
                  <a:cubicBezTo>
                    <a:pt x="28906" y="167114"/>
                    <a:pt x="35229" y="173438"/>
                    <a:pt x="43359" y="173438"/>
                  </a:cubicBezTo>
                  <a:cubicBezTo>
                    <a:pt x="51489" y="173438"/>
                    <a:pt x="57812" y="167114"/>
                    <a:pt x="57812" y="158985"/>
                  </a:cubicBezTo>
                  <a:cubicBezTo>
                    <a:pt x="57812" y="156275"/>
                    <a:pt x="56909" y="153565"/>
                    <a:pt x="56005" y="151758"/>
                  </a:cubicBezTo>
                  <a:cubicBezTo>
                    <a:pt x="51489" y="144531"/>
                    <a:pt x="54199" y="136402"/>
                    <a:pt x="60522" y="131885"/>
                  </a:cubicBezTo>
                  <a:cubicBezTo>
                    <a:pt x="64136" y="130079"/>
                    <a:pt x="67749" y="129175"/>
                    <a:pt x="71362" y="130079"/>
                  </a:cubicBezTo>
                  <a:cubicBezTo>
                    <a:pt x="87622" y="130079"/>
                    <a:pt x="101172" y="117432"/>
                    <a:pt x="101172" y="101172"/>
                  </a:cubicBezTo>
                  <a:cubicBezTo>
                    <a:pt x="101172" y="101172"/>
                    <a:pt x="101172" y="101172"/>
                    <a:pt x="101172" y="101172"/>
                  </a:cubicBezTo>
                  <a:cubicBezTo>
                    <a:pt x="101172" y="84912"/>
                    <a:pt x="88525" y="72266"/>
                    <a:pt x="72266" y="72266"/>
                  </a:cubicBezTo>
                  <a:cubicBezTo>
                    <a:pt x="66845" y="73169"/>
                    <a:pt x="60522" y="71363"/>
                    <a:pt x="56909" y="66846"/>
                  </a:cubicBezTo>
                  <a:cubicBezTo>
                    <a:pt x="53296" y="62329"/>
                    <a:pt x="53296" y="56006"/>
                    <a:pt x="56005" y="50586"/>
                  </a:cubicBezTo>
                  <a:cubicBezTo>
                    <a:pt x="56909" y="48780"/>
                    <a:pt x="57812" y="46070"/>
                    <a:pt x="57812" y="43360"/>
                  </a:cubicBezTo>
                  <a:cubicBezTo>
                    <a:pt x="57812" y="35230"/>
                    <a:pt x="51489" y="28906"/>
                    <a:pt x="43359"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2" name="Freeform 131">
              <a:extLst>
                <a:ext uri="{FF2B5EF4-FFF2-40B4-BE49-F238E27FC236}">
                  <a16:creationId xmlns:a16="http://schemas.microsoft.com/office/drawing/2014/main" id="{865A4888-0312-82BA-1525-87255C2C75EB}"/>
                </a:ext>
              </a:extLst>
            </p:cNvPr>
            <p:cNvSpPr/>
            <p:nvPr/>
          </p:nvSpPr>
          <p:spPr>
            <a:xfrm>
              <a:off x="9054227" y="3952782"/>
              <a:ext cx="130156" cy="202344"/>
            </a:xfrm>
            <a:custGeom>
              <a:avLst/>
              <a:gdLst>
                <a:gd name="connsiteX0" fmla="*/ 86797 w 130156"/>
                <a:gd name="connsiteY0" fmla="*/ 202344 h 202344"/>
                <a:gd name="connsiteX1" fmla="*/ 43437 w 130156"/>
                <a:gd name="connsiteY1" fmla="*/ 158985 h 202344"/>
                <a:gd name="connsiteX2" fmla="*/ 43437 w 130156"/>
                <a:gd name="connsiteY2" fmla="*/ 157178 h 202344"/>
                <a:gd name="connsiteX3" fmla="*/ 1885 w 130156"/>
                <a:gd name="connsiteY3" fmla="*/ 86719 h 202344"/>
                <a:gd name="connsiteX4" fmla="*/ 43437 w 130156"/>
                <a:gd name="connsiteY4" fmla="*/ 45166 h 202344"/>
                <a:gd name="connsiteX5" fmla="*/ 43437 w 130156"/>
                <a:gd name="connsiteY5" fmla="*/ 43360 h 202344"/>
                <a:gd name="connsiteX6" fmla="*/ 86797 w 130156"/>
                <a:gd name="connsiteY6" fmla="*/ 0 h 202344"/>
                <a:gd name="connsiteX7" fmla="*/ 130156 w 130156"/>
                <a:gd name="connsiteY7" fmla="*/ 43360 h 202344"/>
                <a:gd name="connsiteX8" fmla="*/ 130156 w 130156"/>
                <a:gd name="connsiteY8" fmla="*/ 158985 h 202344"/>
                <a:gd name="connsiteX9" fmla="*/ 86797 w 130156"/>
                <a:gd name="connsiteY9" fmla="*/ 202344 h 202344"/>
                <a:gd name="connsiteX10" fmla="*/ 61504 w 130156"/>
                <a:gd name="connsiteY10" fmla="*/ 130079 h 202344"/>
                <a:gd name="connsiteX11" fmla="*/ 73247 w 130156"/>
                <a:gd name="connsiteY11" fmla="*/ 136402 h 202344"/>
                <a:gd name="connsiteX12" fmla="*/ 74150 w 130156"/>
                <a:gd name="connsiteY12" fmla="*/ 152662 h 202344"/>
                <a:gd name="connsiteX13" fmla="*/ 72344 w 130156"/>
                <a:gd name="connsiteY13" fmla="*/ 159888 h 202344"/>
                <a:gd name="connsiteX14" fmla="*/ 86797 w 130156"/>
                <a:gd name="connsiteY14" fmla="*/ 174341 h 202344"/>
                <a:gd name="connsiteX15" fmla="*/ 101250 w 130156"/>
                <a:gd name="connsiteY15" fmla="*/ 159888 h 202344"/>
                <a:gd name="connsiteX16" fmla="*/ 101250 w 130156"/>
                <a:gd name="connsiteY16" fmla="*/ 44263 h 202344"/>
                <a:gd name="connsiteX17" fmla="*/ 86797 w 130156"/>
                <a:gd name="connsiteY17" fmla="*/ 29810 h 202344"/>
                <a:gd name="connsiteX18" fmla="*/ 72344 w 130156"/>
                <a:gd name="connsiteY18" fmla="*/ 44263 h 202344"/>
                <a:gd name="connsiteX19" fmla="*/ 74150 w 130156"/>
                <a:gd name="connsiteY19" fmla="*/ 51489 h 202344"/>
                <a:gd name="connsiteX20" fmla="*/ 69634 w 130156"/>
                <a:gd name="connsiteY20" fmla="*/ 71363 h 202344"/>
                <a:gd name="connsiteX21" fmla="*/ 58794 w 130156"/>
                <a:gd name="connsiteY21" fmla="*/ 73169 h 202344"/>
                <a:gd name="connsiteX22" fmla="*/ 28984 w 130156"/>
                <a:gd name="connsiteY22" fmla="*/ 102076 h 202344"/>
                <a:gd name="connsiteX23" fmla="*/ 28984 w 130156"/>
                <a:gd name="connsiteY23" fmla="*/ 102076 h 202344"/>
                <a:gd name="connsiteX24" fmla="*/ 57891 w 130156"/>
                <a:gd name="connsiteY24" fmla="*/ 130982 h 202344"/>
                <a:gd name="connsiteX25" fmla="*/ 61504 w 130156"/>
                <a:gd name="connsiteY25" fmla="*/ 130079 h 2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0156" h="202344">
                  <a:moveTo>
                    <a:pt x="86797" y="202344"/>
                  </a:moveTo>
                  <a:cubicBezTo>
                    <a:pt x="62407" y="202344"/>
                    <a:pt x="43437" y="183375"/>
                    <a:pt x="43437" y="158985"/>
                  </a:cubicBezTo>
                  <a:cubicBezTo>
                    <a:pt x="43437" y="158081"/>
                    <a:pt x="43437" y="158081"/>
                    <a:pt x="43437" y="157178"/>
                  </a:cubicBezTo>
                  <a:cubicBezTo>
                    <a:pt x="12725" y="149048"/>
                    <a:pt x="-6245" y="117432"/>
                    <a:pt x="1885" y="86719"/>
                  </a:cubicBezTo>
                  <a:cubicBezTo>
                    <a:pt x="7304" y="65943"/>
                    <a:pt x="22661" y="50586"/>
                    <a:pt x="43437" y="45166"/>
                  </a:cubicBezTo>
                  <a:cubicBezTo>
                    <a:pt x="43437" y="44263"/>
                    <a:pt x="43437" y="44263"/>
                    <a:pt x="43437" y="43360"/>
                  </a:cubicBezTo>
                  <a:cubicBezTo>
                    <a:pt x="43437" y="18970"/>
                    <a:pt x="62407" y="0"/>
                    <a:pt x="86797" y="0"/>
                  </a:cubicBezTo>
                  <a:cubicBezTo>
                    <a:pt x="111186" y="0"/>
                    <a:pt x="130156" y="18970"/>
                    <a:pt x="130156" y="43360"/>
                  </a:cubicBezTo>
                  <a:lnTo>
                    <a:pt x="130156" y="158985"/>
                  </a:lnTo>
                  <a:cubicBezTo>
                    <a:pt x="130156" y="183375"/>
                    <a:pt x="111186" y="202344"/>
                    <a:pt x="86797" y="202344"/>
                  </a:cubicBezTo>
                  <a:close/>
                  <a:moveTo>
                    <a:pt x="61504" y="130079"/>
                  </a:moveTo>
                  <a:cubicBezTo>
                    <a:pt x="66020" y="130079"/>
                    <a:pt x="70537" y="131885"/>
                    <a:pt x="73247" y="136402"/>
                  </a:cubicBezTo>
                  <a:cubicBezTo>
                    <a:pt x="76860" y="140918"/>
                    <a:pt x="76860" y="147242"/>
                    <a:pt x="74150" y="152662"/>
                  </a:cubicBezTo>
                  <a:cubicBezTo>
                    <a:pt x="73247" y="154468"/>
                    <a:pt x="72344" y="157178"/>
                    <a:pt x="72344" y="159888"/>
                  </a:cubicBezTo>
                  <a:cubicBezTo>
                    <a:pt x="72344" y="168018"/>
                    <a:pt x="78667" y="174341"/>
                    <a:pt x="86797" y="174341"/>
                  </a:cubicBezTo>
                  <a:cubicBezTo>
                    <a:pt x="94927" y="174341"/>
                    <a:pt x="101250" y="168018"/>
                    <a:pt x="101250" y="159888"/>
                  </a:cubicBezTo>
                  <a:lnTo>
                    <a:pt x="101250" y="44263"/>
                  </a:lnTo>
                  <a:cubicBezTo>
                    <a:pt x="101250" y="36133"/>
                    <a:pt x="94927" y="29810"/>
                    <a:pt x="86797" y="29810"/>
                  </a:cubicBezTo>
                  <a:cubicBezTo>
                    <a:pt x="78667" y="29810"/>
                    <a:pt x="72344" y="36133"/>
                    <a:pt x="72344" y="44263"/>
                  </a:cubicBezTo>
                  <a:cubicBezTo>
                    <a:pt x="72344" y="46973"/>
                    <a:pt x="73247" y="49683"/>
                    <a:pt x="74150" y="51489"/>
                  </a:cubicBezTo>
                  <a:cubicBezTo>
                    <a:pt x="78667" y="58716"/>
                    <a:pt x="75957" y="66846"/>
                    <a:pt x="69634" y="71363"/>
                  </a:cubicBezTo>
                  <a:cubicBezTo>
                    <a:pt x="66020" y="73169"/>
                    <a:pt x="62407" y="74072"/>
                    <a:pt x="58794" y="73169"/>
                  </a:cubicBezTo>
                  <a:cubicBezTo>
                    <a:pt x="42534" y="73169"/>
                    <a:pt x="28984" y="85816"/>
                    <a:pt x="28984" y="102076"/>
                  </a:cubicBezTo>
                  <a:cubicBezTo>
                    <a:pt x="28984" y="102076"/>
                    <a:pt x="28984" y="102076"/>
                    <a:pt x="28984" y="102076"/>
                  </a:cubicBezTo>
                  <a:cubicBezTo>
                    <a:pt x="28984" y="118335"/>
                    <a:pt x="41631" y="130982"/>
                    <a:pt x="57891" y="130982"/>
                  </a:cubicBezTo>
                  <a:cubicBezTo>
                    <a:pt x="58794" y="130079"/>
                    <a:pt x="60601" y="130079"/>
                    <a:pt x="61504" y="13007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3" name="Freeform 132">
              <a:extLst>
                <a:ext uri="{FF2B5EF4-FFF2-40B4-BE49-F238E27FC236}">
                  <a16:creationId xmlns:a16="http://schemas.microsoft.com/office/drawing/2014/main" id="{9E81EEBA-B959-5AC0-0CF1-9644A9FE77AE}"/>
                </a:ext>
              </a:extLst>
            </p:cNvPr>
            <p:cNvSpPr/>
            <p:nvPr/>
          </p:nvSpPr>
          <p:spPr>
            <a:xfrm>
              <a:off x="9413426" y="4155126"/>
              <a:ext cx="67247" cy="50585"/>
            </a:xfrm>
            <a:custGeom>
              <a:avLst/>
              <a:gdLst>
                <a:gd name="connsiteX0" fmla="*/ 7628 w 67247"/>
                <a:gd name="connsiteY0" fmla="*/ 27100 h 50585"/>
                <a:gd name="connsiteX1" fmla="*/ 45567 w 67247"/>
                <a:gd name="connsiteY1" fmla="*/ 48780 h 50585"/>
                <a:gd name="connsiteX2" fmla="*/ 65441 w 67247"/>
                <a:gd name="connsiteY2" fmla="*/ 43359 h 50585"/>
                <a:gd name="connsiteX3" fmla="*/ 60021 w 67247"/>
                <a:gd name="connsiteY3" fmla="*/ 23486 h 50585"/>
                <a:gd name="connsiteX4" fmla="*/ 22081 w 67247"/>
                <a:gd name="connsiteY4" fmla="*/ 1807 h 50585"/>
                <a:gd name="connsiteX5" fmla="*/ 2208 w 67247"/>
                <a:gd name="connsiteY5" fmla="*/ 7226 h 50585"/>
                <a:gd name="connsiteX6" fmla="*/ 7628 w 67247"/>
                <a:gd name="connsiteY6" fmla="*/ 27100 h 50585"/>
                <a:gd name="connsiteX7" fmla="*/ 7628 w 67247"/>
                <a:gd name="connsiteY7" fmla="*/ 27100 h 5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247" h="50585">
                  <a:moveTo>
                    <a:pt x="7628" y="27100"/>
                  </a:moveTo>
                  <a:lnTo>
                    <a:pt x="45567" y="48780"/>
                  </a:lnTo>
                  <a:cubicBezTo>
                    <a:pt x="52794" y="52393"/>
                    <a:pt x="60924" y="50586"/>
                    <a:pt x="65441" y="43359"/>
                  </a:cubicBezTo>
                  <a:cubicBezTo>
                    <a:pt x="69054" y="36133"/>
                    <a:pt x="67247" y="28003"/>
                    <a:pt x="60021" y="23486"/>
                  </a:cubicBezTo>
                  <a:lnTo>
                    <a:pt x="22081" y="1807"/>
                  </a:lnTo>
                  <a:cubicBezTo>
                    <a:pt x="14855" y="-1807"/>
                    <a:pt x="6725" y="0"/>
                    <a:pt x="2208" y="7226"/>
                  </a:cubicBezTo>
                  <a:cubicBezTo>
                    <a:pt x="-2308" y="14453"/>
                    <a:pt x="401" y="22583"/>
                    <a:pt x="7628" y="27100"/>
                  </a:cubicBezTo>
                  <a:cubicBezTo>
                    <a:pt x="7628" y="27100"/>
                    <a:pt x="7628" y="27100"/>
                    <a:pt x="7628" y="2710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4" name="Freeform 133">
              <a:extLst>
                <a:ext uri="{FF2B5EF4-FFF2-40B4-BE49-F238E27FC236}">
                  <a16:creationId xmlns:a16="http://schemas.microsoft.com/office/drawing/2014/main" id="{F340CDA2-E9CD-8E9A-C893-5C9A06CFAC1C}"/>
                </a:ext>
              </a:extLst>
            </p:cNvPr>
            <p:cNvSpPr/>
            <p:nvPr/>
          </p:nvSpPr>
          <p:spPr>
            <a:xfrm>
              <a:off x="8823055" y="3850915"/>
              <a:ext cx="751563" cy="867883"/>
            </a:xfrm>
            <a:custGeom>
              <a:avLst/>
              <a:gdLst>
                <a:gd name="connsiteX0" fmla="*/ 653101 w 751563"/>
                <a:gd name="connsiteY0" fmla="*/ 546301 h 867883"/>
                <a:gd name="connsiteX1" fmla="*/ 519410 w 751563"/>
                <a:gd name="connsiteY1" fmla="*/ 512878 h 867883"/>
                <a:gd name="connsiteX2" fmla="*/ 520313 w 751563"/>
                <a:gd name="connsiteY2" fmla="*/ 509265 h 867883"/>
                <a:gd name="connsiteX3" fmla="*/ 509473 w 751563"/>
                <a:gd name="connsiteY3" fmla="*/ 492101 h 867883"/>
                <a:gd name="connsiteX4" fmla="*/ 462501 w 751563"/>
                <a:gd name="connsiteY4" fmla="*/ 480358 h 867883"/>
                <a:gd name="connsiteX5" fmla="*/ 462501 w 751563"/>
                <a:gd name="connsiteY5" fmla="*/ 476745 h 867883"/>
                <a:gd name="connsiteX6" fmla="*/ 476954 w 751563"/>
                <a:gd name="connsiteY6" fmla="*/ 476745 h 867883"/>
                <a:gd name="connsiteX7" fmla="*/ 491407 w 751563"/>
                <a:gd name="connsiteY7" fmla="*/ 462292 h 867883"/>
                <a:gd name="connsiteX8" fmla="*/ 491407 w 751563"/>
                <a:gd name="connsiteY8" fmla="*/ 404479 h 867883"/>
                <a:gd name="connsiteX9" fmla="*/ 476954 w 751563"/>
                <a:gd name="connsiteY9" fmla="*/ 390026 h 867883"/>
                <a:gd name="connsiteX10" fmla="*/ 462501 w 751563"/>
                <a:gd name="connsiteY10" fmla="*/ 390026 h 867883"/>
                <a:gd name="connsiteX11" fmla="*/ 462501 w 751563"/>
                <a:gd name="connsiteY11" fmla="*/ 384606 h 867883"/>
                <a:gd name="connsiteX12" fmla="*/ 558253 w 751563"/>
                <a:gd name="connsiteY12" fmla="*/ 115416 h 867883"/>
                <a:gd name="connsiteX13" fmla="*/ 289063 w 751563"/>
                <a:gd name="connsiteY13" fmla="*/ 19664 h 867883"/>
                <a:gd name="connsiteX14" fmla="*/ 193310 w 751563"/>
                <a:gd name="connsiteY14" fmla="*/ 288854 h 867883"/>
                <a:gd name="connsiteX15" fmla="*/ 289063 w 751563"/>
                <a:gd name="connsiteY15" fmla="*/ 384606 h 867883"/>
                <a:gd name="connsiteX16" fmla="*/ 289063 w 751563"/>
                <a:gd name="connsiteY16" fmla="*/ 390026 h 867883"/>
                <a:gd name="connsiteX17" fmla="*/ 274609 w 751563"/>
                <a:gd name="connsiteY17" fmla="*/ 390026 h 867883"/>
                <a:gd name="connsiteX18" fmla="*/ 260156 w 751563"/>
                <a:gd name="connsiteY18" fmla="*/ 404479 h 867883"/>
                <a:gd name="connsiteX19" fmla="*/ 260156 w 751563"/>
                <a:gd name="connsiteY19" fmla="*/ 462292 h 867883"/>
                <a:gd name="connsiteX20" fmla="*/ 274609 w 751563"/>
                <a:gd name="connsiteY20" fmla="*/ 476745 h 867883"/>
                <a:gd name="connsiteX21" fmla="*/ 289063 w 751563"/>
                <a:gd name="connsiteY21" fmla="*/ 476745 h 867883"/>
                <a:gd name="connsiteX22" fmla="*/ 289063 w 751563"/>
                <a:gd name="connsiteY22" fmla="*/ 480358 h 867883"/>
                <a:gd name="connsiteX23" fmla="*/ 242090 w 751563"/>
                <a:gd name="connsiteY23" fmla="*/ 492101 h 867883"/>
                <a:gd name="connsiteX24" fmla="*/ 231250 w 751563"/>
                <a:gd name="connsiteY24" fmla="*/ 509265 h 867883"/>
                <a:gd name="connsiteX25" fmla="*/ 232154 w 751563"/>
                <a:gd name="connsiteY25" fmla="*/ 512878 h 867883"/>
                <a:gd name="connsiteX26" fmla="*/ 98462 w 751563"/>
                <a:gd name="connsiteY26" fmla="*/ 546301 h 867883"/>
                <a:gd name="connsiteX27" fmla="*/ 0 w 751563"/>
                <a:gd name="connsiteY27" fmla="*/ 672766 h 867883"/>
                <a:gd name="connsiteX28" fmla="*/ 0 w 751563"/>
                <a:gd name="connsiteY28" fmla="*/ 853430 h 867883"/>
                <a:gd name="connsiteX29" fmla="*/ 14453 w 751563"/>
                <a:gd name="connsiteY29" fmla="*/ 867883 h 867883"/>
                <a:gd name="connsiteX30" fmla="*/ 737110 w 751563"/>
                <a:gd name="connsiteY30" fmla="*/ 867883 h 867883"/>
                <a:gd name="connsiteX31" fmla="*/ 751564 w 751563"/>
                <a:gd name="connsiteY31" fmla="*/ 853430 h 867883"/>
                <a:gd name="connsiteX32" fmla="*/ 751564 w 751563"/>
                <a:gd name="connsiteY32" fmla="*/ 672766 h 867883"/>
                <a:gd name="connsiteX33" fmla="*/ 653101 w 751563"/>
                <a:gd name="connsiteY33" fmla="*/ 546301 h 867883"/>
                <a:gd name="connsiteX34" fmla="*/ 488697 w 751563"/>
                <a:gd name="connsiteY34" fmla="*/ 517394 h 867883"/>
                <a:gd name="connsiteX35" fmla="*/ 475147 w 751563"/>
                <a:gd name="connsiteY35" fmla="*/ 582433 h 867883"/>
                <a:gd name="connsiteX36" fmla="*/ 401978 w 751563"/>
                <a:gd name="connsiteY36" fmla="*/ 558044 h 867883"/>
                <a:gd name="connsiteX37" fmla="*/ 451661 w 751563"/>
                <a:gd name="connsiteY37" fmla="*/ 508361 h 867883"/>
                <a:gd name="connsiteX38" fmla="*/ 488697 w 751563"/>
                <a:gd name="connsiteY38" fmla="*/ 517394 h 867883"/>
                <a:gd name="connsiteX39" fmla="*/ 375782 w 751563"/>
                <a:gd name="connsiteY39" fmla="*/ 544494 h 867883"/>
                <a:gd name="connsiteX40" fmla="*/ 317969 w 751563"/>
                <a:gd name="connsiteY40" fmla="*/ 486682 h 867883"/>
                <a:gd name="connsiteX41" fmla="*/ 317969 w 751563"/>
                <a:gd name="connsiteY41" fmla="*/ 478551 h 867883"/>
                <a:gd name="connsiteX42" fmla="*/ 433594 w 751563"/>
                <a:gd name="connsiteY42" fmla="*/ 478551 h 867883"/>
                <a:gd name="connsiteX43" fmla="*/ 433594 w 751563"/>
                <a:gd name="connsiteY43" fmla="*/ 486682 h 867883"/>
                <a:gd name="connsiteX44" fmla="*/ 375782 w 751563"/>
                <a:gd name="connsiteY44" fmla="*/ 544494 h 867883"/>
                <a:gd name="connsiteX45" fmla="*/ 395655 w 751563"/>
                <a:gd name="connsiteY45" fmla="*/ 614953 h 867883"/>
                <a:gd name="connsiteX46" fmla="*/ 376685 w 751563"/>
                <a:gd name="connsiteY46" fmla="*/ 621276 h 867883"/>
                <a:gd name="connsiteX47" fmla="*/ 356812 w 751563"/>
                <a:gd name="connsiteY47" fmla="*/ 614953 h 867883"/>
                <a:gd name="connsiteX48" fmla="*/ 359522 w 751563"/>
                <a:gd name="connsiteY48" fmla="*/ 585143 h 867883"/>
                <a:gd name="connsiteX49" fmla="*/ 375782 w 751563"/>
                <a:gd name="connsiteY49" fmla="*/ 579724 h 867883"/>
                <a:gd name="connsiteX50" fmla="*/ 392041 w 751563"/>
                <a:gd name="connsiteY50" fmla="*/ 585143 h 867883"/>
                <a:gd name="connsiteX51" fmla="*/ 395655 w 751563"/>
                <a:gd name="connsiteY51" fmla="*/ 614953 h 867883"/>
                <a:gd name="connsiteX52" fmla="*/ 202344 w 751563"/>
                <a:gd name="connsiteY52" fmla="*/ 203038 h 867883"/>
                <a:gd name="connsiteX53" fmla="*/ 375782 w 751563"/>
                <a:gd name="connsiteY53" fmla="*/ 29601 h 867883"/>
                <a:gd name="connsiteX54" fmla="*/ 549219 w 751563"/>
                <a:gd name="connsiteY54" fmla="*/ 203038 h 867883"/>
                <a:gd name="connsiteX55" fmla="*/ 442628 w 751563"/>
                <a:gd name="connsiteY55" fmla="*/ 362926 h 867883"/>
                <a:gd name="connsiteX56" fmla="*/ 433594 w 751563"/>
                <a:gd name="connsiteY56" fmla="*/ 376476 h 867883"/>
                <a:gd name="connsiteX57" fmla="*/ 433594 w 751563"/>
                <a:gd name="connsiteY57" fmla="*/ 390929 h 867883"/>
                <a:gd name="connsiteX58" fmla="*/ 317969 w 751563"/>
                <a:gd name="connsiteY58" fmla="*/ 390929 h 867883"/>
                <a:gd name="connsiteX59" fmla="*/ 317969 w 751563"/>
                <a:gd name="connsiteY59" fmla="*/ 376476 h 867883"/>
                <a:gd name="connsiteX60" fmla="*/ 308936 w 751563"/>
                <a:gd name="connsiteY60" fmla="*/ 362926 h 867883"/>
                <a:gd name="connsiteX61" fmla="*/ 202344 w 751563"/>
                <a:gd name="connsiteY61" fmla="*/ 203038 h 867883"/>
                <a:gd name="connsiteX62" fmla="*/ 289063 w 751563"/>
                <a:gd name="connsiteY62" fmla="*/ 419836 h 867883"/>
                <a:gd name="connsiteX63" fmla="*/ 462501 w 751563"/>
                <a:gd name="connsiteY63" fmla="*/ 419836 h 867883"/>
                <a:gd name="connsiteX64" fmla="*/ 462501 w 751563"/>
                <a:gd name="connsiteY64" fmla="*/ 448742 h 867883"/>
                <a:gd name="connsiteX65" fmla="*/ 289063 w 751563"/>
                <a:gd name="connsiteY65" fmla="*/ 448742 h 867883"/>
                <a:gd name="connsiteX66" fmla="*/ 289063 w 751563"/>
                <a:gd name="connsiteY66" fmla="*/ 419836 h 867883"/>
                <a:gd name="connsiteX67" fmla="*/ 298999 w 751563"/>
                <a:gd name="connsiteY67" fmla="*/ 508361 h 867883"/>
                <a:gd name="connsiteX68" fmla="*/ 348682 w 751563"/>
                <a:gd name="connsiteY68" fmla="*/ 558044 h 867883"/>
                <a:gd name="connsiteX69" fmla="*/ 275513 w 751563"/>
                <a:gd name="connsiteY69" fmla="*/ 582433 h 867883"/>
                <a:gd name="connsiteX70" fmla="*/ 261963 w 751563"/>
                <a:gd name="connsiteY70" fmla="*/ 517394 h 867883"/>
                <a:gd name="connsiteX71" fmla="*/ 298999 w 751563"/>
                <a:gd name="connsiteY71" fmla="*/ 508361 h 867883"/>
                <a:gd name="connsiteX72" fmla="*/ 173438 w 751563"/>
                <a:gd name="connsiteY72" fmla="*/ 838977 h 867883"/>
                <a:gd name="connsiteX73" fmla="*/ 173438 w 751563"/>
                <a:gd name="connsiteY73" fmla="*/ 708898 h 867883"/>
                <a:gd name="connsiteX74" fmla="*/ 158984 w 751563"/>
                <a:gd name="connsiteY74" fmla="*/ 694445 h 867883"/>
                <a:gd name="connsiteX75" fmla="*/ 144531 w 751563"/>
                <a:gd name="connsiteY75" fmla="*/ 708898 h 867883"/>
                <a:gd name="connsiteX76" fmla="*/ 144531 w 751563"/>
                <a:gd name="connsiteY76" fmla="*/ 838977 h 867883"/>
                <a:gd name="connsiteX77" fmla="*/ 28906 w 751563"/>
                <a:gd name="connsiteY77" fmla="*/ 838977 h 867883"/>
                <a:gd name="connsiteX78" fmla="*/ 28906 w 751563"/>
                <a:gd name="connsiteY78" fmla="*/ 672766 h 867883"/>
                <a:gd name="connsiteX79" fmla="*/ 105689 w 751563"/>
                <a:gd name="connsiteY79" fmla="*/ 574304 h 867883"/>
                <a:gd name="connsiteX80" fmla="*/ 225830 w 751563"/>
                <a:gd name="connsiteY80" fmla="*/ 544494 h 867883"/>
                <a:gd name="connsiteX81" fmla="*/ 176148 w 751563"/>
                <a:gd name="connsiteY81" fmla="*/ 614050 h 867883"/>
                <a:gd name="connsiteX82" fmla="*/ 177954 w 751563"/>
                <a:gd name="connsiteY82" fmla="*/ 633020 h 867883"/>
                <a:gd name="connsiteX83" fmla="*/ 225830 w 751563"/>
                <a:gd name="connsiteY83" fmla="*/ 680896 h 867883"/>
                <a:gd name="connsiteX84" fmla="*/ 206860 w 751563"/>
                <a:gd name="connsiteY84" fmla="*/ 699865 h 867883"/>
                <a:gd name="connsiteX85" fmla="*/ 203247 w 751563"/>
                <a:gd name="connsiteY85" fmla="*/ 714319 h 867883"/>
                <a:gd name="connsiteX86" fmla="*/ 241187 w 751563"/>
                <a:gd name="connsiteY86" fmla="*/ 839880 h 867883"/>
                <a:gd name="connsiteX87" fmla="*/ 173438 w 751563"/>
                <a:gd name="connsiteY87" fmla="*/ 839880 h 867883"/>
                <a:gd name="connsiteX88" fmla="*/ 270996 w 751563"/>
                <a:gd name="connsiteY88" fmla="*/ 838977 h 867883"/>
                <a:gd name="connsiteX89" fmla="*/ 233057 w 751563"/>
                <a:gd name="connsiteY89" fmla="*/ 712512 h 867883"/>
                <a:gd name="connsiteX90" fmla="*/ 255640 w 751563"/>
                <a:gd name="connsiteY90" fmla="*/ 689929 h 867883"/>
                <a:gd name="connsiteX91" fmla="*/ 255640 w 751563"/>
                <a:gd name="connsiteY91" fmla="*/ 669153 h 867883"/>
                <a:gd name="connsiteX92" fmla="*/ 206860 w 751563"/>
                <a:gd name="connsiteY92" fmla="*/ 620373 h 867883"/>
                <a:gd name="connsiteX93" fmla="*/ 243897 w 751563"/>
                <a:gd name="connsiteY93" fmla="*/ 568884 h 867883"/>
                <a:gd name="connsiteX94" fmla="*/ 299903 w 751563"/>
                <a:gd name="connsiteY94" fmla="*/ 838977 h 867883"/>
                <a:gd name="connsiteX95" fmla="*/ 270996 w 751563"/>
                <a:gd name="connsiteY95" fmla="*/ 838977 h 867883"/>
                <a:gd name="connsiteX96" fmla="*/ 313453 w 751563"/>
                <a:gd name="connsiteY96" fmla="*/ 758581 h 867883"/>
                <a:gd name="connsiteX97" fmla="*/ 282740 w 751563"/>
                <a:gd name="connsiteY97" fmla="*/ 611340 h 867883"/>
                <a:gd name="connsiteX98" fmla="*/ 329712 w 751563"/>
                <a:gd name="connsiteY98" fmla="*/ 595983 h 867883"/>
                <a:gd name="connsiteX99" fmla="*/ 313453 w 751563"/>
                <a:gd name="connsiteY99" fmla="*/ 758581 h 867883"/>
                <a:gd name="connsiteX100" fmla="*/ 334229 w 751563"/>
                <a:gd name="connsiteY100" fmla="*/ 838977 h 867883"/>
                <a:gd name="connsiteX101" fmla="*/ 353198 w 751563"/>
                <a:gd name="connsiteY101" fmla="*/ 644763 h 867883"/>
                <a:gd name="connsiteX102" fmla="*/ 371265 w 751563"/>
                <a:gd name="connsiteY102" fmla="*/ 651086 h 867883"/>
                <a:gd name="connsiteX103" fmla="*/ 375782 w 751563"/>
                <a:gd name="connsiteY103" fmla="*/ 651989 h 867883"/>
                <a:gd name="connsiteX104" fmla="*/ 380298 w 751563"/>
                <a:gd name="connsiteY104" fmla="*/ 651086 h 867883"/>
                <a:gd name="connsiteX105" fmla="*/ 398365 w 751563"/>
                <a:gd name="connsiteY105" fmla="*/ 644763 h 867883"/>
                <a:gd name="connsiteX106" fmla="*/ 417335 w 751563"/>
                <a:gd name="connsiteY106" fmla="*/ 838977 h 867883"/>
                <a:gd name="connsiteX107" fmla="*/ 334229 w 751563"/>
                <a:gd name="connsiteY107" fmla="*/ 838977 h 867883"/>
                <a:gd name="connsiteX108" fmla="*/ 422754 w 751563"/>
                <a:gd name="connsiteY108" fmla="*/ 595080 h 867883"/>
                <a:gd name="connsiteX109" fmla="*/ 469727 w 751563"/>
                <a:gd name="connsiteY109" fmla="*/ 610437 h 867883"/>
                <a:gd name="connsiteX110" fmla="*/ 439014 w 751563"/>
                <a:gd name="connsiteY110" fmla="*/ 758581 h 867883"/>
                <a:gd name="connsiteX111" fmla="*/ 422754 w 751563"/>
                <a:gd name="connsiteY111" fmla="*/ 595080 h 867883"/>
                <a:gd name="connsiteX112" fmla="*/ 451661 w 751563"/>
                <a:gd name="connsiteY112" fmla="*/ 838977 h 867883"/>
                <a:gd name="connsiteX113" fmla="*/ 507667 w 751563"/>
                <a:gd name="connsiteY113" fmla="*/ 568884 h 867883"/>
                <a:gd name="connsiteX114" fmla="*/ 544703 w 751563"/>
                <a:gd name="connsiteY114" fmla="*/ 620373 h 867883"/>
                <a:gd name="connsiteX115" fmla="*/ 495923 w 751563"/>
                <a:gd name="connsiteY115" fmla="*/ 669153 h 867883"/>
                <a:gd name="connsiteX116" fmla="*/ 495923 w 751563"/>
                <a:gd name="connsiteY116" fmla="*/ 689929 h 867883"/>
                <a:gd name="connsiteX117" fmla="*/ 518506 w 751563"/>
                <a:gd name="connsiteY117" fmla="*/ 712512 h 867883"/>
                <a:gd name="connsiteX118" fmla="*/ 480567 w 751563"/>
                <a:gd name="connsiteY118" fmla="*/ 838977 h 867883"/>
                <a:gd name="connsiteX119" fmla="*/ 451661 w 751563"/>
                <a:gd name="connsiteY119" fmla="*/ 838977 h 867883"/>
                <a:gd name="connsiteX120" fmla="*/ 722657 w 751563"/>
                <a:gd name="connsiteY120" fmla="*/ 838977 h 867883"/>
                <a:gd name="connsiteX121" fmla="*/ 607032 w 751563"/>
                <a:gd name="connsiteY121" fmla="*/ 838977 h 867883"/>
                <a:gd name="connsiteX122" fmla="*/ 607032 w 751563"/>
                <a:gd name="connsiteY122" fmla="*/ 708898 h 867883"/>
                <a:gd name="connsiteX123" fmla="*/ 592579 w 751563"/>
                <a:gd name="connsiteY123" fmla="*/ 694445 h 867883"/>
                <a:gd name="connsiteX124" fmla="*/ 578126 w 751563"/>
                <a:gd name="connsiteY124" fmla="*/ 708898 h 867883"/>
                <a:gd name="connsiteX125" fmla="*/ 578126 w 751563"/>
                <a:gd name="connsiteY125" fmla="*/ 838977 h 867883"/>
                <a:gd name="connsiteX126" fmla="*/ 510377 w 751563"/>
                <a:gd name="connsiteY126" fmla="*/ 838977 h 867883"/>
                <a:gd name="connsiteX127" fmla="*/ 548316 w 751563"/>
                <a:gd name="connsiteY127" fmla="*/ 713415 h 867883"/>
                <a:gd name="connsiteX128" fmla="*/ 544703 w 751563"/>
                <a:gd name="connsiteY128" fmla="*/ 698962 h 867883"/>
                <a:gd name="connsiteX129" fmla="*/ 525733 w 751563"/>
                <a:gd name="connsiteY129" fmla="*/ 679992 h 867883"/>
                <a:gd name="connsiteX130" fmla="*/ 573609 w 751563"/>
                <a:gd name="connsiteY130" fmla="*/ 632116 h 867883"/>
                <a:gd name="connsiteX131" fmla="*/ 575416 w 751563"/>
                <a:gd name="connsiteY131" fmla="*/ 613147 h 867883"/>
                <a:gd name="connsiteX132" fmla="*/ 525733 w 751563"/>
                <a:gd name="connsiteY132" fmla="*/ 543591 h 867883"/>
                <a:gd name="connsiteX133" fmla="*/ 645875 w 751563"/>
                <a:gd name="connsiteY133" fmla="*/ 573400 h 867883"/>
                <a:gd name="connsiteX134" fmla="*/ 722657 w 751563"/>
                <a:gd name="connsiteY134" fmla="*/ 671862 h 867883"/>
                <a:gd name="connsiteX135" fmla="*/ 722657 w 751563"/>
                <a:gd name="connsiteY135" fmla="*/ 838977 h 867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751563" h="867883">
                  <a:moveTo>
                    <a:pt x="653101" y="546301"/>
                  </a:moveTo>
                  <a:lnTo>
                    <a:pt x="519410" y="512878"/>
                  </a:lnTo>
                  <a:lnTo>
                    <a:pt x="520313" y="509265"/>
                  </a:lnTo>
                  <a:cubicBezTo>
                    <a:pt x="522120" y="502038"/>
                    <a:pt x="517603" y="493908"/>
                    <a:pt x="509473" y="492101"/>
                  </a:cubicBezTo>
                  <a:lnTo>
                    <a:pt x="462501" y="480358"/>
                  </a:lnTo>
                  <a:lnTo>
                    <a:pt x="462501" y="476745"/>
                  </a:lnTo>
                  <a:lnTo>
                    <a:pt x="476954" y="476745"/>
                  </a:lnTo>
                  <a:cubicBezTo>
                    <a:pt x="485084" y="476745"/>
                    <a:pt x="491407" y="470422"/>
                    <a:pt x="491407" y="462292"/>
                  </a:cubicBezTo>
                  <a:lnTo>
                    <a:pt x="491407" y="404479"/>
                  </a:lnTo>
                  <a:cubicBezTo>
                    <a:pt x="491407" y="396349"/>
                    <a:pt x="485084" y="390026"/>
                    <a:pt x="476954" y="390026"/>
                  </a:cubicBezTo>
                  <a:lnTo>
                    <a:pt x="462501" y="390026"/>
                  </a:lnTo>
                  <a:lnTo>
                    <a:pt x="462501" y="384606"/>
                  </a:lnTo>
                  <a:cubicBezTo>
                    <a:pt x="563672" y="336730"/>
                    <a:pt x="606129" y="215685"/>
                    <a:pt x="558253" y="115416"/>
                  </a:cubicBezTo>
                  <a:cubicBezTo>
                    <a:pt x="510377" y="14244"/>
                    <a:pt x="389331" y="-28212"/>
                    <a:pt x="289063" y="19664"/>
                  </a:cubicBezTo>
                  <a:cubicBezTo>
                    <a:pt x="187891" y="67540"/>
                    <a:pt x="145435" y="188585"/>
                    <a:pt x="193310" y="288854"/>
                  </a:cubicBezTo>
                  <a:cubicBezTo>
                    <a:pt x="213184" y="331310"/>
                    <a:pt x="247510" y="364733"/>
                    <a:pt x="289063" y="384606"/>
                  </a:cubicBezTo>
                  <a:lnTo>
                    <a:pt x="289063" y="390026"/>
                  </a:lnTo>
                  <a:lnTo>
                    <a:pt x="274609" y="390026"/>
                  </a:lnTo>
                  <a:cubicBezTo>
                    <a:pt x="266480" y="390026"/>
                    <a:pt x="260156" y="396349"/>
                    <a:pt x="260156" y="404479"/>
                  </a:cubicBezTo>
                  <a:lnTo>
                    <a:pt x="260156" y="462292"/>
                  </a:lnTo>
                  <a:cubicBezTo>
                    <a:pt x="260156" y="470422"/>
                    <a:pt x="266480" y="476745"/>
                    <a:pt x="274609" y="476745"/>
                  </a:cubicBezTo>
                  <a:lnTo>
                    <a:pt x="289063" y="476745"/>
                  </a:lnTo>
                  <a:lnTo>
                    <a:pt x="289063" y="480358"/>
                  </a:lnTo>
                  <a:lnTo>
                    <a:pt x="242090" y="492101"/>
                  </a:lnTo>
                  <a:cubicBezTo>
                    <a:pt x="234864" y="493908"/>
                    <a:pt x="229443" y="501134"/>
                    <a:pt x="231250" y="509265"/>
                  </a:cubicBezTo>
                  <a:lnTo>
                    <a:pt x="232154" y="512878"/>
                  </a:lnTo>
                  <a:lnTo>
                    <a:pt x="98462" y="546301"/>
                  </a:lnTo>
                  <a:cubicBezTo>
                    <a:pt x="40649" y="560754"/>
                    <a:pt x="0" y="613147"/>
                    <a:pt x="0" y="672766"/>
                  </a:cubicBezTo>
                  <a:lnTo>
                    <a:pt x="0" y="853430"/>
                  </a:lnTo>
                  <a:cubicBezTo>
                    <a:pt x="0" y="861560"/>
                    <a:pt x="6323" y="867883"/>
                    <a:pt x="14453" y="867883"/>
                  </a:cubicBezTo>
                  <a:lnTo>
                    <a:pt x="737110" y="867883"/>
                  </a:lnTo>
                  <a:cubicBezTo>
                    <a:pt x="745240" y="867883"/>
                    <a:pt x="751564" y="861560"/>
                    <a:pt x="751564" y="853430"/>
                  </a:cubicBezTo>
                  <a:lnTo>
                    <a:pt x="751564" y="672766"/>
                  </a:lnTo>
                  <a:cubicBezTo>
                    <a:pt x="751564" y="613147"/>
                    <a:pt x="710914" y="560754"/>
                    <a:pt x="653101" y="546301"/>
                  </a:cubicBezTo>
                  <a:close/>
                  <a:moveTo>
                    <a:pt x="488697" y="517394"/>
                  </a:moveTo>
                  <a:lnTo>
                    <a:pt x="475147" y="582433"/>
                  </a:lnTo>
                  <a:lnTo>
                    <a:pt x="401978" y="558044"/>
                  </a:lnTo>
                  <a:lnTo>
                    <a:pt x="451661" y="508361"/>
                  </a:lnTo>
                  <a:lnTo>
                    <a:pt x="488697" y="517394"/>
                  </a:lnTo>
                  <a:close/>
                  <a:moveTo>
                    <a:pt x="375782" y="544494"/>
                  </a:moveTo>
                  <a:lnTo>
                    <a:pt x="317969" y="486682"/>
                  </a:lnTo>
                  <a:lnTo>
                    <a:pt x="317969" y="478551"/>
                  </a:lnTo>
                  <a:lnTo>
                    <a:pt x="433594" y="478551"/>
                  </a:lnTo>
                  <a:lnTo>
                    <a:pt x="433594" y="486682"/>
                  </a:lnTo>
                  <a:lnTo>
                    <a:pt x="375782" y="544494"/>
                  </a:lnTo>
                  <a:close/>
                  <a:moveTo>
                    <a:pt x="395655" y="614953"/>
                  </a:moveTo>
                  <a:lnTo>
                    <a:pt x="376685" y="621276"/>
                  </a:lnTo>
                  <a:lnTo>
                    <a:pt x="356812" y="614953"/>
                  </a:lnTo>
                  <a:lnTo>
                    <a:pt x="359522" y="585143"/>
                  </a:lnTo>
                  <a:lnTo>
                    <a:pt x="375782" y="579724"/>
                  </a:lnTo>
                  <a:lnTo>
                    <a:pt x="392041" y="585143"/>
                  </a:lnTo>
                  <a:lnTo>
                    <a:pt x="395655" y="614953"/>
                  </a:lnTo>
                  <a:close/>
                  <a:moveTo>
                    <a:pt x="202344" y="203038"/>
                  </a:moveTo>
                  <a:cubicBezTo>
                    <a:pt x="202344" y="107286"/>
                    <a:pt x="280030" y="29601"/>
                    <a:pt x="375782" y="29601"/>
                  </a:cubicBezTo>
                  <a:cubicBezTo>
                    <a:pt x="471534" y="29601"/>
                    <a:pt x="549219" y="107286"/>
                    <a:pt x="549219" y="203038"/>
                  </a:cubicBezTo>
                  <a:cubicBezTo>
                    <a:pt x="549219" y="272594"/>
                    <a:pt x="506763" y="335827"/>
                    <a:pt x="442628" y="362926"/>
                  </a:cubicBezTo>
                  <a:cubicBezTo>
                    <a:pt x="437207" y="364733"/>
                    <a:pt x="433594" y="370153"/>
                    <a:pt x="433594" y="376476"/>
                  </a:cubicBezTo>
                  <a:lnTo>
                    <a:pt x="433594" y="390929"/>
                  </a:lnTo>
                  <a:lnTo>
                    <a:pt x="317969" y="390929"/>
                  </a:lnTo>
                  <a:lnTo>
                    <a:pt x="317969" y="376476"/>
                  </a:lnTo>
                  <a:cubicBezTo>
                    <a:pt x="317969" y="371056"/>
                    <a:pt x="314356" y="365636"/>
                    <a:pt x="308936" y="362926"/>
                  </a:cubicBezTo>
                  <a:cubicBezTo>
                    <a:pt x="244800" y="336730"/>
                    <a:pt x="202344" y="273497"/>
                    <a:pt x="202344" y="203038"/>
                  </a:cubicBezTo>
                  <a:close/>
                  <a:moveTo>
                    <a:pt x="289063" y="419836"/>
                  </a:moveTo>
                  <a:lnTo>
                    <a:pt x="462501" y="419836"/>
                  </a:lnTo>
                  <a:lnTo>
                    <a:pt x="462501" y="448742"/>
                  </a:lnTo>
                  <a:lnTo>
                    <a:pt x="289063" y="448742"/>
                  </a:lnTo>
                  <a:lnTo>
                    <a:pt x="289063" y="419836"/>
                  </a:lnTo>
                  <a:close/>
                  <a:moveTo>
                    <a:pt x="298999" y="508361"/>
                  </a:moveTo>
                  <a:lnTo>
                    <a:pt x="348682" y="558044"/>
                  </a:lnTo>
                  <a:lnTo>
                    <a:pt x="275513" y="582433"/>
                  </a:lnTo>
                  <a:lnTo>
                    <a:pt x="261963" y="517394"/>
                  </a:lnTo>
                  <a:lnTo>
                    <a:pt x="298999" y="508361"/>
                  </a:lnTo>
                  <a:close/>
                  <a:moveTo>
                    <a:pt x="173438" y="838977"/>
                  </a:moveTo>
                  <a:lnTo>
                    <a:pt x="173438" y="708898"/>
                  </a:lnTo>
                  <a:cubicBezTo>
                    <a:pt x="173438" y="700769"/>
                    <a:pt x="167114" y="694445"/>
                    <a:pt x="158984" y="694445"/>
                  </a:cubicBezTo>
                  <a:cubicBezTo>
                    <a:pt x="150855" y="694445"/>
                    <a:pt x="144531" y="700769"/>
                    <a:pt x="144531" y="708898"/>
                  </a:cubicBezTo>
                  <a:lnTo>
                    <a:pt x="144531" y="838977"/>
                  </a:lnTo>
                  <a:lnTo>
                    <a:pt x="28906" y="838977"/>
                  </a:lnTo>
                  <a:lnTo>
                    <a:pt x="28906" y="672766"/>
                  </a:lnTo>
                  <a:cubicBezTo>
                    <a:pt x="28906" y="626696"/>
                    <a:pt x="60523" y="586047"/>
                    <a:pt x="105689" y="574304"/>
                  </a:cubicBezTo>
                  <a:lnTo>
                    <a:pt x="225830" y="544494"/>
                  </a:lnTo>
                  <a:lnTo>
                    <a:pt x="176148" y="614050"/>
                  </a:lnTo>
                  <a:cubicBezTo>
                    <a:pt x="171631" y="619470"/>
                    <a:pt x="172534" y="627599"/>
                    <a:pt x="177954" y="633020"/>
                  </a:cubicBezTo>
                  <a:lnTo>
                    <a:pt x="225830" y="680896"/>
                  </a:lnTo>
                  <a:lnTo>
                    <a:pt x="206860" y="699865"/>
                  </a:lnTo>
                  <a:cubicBezTo>
                    <a:pt x="203247" y="703479"/>
                    <a:pt x="201441" y="708898"/>
                    <a:pt x="203247" y="714319"/>
                  </a:cubicBezTo>
                  <a:lnTo>
                    <a:pt x="241187" y="839880"/>
                  </a:lnTo>
                  <a:lnTo>
                    <a:pt x="173438" y="839880"/>
                  </a:lnTo>
                  <a:close/>
                  <a:moveTo>
                    <a:pt x="270996" y="838977"/>
                  </a:moveTo>
                  <a:lnTo>
                    <a:pt x="233057" y="712512"/>
                  </a:lnTo>
                  <a:lnTo>
                    <a:pt x="255640" y="689929"/>
                  </a:lnTo>
                  <a:cubicBezTo>
                    <a:pt x="261060" y="684509"/>
                    <a:pt x="261060" y="675475"/>
                    <a:pt x="255640" y="669153"/>
                  </a:cubicBezTo>
                  <a:lnTo>
                    <a:pt x="206860" y="620373"/>
                  </a:lnTo>
                  <a:lnTo>
                    <a:pt x="243897" y="568884"/>
                  </a:lnTo>
                  <a:lnTo>
                    <a:pt x="299903" y="838977"/>
                  </a:lnTo>
                  <a:lnTo>
                    <a:pt x="270996" y="838977"/>
                  </a:lnTo>
                  <a:close/>
                  <a:moveTo>
                    <a:pt x="313453" y="758581"/>
                  </a:moveTo>
                  <a:lnTo>
                    <a:pt x="282740" y="611340"/>
                  </a:lnTo>
                  <a:lnTo>
                    <a:pt x="329712" y="595983"/>
                  </a:lnTo>
                  <a:lnTo>
                    <a:pt x="313453" y="758581"/>
                  </a:lnTo>
                  <a:close/>
                  <a:moveTo>
                    <a:pt x="334229" y="838977"/>
                  </a:moveTo>
                  <a:lnTo>
                    <a:pt x="353198" y="644763"/>
                  </a:lnTo>
                  <a:lnTo>
                    <a:pt x="371265" y="651086"/>
                  </a:lnTo>
                  <a:cubicBezTo>
                    <a:pt x="373072" y="651086"/>
                    <a:pt x="373975" y="651989"/>
                    <a:pt x="375782" y="651989"/>
                  </a:cubicBezTo>
                  <a:cubicBezTo>
                    <a:pt x="377588" y="651989"/>
                    <a:pt x="378491" y="651989"/>
                    <a:pt x="380298" y="651086"/>
                  </a:cubicBezTo>
                  <a:lnTo>
                    <a:pt x="398365" y="644763"/>
                  </a:lnTo>
                  <a:lnTo>
                    <a:pt x="417335" y="838977"/>
                  </a:lnTo>
                  <a:lnTo>
                    <a:pt x="334229" y="838977"/>
                  </a:lnTo>
                  <a:close/>
                  <a:moveTo>
                    <a:pt x="422754" y="595080"/>
                  </a:moveTo>
                  <a:lnTo>
                    <a:pt x="469727" y="610437"/>
                  </a:lnTo>
                  <a:lnTo>
                    <a:pt x="439014" y="758581"/>
                  </a:lnTo>
                  <a:lnTo>
                    <a:pt x="422754" y="595080"/>
                  </a:lnTo>
                  <a:close/>
                  <a:moveTo>
                    <a:pt x="451661" y="838977"/>
                  </a:moveTo>
                  <a:lnTo>
                    <a:pt x="507667" y="568884"/>
                  </a:lnTo>
                  <a:lnTo>
                    <a:pt x="544703" y="620373"/>
                  </a:lnTo>
                  <a:lnTo>
                    <a:pt x="495923" y="669153"/>
                  </a:lnTo>
                  <a:cubicBezTo>
                    <a:pt x="490503" y="674572"/>
                    <a:pt x="490503" y="683606"/>
                    <a:pt x="495923" y="689929"/>
                  </a:cubicBezTo>
                  <a:lnTo>
                    <a:pt x="518506" y="712512"/>
                  </a:lnTo>
                  <a:lnTo>
                    <a:pt x="480567" y="838977"/>
                  </a:lnTo>
                  <a:lnTo>
                    <a:pt x="451661" y="838977"/>
                  </a:lnTo>
                  <a:close/>
                  <a:moveTo>
                    <a:pt x="722657" y="838977"/>
                  </a:moveTo>
                  <a:lnTo>
                    <a:pt x="607032" y="838977"/>
                  </a:lnTo>
                  <a:lnTo>
                    <a:pt x="607032" y="708898"/>
                  </a:lnTo>
                  <a:cubicBezTo>
                    <a:pt x="607032" y="700769"/>
                    <a:pt x="600709" y="694445"/>
                    <a:pt x="592579" y="694445"/>
                  </a:cubicBezTo>
                  <a:cubicBezTo>
                    <a:pt x="584449" y="694445"/>
                    <a:pt x="578126" y="700769"/>
                    <a:pt x="578126" y="708898"/>
                  </a:cubicBezTo>
                  <a:lnTo>
                    <a:pt x="578126" y="838977"/>
                  </a:lnTo>
                  <a:lnTo>
                    <a:pt x="510377" y="838977"/>
                  </a:lnTo>
                  <a:lnTo>
                    <a:pt x="548316" y="713415"/>
                  </a:lnTo>
                  <a:cubicBezTo>
                    <a:pt x="550122" y="707995"/>
                    <a:pt x="548316" y="702575"/>
                    <a:pt x="544703" y="698962"/>
                  </a:cubicBezTo>
                  <a:lnTo>
                    <a:pt x="525733" y="679992"/>
                  </a:lnTo>
                  <a:lnTo>
                    <a:pt x="573609" y="632116"/>
                  </a:lnTo>
                  <a:cubicBezTo>
                    <a:pt x="579029" y="626696"/>
                    <a:pt x="579029" y="619470"/>
                    <a:pt x="575416" y="613147"/>
                  </a:cubicBezTo>
                  <a:lnTo>
                    <a:pt x="525733" y="543591"/>
                  </a:lnTo>
                  <a:lnTo>
                    <a:pt x="645875" y="573400"/>
                  </a:lnTo>
                  <a:cubicBezTo>
                    <a:pt x="691041" y="584240"/>
                    <a:pt x="722657" y="624890"/>
                    <a:pt x="722657" y="671862"/>
                  </a:cubicBezTo>
                  <a:lnTo>
                    <a:pt x="722657" y="838977"/>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37" name="Graphic 3">
            <a:extLst>
              <a:ext uri="{FF2B5EF4-FFF2-40B4-BE49-F238E27FC236}">
                <a16:creationId xmlns:a16="http://schemas.microsoft.com/office/drawing/2014/main" id="{8D25A155-D159-7F01-CA34-608B92E43D7F}"/>
              </a:ext>
            </a:extLst>
          </p:cNvPr>
          <p:cNvGrpSpPr/>
          <p:nvPr/>
        </p:nvGrpSpPr>
        <p:grpSpPr>
          <a:xfrm>
            <a:off x="10249942" y="4980531"/>
            <a:ext cx="421916" cy="423893"/>
            <a:chOff x="10641325" y="2076985"/>
            <a:chExt cx="1044352" cy="1049245"/>
          </a:xfrm>
          <a:solidFill>
            <a:srgbClr val="EABB22"/>
          </a:solidFill>
        </p:grpSpPr>
        <p:sp>
          <p:nvSpPr>
            <p:cNvPr id="138" name="Freeform 137">
              <a:extLst>
                <a:ext uri="{FF2B5EF4-FFF2-40B4-BE49-F238E27FC236}">
                  <a16:creationId xmlns:a16="http://schemas.microsoft.com/office/drawing/2014/main" id="{4E26FD29-3724-E5D4-0503-FD352DDEAD36}"/>
                </a:ext>
              </a:extLst>
            </p:cNvPr>
            <p:cNvSpPr/>
            <p:nvPr/>
          </p:nvSpPr>
          <p:spPr>
            <a:xfrm>
              <a:off x="10690304" y="2076985"/>
              <a:ext cx="995373" cy="991647"/>
            </a:xfrm>
            <a:custGeom>
              <a:avLst/>
              <a:gdLst>
                <a:gd name="connsiteX0" fmla="*/ 991216 w 995373"/>
                <a:gd name="connsiteY0" fmla="*/ 20709 h 991647"/>
                <a:gd name="connsiteX1" fmla="*/ 974758 w 995373"/>
                <a:gd name="connsiteY1" fmla="*/ 4253 h 991647"/>
                <a:gd name="connsiteX2" fmla="*/ 733395 w 995373"/>
                <a:gd name="connsiteY2" fmla="*/ 28938 h 991647"/>
                <a:gd name="connsiteX3" fmla="*/ 527687 w 995373"/>
                <a:gd name="connsiteY3" fmla="*/ 157847 h 991647"/>
                <a:gd name="connsiteX4" fmla="*/ 396035 w 995373"/>
                <a:gd name="connsiteY4" fmla="*/ 289500 h 991647"/>
                <a:gd name="connsiteX5" fmla="*/ 204041 w 995373"/>
                <a:gd name="connsiteY5" fmla="*/ 314185 h 991647"/>
                <a:gd name="connsiteX6" fmla="*/ 193069 w 995373"/>
                <a:gd name="connsiteY6" fmla="*/ 319670 h 991647"/>
                <a:gd name="connsiteX7" fmla="*/ 6562 w 995373"/>
                <a:gd name="connsiteY7" fmla="*/ 506178 h 991647"/>
                <a:gd name="connsiteX8" fmla="*/ 1076 w 995373"/>
                <a:gd name="connsiteY8" fmla="*/ 525377 h 991647"/>
                <a:gd name="connsiteX9" fmla="*/ 17533 w 995373"/>
                <a:gd name="connsiteY9" fmla="*/ 539091 h 991647"/>
                <a:gd name="connsiteX10" fmla="*/ 157414 w 995373"/>
                <a:gd name="connsiteY10" fmla="*/ 563776 h 991647"/>
                <a:gd name="connsiteX11" fmla="*/ 184841 w 995373"/>
                <a:gd name="connsiteY11" fmla="*/ 591204 h 991647"/>
                <a:gd name="connsiteX12" fmla="*/ 127244 w 995373"/>
                <a:gd name="connsiteY12" fmla="*/ 621374 h 991647"/>
                <a:gd name="connsiteX13" fmla="*/ 116272 w 995373"/>
                <a:gd name="connsiteY13" fmla="*/ 635088 h 991647"/>
                <a:gd name="connsiteX14" fmla="*/ 121758 w 995373"/>
                <a:gd name="connsiteY14" fmla="*/ 651545 h 991647"/>
                <a:gd name="connsiteX15" fmla="*/ 341180 w 995373"/>
                <a:gd name="connsiteY15" fmla="*/ 870966 h 991647"/>
                <a:gd name="connsiteX16" fmla="*/ 354893 w 995373"/>
                <a:gd name="connsiteY16" fmla="*/ 876451 h 991647"/>
                <a:gd name="connsiteX17" fmla="*/ 357635 w 995373"/>
                <a:gd name="connsiteY17" fmla="*/ 876451 h 991647"/>
                <a:gd name="connsiteX18" fmla="*/ 371349 w 995373"/>
                <a:gd name="connsiteY18" fmla="*/ 865480 h 991647"/>
                <a:gd name="connsiteX19" fmla="*/ 401521 w 995373"/>
                <a:gd name="connsiteY19" fmla="*/ 807882 h 991647"/>
                <a:gd name="connsiteX20" fmla="*/ 428948 w 995373"/>
                <a:gd name="connsiteY20" fmla="*/ 835310 h 991647"/>
                <a:gd name="connsiteX21" fmla="*/ 453632 w 995373"/>
                <a:gd name="connsiteY21" fmla="*/ 975191 h 991647"/>
                <a:gd name="connsiteX22" fmla="*/ 467346 w 995373"/>
                <a:gd name="connsiteY22" fmla="*/ 991647 h 991647"/>
                <a:gd name="connsiteX23" fmla="*/ 472832 w 995373"/>
                <a:gd name="connsiteY23" fmla="*/ 991647 h 991647"/>
                <a:gd name="connsiteX24" fmla="*/ 486546 w 995373"/>
                <a:gd name="connsiteY24" fmla="*/ 986162 h 991647"/>
                <a:gd name="connsiteX25" fmla="*/ 670312 w 995373"/>
                <a:gd name="connsiteY25" fmla="*/ 802397 h 991647"/>
                <a:gd name="connsiteX26" fmla="*/ 675798 w 995373"/>
                <a:gd name="connsiteY26" fmla="*/ 791425 h 991647"/>
                <a:gd name="connsiteX27" fmla="*/ 700481 w 995373"/>
                <a:gd name="connsiteY27" fmla="*/ 599432 h 991647"/>
                <a:gd name="connsiteX28" fmla="*/ 832134 w 995373"/>
                <a:gd name="connsiteY28" fmla="*/ 467780 h 991647"/>
                <a:gd name="connsiteX29" fmla="*/ 961044 w 995373"/>
                <a:gd name="connsiteY29" fmla="*/ 262073 h 991647"/>
                <a:gd name="connsiteX30" fmla="*/ 991216 w 995373"/>
                <a:gd name="connsiteY30" fmla="*/ 20709 h 991647"/>
                <a:gd name="connsiteX31" fmla="*/ 160156 w 995373"/>
                <a:gd name="connsiteY31" fmla="*/ 525377 h 991647"/>
                <a:gd name="connsiteX32" fmla="*/ 61417 w 995373"/>
                <a:gd name="connsiteY32" fmla="*/ 506178 h 991647"/>
                <a:gd name="connsiteX33" fmla="*/ 215011 w 995373"/>
                <a:gd name="connsiteY33" fmla="*/ 352583 h 991647"/>
                <a:gd name="connsiteX34" fmla="*/ 346665 w 995373"/>
                <a:gd name="connsiteY34" fmla="*/ 336127 h 991647"/>
                <a:gd name="connsiteX35" fmla="*/ 160156 w 995373"/>
                <a:gd name="connsiteY35" fmla="*/ 525377 h 991647"/>
                <a:gd name="connsiteX36" fmla="*/ 349408 w 995373"/>
                <a:gd name="connsiteY36" fmla="*/ 827081 h 991647"/>
                <a:gd name="connsiteX37" fmla="*/ 165642 w 995373"/>
                <a:gd name="connsiteY37" fmla="*/ 643316 h 991647"/>
                <a:gd name="connsiteX38" fmla="*/ 209527 w 995373"/>
                <a:gd name="connsiteY38" fmla="*/ 618632 h 991647"/>
                <a:gd name="connsiteX39" fmla="*/ 371349 w 995373"/>
                <a:gd name="connsiteY39" fmla="*/ 780454 h 991647"/>
                <a:gd name="connsiteX40" fmla="*/ 349408 w 995373"/>
                <a:gd name="connsiteY40" fmla="*/ 827081 h 991647"/>
                <a:gd name="connsiteX41" fmla="*/ 642884 w 995373"/>
                <a:gd name="connsiteY41" fmla="*/ 783197 h 991647"/>
                <a:gd name="connsiteX42" fmla="*/ 489288 w 995373"/>
                <a:gd name="connsiteY42" fmla="*/ 936792 h 991647"/>
                <a:gd name="connsiteX43" fmla="*/ 470090 w 995373"/>
                <a:gd name="connsiteY43" fmla="*/ 838053 h 991647"/>
                <a:gd name="connsiteX44" fmla="*/ 656598 w 995373"/>
                <a:gd name="connsiteY44" fmla="*/ 651545 h 991647"/>
                <a:gd name="connsiteX45" fmla="*/ 642884 w 995373"/>
                <a:gd name="connsiteY45" fmla="*/ 783197 h 991647"/>
                <a:gd name="connsiteX46" fmla="*/ 807450 w 995373"/>
                <a:gd name="connsiteY46" fmla="*/ 443095 h 991647"/>
                <a:gd name="connsiteX47" fmla="*/ 448146 w 995373"/>
                <a:gd name="connsiteY47" fmla="*/ 802397 h 991647"/>
                <a:gd name="connsiteX48" fmla="*/ 193069 w 995373"/>
                <a:gd name="connsiteY48" fmla="*/ 547320 h 991647"/>
                <a:gd name="connsiteX49" fmla="*/ 552373 w 995373"/>
                <a:gd name="connsiteY49" fmla="*/ 188018 h 991647"/>
                <a:gd name="connsiteX50" fmla="*/ 738881 w 995373"/>
                <a:gd name="connsiteY50" fmla="*/ 70079 h 991647"/>
                <a:gd name="connsiteX51" fmla="*/ 804706 w 995373"/>
                <a:gd name="connsiteY51" fmla="*/ 193503 h 991647"/>
                <a:gd name="connsiteX52" fmla="*/ 928131 w 995373"/>
                <a:gd name="connsiteY52" fmla="*/ 259330 h 991647"/>
                <a:gd name="connsiteX53" fmla="*/ 807450 w 995373"/>
                <a:gd name="connsiteY53" fmla="*/ 443095 h 991647"/>
                <a:gd name="connsiteX54" fmla="*/ 939103 w 995373"/>
                <a:gd name="connsiteY54" fmla="*/ 218188 h 991647"/>
                <a:gd name="connsiteX55" fmla="*/ 832134 w 995373"/>
                <a:gd name="connsiteY55" fmla="*/ 163333 h 991647"/>
                <a:gd name="connsiteX56" fmla="*/ 777279 w 995373"/>
                <a:gd name="connsiteY56" fmla="*/ 56365 h 991647"/>
                <a:gd name="connsiteX57" fmla="*/ 955558 w 995373"/>
                <a:gd name="connsiteY57" fmla="*/ 39909 h 991647"/>
                <a:gd name="connsiteX58" fmla="*/ 939103 w 995373"/>
                <a:gd name="connsiteY58" fmla="*/ 218188 h 99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995373" h="991647">
                  <a:moveTo>
                    <a:pt x="991216" y="20709"/>
                  </a:moveTo>
                  <a:cubicBezTo>
                    <a:pt x="991216" y="12481"/>
                    <a:pt x="982986" y="4253"/>
                    <a:pt x="974758" y="4253"/>
                  </a:cubicBezTo>
                  <a:cubicBezTo>
                    <a:pt x="892475" y="-6718"/>
                    <a:pt x="810192" y="4253"/>
                    <a:pt x="733395" y="28938"/>
                  </a:cubicBezTo>
                  <a:cubicBezTo>
                    <a:pt x="656598" y="56365"/>
                    <a:pt x="585285" y="100249"/>
                    <a:pt x="527687" y="157847"/>
                  </a:cubicBezTo>
                  <a:lnTo>
                    <a:pt x="396035" y="289500"/>
                  </a:lnTo>
                  <a:lnTo>
                    <a:pt x="204041" y="314185"/>
                  </a:lnTo>
                  <a:cubicBezTo>
                    <a:pt x="198555" y="314185"/>
                    <a:pt x="195813" y="316928"/>
                    <a:pt x="193069" y="319670"/>
                  </a:cubicBezTo>
                  <a:lnTo>
                    <a:pt x="6562" y="506178"/>
                  </a:lnTo>
                  <a:cubicBezTo>
                    <a:pt x="1076" y="511664"/>
                    <a:pt x="-1666" y="519892"/>
                    <a:pt x="1076" y="525377"/>
                  </a:cubicBezTo>
                  <a:cubicBezTo>
                    <a:pt x="3819" y="533606"/>
                    <a:pt x="9304" y="536349"/>
                    <a:pt x="17533" y="539091"/>
                  </a:cubicBezTo>
                  <a:lnTo>
                    <a:pt x="157414" y="563776"/>
                  </a:lnTo>
                  <a:lnTo>
                    <a:pt x="184841" y="591204"/>
                  </a:lnTo>
                  <a:lnTo>
                    <a:pt x="127244" y="621374"/>
                  </a:lnTo>
                  <a:cubicBezTo>
                    <a:pt x="121758" y="624117"/>
                    <a:pt x="119014" y="629603"/>
                    <a:pt x="116272" y="635088"/>
                  </a:cubicBezTo>
                  <a:cubicBezTo>
                    <a:pt x="116272" y="640573"/>
                    <a:pt x="116272" y="648802"/>
                    <a:pt x="121758" y="651545"/>
                  </a:cubicBezTo>
                  <a:lnTo>
                    <a:pt x="341180" y="870966"/>
                  </a:lnTo>
                  <a:cubicBezTo>
                    <a:pt x="343922" y="873708"/>
                    <a:pt x="349408" y="876451"/>
                    <a:pt x="354893" y="876451"/>
                  </a:cubicBezTo>
                  <a:cubicBezTo>
                    <a:pt x="354893" y="876451"/>
                    <a:pt x="357635" y="876451"/>
                    <a:pt x="357635" y="876451"/>
                  </a:cubicBezTo>
                  <a:cubicBezTo>
                    <a:pt x="363121" y="876451"/>
                    <a:pt x="368607" y="870966"/>
                    <a:pt x="371349" y="865480"/>
                  </a:cubicBezTo>
                  <a:lnTo>
                    <a:pt x="401521" y="807882"/>
                  </a:lnTo>
                  <a:lnTo>
                    <a:pt x="428948" y="835310"/>
                  </a:lnTo>
                  <a:lnTo>
                    <a:pt x="453632" y="975191"/>
                  </a:lnTo>
                  <a:cubicBezTo>
                    <a:pt x="453632" y="983419"/>
                    <a:pt x="459118" y="988905"/>
                    <a:pt x="467346" y="991647"/>
                  </a:cubicBezTo>
                  <a:cubicBezTo>
                    <a:pt x="470090" y="991647"/>
                    <a:pt x="470090" y="991647"/>
                    <a:pt x="472832" y="991647"/>
                  </a:cubicBezTo>
                  <a:cubicBezTo>
                    <a:pt x="478318" y="991647"/>
                    <a:pt x="483804" y="988905"/>
                    <a:pt x="486546" y="986162"/>
                  </a:cubicBezTo>
                  <a:lnTo>
                    <a:pt x="670312" y="802397"/>
                  </a:lnTo>
                  <a:cubicBezTo>
                    <a:pt x="673054" y="799654"/>
                    <a:pt x="675798" y="794168"/>
                    <a:pt x="675798" y="791425"/>
                  </a:cubicBezTo>
                  <a:lnTo>
                    <a:pt x="700481" y="599432"/>
                  </a:lnTo>
                  <a:lnTo>
                    <a:pt x="832134" y="467780"/>
                  </a:lnTo>
                  <a:cubicBezTo>
                    <a:pt x="889733" y="410182"/>
                    <a:pt x="933617" y="338870"/>
                    <a:pt x="961044" y="262073"/>
                  </a:cubicBezTo>
                  <a:cubicBezTo>
                    <a:pt x="991216" y="185275"/>
                    <a:pt x="1002186" y="102992"/>
                    <a:pt x="991216" y="20709"/>
                  </a:cubicBezTo>
                  <a:close/>
                  <a:moveTo>
                    <a:pt x="160156" y="525377"/>
                  </a:moveTo>
                  <a:lnTo>
                    <a:pt x="61417" y="506178"/>
                  </a:lnTo>
                  <a:lnTo>
                    <a:pt x="215011" y="352583"/>
                  </a:lnTo>
                  <a:lnTo>
                    <a:pt x="346665" y="336127"/>
                  </a:lnTo>
                  <a:lnTo>
                    <a:pt x="160156" y="525377"/>
                  </a:lnTo>
                  <a:close/>
                  <a:moveTo>
                    <a:pt x="349408" y="827081"/>
                  </a:moveTo>
                  <a:lnTo>
                    <a:pt x="165642" y="643316"/>
                  </a:lnTo>
                  <a:lnTo>
                    <a:pt x="209527" y="618632"/>
                  </a:lnTo>
                  <a:lnTo>
                    <a:pt x="371349" y="780454"/>
                  </a:lnTo>
                  <a:lnTo>
                    <a:pt x="349408" y="827081"/>
                  </a:lnTo>
                  <a:close/>
                  <a:moveTo>
                    <a:pt x="642884" y="783197"/>
                  </a:moveTo>
                  <a:lnTo>
                    <a:pt x="489288" y="936792"/>
                  </a:lnTo>
                  <a:lnTo>
                    <a:pt x="470090" y="838053"/>
                  </a:lnTo>
                  <a:lnTo>
                    <a:pt x="656598" y="651545"/>
                  </a:lnTo>
                  <a:lnTo>
                    <a:pt x="642884" y="783197"/>
                  </a:lnTo>
                  <a:close/>
                  <a:moveTo>
                    <a:pt x="807450" y="443095"/>
                  </a:moveTo>
                  <a:lnTo>
                    <a:pt x="448146" y="802397"/>
                  </a:lnTo>
                  <a:lnTo>
                    <a:pt x="193069" y="547320"/>
                  </a:lnTo>
                  <a:lnTo>
                    <a:pt x="552373" y="188018"/>
                  </a:lnTo>
                  <a:cubicBezTo>
                    <a:pt x="604485" y="135905"/>
                    <a:pt x="667568" y="94764"/>
                    <a:pt x="738881" y="70079"/>
                  </a:cubicBezTo>
                  <a:cubicBezTo>
                    <a:pt x="747109" y="116706"/>
                    <a:pt x="771794" y="157847"/>
                    <a:pt x="804706" y="193503"/>
                  </a:cubicBezTo>
                  <a:cubicBezTo>
                    <a:pt x="837620" y="226417"/>
                    <a:pt x="881505" y="248359"/>
                    <a:pt x="928131" y="259330"/>
                  </a:cubicBezTo>
                  <a:cubicBezTo>
                    <a:pt x="900703" y="327899"/>
                    <a:pt x="859562" y="390982"/>
                    <a:pt x="807450" y="443095"/>
                  </a:cubicBezTo>
                  <a:close/>
                  <a:moveTo>
                    <a:pt x="939103" y="218188"/>
                  </a:moveTo>
                  <a:cubicBezTo>
                    <a:pt x="897961" y="212703"/>
                    <a:pt x="862305" y="190761"/>
                    <a:pt x="832134" y="163333"/>
                  </a:cubicBezTo>
                  <a:cubicBezTo>
                    <a:pt x="801964" y="133162"/>
                    <a:pt x="782764" y="97507"/>
                    <a:pt x="777279" y="56365"/>
                  </a:cubicBezTo>
                  <a:cubicBezTo>
                    <a:pt x="834878" y="39909"/>
                    <a:pt x="895219" y="34423"/>
                    <a:pt x="955558" y="39909"/>
                  </a:cubicBezTo>
                  <a:cubicBezTo>
                    <a:pt x="958302" y="100249"/>
                    <a:pt x="952816" y="160590"/>
                    <a:pt x="939103" y="218188"/>
                  </a:cubicBezTo>
                  <a:close/>
                </a:path>
              </a:pathLst>
            </a:custGeom>
            <a:grpFill/>
            <a:ln w="27426"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50CF25EF-B7B0-59FD-D73D-AADEFEDF3864}"/>
                </a:ext>
              </a:extLst>
            </p:cNvPr>
            <p:cNvSpPr/>
            <p:nvPr/>
          </p:nvSpPr>
          <p:spPr>
            <a:xfrm>
              <a:off x="11188507" y="2334258"/>
              <a:ext cx="239991" cy="240677"/>
            </a:xfrm>
            <a:custGeom>
              <a:avLst/>
              <a:gdLst>
                <a:gd name="connsiteX0" fmla="*/ 34971 w 239991"/>
                <a:gd name="connsiteY0" fmla="*/ 34970 h 240677"/>
                <a:gd name="connsiteX1" fmla="*/ 34971 w 239991"/>
                <a:gd name="connsiteY1" fmla="*/ 205021 h 240677"/>
                <a:gd name="connsiteX2" fmla="*/ 119996 w 239991"/>
                <a:gd name="connsiteY2" fmla="*/ 240677 h 240677"/>
                <a:gd name="connsiteX3" fmla="*/ 205022 w 239991"/>
                <a:gd name="connsiteY3" fmla="*/ 205021 h 240677"/>
                <a:gd name="connsiteX4" fmla="*/ 205022 w 239991"/>
                <a:gd name="connsiteY4" fmla="*/ 205021 h 240677"/>
                <a:gd name="connsiteX5" fmla="*/ 205022 w 239991"/>
                <a:gd name="connsiteY5" fmla="*/ 34970 h 240677"/>
                <a:gd name="connsiteX6" fmla="*/ 34971 w 239991"/>
                <a:gd name="connsiteY6" fmla="*/ 34970 h 240677"/>
                <a:gd name="connsiteX7" fmla="*/ 177595 w 239991"/>
                <a:gd name="connsiteY7" fmla="*/ 177594 h 240677"/>
                <a:gd name="connsiteX8" fmla="*/ 62398 w 239991"/>
                <a:gd name="connsiteY8" fmla="*/ 177594 h 240677"/>
                <a:gd name="connsiteX9" fmla="*/ 62398 w 239991"/>
                <a:gd name="connsiteY9" fmla="*/ 62398 h 240677"/>
                <a:gd name="connsiteX10" fmla="*/ 119996 w 239991"/>
                <a:gd name="connsiteY10" fmla="*/ 37713 h 240677"/>
                <a:gd name="connsiteX11" fmla="*/ 177595 w 239991"/>
                <a:gd name="connsiteY11" fmla="*/ 62398 h 240677"/>
                <a:gd name="connsiteX12" fmla="*/ 177595 w 239991"/>
                <a:gd name="connsiteY12" fmla="*/ 177594 h 240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9991" h="240677">
                  <a:moveTo>
                    <a:pt x="34971" y="34970"/>
                  </a:moveTo>
                  <a:cubicBezTo>
                    <a:pt x="-11657" y="81597"/>
                    <a:pt x="-11657" y="158394"/>
                    <a:pt x="34971" y="205021"/>
                  </a:cubicBezTo>
                  <a:cubicBezTo>
                    <a:pt x="59654" y="229706"/>
                    <a:pt x="89826" y="240677"/>
                    <a:pt x="119996" y="240677"/>
                  </a:cubicBezTo>
                  <a:cubicBezTo>
                    <a:pt x="150167" y="240677"/>
                    <a:pt x="180337" y="229706"/>
                    <a:pt x="205022" y="205021"/>
                  </a:cubicBezTo>
                  <a:lnTo>
                    <a:pt x="205022" y="205021"/>
                  </a:lnTo>
                  <a:cubicBezTo>
                    <a:pt x="251648" y="158394"/>
                    <a:pt x="251648" y="81597"/>
                    <a:pt x="205022" y="34970"/>
                  </a:cubicBezTo>
                  <a:cubicBezTo>
                    <a:pt x="158395" y="-11657"/>
                    <a:pt x="81598" y="-11657"/>
                    <a:pt x="34971" y="34970"/>
                  </a:cubicBezTo>
                  <a:close/>
                  <a:moveTo>
                    <a:pt x="177595" y="177594"/>
                  </a:moveTo>
                  <a:cubicBezTo>
                    <a:pt x="147423" y="207764"/>
                    <a:pt x="95312" y="207764"/>
                    <a:pt x="62398" y="177594"/>
                  </a:cubicBezTo>
                  <a:cubicBezTo>
                    <a:pt x="32227" y="147424"/>
                    <a:pt x="32227" y="95311"/>
                    <a:pt x="62398" y="62398"/>
                  </a:cubicBezTo>
                  <a:cubicBezTo>
                    <a:pt x="78854" y="45941"/>
                    <a:pt x="98054" y="37713"/>
                    <a:pt x="119996" y="37713"/>
                  </a:cubicBezTo>
                  <a:cubicBezTo>
                    <a:pt x="141937" y="37713"/>
                    <a:pt x="161137" y="45941"/>
                    <a:pt x="177595" y="62398"/>
                  </a:cubicBezTo>
                  <a:cubicBezTo>
                    <a:pt x="207765" y="95311"/>
                    <a:pt x="207765" y="144681"/>
                    <a:pt x="177595" y="177594"/>
                  </a:cubicBezTo>
                  <a:close/>
                </a:path>
              </a:pathLst>
            </a:custGeom>
            <a:grpFill/>
            <a:ln w="27426"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0A008202-6752-77B0-16F8-AADCC6A214A7}"/>
                </a:ext>
              </a:extLst>
            </p:cNvPr>
            <p:cNvSpPr/>
            <p:nvPr/>
          </p:nvSpPr>
          <p:spPr>
            <a:xfrm>
              <a:off x="10696180" y="2862240"/>
              <a:ext cx="207763" cy="209135"/>
            </a:xfrm>
            <a:custGeom>
              <a:avLst/>
              <a:gdLst>
                <a:gd name="connsiteX0" fmla="*/ 203651 w 207763"/>
                <a:gd name="connsiteY0" fmla="*/ 6171 h 209135"/>
                <a:gd name="connsiteX1" fmla="*/ 176223 w 207763"/>
                <a:gd name="connsiteY1" fmla="*/ 6171 h 209135"/>
                <a:gd name="connsiteX2" fmla="*/ 6171 w 207763"/>
                <a:gd name="connsiteY2" fmla="*/ 176223 h 209135"/>
                <a:gd name="connsiteX3" fmla="*/ 6171 w 207763"/>
                <a:gd name="connsiteY3" fmla="*/ 203650 h 209135"/>
                <a:gd name="connsiteX4" fmla="*/ 19885 w 207763"/>
                <a:gd name="connsiteY4" fmla="*/ 209136 h 209135"/>
                <a:gd name="connsiteX5" fmla="*/ 33599 w 207763"/>
                <a:gd name="connsiteY5" fmla="*/ 203650 h 209135"/>
                <a:gd name="connsiteX6" fmla="*/ 203651 w 207763"/>
                <a:gd name="connsiteY6" fmla="*/ 33599 h 209135"/>
                <a:gd name="connsiteX7" fmla="*/ 203651 w 207763"/>
                <a:gd name="connsiteY7" fmla="*/ 6171 h 209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763" h="209135">
                  <a:moveTo>
                    <a:pt x="203651" y="6171"/>
                  </a:moveTo>
                  <a:cubicBezTo>
                    <a:pt x="195421" y="-2057"/>
                    <a:pt x="184451" y="-2057"/>
                    <a:pt x="176223" y="6171"/>
                  </a:cubicBezTo>
                  <a:lnTo>
                    <a:pt x="6171" y="176223"/>
                  </a:lnTo>
                  <a:cubicBezTo>
                    <a:pt x="-2057" y="184451"/>
                    <a:pt x="-2057" y="195422"/>
                    <a:pt x="6171" y="203650"/>
                  </a:cubicBezTo>
                  <a:cubicBezTo>
                    <a:pt x="8913" y="206393"/>
                    <a:pt x="14399" y="209136"/>
                    <a:pt x="19885" y="209136"/>
                  </a:cubicBezTo>
                  <a:cubicBezTo>
                    <a:pt x="25371" y="209136"/>
                    <a:pt x="30855" y="206393"/>
                    <a:pt x="33599" y="203650"/>
                  </a:cubicBezTo>
                  <a:lnTo>
                    <a:pt x="203651" y="33599"/>
                  </a:lnTo>
                  <a:cubicBezTo>
                    <a:pt x="209135" y="25371"/>
                    <a:pt x="209135" y="14399"/>
                    <a:pt x="203651" y="6171"/>
                  </a:cubicBezTo>
                  <a:close/>
                </a:path>
              </a:pathLst>
            </a:custGeom>
            <a:grpFill/>
            <a:ln w="27426"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D154097C-DA68-0796-E3BE-7C4CCE2EECE1}"/>
                </a:ext>
              </a:extLst>
            </p:cNvPr>
            <p:cNvSpPr/>
            <p:nvPr/>
          </p:nvSpPr>
          <p:spPr>
            <a:xfrm>
              <a:off x="10841547" y="2917095"/>
              <a:ext cx="116566" cy="115881"/>
            </a:xfrm>
            <a:custGeom>
              <a:avLst/>
              <a:gdLst>
                <a:gd name="connsiteX0" fmla="*/ 82968 w 116566"/>
                <a:gd name="connsiteY0" fmla="*/ 6171 h 115881"/>
                <a:gd name="connsiteX1" fmla="*/ 6171 w 116566"/>
                <a:gd name="connsiteY1" fmla="*/ 82968 h 115881"/>
                <a:gd name="connsiteX2" fmla="*/ 6171 w 116566"/>
                <a:gd name="connsiteY2" fmla="*/ 110396 h 115881"/>
                <a:gd name="connsiteX3" fmla="*/ 19885 w 116566"/>
                <a:gd name="connsiteY3" fmla="*/ 115881 h 115881"/>
                <a:gd name="connsiteX4" fmla="*/ 33599 w 116566"/>
                <a:gd name="connsiteY4" fmla="*/ 110396 h 115881"/>
                <a:gd name="connsiteX5" fmla="*/ 110396 w 116566"/>
                <a:gd name="connsiteY5" fmla="*/ 33599 h 115881"/>
                <a:gd name="connsiteX6" fmla="*/ 110396 w 116566"/>
                <a:gd name="connsiteY6" fmla="*/ 6171 h 115881"/>
                <a:gd name="connsiteX7" fmla="*/ 82968 w 116566"/>
                <a:gd name="connsiteY7" fmla="*/ 6171 h 11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566" h="115881">
                  <a:moveTo>
                    <a:pt x="82968" y="6171"/>
                  </a:moveTo>
                  <a:lnTo>
                    <a:pt x="6171" y="82968"/>
                  </a:lnTo>
                  <a:cubicBezTo>
                    <a:pt x="-2057" y="91197"/>
                    <a:pt x="-2057" y="102168"/>
                    <a:pt x="6171" y="110396"/>
                  </a:cubicBezTo>
                  <a:cubicBezTo>
                    <a:pt x="8913" y="113139"/>
                    <a:pt x="14399" y="115881"/>
                    <a:pt x="19885" y="115881"/>
                  </a:cubicBezTo>
                  <a:cubicBezTo>
                    <a:pt x="25371" y="115881"/>
                    <a:pt x="30857" y="113139"/>
                    <a:pt x="33599" y="110396"/>
                  </a:cubicBezTo>
                  <a:lnTo>
                    <a:pt x="110396" y="33599"/>
                  </a:lnTo>
                  <a:cubicBezTo>
                    <a:pt x="118624" y="25371"/>
                    <a:pt x="118624" y="14399"/>
                    <a:pt x="110396" y="6171"/>
                  </a:cubicBezTo>
                  <a:cubicBezTo>
                    <a:pt x="104910" y="-2057"/>
                    <a:pt x="91196" y="-2057"/>
                    <a:pt x="82968" y="6171"/>
                  </a:cubicBezTo>
                  <a:close/>
                </a:path>
              </a:pathLst>
            </a:custGeom>
            <a:grpFill/>
            <a:ln w="27426" cap="flat">
              <a:noFill/>
              <a:prstDash val="solid"/>
              <a:miter/>
            </a:ln>
          </p:spPr>
          <p:txBody>
            <a:bodyPr rtlCol="0" anchor="ctr"/>
            <a:lstStyle/>
            <a:p>
              <a:endParaRPr lang="en-US"/>
            </a:p>
          </p:txBody>
        </p:sp>
        <p:sp>
          <p:nvSpPr>
            <p:cNvPr id="142" name="Freeform 141">
              <a:extLst>
                <a:ext uri="{FF2B5EF4-FFF2-40B4-BE49-F238E27FC236}">
                  <a16:creationId xmlns:a16="http://schemas.microsoft.com/office/drawing/2014/main" id="{9AE2F0A8-3C9D-EBB1-9C62-1E210155489C}"/>
                </a:ext>
              </a:extLst>
            </p:cNvPr>
            <p:cNvSpPr/>
            <p:nvPr/>
          </p:nvSpPr>
          <p:spPr>
            <a:xfrm>
              <a:off x="10800014" y="3032976"/>
              <a:ext cx="40503" cy="39770"/>
            </a:xfrm>
            <a:custGeom>
              <a:avLst/>
              <a:gdLst>
                <a:gd name="connsiteX0" fmla="*/ 20275 w 40503"/>
                <a:gd name="connsiteY0" fmla="*/ 0 h 39770"/>
                <a:gd name="connsiteX1" fmla="*/ 1076 w 40503"/>
                <a:gd name="connsiteY1" fmla="*/ 13714 h 39770"/>
                <a:gd name="connsiteX2" fmla="*/ 6562 w 40503"/>
                <a:gd name="connsiteY2" fmla="*/ 35656 h 39770"/>
                <a:gd name="connsiteX3" fmla="*/ 31247 w 40503"/>
                <a:gd name="connsiteY3" fmla="*/ 35656 h 39770"/>
                <a:gd name="connsiteX4" fmla="*/ 39475 w 40503"/>
                <a:gd name="connsiteY4" fmla="*/ 10971 h 39770"/>
                <a:gd name="connsiteX5" fmla="*/ 20275 w 40503"/>
                <a:gd name="connsiteY5" fmla="*/ 0 h 3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03" h="39770">
                  <a:moveTo>
                    <a:pt x="20275" y="0"/>
                  </a:moveTo>
                  <a:cubicBezTo>
                    <a:pt x="12047" y="0"/>
                    <a:pt x="3819" y="5486"/>
                    <a:pt x="1076" y="13714"/>
                  </a:cubicBezTo>
                  <a:cubicBezTo>
                    <a:pt x="-1666" y="21942"/>
                    <a:pt x="1076" y="30171"/>
                    <a:pt x="6562" y="35656"/>
                  </a:cubicBezTo>
                  <a:cubicBezTo>
                    <a:pt x="12047" y="41141"/>
                    <a:pt x="23018" y="41141"/>
                    <a:pt x="31247" y="35656"/>
                  </a:cubicBezTo>
                  <a:cubicBezTo>
                    <a:pt x="39475" y="30171"/>
                    <a:pt x="42217" y="19200"/>
                    <a:pt x="39475" y="10971"/>
                  </a:cubicBezTo>
                  <a:cubicBezTo>
                    <a:pt x="36731" y="5486"/>
                    <a:pt x="28503" y="0"/>
                    <a:pt x="20275" y="0"/>
                  </a:cubicBezTo>
                  <a:close/>
                </a:path>
              </a:pathLst>
            </a:custGeom>
            <a:grpFill/>
            <a:ln w="27426"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A4F1F850-706A-1CEE-81B6-BEA32876B322}"/>
                </a:ext>
              </a:extLst>
            </p:cNvPr>
            <p:cNvSpPr/>
            <p:nvPr/>
          </p:nvSpPr>
          <p:spPr>
            <a:xfrm>
              <a:off x="10839490" y="3045471"/>
              <a:ext cx="27427" cy="1218"/>
            </a:xfrm>
            <a:custGeom>
              <a:avLst/>
              <a:gdLst>
                <a:gd name="connsiteX0" fmla="*/ 0 w 27427"/>
                <a:gd name="connsiteY0" fmla="*/ 1219 h 1218"/>
                <a:gd name="connsiteX1" fmla="*/ 0 w 27427"/>
                <a:gd name="connsiteY1" fmla="*/ 1219 h 1218"/>
                <a:gd name="connsiteX2" fmla="*/ 0 w 27427"/>
                <a:gd name="connsiteY2" fmla="*/ 1219 h 1218"/>
              </a:gdLst>
              <a:ahLst/>
              <a:cxnLst>
                <a:cxn ang="0">
                  <a:pos x="connsiteX0" y="connsiteY0"/>
                </a:cxn>
                <a:cxn ang="0">
                  <a:pos x="connsiteX1" y="connsiteY1"/>
                </a:cxn>
                <a:cxn ang="0">
                  <a:pos x="connsiteX2" y="connsiteY2"/>
                </a:cxn>
              </a:cxnLst>
              <a:rect l="l" t="t" r="r" b="b"/>
              <a:pathLst>
                <a:path w="27427" h="1218">
                  <a:moveTo>
                    <a:pt x="0" y="1219"/>
                  </a:moveTo>
                  <a:cubicBezTo>
                    <a:pt x="0" y="1219"/>
                    <a:pt x="0" y="-1524"/>
                    <a:pt x="0" y="1219"/>
                  </a:cubicBezTo>
                  <a:lnTo>
                    <a:pt x="0" y="1219"/>
                  </a:lnTo>
                  <a:close/>
                </a:path>
              </a:pathLst>
            </a:custGeom>
            <a:grpFill/>
            <a:ln w="27426" cap="flat">
              <a:noFill/>
              <a:prstDash val="solid"/>
              <a:miter/>
            </a:ln>
          </p:spPr>
          <p:txBody>
            <a:bodyPr rtlCol="0" anchor="ctr"/>
            <a:lstStyle/>
            <a:p>
              <a:endParaRPr lang="en-US"/>
            </a:p>
          </p:txBody>
        </p:sp>
        <p:sp>
          <p:nvSpPr>
            <p:cNvPr id="144" name="Freeform 143">
              <a:extLst>
                <a:ext uri="{FF2B5EF4-FFF2-40B4-BE49-F238E27FC236}">
                  <a16:creationId xmlns:a16="http://schemas.microsoft.com/office/drawing/2014/main" id="{33179FAF-6E2C-CAD1-08D8-8F9F90765EB9}"/>
                </a:ext>
              </a:extLst>
            </p:cNvPr>
            <p:cNvSpPr/>
            <p:nvPr/>
          </p:nvSpPr>
          <p:spPr>
            <a:xfrm>
              <a:off x="10748292" y="3076175"/>
              <a:ext cx="50741" cy="50055"/>
            </a:xfrm>
            <a:custGeom>
              <a:avLst/>
              <a:gdLst>
                <a:gd name="connsiteX0" fmla="*/ 17143 w 50741"/>
                <a:gd name="connsiteY0" fmla="*/ 6171 h 50055"/>
                <a:gd name="connsiteX1" fmla="*/ 6171 w 50741"/>
                <a:gd name="connsiteY1" fmla="*/ 17143 h 50055"/>
                <a:gd name="connsiteX2" fmla="*/ 6171 w 50741"/>
                <a:gd name="connsiteY2" fmla="*/ 44570 h 50055"/>
                <a:gd name="connsiteX3" fmla="*/ 19885 w 50741"/>
                <a:gd name="connsiteY3" fmla="*/ 50056 h 50055"/>
                <a:gd name="connsiteX4" fmla="*/ 33599 w 50741"/>
                <a:gd name="connsiteY4" fmla="*/ 44570 h 50055"/>
                <a:gd name="connsiteX5" fmla="*/ 44570 w 50741"/>
                <a:gd name="connsiteY5" fmla="*/ 33599 h 50055"/>
                <a:gd name="connsiteX6" fmla="*/ 44570 w 50741"/>
                <a:gd name="connsiteY6" fmla="*/ 6171 h 50055"/>
                <a:gd name="connsiteX7" fmla="*/ 17143 w 50741"/>
                <a:gd name="connsiteY7" fmla="*/ 6171 h 50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741" h="50055">
                  <a:moveTo>
                    <a:pt x="17143" y="6171"/>
                  </a:moveTo>
                  <a:lnTo>
                    <a:pt x="6171" y="17143"/>
                  </a:lnTo>
                  <a:cubicBezTo>
                    <a:pt x="-2057" y="25371"/>
                    <a:pt x="-2057" y="36342"/>
                    <a:pt x="6171" y="44570"/>
                  </a:cubicBezTo>
                  <a:cubicBezTo>
                    <a:pt x="8915" y="47313"/>
                    <a:pt x="14401" y="50056"/>
                    <a:pt x="19885" y="50056"/>
                  </a:cubicBezTo>
                  <a:cubicBezTo>
                    <a:pt x="25371" y="50056"/>
                    <a:pt x="30857" y="47313"/>
                    <a:pt x="33599" y="44570"/>
                  </a:cubicBezTo>
                  <a:lnTo>
                    <a:pt x="44570" y="33599"/>
                  </a:lnTo>
                  <a:cubicBezTo>
                    <a:pt x="52798" y="25371"/>
                    <a:pt x="52798" y="14400"/>
                    <a:pt x="44570" y="6171"/>
                  </a:cubicBezTo>
                  <a:cubicBezTo>
                    <a:pt x="36342" y="-2057"/>
                    <a:pt x="25371" y="-2057"/>
                    <a:pt x="17143" y="6171"/>
                  </a:cubicBezTo>
                  <a:close/>
                </a:path>
              </a:pathLst>
            </a:custGeom>
            <a:grpFill/>
            <a:ln w="27426" cap="flat">
              <a:noFill/>
              <a:prstDash val="solid"/>
              <a:miter/>
            </a:ln>
          </p:spPr>
          <p:txBody>
            <a:bodyPr rtlCol="0" anchor="ctr"/>
            <a:lstStyle/>
            <a:p>
              <a:endParaRPr lang="en-US"/>
            </a:p>
          </p:txBody>
        </p:sp>
        <p:sp>
          <p:nvSpPr>
            <p:cNvPr id="145" name="Freeform 144">
              <a:extLst>
                <a:ext uri="{FF2B5EF4-FFF2-40B4-BE49-F238E27FC236}">
                  <a16:creationId xmlns:a16="http://schemas.microsoft.com/office/drawing/2014/main" id="{6A8F03EB-5615-B99E-8D19-061529E22973}"/>
                </a:ext>
              </a:extLst>
            </p:cNvPr>
            <p:cNvSpPr/>
            <p:nvPr/>
          </p:nvSpPr>
          <p:spPr>
            <a:xfrm>
              <a:off x="10641325" y="2900638"/>
              <a:ext cx="116566" cy="115881"/>
            </a:xfrm>
            <a:custGeom>
              <a:avLst/>
              <a:gdLst>
                <a:gd name="connsiteX0" fmla="*/ 110396 w 116566"/>
                <a:gd name="connsiteY0" fmla="*/ 6171 h 115881"/>
                <a:gd name="connsiteX1" fmla="*/ 82968 w 116566"/>
                <a:gd name="connsiteY1" fmla="*/ 6171 h 115881"/>
                <a:gd name="connsiteX2" fmla="*/ 6171 w 116566"/>
                <a:gd name="connsiteY2" fmla="*/ 82969 h 115881"/>
                <a:gd name="connsiteX3" fmla="*/ 6171 w 116566"/>
                <a:gd name="connsiteY3" fmla="*/ 110396 h 115881"/>
                <a:gd name="connsiteX4" fmla="*/ 19885 w 116566"/>
                <a:gd name="connsiteY4" fmla="*/ 115882 h 115881"/>
                <a:gd name="connsiteX5" fmla="*/ 33599 w 116566"/>
                <a:gd name="connsiteY5" fmla="*/ 110396 h 115881"/>
                <a:gd name="connsiteX6" fmla="*/ 110396 w 116566"/>
                <a:gd name="connsiteY6" fmla="*/ 33599 h 115881"/>
                <a:gd name="connsiteX7" fmla="*/ 110396 w 116566"/>
                <a:gd name="connsiteY7" fmla="*/ 6171 h 11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566" h="115881">
                  <a:moveTo>
                    <a:pt x="110396" y="6171"/>
                  </a:moveTo>
                  <a:cubicBezTo>
                    <a:pt x="102168" y="-2057"/>
                    <a:pt x="91196" y="-2057"/>
                    <a:pt x="82968" y="6171"/>
                  </a:cubicBezTo>
                  <a:lnTo>
                    <a:pt x="6171" y="82969"/>
                  </a:lnTo>
                  <a:cubicBezTo>
                    <a:pt x="-2057" y="91197"/>
                    <a:pt x="-2057" y="102168"/>
                    <a:pt x="6171" y="110396"/>
                  </a:cubicBezTo>
                  <a:cubicBezTo>
                    <a:pt x="8913" y="113139"/>
                    <a:pt x="14399" y="115882"/>
                    <a:pt x="19885" y="115882"/>
                  </a:cubicBezTo>
                  <a:cubicBezTo>
                    <a:pt x="25371" y="115882"/>
                    <a:pt x="30855" y="113139"/>
                    <a:pt x="33599" y="110396"/>
                  </a:cubicBezTo>
                  <a:lnTo>
                    <a:pt x="110396" y="33599"/>
                  </a:lnTo>
                  <a:cubicBezTo>
                    <a:pt x="118624" y="28113"/>
                    <a:pt x="118624" y="14400"/>
                    <a:pt x="110396" y="6171"/>
                  </a:cubicBezTo>
                  <a:close/>
                </a:path>
              </a:pathLst>
            </a:custGeom>
            <a:grpFill/>
            <a:ln w="27426" cap="flat">
              <a:noFill/>
              <a:prstDash val="solid"/>
              <a:miter/>
            </a:ln>
          </p:spPr>
          <p:txBody>
            <a:bodyPr rtlCol="0" anchor="ctr"/>
            <a:lstStyle/>
            <a:p>
              <a:endParaRPr lang="en-US"/>
            </a:p>
          </p:txBody>
        </p:sp>
        <p:sp>
          <p:nvSpPr>
            <p:cNvPr id="146" name="Freeform 145">
              <a:extLst>
                <a:ext uri="{FF2B5EF4-FFF2-40B4-BE49-F238E27FC236}">
                  <a16:creationId xmlns:a16="http://schemas.microsoft.com/office/drawing/2014/main" id="{3BD99D5F-3625-FAE8-16B0-58D2CC8284F0}"/>
                </a:ext>
              </a:extLst>
            </p:cNvPr>
            <p:cNvSpPr/>
            <p:nvPr/>
          </p:nvSpPr>
          <p:spPr>
            <a:xfrm>
              <a:off x="10756959" y="2861124"/>
              <a:ext cx="38645" cy="38485"/>
            </a:xfrm>
            <a:custGeom>
              <a:avLst/>
              <a:gdLst>
                <a:gd name="connsiteX0" fmla="*/ 24932 w 38645"/>
                <a:gd name="connsiteY0" fmla="*/ 37457 h 38485"/>
                <a:gd name="connsiteX1" fmla="*/ 38646 w 38645"/>
                <a:gd name="connsiteY1" fmla="*/ 21001 h 38485"/>
                <a:gd name="connsiteX2" fmla="*/ 27676 w 38645"/>
                <a:gd name="connsiteY2" fmla="*/ 1801 h 38485"/>
                <a:gd name="connsiteX3" fmla="*/ 5734 w 38645"/>
                <a:gd name="connsiteY3" fmla="*/ 4544 h 38485"/>
                <a:gd name="connsiteX4" fmla="*/ 2990 w 38645"/>
                <a:gd name="connsiteY4" fmla="*/ 29229 h 38485"/>
                <a:gd name="connsiteX5" fmla="*/ 2990 w 38645"/>
                <a:gd name="connsiteY5" fmla="*/ 29229 h 38485"/>
                <a:gd name="connsiteX6" fmla="*/ 2990 w 38645"/>
                <a:gd name="connsiteY6" fmla="*/ 29229 h 38485"/>
                <a:gd name="connsiteX7" fmla="*/ 24932 w 38645"/>
                <a:gd name="connsiteY7" fmla="*/ 37457 h 38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645" h="38485">
                  <a:moveTo>
                    <a:pt x="24932" y="37457"/>
                  </a:moveTo>
                  <a:cubicBezTo>
                    <a:pt x="33161" y="34714"/>
                    <a:pt x="38646" y="29229"/>
                    <a:pt x="38646" y="21001"/>
                  </a:cubicBezTo>
                  <a:cubicBezTo>
                    <a:pt x="38646" y="12773"/>
                    <a:pt x="35904" y="4544"/>
                    <a:pt x="27676" y="1801"/>
                  </a:cubicBezTo>
                  <a:cubicBezTo>
                    <a:pt x="19448" y="-941"/>
                    <a:pt x="11218" y="-941"/>
                    <a:pt x="5734" y="4544"/>
                  </a:cubicBezTo>
                  <a:cubicBezTo>
                    <a:pt x="248" y="10030"/>
                    <a:pt x="-2496" y="21001"/>
                    <a:pt x="2990" y="29229"/>
                  </a:cubicBezTo>
                  <a:cubicBezTo>
                    <a:pt x="2990" y="29229"/>
                    <a:pt x="2990" y="29229"/>
                    <a:pt x="2990" y="29229"/>
                  </a:cubicBezTo>
                  <a:cubicBezTo>
                    <a:pt x="2990" y="29229"/>
                    <a:pt x="2990" y="29229"/>
                    <a:pt x="2990" y="29229"/>
                  </a:cubicBezTo>
                  <a:cubicBezTo>
                    <a:pt x="8476" y="37457"/>
                    <a:pt x="16704" y="40200"/>
                    <a:pt x="24932" y="37457"/>
                  </a:cubicBezTo>
                  <a:close/>
                </a:path>
              </a:pathLst>
            </a:custGeom>
            <a:grpFill/>
            <a:ln w="27426"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49CD2268-14D8-342A-1B2C-98A8D1A9DAD3}"/>
                </a:ext>
              </a:extLst>
            </p:cNvPr>
            <p:cNvSpPr/>
            <p:nvPr/>
          </p:nvSpPr>
          <p:spPr>
            <a:xfrm>
              <a:off x="10800405" y="2807384"/>
              <a:ext cx="50741" cy="50055"/>
            </a:xfrm>
            <a:custGeom>
              <a:avLst/>
              <a:gdLst>
                <a:gd name="connsiteX0" fmla="*/ 33599 w 50741"/>
                <a:gd name="connsiteY0" fmla="*/ 44570 h 50055"/>
                <a:gd name="connsiteX1" fmla="*/ 44570 w 50741"/>
                <a:gd name="connsiteY1" fmla="*/ 33599 h 50055"/>
                <a:gd name="connsiteX2" fmla="*/ 44570 w 50741"/>
                <a:gd name="connsiteY2" fmla="*/ 6171 h 50055"/>
                <a:gd name="connsiteX3" fmla="*/ 17143 w 50741"/>
                <a:gd name="connsiteY3" fmla="*/ 6171 h 50055"/>
                <a:gd name="connsiteX4" fmla="*/ 6171 w 50741"/>
                <a:gd name="connsiteY4" fmla="*/ 17142 h 50055"/>
                <a:gd name="connsiteX5" fmla="*/ 6171 w 50741"/>
                <a:gd name="connsiteY5" fmla="*/ 44570 h 50055"/>
                <a:gd name="connsiteX6" fmla="*/ 19885 w 50741"/>
                <a:gd name="connsiteY6" fmla="*/ 50055 h 50055"/>
                <a:gd name="connsiteX7" fmla="*/ 33599 w 50741"/>
                <a:gd name="connsiteY7" fmla="*/ 44570 h 50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741" h="50055">
                  <a:moveTo>
                    <a:pt x="33599" y="44570"/>
                  </a:moveTo>
                  <a:lnTo>
                    <a:pt x="44570" y="33599"/>
                  </a:lnTo>
                  <a:cubicBezTo>
                    <a:pt x="52798" y="25371"/>
                    <a:pt x="52798" y="14399"/>
                    <a:pt x="44570" y="6171"/>
                  </a:cubicBezTo>
                  <a:cubicBezTo>
                    <a:pt x="36341" y="-2057"/>
                    <a:pt x="25371" y="-2057"/>
                    <a:pt x="17143" y="6171"/>
                  </a:cubicBezTo>
                  <a:lnTo>
                    <a:pt x="6171" y="17142"/>
                  </a:lnTo>
                  <a:cubicBezTo>
                    <a:pt x="-2057" y="25371"/>
                    <a:pt x="-2057" y="36342"/>
                    <a:pt x="6171" y="44570"/>
                  </a:cubicBezTo>
                  <a:cubicBezTo>
                    <a:pt x="8913" y="47312"/>
                    <a:pt x="14399" y="50055"/>
                    <a:pt x="19885" y="50055"/>
                  </a:cubicBezTo>
                  <a:cubicBezTo>
                    <a:pt x="25371" y="50055"/>
                    <a:pt x="30857" y="50055"/>
                    <a:pt x="33599" y="44570"/>
                  </a:cubicBezTo>
                  <a:close/>
                </a:path>
              </a:pathLst>
            </a:custGeom>
            <a:grpFill/>
            <a:ln w="27426" cap="flat">
              <a:noFill/>
              <a:prstDash val="solid"/>
              <a:miter/>
            </a:ln>
          </p:spPr>
          <p:txBody>
            <a:bodyPr rtlCol="0" anchor="ctr"/>
            <a:lstStyle/>
            <a:p>
              <a:endParaRPr lang="en-US"/>
            </a:p>
          </p:txBody>
        </p:sp>
      </p:grpSp>
      <p:sp>
        <p:nvSpPr>
          <p:cNvPr id="53" name="Rectangle 30">
            <a:extLst>
              <a:ext uri="{FF2B5EF4-FFF2-40B4-BE49-F238E27FC236}">
                <a16:creationId xmlns:a16="http://schemas.microsoft.com/office/drawing/2014/main" id="{78D7B91F-0ADD-A279-A081-C1FA9D364DB9}"/>
              </a:ext>
            </a:extLst>
          </p:cNvPr>
          <p:cNvSpPr/>
          <p:nvPr/>
        </p:nvSpPr>
        <p:spPr>
          <a:xfrm flipH="1">
            <a:off x="1088697" y="1726492"/>
            <a:ext cx="6088169" cy="1785104"/>
          </a:xfrm>
          <a:prstGeom prst="rect">
            <a:avLst/>
          </a:prstGeom>
        </p:spPr>
        <p:txBody>
          <a:bodyPr wrap="square">
            <a:spAutoFit/>
          </a:bodyPr>
          <a:lstStyle/>
          <a:p>
            <a:r>
              <a:rPr lang="en-IE" sz="2200" dirty="0">
                <a:solidFill>
                  <a:srgbClr val="262626"/>
                </a:solidFill>
              </a:rPr>
              <a:t>Strateji, daha güçlü, daha akıllı ve daha çevre dostu bir konaklama işletmesi için basitçe bir </a:t>
            </a:r>
            <a:r>
              <a:rPr lang="en-IE" sz="2200" b="1" dirty="0">
                <a:solidFill>
                  <a:srgbClr val="262626"/>
                </a:solidFill>
              </a:rPr>
              <a:t>yol </a:t>
            </a:r>
            <a:r>
              <a:rPr lang="en-IE" sz="2200" dirty="0">
                <a:solidFill>
                  <a:srgbClr val="262626"/>
                </a:solidFill>
              </a:rPr>
              <a:t>haritasıdır.  Uygulama, eylemleri işletmenize ikili geçişi aşılayan alışkanlıklara dönüştürmeye kararlı olduğunuz anlamına gelir. </a:t>
            </a:r>
          </a:p>
        </p:txBody>
      </p:sp>
      <p:sp>
        <p:nvSpPr>
          <p:cNvPr id="54" name="Rounded Rectangle 53">
            <a:extLst>
              <a:ext uri="{FF2B5EF4-FFF2-40B4-BE49-F238E27FC236}">
                <a16:creationId xmlns:a16="http://schemas.microsoft.com/office/drawing/2014/main" id="{1C0AB7F5-A99A-A817-F303-27B876E73A5C}"/>
              </a:ext>
            </a:extLst>
          </p:cNvPr>
          <p:cNvSpPr/>
          <p:nvPr/>
        </p:nvSpPr>
        <p:spPr>
          <a:xfrm>
            <a:off x="7393094" y="507884"/>
            <a:ext cx="3857498" cy="1398918"/>
          </a:xfrm>
          <a:prstGeom prst="roundRect">
            <a:avLst>
              <a:gd name="adj" fmla="val 7861"/>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BD942F9A-B796-4AC5-C899-6BF0DBE5DB30}"/>
              </a:ext>
            </a:extLst>
          </p:cNvPr>
          <p:cNvSpPr txBox="1"/>
          <p:nvPr/>
        </p:nvSpPr>
        <p:spPr>
          <a:xfrm>
            <a:off x="7667232" y="634206"/>
            <a:ext cx="3309223" cy="1107996"/>
          </a:xfrm>
          <a:prstGeom prst="rect">
            <a:avLst/>
          </a:prstGeom>
          <a:noFill/>
        </p:spPr>
        <p:txBody>
          <a:bodyPr wrap="square" rtlCol="0">
            <a:spAutoFit/>
          </a:bodyPr>
          <a:lstStyle/>
          <a:p>
            <a:pPr algn="ctr"/>
            <a:r>
              <a:rPr lang="en-US" sz="2200" b="1" dirty="0">
                <a:solidFill>
                  <a:srgbClr val="0289AE"/>
                </a:solidFill>
              </a:rPr>
              <a:t>İPUCU: </a:t>
            </a:r>
          </a:p>
          <a:p>
            <a:pPr algn="ctr"/>
            <a:endParaRPr lang="en-US" sz="800" b="1" dirty="0">
              <a:solidFill>
                <a:srgbClr val="0289AE"/>
              </a:solidFill>
            </a:endParaRPr>
          </a:p>
          <a:p>
            <a:pPr algn="ctr"/>
            <a:r>
              <a:rPr lang="en-US" dirty="0">
                <a:solidFill>
                  <a:srgbClr val="262626"/>
                </a:solidFill>
              </a:rPr>
              <a:t>Başlangıç noktanızı görmeden iyileştirmeler planlayamazsınız.</a:t>
            </a:r>
            <a:endParaRPr lang="en-IE" dirty="0">
              <a:solidFill>
                <a:srgbClr val="262626"/>
              </a:solidFill>
            </a:endParaRPr>
          </a:p>
        </p:txBody>
      </p:sp>
    </p:spTree>
    <p:extLst>
      <p:ext uri="{BB962C8B-B14F-4D97-AF65-F5344CB8AC3E}">
        <p14:creationId xmlns:p14="http://schemas.microsoft.com/office/powerpoint/2010/main" val="41616164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DC1F0-2C40-B2A7-21E0-DDDA5BB36FA9}"/>
            </a:ext>
          </a:extLst>
        </p:cNvPr>
        <p:cNvGrpSpPr/>
        <p:nvPr/>
      </p:nvGrpSpPr>
      <p:grpSpPr>
        <a:xfrm>
          <a:off x="0" y="0"/>
          <a:ext cx="0" cy="0"/>
          <a:chOff x="0" y="0"/>
          <a:chExt cx="0" cy="0"/>
        </a:xfrm>
      </p:grpSpPr>
      <p:sp>
        <p:nvSpPr>
          <p:cNvPr id="10" name="Rounded Rectangle 9">
            <a:extLst>
              <a:ext uri="{FF2B5EF4-FFF2-40B4-BE49-F238E27FC236}">
                <a16:creationId xmlns:a16="http://schemas.microsoft.com/office/drawing/2014/main" id="{F94D55CA-31E4-91C8-D5AF-CD0789782EB9}"/>
              </a:ext>
            </a:extLst>
          </p:cNvPr>
          <p:cNvSpPr/>
          <p:nvPr/>
        </p:nvSpPr>
        <p:spPr>
          <a:xfrm>
            <a:off x="512392" y="1981736"/>
            <a:ext cx="4754090" cy="3235980"/>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id="{887FA050-A09B-3FA9-EA67-BC8A76C10234}"/>
              </a:ext>
            </a:extLst>
          </p:cNvPr>
          <p:cNvPicPr>
            <a:picLocks noChangeAspect="1"/>
          </p:cNvPicPr>
          <p:nvPr/>
        </p:nvPicPr>
        <p:blipFill>
          <a:blip r:embed="rId4" cstate="screen">
            <a:extLst>
              <a:ext uri="{28A0092B-C50C-407E-A947-70E740481C1C}">
                <a14:useLocalDpi xmlns:a14="http://schemas.microsoft.com/office/drawing/2010/main"/>
              </a:ext>
            </a:extLst>
          </a:blip>
          <a:srcRect r="50825" b="14223"/>
          <a:stretch>
            <a:fillRect/>
          </a:stretch>
        </p:blipFill>
        <p:spPr>
          <a:xfrm>
            <a:off x="3519086" y="4448472"/>
            <a:ext cx="1897774" cy="1140977"/>
          </a:xfrm>
          <a:prstGeom prst="roundRect">
            <a:avLst/>
          </a:prstGeom>
        </p:spPr>
      </p:pic>
      <p:pic>
        <p:nvPicPr>
          <p:cNvPr id="6" name="Graphic 5">
            <a:extLst>
              <a:ext uri="{FF2B5EF4-FFF2-40B4-BE49-F238E27FC236}">
                <a16:creationId xmlns:a16="http://schemas.microsoft.com/office/drawing/2014/main" id="{E586A30C-CD2D-7CE1-09C1-B71119D2EFB6}"/>
              </a:ext>
            </a:extLst>
          </p:cNvPr>
          <p:cNvPicPr>
            <a:picLocks noChangeAspect="1"/>
          </p:cNvPicPr>
          <p:nvPr/>
        </p:nvPicPr>
        <p:blipFill>
          <a:blip>
            <a:extLst>
              <a:ext uri="{96DAC541-7B7A-43D3-8B79-37D633B846F1}">
                <asvg:svgBlip xmlns:asvg="http://schemas.microsoft.com/office/drawing/2016/SVG/main" r:embed="rId5"/>
              </a:ext>
            </a:extLst>
          </a:blip>
          <a:srcRect l="26021" t="43586" r="46112" b="39074"/>
          <a:stretch>
            <a:fillRect/>
          </a:stretch>
        </p:blipFill>
        <p:spPr>
          <a:xfrm>
            <a:off x="8106261" y="0"/>
            <a:ext cx="4085739" cy="3599726"/>
          </a:xfrm>
          <a:prstGeom prst="rect">
            <a:avLst/>
          </a:prstGeom>
        </p:spPr>
      </p:pic>
      <p:cxnSp>
        <p:nvCxnSpPr>
          <p:cNvPr id="8" name="Straight Connector 7">
            <a:extLst>
              <a:ext uri="{FF2B5EF4-FFF2-40B4-BE49-F238E27FC236}">
                <a16:creationId xmlns:a16="http://schemas.microsoft.com/office/drawing/2014/main" id="{4CE7A735-5A7D-F9C9-D647-382463FAFDC2}"/>
              </a:ext>
            </a:extLst>
          </p:cNvPr>
          <p:cNvCxnSpPr>
            <a:cxnSpLocks/>
          </p:cNvCxnSpPr>
          <p:nvPr/>
        </p:nvCxnSpPr>
        <p:spPr>
          <a:xfrm>
            <a:off x="0" y="1487865"/>
            <a:ext cx="797495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9" name="think-cell data - do not delete" hidden="1">
            <a:extLst>
              <a:ext uri="{FF2B5EF4-FFF2-40B4-BE49-F238E27FC236}">
                <a16:creationId xmlns:a16="http://schemas.microsoft.com/office/drawing/2014/main" id="{2F540570-34AC-0559-7CAF-09EA945A768C}"/>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6" imgW="454" imgH="456" progId="TCLayout.ActiveDocument.1">
                  <p:embed/>
                </p:oleObj>
              </mc:Choice>
              <mc:Fallback>
                <p:oleObj name="think-cell Folie" r:id="rId6" imgW="454" imgH="456" progId="TCLayout.ActiveDocument.1">
                  <p:embed/>
                  <p:pic>
                    <p:nvPicPr>
                      <p:cNvPr id="59" name="think-cell data - do not delete" hidden="1">
                        <a:extLst>
                          <a:ext uri="{FF2B5EF4-FFF2-40B4-BE49-F238E27FC236}">
                            <a16:creationId xmlns:a16="http://schemas.microsoft.com/office/drawing/2014/main" id="{2F540570-34AC-0559-7CAF-09EA945A768C}"/>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C2B87250-647E-8D76-81F8-BA2DA762439F}"/>
              </a:ext>
            </a:extLst>
          </p:cNvPr>
          <p:cNvSpPr txBox="1">
            <a:spLocks/>
          </p:cNvSpPr>
          <p:nvPr/>
        </p:nvSpPr>
        <p:spPr>
          <a:xfrm>
            <a:off x="-133968" y="378278"/>
            <a:ext cx="855151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ESG ve Dijital Alanında Öncü Olmak: Hazırlık Kontrol Listesi, Başlangıç Noktanızı Belirleme</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sp>
        <p:nvSpPr>
          <p:cNvPr id="15" name="Rounded Rectangle 14">
            <a:extLst>
              <a:ext uri="{FF2B5EF4-FFF2-40B4-BE49-F238E27FC236}">
                <a16:creationId xmlns:a16="http://schemas.microsoft.com/office/drawing/2014/main" id="{65A39037-C8E4-65F6-1AEB-DF1B44AA2C6C}"/>
              </a:ext>
            </a:extLst>
          </p:cNvPr>
          <p:cNvSpPr/>
          <p:nvPr/>
        </p:nvSpPr>
        <p:spPr>
          <a:xfrm>
            <a:off x="5531610" y="1981736"/>
            <a:ext cx="6147998" cy="3235980"/>
          </a:xfrm>
          <a:prstGeom prst="roundRect">
            <a:avLst>
              <a:gd name="adj" fmla="val 8566"/>
            </a:avLst>
          </a:prstGeom>
          <a:solidFill>
            <a:schemeClr val="bg1"/>
          </a:solidFill>
          <a:ln w="28575">
            <a:solidFill>
              <a:srgbClr val="0289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76256452-50AE-2F3C-8F15-3DA53337F190}"/>
              </a:ext>
            </a:extLst>
          </p:cNvPr>
          <p:cNvSpPr/>
          <p:nvPr/>
        </p:nvSpPr>
        <p:spPr>
          <a:xfrm>
            <a:off x="7171840" y="6156023"/>
            <a:ext cx="4353618" cy="506189"/>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DD17C7AA-F6EC-9D64-7B56-0F669297409E}"/>
              </a:ext>
            </a:extLst>
          </p:cNvPr>
          <p:cNvSpPr txBox="1"/>
          <p:nvPr/>
        </p:nvSpPr>
        <p:spPr>
          <a:xfrm>
            <a:off x="7350000" y="6296092"/>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9" name="TextBox 18">
            <a:extLst>
              <a:ext uri="{FF2B5EF4-FFF2-40B4-BE49-F238E27FC236}">
                <a16:creationId xmlns:a16="http://schemas.microsoft.com/office/drawing/2014/main" id="{F77BB122-CC59-CC85-954B-53729B91DBD2}"/>
              </a:ext>
            </a:extLst>
          </p:cNvPr>
          <p:cNvSpPr txBox="1"/>
          <p:nvPr/>
        </p:nvSpPr>
        <p:spPr>
          <a:xfrm>
            <a:off x="8106001" y="6296092"/>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M2</a:t>
            </a:r>
            <a:endParaRPr sz="1400" b="1" i="0" dirty="0">
              <a:solidFill>
                <a:srgbClr val="262626"/>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33BC86BC-9149-63AB-B2B0-9FBC00198051}"/>
              </a:ext>
            </a:extLst>
          </p:cNvPr>
          <p:cNvSpPr txBox="1"/>
          <p:nvPr/>
        </p:nvSpPr>
        <p:spPr>
          <a:xfrm>
            <a:off x="8647226" y="6286407"/>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Sürdürülebilirlik için Dijital Pazarlama</a:t>
            </a:r>
          </a:p>
        </p:txBody>
      </p:sp>
      <p:sp>
        <p:nvSpPr>
          <p:cNvPr id="3" name="Text Placeholder 3">
            <a:extLst>
              <a:ext uri="{FF2B5EF4-FFF2-40B4-BE49-F238E27FC236}">
                <a16:creationId xmlns:a16="http://schemas.microsoft.com/office/drawing/2014/main" id="{073C3904-874E-F1A9-40E4-5819F6B44AD5}"/>
              </a:ext>
            </a:extLst>
          </p:cNvPr>
          <p:cNvSpPr txBox="1">
            <a:spLocks/>
          </p:cNvSpPr>
          <p:nvPr/>
        </p:nvSpPr>
        <p:spPr>
          <a:xfrm>
            <a:off x="662770" y="1871994"/>
            <a:ext cx="4522688" cy="2768689"/>
          </a:xfrm>
          <a:prstGeom prst="rect">
            <a:avLst/>
          </a:prstGeom>
        </p:spPr>
        <p:txBody>
          <a:bodyPr numCol="1" spcCol="2880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chemeClr val="bg1"/>
                </a:solidFill>
                <a:highlight>
                  <a:srgbClr val="62A844"/>
                </a:highlight>
              </a:rPr>
              <a:t>  ESG Hazırlığı</a:t>
            </a:r>
            <a:r>
              <a:rPr lang="en-GB" sz="2400" b="1" dirty="0">
                <a:solidFill>
                  <a:srgbClr val="62A844"/>
                </a:solidFill>
                <a:highlight>
                  <a:srgbClr val="62A844"/>
                </a:highlight>
              </a:rPr>
              <a:t>... </a:t>
            </a:r>
            <a:r>
              <a:rPr lang="en-GB" sz="2400" b="1" dirty="0">
                <a:solidFill>
                  <a:schemeClr val="bg1"/>
                </a:solidFill>
                <a:highlight>
                  <a:srgbClr val="62A844"/>
                </a:highlight>
              </a:rPr>
              <a:t> </a:t>
            </a:r>
          </a:p>
          <a:p>
            <a:pPr marL="0" indent="0">
              <a:lnSpc>
                <a:spcPct val="100000"/>
              </a:lnSpc>
              <a:buNone/>
            </a:pPr>
            <a:endParaRPr lang="en-GB" sz="800" b="1" dirty="0">
              <a:solidFill>
                <a:srgbClr val="0289AE"/>
              </a:solidFill>
              <a:highlight>
                <a:srgbClr val="0289AE"/>
              </a:highlight>
            </a:endParaRPr>
          </a:p>
          <a:p>
            <a:pPr marL="342900" indent="-342900">
              <a:lnSpc>
                <a:spcPct val="100000"/>
              </a:lnSpc>
              <a:spcBef>
                <a:spcPts val="0"/>
              </a:spcBef>
              <a:buClr>
                <a:srgbClr val="62A844"/>
              </a:buClr>
              <a:buFont typeface="+mj-lt"/>
              <a:buAutoNum type="arabicPeriod"/>
            </a:pPr>
            <a:r>
              <a:rPr lang="en-GB" sz="1600" dirty="0">
                <a:solidFill>
                  <a:srgbClr val="262626"/>
                </a:solidFill>
              </a:rPr>
              <a:t>Atık, enerji veya su tüketimini ölçüyor muyuz?</a:t>
            </a:r>
          </a:p>
          <a:p>
            <a:pPr marL="342900" indent="-342900">
              <a:lnSpc>
                <a:spcPct val="100000"/>
              </a:lnSpc>
              <a:spcBef>
                <a:spcPts val="0"/>
              </a:spcBef>
              <a:buClr>
                <a:srgbClr val="62A844"/>
              </a:buClr>
              <a:buFont typeface="+mj-lt"/>
              <a:buAutoNum type="arabicPeriod"/>
            </a:pPr>
            <a:r>
              <a:rPr lang="en-GB" sz="1600" dirty="0">
                <a:solidFill>
                  <a:srgbClr val="262626"/>
                </a:solidFill>
              </a:rPr>
              <a:t>Sürdürülebilirlik rutinlerini tutarlı bir şekilde uyguluyor muyuz?</a:t>
            </a:r>
          </a:p>
          <a:p>
            <a:pPr marL="342900" indent="-342900">
              <a:lnSpc>
                <a:spcPct val="100000"/>
              </a:lnSpc>
              <a:spcBef>
                <a:spcPts val="0"/>
              </a:spcBef>
              <a:buClr>
                <a:srgbClr val="62A844"/>
              </a:buClr>
              <a:buFont typeface="+mj-lt"/>
              <a:buAutoNum type="arabicPeriod"/>
            </a:pPr>
            <a:r>
              <a:rPr lang="en-GB" sz="1600" dirty="0">
                <a:solidFill>
                  <a:srgbClr val="262626"/>
                </a:solidFill>
              </a:rPr>
              <a:t>Sorumlu bir şekilde tedarik yapıyor muyuz (yerel ve sürdürülebilir)?</a:t>
            </a:r>
          </a:p>
          <a:p>
            <a:pPr marL="342900" indent="-342900">
              <a:lnSpc>
                <a:spcPct val="100000"/>
              </a:lnSpc>
              <a:spcBef>
                <a:spcPts val="0"/>
              </a:spcBef>
              <a:buClr>
                <a:srgbClr val="62A844"/>
              </a:buClr>
              <a:buFont typeface="+mj-lt"/>
              <a:buAutoNum type="arabicPeriod"/>
            </a:pPr>
            <a:r>
              <a:rPr lang="en-GB" sz="1600" dirty="0">
                <a:solidFill>
                  <a:srgbClr val="262626"/>
                </a:solidFill>
              </a:rPr>
              <a:t>Çalışanlar sürdürülebilirlik hedeflerimizi biliyor mu?</a:t>
            </a:r>
          </a:p>
          <a:p>
            <a:pPr marL="342900" indent="-342900">
              <a:lnSpc>
                <a:spcPct val="100000"/>
              </a:lnSpc>
              <a:spcBef>
                <a:spcPts val="0"/>
              </a:spcBef>
              <a:buClr>
                <a:srgbClr val="62A844"/>
              </a:buClr>
              <a:buFont typeface="+mj-lt"/>
              <a:buAutoNum type="arabicPeriod"/>
            </a:pPr>
            <a:r>
              <a:rPr lang="en-GB" sz="1600" dirty="0">
                <a:solidFill>
                  <a:srgbClr val="262626"/>
                </a:solidFill>
              </a:rPr>
              <a:t>ESG'deki ilerlemeleri görünür bir şekilde takip ediyor muyuz?</a:t>
            </a:r>
          </a:p>
          <a:p>
            <a:pPr marL="0" indent="0">
              <a:lnSpc>
                <a:spcPct val="100000"/>
              </a:lnSpc>
              <a:spcBef>
                <a:spcPts val="0"/>
              </a:spcBef>
              <a:buNone/>
            </a:pPr>
            <a:endParaRPr lang="en-GB" sz="1800" dirty="0">
              <a:solidFill>
                <a:srgbClr val="262626"/>
              </a:solidFill>
            </a:endParaRPr>
          </a:p>
        </p:txBody>
      </p:sp>
      <p:sp>
        <p:nvSpPr>
          <p:cNvPr id="5" name="Text Placeholder 3">
            <a:extLst>
              <a:ext uri="{FF2B5EF4-FFF2-40B4-BE49-F238E27FC236}">
                <a16:creationId xmlns:a16="http://schemas.microsoft.com/office/drawing/2014/main" id="{6A42566A-A0F8-D605-63A1-C7D2E33BBE94}"/>
              </a:ext>
            </a:extLst>
          </p:cNvPr>
          <p:cNvSpPr txBox="1">
            <a:spLocks/>
          </p:cNvSpPr>
          <p:nvPr/>
        </p:nvSpPr>
        <p:spPr>
          <a:xfrm>
            <a:off x="5776171" y="1871995"/>
            <a:ext cx="5903437" cy="1941656"/>
          </a:xfrm>
          <a:prstGeom prst="rect">
            <a:avLst/>
          </a:prstGeom>
        </p:spPr>
        <p:txBody>
          <a:bodyPr numCol="1" spcCol="2880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chemeClr val="bg1"/>
                </a:solidFill>
                <a:highlight>
                  <a:srgbClr val="0289AE"/>
                </a:highlight>
              </a:rPr>
              <a:t>  Dijital Hazırlık</a:t>
            </a:r>
            <a:r>
              <a:rPr lang="en-GB" sz="2400" b="1" dirty="0">
                <a:solidFill>
                  <a:srgbClr val="0289AE"/>
                </a:solidFill>
                <a:highlight>
                  <a:srgbClr val="0289AE"/>
                </a:highlight>
              </a:rPr>
              <a:t>...  </a:t>
            </a:r>
          </a:p>
          <a:p>
            <a:pPr marL="0" indent="0">
              <a:lnSpc>
                <a:spcPct val="100000"/>
              </a:lnSpc>
              <a:buNone/>
            </a:pPr>
            <a:endParaRPr lang="en-GB" sz="300" b="1" dirty="0">
              <a:solidFill>
                <a:srgbClr val="0289AE"/>
              </a:solidFill>
              <a:highlight>
                <a:srgbClr val="0289AE"/>
              </a:highlight>
            </a:endParaRPr>
          </a:p>
          <a:p>
            <a:pPr marL="342900" indent="-342900">
              <a:lnSpc>
                <a:spcPts val="2160"/>
              </a:lnSpc>
              <a:spcBef>
                <a:spcPts val="0"/>
              </a:spcBef>
              <a:buClr>
                <a:srgbClr val="0289AE"/>
              </a:buClr>
              <a:buFont typeface="+mj-lt"/>
              <a:buAutoNum type="arabicPeriod"/>
            </a:pPr>
            <a:r>
              <a:rPr lang="en-GB" sz="1600" dirty="0">
                <a:solidFill>
                  <a:srgbClr val="262626"/>
                </a:solidFill>
              </a:rPr>
              <a:t>Temel dijital araçları (PMS, POS, uygulamalar) kullanıyor muyuz?</a:t>
            </a:r>
          </a:p>
          <a:p>
            <a:pPr marL="342900" indent="-342900">
              <a:lnSpc>
                <a:spcPts val="2160"/>
              </a:lnSpc>
              <a:spcBef>
                <a:spcPts val="0"/>
              </a:spcBef>
              <a:buClr>
                <a:srgbClr val="0289AE"/>
              </a:buClr>
              <a:buFont typeface="+mj-lt"/>
              <a:buAutoNum type="arabicPeriod"/>
            </a:pPr>
            <a:r>
              <a:rPr lang="en-GB" sz="1600" dirty="0">
                <a:solidFill>
                  <a:srgbClr val="262626"/>
                </a:solidFill>
              </a:rPr>
              <a:t>Süreçlerimiz dijital mi yoksa kağıt tabanlı mı?</a:t>
            </a:r>
          </a:p>
          <a:p>
            <a:pPr marL="342900" indent="-342900">
              <a:lnSpc>
                <a:spcPts val="2160"/>
              </a:lnSpc>
              <a:spcBef>
                <a:spcPts val="0"/>
              </a:spcBef>
              <a:buClr>
                <a:srgbClr val="0289AE"/>
              </a:buClr>
              <a:buFont typeface="+mj-lt"/>
              <a:buAutoNum type="arabicPeriod"/>
            </a:pPr>
            <a:r>
              <a:rPr lang="en-GB" sz="1600" dirty="0">
                <a:solidFill>
                  <a:srgbClr val="262626"/>
                </a:solidFill>
              </a:rPr>
              <a:t>Personelimizin dijital beceriler konusunda desteğe ihtiyacı var mı?</a:t>
            </a:r>
          </a:p>
          <a:p>
            <a:pPr marL="342900" indent="-342900">
              <a:lnSpc>
                <a:spcPts val="2160"/>
              </a:lnSpc>
              <a:spcBef>
                <a:spcPts val="0"/>
              </a:spcBef>
              <a:buClr>
                <a:srgbClr val="0289AE"/>
              </a:buClr>
              <a:buFont typeface="+mj-lt"/>
              <a:buAutoNum type="arabicPeriod"/>
            </a:pPr>
            <a:r>
              <a:rPr lang="en-GB" sz="1600" dirty="0">
                <a:solidFill>
                  <a:srgbClr val="262626"/>
                </a:solidFill>
              </a:rPr>
              <a:t>Sistemlerimiz birbiriyle iyi entegre mi, yoksa parçalı mı?</a:t>
            </a:r>
          </a:p>
          <a:p>
            <a:pPr marL="342900" indent="-342900">
              <a:lnSpc>
                <a:spcPts val="2160"/>
              </a:lnSpc>
              <a:spcBef>
                <a:spcPts val="0"/>
              </a:spcBef>
              <a:buClr>
                <a:srgbClr val="0289AE"/>
              </a:buClr>
              <a:buFont typeface="+mj-lt"/>
              <a:buAutoNum type="arabicPeriod"/>
            </a:pPr>
            <a:r>
              <a:rPr lang="en-GB" sz="1600" dirty="0">
                <a:solidFill>
                  <a:srgbClr val="262626"/>
                </a:solidFill>
              </a:rPr>
              <a:t>Dijital performansı takip ediyor muyuz (ör. giriş oranları)?</a:t>
            </a:r>
          </a:p>
          <a:p>
            <a:pPr marL="342900" indent="-342900">
              <a:lnSpc>
                <a:spcPts val="2160"/>
              </a:lnSpc>
              <a:spcBef>
                <a:spcPts val="0"/>
              </a:spcBef>
              <a:buClr>
                <a:srgbClr val="0289AE"/>
              </a:buClr>
              <a:buFont typeface="+mj-lt"/>
              <a:buAutoNum type="arabicPeriod"/>
            </a:pPr>
            <a:r>
              <a:rPr lang="en-GB" sz="1600" dirty="0">
                <a:solidFill>
                  <a:srgbClr val="262626"/>
                </a:solidFill>
              </a:rPr>
              <a:t>Dijital araçları iyileştirmek veya güncellemek için bir planımız var mı?</a:t>
            </a:r>
          </a:p>
          <a:p>
            <a:pPr marL="0" indent="0">
              <a:buNone/>
            </a:pPr>
            <a:endParaRPr lang="en-GB" sz="1800" dirty="0">
              <a:solidFill>
                <a:srgbClr val="262626"/>
              </a:solidFill>
            </a:endParaRPr>
          </a:p>
        </p:txBody>
      </p:sp>
      <p:pic>
        <p:nvPicPr>
          <p:cNvPr id="43" name="Picture 42">
            <a:extLst>
              <a:ext uri="{FF2B5EF4-FFF2-40B4-BE49-F238E27FC236}">
                <a16:creationId xmlns:a16="http://schemas.microsoft.com/office/drawing/2014/main" id="{C241217E-2325-40E1-2911-59EA150F179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933740" y="4616973"/>
            <a:ext cx="1897774" cy="1222096"/>
          </a:xfrm>
          <a:prstGeom prst="roundRect">
            <a:avLst/>
          </a:prstGeom>
        </p:spPr>
      </p:pic>
      <p:sp>
        <p:nvSpPr>
          <p:cNvPr id="44" name="TextBox 43">
            <a:extLst>
              <a:ext uri="{FF2B5EF4-FFF2-40B4-BE49-F238E27FC236}">
                <a16:creationId xmlns:a16="http://schemas.microsoft.com/office/drawing/2014/main" id="{9C5166B9-E9AC-217E-1E67-1E0CF1C39CF0}"/>
              </a:ext>
            </a:extLst>
          </p:cNvPr>
          <p:cNvSpPr txBox="1"/>
          <p:nvPr/>
        </p:nvSpPr>
        <p:spPr>
          <a:xfrm>
            <a:off x="360486" y="5370135"/>
            <a:ext cx="4659676" cy="1231106"/>
          </a:xfrm>
          <a:prstGeom prst="rect">
            <a:avLst/>
          </a:prstGeom>
          <a:noFill/>
          <a:ln>
            <a:solidFill>
              <a:schemeClr val="bg1"/>
            </a:solidFill>
          </a:ln>
        </p:spPr>
        <p:txBody>
          <a:bodyPr wrap="square" rtlCol="0">
            <a:spAutoFit/>
          </a:bodyPr>
          <a:lstStyle/>
          <a:p>
            <a:r>
              <a:rPr lang="en-IE" sz="2000" b="1" dirty="0">
                <a:solidFill>
                  <a:srgbClr val="0289AE"/>
                </a:solidFill>
              </a:rPr>
              <a:t>Her soruyu değerlendirin:</a:t>
            </a:r>
          </a:p>
          <a:p>
            <a:pPr marL="285750" indent="-285750">
              <a:buClr>
                <a:srgbClr val="62A844"/>
              </a:buClr>
              <a:buFont typeface="Arial" panose="020B0604020202020204" pitchFamily="34" charset="0"/>
              <a:buChar char="•"/>
            </a:pPr>
            <a:r>
              <a:rPr lang="en-US" b="1" dirty="0">
                <a:solidFill>
                  <a:srgbClr val="262626"/>
                </a:solidFill>
              </a:rPr>
              <a:t>Evet </a:t>
            </a:r>
            <a:r>
              <a:rPr lang="en-US" dirty="0">
                <a:solidFill>
                  <a:srgbClr val="262626"/>
                </a:solidFill>
              </a:rPr>
              <a:t>– tam olarak uygulanıyor</a:t>
            </a:r>
          </a:p>
          <a:p>
            <a:pPr marL="285750" indent="-285750">
              <a:buClr>
                <a:srgbClr val="62A844"/>
              </a:buClr>
              <a:buFont typeface="Arial" panose="020B0604020202020204" pitchFamily="34" charset="0"/>
              <a:buChar char="•"/>
            </a:pPr>
            <a:r>
              <a:rPr lang="en-US" b="1" dirty="0">
                <a:solidFill>
                  <a:srgbClr val="262626"/>
                </a:solidFill>
              </a:rPr>
              <a:t>Kısmen </a:t>
            </a:r>
            <a:r>
              <a:rPr lang="en-US" dirty="0">
                <a:solidFill>
                  <a:srgbClr val="262626"/>
                </a:solidFill>
              </a:rPr>
              <a:t>– bazı ilerlemeler var, tutarlı değil</a:t>
            </a:r>
          </a:p>
          <a:p>
            <a:pPr marL="285750" indent="-285750">
              <a:buClr>
                <a:srgbClr val="62A844"/>
              </a:buClr>
              <a:buFont typeface="Arial" panose="020B0604020202020204" pitchFamily="34" charset="0"/>
              <a:buChar char="•"/>
            </a:pPr>
            <a:r>
              <a:rPr lang="en-US" b="1" dirty="0">
                <a:solidFill>
                  <a:srgbClr val="262626"/>
                </a:solidFill>
              </a:rPr>
              <a:t>Hayır </a:t>
            </a:r>
            <a:r>
              <a:rPr lang="en-US" dirty="0">
                <a:solidFill>
                  <a:srgbClr val="262626"/>
                </a:solidFill>
              </a:rPr>
              <a:t>– henüz başlamadık</a:t>
            </a:r>
            <a:endParaRPr lang="en-IE" dirty="0">
              <a:solidFill>
                <a:srgbClr val="262626"/>
              </a:solidFill>
            </a:endParaRPr>
          </a:p>
        </p:txBody>
      </p:sp>
    </p:spTree>
    <p:extLst>
      <p:ext uri="{BB962C8B-B14F-4D97-AF65-F5344CB8AC3E}">
        <p14:creationId xmlns:p14="http://schemas.microsoft.com/office/powerpoint/2010/main" val="1564917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A9E05-31B8-64B0-7C30-8D13FAAC1FC7}"/>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CB2E490F-7A8A-EF41-56C9-E6801E561804}"/>
              </a:ext>
            </a:extLst>
          </p:cNvPr>
          <p:cNvPicPr>
            <a:picLocks noChangeAspect="1"/>
          </p:cNvPicPr>
          <p:nvPr/>
        </p:nvPicPr>
        <p:blipFill>
          <a:blip>
            <a:extLst>
              <a:ext uri="{96DAC541-7B7A-43D3-8B79-37D633B846F1}">
                <asvg:svgBlip xmlns:asvg="http://schemas.microsoft.com/office/drawing/2016/SVG/main" r:embed="rId4"/>
              </a:ext>
            </a:extLst>
          </a:blip>
          <a:srcRect l="26021" t="43586" r="46112" b="39074"/>
          <a:stretch>
            <a:fillRect/>
          </a:stretch>
        </p:blipFill>
        <p:spPr>
          <a:xfrm>
            <a:off x="8106261" y="0"/>
            <a:ext cx="4085739" cy="3599726"/>
          </a:xfrm>
          <a:prstGeom prst="rect">
            <a:avLst/>
          </a:prstGeom>
        </p:spPr>
      </p:pic>
      <p:cxnSp>
        <p:nvCxnSpPr>
          <p:cNvPr id="8" name="Straight Connector 7">
            <a:extLst>
              <a:ext uri="{FF2B5EF4-FFF2-40B4-BE49-F238E27FC236}">
                <a16:creationId xmlns:a16="http://schemas.microsoft.com/office/drawing/2014/main" id="{D0A5BFDB-3464-1A7D-D097-28D027E0397B}"/>
              </a:ext>
            </a:extLst>
          </p:cNvPr>
          <p:cNvCxnSpPr>
            <a:cxnSpLocks/>
          </p:cNvCxnSpPr>
          <p:nvPr/>
        </p:nvCxnSpPr>
        <p:spPr>
          <a:xfrm>
            <a:off x="0" y="1221647"/>
            <a:ext cx="797495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9" name="think-cell data - do not delete" hidden="1">
            <a:extLst>
              <a:ext uri="{FF2B5EF4-FFF2-40B4-BE49-F238E27FC236}">
                <a16:creationId xmlns:a16="http://schemas.microsoft.com/office/drawing/2014/main" id="{4267B99F-3617-C4BE-7D1D-695399088F91}"/>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454" imgH="456" progId="TCLayout.ActiveDocument.1">
                  <p:embed/>
                </p:oleObj>
              </mc:Choice>
              <mc:Fallback>
                <p:oleObj name="think-cell Folie" r:id="rId5" imgW="454" imgH="456" progId="TCLayout.ActiveDocument.1">
                  <p:embed/>
                  <p:pic>
                    <p:nvPicPr>
                      <p:cNvPr id="59" name="think-cell data - do not delete" hidden="1">
                        <a:extLst>
                          <a:ext uri="{FF2B5EF4-FFF2-40B4-BE49-F238E27FC236}">
                            <a16:creationId xmlns:a16="http://schemas.microsoft.com/office/drawing/2014/main" id="{4267B99F-3617-C4BE-7D1D-695399088F9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50D0A39D-6FAC-EF91-26CE-6938D037C80D}"/>
              </a:ext>
            </a:extLst>
          </p:cNvPr>
          <p:cNvSpPr txBox="1">
            <a:spLocks/>
          </p:cNvSpPr>
          <p:nvPr/>
        </p:nvSpPr>
        <p:spPr>
          <a:xfrm>
            <a:off x="454695" y="483910"/>
            <a:ext cx="77596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Önceliklerinizi Belirleme</a:t>
            </a:r>
          </a:p>
        </p:txBody>
      </p:sp>
      <p:sp>
        <p:nvSpPr>
          <p:cNvPr id="12" name="Rounded Rectangle 11">
            <a:extLst>
              <a:ext uri="{FF2B5EF4-FFF2-40B4-BE49-F238E27FC236}">
                <a16:creationId xmlns:a16="http://schemas.microsoft.com/office/drawing/2014/main" id="{8594BD15-4633-E13E-FDAF-A687CD8A0590}"/>
              </a:ext>
            </a:extLst>
          </p:cNvPr>
          <p:cNvSpPr/>
          <p:nvPr/>
        </p:nvSpPr>
        <p:spPr>
          <a:xfrm>
            <a:off x="7393094" y="626360"/>
            <a:ext cx="3857498" cy="1398918"/>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BFF1B77-D77A-FBFA-1F63-E445D0CC1976}"/>
              </a:ext>
            </a:extLst>
          </p:cNvPr>
          <p:cNvSpPr txBox="1"/>
          <p:nvPr/>
        </p:nvSpPr>
        <p:spPr>
          <a:xfrm>
            <a:off x="7667231" y="667649"/>
            <a:ext cx="3309223" cy="1107996"/>
          </a:xfrm>
          <a:prstGeom prst="rect">
            <a:avLst/>
          </a:prstGeom>
          <a:noFill/>
        </p:spPr>
        <p:txBody>
          <a:bodyPr wrap="square" rtlCol="0">
            <a:spAutoFit/>
          </a:bodyPr>
          <a:lstStyle/>
          <a:p>
            <a:pPr algn="ctr"/>
            <a:r>
              <a:rPr lang="en-US" sz="2200" b="1" dirty="0">
                <a:solidFill>
                  <a:srgbClr val="0289AE"/>
                </a:solidFill>
              </a:rPr>
              <a:t>İPUCU: </a:t>
            </a:r>
          </a:p>
          <a:p>
            <a:pPr algn="ctr"/>
            <a:endParaRPr lang="en-US" sz="800" b="1" dirty="0">
              <a:solidFill>
                <a:srgbClr val="0289AE"/>
              </a:solidFill>
            </a:endParaRPr>
          </a:p>
          <a:p>
            <a:pPr algn="ctr"/>
            <a:r>
              <a:rPr lang="en-US" dirty="0">
                <a:solidFill>
                  <a:srgbClr val="262626"/>
                </a:solidFill>
              </a:rPr>
              <a:t>Önceliklerinizi hırsınıza değil, hazırlık durumunuza göre belirleyin</a:t>
            </a:r>
            <a:endParaRPr lang="en-IE" dirty="0">
              <a:solidFill>
                <a:srgbClr val="262626"/>
              </a:solidFill>
            </a:endParaRPr>
          </a:p>
        </p:txBody>
      </p:sp>
      <p:sp>
        <p:nvSpPr>
          <p:cNvPr id="14" name="Text Placeholder 1">
            <a:extLst>
              <a:ext uri="{FF2B5EF4-FFF2-40B4-BE49-F238E27FC236}">
                <a16:creationId xmlns:a16="http://schemas.microsoft.com/office/drawing/2014/main" id="{A9E6C191-4B63-4323-6D90-94A67243CCF2}"/>
              </a:ext>
            </a:extLst>
          </p:cNvPr>
          <p:cNvSpPr txBox="1">
            <a:spLocks/>
          </p:cNvSpPr>
          <p:nvPr/>
        </p:nvSpPr>
        <p:spPr>
          <a:xfrm>
            <a:off x="520284" y="1542626"/>
            <a:ext cx="5718469" cy="4911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i="1" dirty="0">
                <a:solidFill>
                  <a:srgbClr val="262626"/>
                </a:solidFill>
              </a:rPr>
              <a:t>Az</a:t>
            </a:r>
            <a:r>
              <a:rPr lang="en-US" sz="2200" dirty="0">
                <a:solidFill>
                  <a:srgbClr val="262626"/>
                </a:solidFill>
              </a:rPr>
              <a:t> sayıda (3-5) ancak etkili eyleme odaklanmanız</a:t>
            </a:r>
            <a:r>
              <a:rPr lang="en-IE" sz="2200" dirty="0">
                <a:solidFill>
                  <a:srgbClr val="262626"/>
                </a:solidFill>
              </a:rPr>
              <a:t> önerilir</a:t>
            </a:r>
            <a:r>
              <a:rPr lang="en-US" sz="2200" dirty="0">
                <a:solidFill>
                  <a:srgbClr val="262626"/>
                </a:solidFill>
              </a:rPr>
              <a:t>.</a:t>
            </a:r>
            <a:endParaRPr lang="en-IE" sz="2200" dirty="0">
              <a:solidFill>
                <a:srgbClr val="262626"/>
              </a:solidFill>
            </a:endParaRPr>
          </a:p>
        </p:txBody>
      </p:sp>
      <p:graphicFrame>
        <p:nvGraphicFramePr>
          <p:cNvPr id="16" name="Table 15">
            <a:extLst>
              <a:ext uri="{FF2B5EF4-FFF2-40B4-BE49-F238E27FC236}">
                <a16:creationId xmlns:a16="http://schemas.microsoft.com/office/drawing/2014/main" id="{B0DCA3DD-9F0C-42A6-E5B9-E0393541A26D}"/>
              </a:ext>
            </a:extLst>
          </p:cNvPr>
          <p:cNvGraphicFramePr>
            <a:graphicFrameLocks noGrp="1"/>
          </p:cNvGraphicFramePr>
          <p:nvPr>
            <p:extLst>
              <p:ext uri="{D42A27DB-BD31-4B8C-83A1-F6EECF244321}">
                <p14:modId xmlns:p14="http://schemas.microsoft.com/office/powerpoint/2010/main" val="2762851667"/>
              </p:ext>
            </p:extLst>
          </p:nvPr>
        </p:nvGraphicFramePr>
        <p:xfrm>
          <a:off x="555742" y="3202218"/>
          <a:ext cx="9505950" cy="3215560"/>
        </p:xfrm>
        <a:graphic>
          <a:graphicData uri="http://schemas.openxmlformats.org/drawingml/2006/table">
            <a:tbl>
              <a:tblPr firstRow="1" bandRow="1">
                <a:tableStyleId>{7DF18680-E054-41AD-8BC1-D1AEF772440D}</a:tableStyleId>
              </a:tblPr>
              <a:tblGrid>
                <a:gridCol w="4752975">
                  <a:extLst>
                    <a:ext uri="{9D8B030D-6E8A-4147-A177-3AD203B41FA5}">
                      <a16:colId xmlns:a16="http://schemas.microsoft.com/office/drawing/2014/main" val="2357632179"/>
                    </a:ext>
                  </a:extLst>
                </a:gridCol>
                <a:gridCol w="4752975">
                  <a:extLst>
                    <a:ext uri="{9D8B030D-6E8A-4147-A177-3AD203B41FA5}">
                      <a16:colId xmlns:a16="http://schemas.microsoft.com/office/drawing/2014/main" val="224190706"/>
                    </a:ext>
                  </a:extLst>
                </a:gridCol>
              </a:tblGrid>
              <a:tr h="483850">
                <a:tc>
                  <a:txBody>
                    <a:bodyPr/>
                    <a:lstStyle/>
                    <a:p>
                      <a:r>
                        <a:rPr lang="en-IE" b="0" dirty="0">
                          <a:solidFill>
                            <a:srgbClr val="262626"/>
                          </a:solidFill>
                        </a:rPr>
                        <a:t>Gıda israfını azaltın</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r>
                        <a:rPr lang="en-IE" b="0" dirty="0">
                          <a:solidFill>
                            <a:srgbClr val="262626"/>
                          </a:solidFill>
                        </a:rPr>
                        <a:t>Dijital ev işleri kontrol listeleri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extLst>
                  <a:ext uri="{0D108BD9-81ED-4DB2-BD59-A6C34878D82A}">
                    <a16:rowId xmlns:a16="http://schemas.microsoft.com/office/drawing/2014/main" val="684859075"/>
                  </a:ext>
                </a:extLst>
              </a:tr>
              <a:tr h="483850">
                <a:tc>
                  <a:txBody>
                    <a:bodyPr/>
                    <a:lstStyle/>
                    <a:p>
                      <a:r>
                        <a:rPr lang="en-IE" dirty="0">
                          <a:solidFill>
                            <a:srgbClr val="262626"/>
                          </a:solidFill>
                        </a:rPr>
                        <a:t>Enerji tüketimini azaltın</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r>
                        <a:rPr lang="en-IE" dirty="0">
                          <a:solidFill>
                            <a:srgbClr val="262626"/>
                          </a:solidFill>
                        </a:rPr>
                        <a:t>Dijital rezervasyonlar ve check-in veya yemek siparişi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extLst>
                  <a:ext uri="{0D108BD9-81ED-4DB2-BD59-A6C34878D82A}">
                    <a16:rowId xmlns:a16="http://schemas.microsoft.com/office/drawing/2014/main" val="1058039547"/>
                  </a:ext>
                </a:extLst>
              </a:tr>
              <a:tr h="483850">
                <a:tc>
                  <a:txBody>
                    <a:bodyPr/>
                    <a:lstStyle/>
                    <a:p>
                      <a:r>
                        <a:rPr lang="en-IE" dirty="0">
                          <a:solidFill>
                            <a:srgbClr val="262626"/>
                          </a:solidFill>
                        </a:rPr>
                        <a:t>Atık ayrıştırmayı iyileştirin</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r>
                        <a:rPr lang="en-IE" dirty="0">
                          <a:solidFill>
                            <a:srgbClr val="262626"/>
                          </a:solidFill>
                        </a:rPr>
                        <a:t>Enerji izleme sensörleri</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extLst>
                  <a:ext uri="{0D108BD9-81ED-4DB2-BD59-A6C34878D82A}">
                    <a16:rowId xmlns:a16="http://schemas.microsoft.com/office/drawing/2014/main" val="3864435162"/>
                  </a:ext>
                </a:extLst>
              </a:tr>
              <a:tr h="483850">
                <a:tc>
                  <a:txBody>
                    <a:bodyPr/>
                    <a:lstStyle/>
                    <a:p>
                      <a:r>
                        <a:rPr lang="en-US" dirty="0">
                          <a:solidFill>
                            <a:srgbClr val="262626"/>
                          </a:solidFill>
                        </a:rPr>
                        <a:t>Daha fazla yerel ve sürdürülebilir kaynak kullanımı</a:t>
                      </a:r>
                      <a:endParaRPr lang="en-IE" dirty="0">
                        <a:solidFill>
                          <a:srgbClr val="262626"/>
                        </a:solidFill>
                      </a:endParaRP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r>
                        <a:rPr lang="en-IE" dirty="0">
                          <a:solidFill>
                            <a:srgbClr val="262626"/>
                          </a:solidFill>
                        </a:rPr>
                        <a:t>Personel planlama uygulamaları</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extLst>
                  <a:ext uri="{0D108BD9-81ED-4DB2-BD59-A6C34878D82A}">
                    <a16:rowId xmlns:a16="http://schemas.microsoft.com/office/drawing/2014/main" val="3230710165"/>
                  </a:ext>
                </a:extLst>
              </a:tr>
              <a:tr h="483850">
                <a:tc>
                  <a:txBody>
                    <a:bodyPr/>
                    <a:lstStyle/>
                    <a:p>
                      <a:r>
                        <a:rPr lang="en-IE" dirty="0">
                          <a:solidFill>
                            <a:srgbClr val="262626"/>
                          </a:solidFill>
                        </a:rPr>
                        <a:t>Personel refahı ve güvenliğini iyileştirme</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tc>
                  <a:txBody>
                    <a:bodyPr/>
                    <a:lstStyle/>
                    <a:p>
                      <a:r>
                        <a:rPr lang="en-IE" dirty="0">
                          <a:solidFill>
                            <a:srgbClr val="262626"/>
                          </a:solidFill>
                        </a:rPr>
                        <a:t>Envanter ve sipariş otomasyonu</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noFill/>
                  </a:tcPr>
                </a:tc>
                <a:extLst>
                  <a:ext uri="{0D108BD9-81ED-4DB2-BD59-A6C34878D82A}">
                    <a16:rowId xmlns:a16="http://schemas.microsoft.com/office/drawing/2014/main" val="2584372941"/>
                  </a:ext>
                </a:extLst>
              </a:tr>
              <a:tr h="483850">
                <a:tc>
                  <a:txBody>
                    <a:bodyPr/>
                    <a:lstStyle/>
                    <a:p>
                      <a:r>
                        <a:rPr lang="en-IE" dirty="0">
                          <a:solidFill>
                            <a:srgbClr val="262626"/>
                          </a:solidFill>
                        </a:rPr>
                        <a:t>Konuklara sürdürülebilirlik konusunda bilgi verin</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tc>
                  <a:txBody>
                    <a:bodyPr/>
                    <a:lstStyle/>
                    <a:p>
                      <a:r>
                        <a:rPr lang="en-IE" dirty="0">
                          <a:solidFill>
                            <a:srgbClr val="262626"/>
                          </a:solidFill>
                        </a:rPr>
                        <a:t>Misafir mesajlaşma araçları</a:t>
                      </a:r>
                    </a:p>
                  </a:txBody>
                  <a:tcP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solidFill>
                      <a:schemeClr val="bg1"/>
                    </a:solidFill>
                  </a:tcPr>
                </a:tc>
                <a:extLst>
                  <a:ext uri="{0D108BD9-81ED-4DB2-BD59-A6C34878D82A}">
                    <a16:rowId xmlns:a16="http://schemas.microsoft.com/office/drawing/2014/main" val="37396045"/>
                  </a:ext>
                </a:extLst>
              </a:tr>
            </a:tbl>
          </a:graphicData>
        </a:graphic>
      </p:graphicFrame>
      <p:sp>
        <p:nvSpPr>
          <p:cNvPr id="21" name="Text Placeholder 3">
            <a:extLst>
              <a:ext uri="{FF2B5EF4-FFF2-40B4-BE49-F238E27FC236}">
                <a16:creationId xmlns:a16="http://schemas.microsoft.com/office/drawing/2014/main" id="{2076DD9B-8537-C1A2-6AF0-DFB9809D9630}"/>
              </a:ext>
            </a:extLst>
          </p:cNvPr>
          <p:cNvSpPr txBox="1">
            <a:spLocks/>
          </p:cNvSpPr>
          <p:nvPr/>
        </p:nvSpPr>
        <p:spPr>
          <a:xfrm>
            <a:off x="454695" y="2853550"/>
            <a:ext cx="4522688" cy="506997"/>
          </a:xfrm>
          <a:prstGeom prst="rect">
            <a:avLst/>
          </a:prstGeom>
        </p:spPr>
        <p:txBody>
          <a:bodyPr numCol="1" spcCol="2880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200" b="1" dirty="0">
                <a:solidFill>
                  <a:schemeClr val="bg1"/>
                </a:solidFill>
                <a:highlight>
                  <a:srgbClr val="62A844"/>
                </a:highlight>
              </a:rPr>
              <a:t>  Olası ESG Öncelikli Alanlar</a:t>
            </a:r>
            <a:r>
              <a:rPr lang="en-GB" sz="2200" b="1" dirty="0">
                <a:solidFill>
                  <a:srgbClr val="62A844"/>
                </a:solidFill>
                <a:highlight>
                  <a:srgbClr val="62A844"/>
                </a:highlight>
              </a:rPr>
              <a:t>... </a:t>
            </a:r>
            <a:r>
              <a:rPr lang="en-GB" sz="2200" b="1" dirty="0">
                <a:solidFill>
                  <a:schemeClr val="bg1"/>
                </a:solidFill>
                <a:highlight>
                  <a:srgbClr val="62A844"/>
                </a:highlight>
              </a:rPr>
              <a:t> </a:t>
            </a:r>
          </a:p>
          <a:p>
            <a:pPr marL="0" indent="0">
              <a:lnSpc>
                <a:spcPct val="100000"/>
              </a:lnSpc>
              <a:spcBef>
                <a:spcPts val="0"/>
              </a:spcBef>
              <a:buNone/>
            </a:pPr>
            <a:endParaRPr lang="en-GB" sz="2200" dirty="0">
              <a:solidFill>
                <a:srgbClr val="262626"/>
              </a:solidFill>
            </a:endParaRPr>
          </a:p>
        </p:txBody>
      </p:sp>
      <p:sp>
        <p:nvSpPr>
          <p:cNvPr id="22" name="Text Placeholder 3">
            <a:extLst>
              <a:ext uri="{FF2B5EF4-FFF2-40B4-BE49-F238E27FC236}">
                <a16:creationId xmlns:a16="http://schemas.microsoft.com/office/drawing/2014/main" id="{FF4EFBCF-521A-89ED-BABA-F1C614BB6F73}"/>
              </a:ext>
            </a:extLst>
          </p:cNvPr>
          <p:cNvSpPr txBox="1">
            <a:spLocks/>
          </p:cNvSpPr>
          <p:nvPr/>
        </p:nvSpPr>
        <p:spPr>
          <a:xfrm>
            <a:off x="5220047" y="2853550"/>
            <a:ext cx="4176556" cy="481000"/>
          </a:xfrm>
          <a:prstGeom prst="rect">
            <a:avLst/>
          </a:prstGeom>
        </p:spPr>
        <p:txBody>
          <a:bodyPr numCol="1" spcCol="2880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200" b="1" dirty="0">
                <a:solidFill>
                  <a:schemeClr val="bg1"/>
                </a:solidFill>
                <a:highlight>
                  <a:srgbClr val="0289AE"/>
                </a:highlight>
              </a:rPr>
              <a:t>  Olası Dijital Öncelikli Alanlar</a:t>
            </a:r>
            <a:r>
              <a:rPr lang="en-GB" sz="2200" b="1" dirty="0">
                <a:solidFill>
                  <a:srgbClr val="0289AE"/>
                </a:solidFill>
                <a:highlight>
                  <a:srgbClr val="0289AE"/>
                </a:highlight>
              </a:rPr>
              <a:t>...  </a:t>
            </a:r>
          </a:p>
        </p:txBody>
      </p:sp>
    </p:spTree>
    <p:extLst>
      <p:ext uri="{BB962C8B-B14F-4D97-AF65-F5344CB8AC3E}">
        <p14:creationId xmlns:p14="http://schemas.microsoft.com/office/powerpoint/2010/main" val="31519889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E4B1A-9046-C16C-0795-57B5CE41034A}"/>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1A73B5C7-97E4-87C2-DEFF-92FF045CB351}"/>
              </a:ext>
            </a:extLst>
          </p:cNvPr>
          <p:cNvPicPr>
            <a:picLocks noChangeAspect="1"/>
          </p:cNvPicPr>
          <p:nvPr/>
        </p:nvPicPr>
        <p:blipFill>
          <a:blip>
            <a:extLst>
              <a:ext uri="{96DAC541-7B7A-43D3-8B79-37D633B846F1}">
                <asvg:svgBlip xmlns:asvg="http://schemas.microsoft.com/office/drawing/2016/SVG/main" r:embed="rId2"/>
              </a:ext>
            </a:extLst>
          </a:blip>
          <a:srcRect l="28115" t="42749" r="41966" b="38326"/>
          <a:stretch>
            <a:fillRect/>
          </a:stretch>
        </p:blipFill>
        <p:spPr>
          <a:xfrm>
            <a:off x="6588597" y="-12933"/>
            <a:ext cx="5618093" cy="5032057"/>
          </a:xfrm>
          <a:prstGeom prst="rect">
            <a:avLst/>
          </a:prstGeom>
        </p:spPr>
      </p:pic>
      <p:sp>
        <p:nvSpPr>
          <p:cNvPr id="15" name="Freeform 170">
            <a:extLst>
              <a:ext uri="{FF2B5EF4-FFF2-40B4-BE49-F238E27FC236}">
                <a16:creationId xmlns:a16="http://schemas.microsoft.com/office/drawing/2014/main" id="{28DF8ADA-841C-5B9B-FE99-554694C81ACE}"/>
              </a:ext>
            </a:extLst>
          </p:cNvPr>
          <p:cNvSpPr>
            <a:spLocks noChangeArrowheads="1"/>
          </p:cNvSpPr>
          <p:nvPr/>
        </p:nvSpPr>
        <p:spPr bwMode="auto">
          <a:xfrm>
            <a:off x="581365" y="2531650"/>
            <a:ext cx="2495084" cy="2763363"/>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chemeClr val="bg1"/>
          </a:solidFill>
          <a:ln>
            <a:solidFill>
              <a:srgbClr val="62A844"/>
            </a:solidFill>
            <a:prstDash val="sysDot"/>
          </a:ln>
          <a:effectLst/>
        </p:spPr>
        <p:txBody>
          <a:bodyPr wrap="none" anchor="ctr"/>
          <a:lstStyle/>
          <a:p>
            <a:endParaRPr lang="en-US" sz="900"/>
          </a:p>
        </p:txBody>
      </p:sp>
      <p:sp>
        <p:nvSpPr>
          <p:cNvPr id="18" name="Freeform 246">
            <a:extLst>
              <a:ext uri="{FF2B5EF4-FFF2-40B4-BE49-F238E27FC236}">
                <a16:creationId xmlns:a16="http://schemas.microsoft.com/office/drawing/2014/main" id="{1D596266-2AC4-A8E6-E46D-5876241DD648}"/>
              </a:ext>
            </a:extLst>
          </p:cNvPr>
          <p:cNvSpPr>
            <a:spLocks noChangeArrowheads="1"/>
          </p:cNvSpPr>
          <p:nvPr/>
        </p:nvSpPr>
        <p:spPr bwMode="auto">
          <a:xfrm>
            <a:off x="3356455" y="2534100"/>
            <a:ext cx="2495084" cy="2735107"/>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noFill/>
          <a:ln>
            <a:solidFill>
              <a:srgbClr val="0289AE"/>
            </a:solidFill>
            <a:prstDash val="sysDot"/>
          </a:ln>
          <a:effectLst/>
        </p:spPr>
        <p:txBody>
          <a:bodyPr wrap="none" anchor="ctr"/>
          <a:lstStyle/>
          <a:p>
            <a:endParaRPr lang="en-US" sz="900"/>
          </a:p>
        </p:txBody>
      </p:sp>
      <p:sp>
        <p:nvSpPr>
          <p:cNvPr id="21" name="Freeform 324">
            <a:extLst>
              <a:ext uri="{FF2B5EF4-FFF2-40B4-BE49-F238E27FC236}">
                <a16:creationId xmlns:a16="http://schemas.microsoft.com/office/drawing/2014/main" id="{ADE0A6B0-BB06-8182-2027-222DD0B76639}"/>
              </a:ext>
            </a:extLst>
          </p:cNvPr>
          <p:cNvSpPr>
            <a:spLocks noChangeArrowheads="1"/>
          </p:cNvSpPr>
          <p:nvPr/>
        </p:nvSpPr>
        <p:spPr bwMode="auto">
          <a:xfrm>
            <a:off x="6169071" y="2504249"/>
            <a:ext cx="2495883" cy="2888291"/>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3D8241"/>
            </a:solidFill>
            <a:prstDash val="sysDot"/>
          </a:ln>
          <a:effectLst/>
        </p:spPr>
        <p:txBody>
          <a:bodyPr wrap="none" anchor="ctr"/>
          <a:lstStyle/>
          <a:p>
            <a:endParaRPr lang="en-US" sz="900"/>
          </a:p>
        </p:txBody>
      </p:sp>
      <p:sp>
        <p:nvSpPr>
          <p:cNvPr id="16" name="Freeform 171">
            <a:extLst>
              <a:ext uri="{FF2B5EF4-FFF2-40B4-BE49-F238E27FC236}">
                <a16:creationId xmlns:a16="http://schemas.microsoft.com/office/drawing/2014/main" id="{F5FF0340-F2DD-0D07-86C5-768EDEBDF419}"/>
              </a:ext>
            </a:extLst>
          </p:cNvPr>
          <p:cNvSpPr>
            <a:spLocks noChangeArrowheads="1"/>
          </p:cNvSpPr>
          <p:nvPr/>
        </p:nvSpPr>
        <p:spPr bwMode="auto">
          <a:xfrm>
            <a:off x="510978" y="1507409"/>
            <a:ext cx="2634054" cy="1034946"/>
          </a:xfrm>
          <a:custGeom>
            <a:avLst/>
            <a:gdLst>
              <a:gd name="T0" fmla="*/ 0 w 3506"/>
              <a:gd name="T1" fmla="*/ 1751 h 1752"/>
              <a:gd name="T2" fmla="*/ 0 w 3506"/>
              <a:gd name="T3" fmla="*/ 1751 h 1752"/>
              <a:gd name="T4" fmla="*/ 1752 w 3506"/>
              <a:gd name="T5" fmla="*/ 0 h 1752"/>
              <a:gd name="T6" fmla="*/ 1752 w 3506"/>
              <a:gd name="T7" fmla="*/ 0 h 1752"/>
              <a:gd name="T8" fmla="*/ 3505 w 3506"/>
              <a:gd name="T9" fmla="*/ 1751 h 1752"/>
              <a:gd name="T10" fmla="*/ 0 w 3506"/>
              <a:gd name="T11" fmla="*/ 1751 h 1752"/>
            </a:gdLst>
            <a:ahLst/>
            <a:cxnLst>
              <a:cxn ang="0">
                <a:pos x="T0" y="T1"/>
              </a:cxn>
              <a:cxn ang="0">
                <a:pos x="T2" y="T3"/>
              </a:cxn>
              <a:cxn ang="0">
                <a:pos x="T4" y="T5"/>
              </a:cxn>
              <a:cxn ang="0">
                <a:pos x="T6" y="T7"/>
              </a:cxn>
              <a:cxn ang="0">
                <a:pos x="T8" y="T9"/>
              </a:cxn>
              <a:cxn ang="0">
                <a:pos x="T10" y="T11"/>
              </a:cxn>
            </a:cxnLst>
            <a:rect l="0" t="0" r="r" b="b"/>
            <a:pathLst>
              <a:path w="3506" h="1752">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62A844"/>
          </a:solidFill>
          <a:ln>
            <a:noFill/>
          </a:ln>
          <a:effectLst/>
        </p:spPr>
        <p:txBody>
          <a:bodyPr wrap="none" anchor="ctr"/>
          <a:lstStyle/>
          <a:p>
            <a:endParaRPr lang="en-US" sz="900"/>
          </a:p>
        </p:txBody>
      </p:sp>
      <p:sp>
        <p:nvSpPr>
          <p:cNvPr id="17" name="Freeform 173">
            <a:extLst>
              <a:ext uri="{FF2B5EF4-FFF2-40B4-BE49-F238E27FC236}">
                <a16:creationId xmlns:a16="http://schemas.microsoft.com/office/drawing/2014/main" id="{BD7DCB43-5C52-174D-B8E9-DC399A8085AF}"/>
              </a:ext>
            </a:extLst>
          </p:cNvPr>
          <p:cNvSpPr>
            <a:spLocks noChangeArrowheads="1"/>
          </p:cNvSpPr>
          <p:nvPr/>
        </p:nvSpPr>
        <p:spPr bwMode="auto">
          <a:xfrm>
            <a:off x="510979" y="5087143"/>
            <a:ext cx="2634054" cy="1037554"/>
          </a:xfrm>
          <a:custGeom>
            <a:avLst/>
            <a:gdLst>
              <a:gd name="T0" fmla="*/ 0 w 3506"/>
              <a:gd name="T1" fmla="*/ 0 h 1753"/>
              <a:gd name="T2" fmla="*/ 0 w 3506"/>
              <a:gd name="T3" fmla="*/ 0 h 1753"/>
              <a:gd name="T4" fmla="*/ 1752 w 3506"/>
              <a:gd name="T5" fmla="*/ 1752 h 1753"/>
              <a:gd name="T6" fmla="*/ 1752 w 3506"/>
              <a:gd name="T7" fmla="*/ 1752 h 1753"/>
              <a:gd name="T8" fmla="*/ 3505 w 3506"/>
              <a:gd name="T9" fmla="*/ 0 h 1753"/>
              <a:gd name="T10" fmla="*/ 0 w 3506"/>
              <a:gd name="T11" fmla="*/ 0 h 1753"/>
            </a:gdLst>
            <a:ahLst/>
            <a:cxnLst>
              <a:cxn ang="0">
                <a:pos x="T0" y="T1"/>
              </a:cxn>
              <a:cxn ang="0">
                <a:pos x="T2" y="T3"/>
              </a:cxn>
              <a:cxn ang="0">
                <a:pos x="T4" y="T5"/>
              </a:cxn>
              <a:cxn ang="0">
                <a:pos x="T6" y="T7"/>
              </a:cxn>
              <a:cxn ang="0">
                <a:pos x="T8" y="T9"/>
              </a:cxn>
              <a:cxn ang="0">
                <a:pos x="T10" y="T11"/>
              </a:cxn>
            </a:cxnLst>
            <a:rect l="0" t="0" r="r" b="b"/>
            <a:pathLst>
              <a:path w="3506" h="1753">
                <a:moveTo>
                  <a:pt x="0" y="0"/>
                </a:moveTo>
                <a:lnTo>
                  <a:pt x="0" y="0"/>
                </a:lnTo>
                <a:cubicBezTo>
                  <a:pt x="0" y="968"/>
                  <a:pt x="785" y="1752"/>
                  <a:pt x="1752" y="1752"/>
                </a:cubicBezTo>
                <a:lnTo>
                  <a:pt x="1752" y="1752"/>
                </a:lnTo>
                <a:cubicBezTo>
                  <a:pt x="2720" y="1752"/>
                  <a:pt x="3505" y="968"/>
                  <a:pt x="3505" y="0"/>
                </a:cubicBezTo>
                <a:lnTo>
                  <a:pt x="0" y="0"/>
                </a:lnTo>
              </a:path>
            </a:pathLst>
          </a:custGeom>
          <a:solidFill>
            <a:srgbClr val="62A844"/>
          </a:solidFill>
          <a:ln>
            <a:noFill/>
          </a:ln>
          <a:effectLst/>
        </p:spPr>
        <p:txBody>
          <a:bodyPr wrap="none" anchor="ctr"/>
          <a:lstStyle/>
          <a:p>
            <a:endParaRPr lang="en-US" sz="900"/>
          </a:p>
        </p:txBody>
      </p:sp>
      <p:sp>
        <p:nvSpPr>
          <p:cNvPr id="19" name="Freeform 247">
            <a:extLst>
              <a:ext uri="{FF2B5EF4-FFF2-40B4-BE49-F238E27FC236}">
                <a16:creationId xmlns:a16="http://schemas.microsoft.com/office/drawing/2014/main" id="{F2795061-51D0-97CD-2653-49A072B4DD60}"/>
              </a:ext>
            </a:extLst>
          </p:cNvPr>
          <p:cNvSpPr>
            <a:spLocks noChangeArrowheads="1"/>
          </p:cNvSpPr>
          <p:nvPr/>
        </p:nvSpPr>
        <p:spPr bwMode="auto">
          <a:xfrm>
            <a:off x="3287873" y="1507409"/>
            <a:ext cx="2634053" cy="1034946"/>
          </a:xfrm>
          <a:custGeom>
            <a:avLst/>
            <a:gdLst>
              <a:gd name="T0" fmla="*/ 0 w 3504"/>
              <a:gd name="T1" fmla="*/ 1751 h 1752"/>
              <a:gd name="T2" fmla="*/ 0 w 3504"/>
              <a:gd name="T3" fmla="*/ 1751 h 1752"/>
              <a:gd name="T4" fmla="*/ 1751 w 3504"/>
              <a:gd name="T5" fmla="*/ 0 h 1752"/>
              <a:gd name="T6" fmla="*/ 1751 w 3504"/>
              <a:gd name="T7" fmla="*/ 0 h 1752"/>
              <a:gd name="T8" fmla="*/ 3503 w 3504"/>
              <a:gd name="T9" fmla="*/ 1751 h 1752"/>
              <a:gd name="T10" fmla="*/ 0 w 3504"/>
              <a:gd name="T11" fmla="*/ 1751 h 1752"/>
            </a:gdLst>
            <a:ahLst/>
            <a:cxnLst>
              <a:cxn ang="0">
                <a:pos x="T0" y="T1"/>
              </a:cxn>
              <a:cxn ang="0">
                <a:pos x="T2" y="T3"/>
              </a:cxn>
              <a:cxn ang="0">
                <a:pos x="T4" y="T5"/>
              </a:cxn>
              <a:cxn ang="0">
                <a:pos x="T6" y="T7"/>
              </a:cxn>
              <a:cxn ang="0">
                <a:pos x="T8" y="T9"/>
              </a:cxn>
              <a:cxn ang="0">
                <a:pos x="T10" y="T11"/>
              </a:cxn>
            </a:cxnLst>
            <a:rect l="0" t="0" r="r" b="b"/>
            <a:pathLst>
              <a:path w="3504" h="1752">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289AE"/>
          </a:solidFill>
          <a:ln>
            <a:noFill/>
          </a:ln>
          <a:effectLst/>
        </p:spPr>
        <p:txBody>
          <a:bodyPr wrap="none" anchor="ctr"/>
          <a:lstStyle/>
          <a:p>
            <a:endParaRPr lang="en-US" sz="900"/>
          </a:p>
        </p:txBody>
      </p:sp>
      <p:sp>
        <p:nvSpPr>
          <p:cNvPr id="20" name="Freeform 249">
            <a:extLst>
              <a:ext uri="{FF2B5EF4-FFF2-40B4-BE49-F238E27FC236}">
                <a16:creationId xmlns:a16="http://schemas.microsoft.com/office/drawing/2014/main" id="{579616C6-C646-3159-7158-896A4053E78F}"/>
              </a:ext>
            </a:extLst>
          </p:cNvPr>
          <p:cNvSpPr>
            <a:spLocks noChangeArrowheads="1"/>
          </p:cNvSpPr>
          <p:nvPr/>
        </p:nvSpPr>
        <p:spPr bwMode="auto">
          <a:xfrm>
            <a:off x="3287874" y="5087143"/>
            <a:ext cx="2634053" cy="1037554"/>
          </a:xfrm>
          <a:custGeom>
            <a:avLst/>
            <a:gdLst>
              <a:gd name="T0" fmla="*/ 0 w 3504"/>
              <a:gd name="T1" fmla="*/ 0 h 1753"/>
              <a:gd name="T2" fmla="*/ 0 w 3504"/>
              <a:gd name="T3" fmla="*/ 0 h 1753"/>
              <a:gd name="T4" fmla="*/ 1751 w 3504"/>
              <a:gd name="T5" fmla="*/ 1752 h 1753"/>
              <a:gd name="T6" fmla="*/ 1751 w 3504"/>
              <a:gd name="T7" fmla="*/ 1752 h 1753"/>
              <a:gd name="T8" fmla="*/ 3503 w 3504"/>
              <a:gd name="T9" fmla="*/ 0 h 1753"/>
              <a:gd name="T10" fmla="*/ 0 w 3504"/>
              <a:gd name="T11" fmla="*/ 0 h 1753"/>
            </a:gdLst>
            <a:ahLst/>
            <a:cxnLst>
              <a:cxn ang="0">
                <a:pos x="T0" y="T1"/>
              </a:cxn>
              <a:cxn ang="0">
                <a:pos x="T2" y="T3"/>
              </a:cxn>
              <a:cxn ang="0">
                <a:pos x="T4" y="T5"/>
              </a:cxn>
              <a:cxn ang="0">
                <a:pos x="T6" y="T7"/>
              </a:cxn>
              <a:cxn ang="0">
                <a:pos x="T8" y="T9"/>
              </a:cxn>
              <a:cxn ang="0">
                <a:pos x="T10" y="T11"/>
              </a:cxn>
            </a:cxnLst>
            <a:rect l="0" t="0" r="r" b="b"/>
            <a:pathLst>
              <a:path w="3504" h="1753">
                <a:moveTo>
                  <a:pt x="0" y="0"/>
                </a:moveTo>
                <a:lnTo>
                  <a:pt x="0" y="0"/>
                </a:lnTo>
                <a:cubicBezTo>
                  <a:pt x="0" y="968"/>
                  <a:pt x="784" y="1752"/>
                  <a:pt x="1751" y="1752"/>
                </a:cubicBezTo>
                <a:lnTo>
                  <a:pt x="1751" y="1752"/>
                </a:lnTo>
                <a:cubicBezTo>
                  <a:pt x="2719" y="1752"/>
                  <a:pt x="3503" y="968"/>
                  <a:pt x="3503" y="0"/>
                </a:cubicBezTo>
                <a:lnTo>
                  <a:pt x="0" y="0"/>
                </a:lnTo>
              </a:path>
            </a:pathLst>
          </a:custGeom>
          <a:solidFill>
            <a:srgbClr val="0289AE"/>
          </a:solidFill>
          <a:ln>
            <a:noFill/>
          </a:ln>
          <a:effectLst/>
        </p:spPr>
        <p:txBody>
          <a:bodyPr wrap="none" anchor="ctr"/>
          <a:lstStyle/>
          <a:p>
            <a:endParaRPr lang="en-US" sz="900"/>
          </a:p>
        </p:txBody>
      </p:sp>
      <p:sp>
        <p:nvSpPr>
          <p:cNvPr id="22" name="Freeform 325">
            <a:extLst>
              <a:ext uri="{FF2B5EF4-FFF2-40B4-BE49-F238E27FC236}">
                <a16:creationId xmlns:a16="http://schemas.microsoft.com/office/drawing/2014/main" id="{C151508B-BA30-0279-CEB6-C7BA24E71309}"/>
              </a:ext>
            </a:extLst>
          </p:cNvPr>
          <p:cNvSpPr>
            <a:spLocks noChangeArrowheads="1"/>
          </p:cNvSpPr>
          <p:nvPr/>
        </p:nvSpPr>
        <p:spPr bwMode="auto">
          <a:xfrm>
            <a:off x="6098682" y="1507409"/>
            <a:ext cx="2634052" cy="1034946"/>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3D8241"/>
          </a:solidFill>
          <a:ln>
            <a:noFill/>
          </a:ln>
          <a:effectLst/>
        </p:spPr>
        <p:txBody>
          <a:bodyPr wrap="none" anchor="ctr"/>
          <a:lstStyle/>
          <a:p>
            <a:endParaRPr lang="en-US" sz="900"/>
          </a:p>
        </p:txBody>
      </p:sp>
      <p:sp>
        <p:nvSpPr>
          <p:cNvPr id="23" name="Freeform 327">
            <a:extLst>
              <a:ext uri="{FF2B5EF4-FFF2-40B4-BE49-F238E27FC236}">
                <a16:creationId xmlns:a16="http://schemas.microsoft.com/office/drawing/2014/main" id="{1CFD56FA-C4E4-448C-8307-9AA5934999C8}"/>
              </a:ext>
            </a:extLst>
          </p:cNvPr>
          <p:cNvSpPr>
            <a:spLocks noChangeArrowheads="1"/>
          </p:cNvSpPr>
          <p:nvPr/>
        </p:nvSpPr>
        <p:spPr bwMode="auto">
          <a:xfrm>
            <a:off x="6098683" y="5087143"/>
            <a:ext cx="2634051" cy="1037554"/>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3D8241"/>
          </a:solidFill>
          <a:ln>
            <a:noFill/>
          </a:ln>
          <a:effectLst/>
        </p:spPr>
        <p:txBody>
          <a:bodyPr wrap="none" anchor="ctr"/>
          <a:lstStyle/>
          <a:p>
            <a:endParaRPr lang="en-US" sz="900"/>
          </a:p>
        </p:txBody>
      </p:sp>
      <p:sp>
        <p:nvSpPr>
          <p:cNvPr id="27" name="CuadroTexto 598">
            <a:extLst>
              <a:ext uri="{FF2B5EF4-FFF2-40B4-BE49-F238E27FC236}">
                <a16:creationId xmlns:a16="http://schemas.microsoft.com/office/drawing/2014/main" id="{8A4B825C-38D5-5AC9-DC53-69E46306449F}"/>
              </a:ext>
            </a:extLst>
          </p:cNvPr>
          <p:cNvSpPr txBox="1"/>
          <p:nvPr/>
        </p:nvSpPr>
        <p:spPr>
          <a:xfrm>
            <a:off x="577973" y="1845917"/>
            <a:ext cx="2544497" cy="638060"/>
          </a:xfrm>
          <a:prstGeom prst="rect">
            <a:avLst/>
          </a:prstGeom>
          <a:noFill/>
        </p:spPr>
        <p:txBody>
          <a:bodyPr wrap="square" rtlCol="0">
            <a:spAutoFit/>
          </a:bodyPr>
          <a:lstStyle/>
          <a:p>
            <a:pPr algn="ctr">
              <a:lnSpc>
                <a:spcPts val="2140"/>
              </a:lnSpc>
            </a:pPr>
            <a:r>
              <a:rPr lang="tr-TR" sz="2200" b="1" noProof="1">
                <a:solidFill>
                  <a:schemeClr val="bg1"/>
                </a:solidFill>
                <a:latin typeface="Calibri" panose="020F0502020204030204" pitchFamily="34" charset="0"/>
                <a:ea typeface="Lato" charset="0"/>
                <a:cs typeface="Calibri" panose="020F0502020204030204" pitchFamily="34" charset="0"/>
              </a:rPr>
              <a:t>Hedefi Tanımla</a:t>
            </a:r>
          </a:p>
          <a:p>
            <a:pPr algn="ctr">
              <a:lnSpc>
                <a:spcPts val="2140"/>
              </a:lnSpc>
            </a:pPr>
            <a:endParaRPr lang="tr-TR" sz="2200" b="1" noProof="1">
              <a:solidFill>
                <a:schemeClr val="bg1"/>
              </a:solidFill>
              <a:latin typeface="Calibri" panose="020F0502020204030204" pitchFamily="34" charset="0"/>
              <a:ea typeface="Lato" charset="0"/>
              <a:cs typeface="Calibri" panose="020F0502020204030204" pitchFamily="34" charset="0"/>
            </a:endParaRPr>
          </a:p>
        </p:txBody>
      </p:sp>
      <p:sp>
        <p:nvSpPr>
          <p:cNvPr id="28" name="CuadroTexto 599">
            <a:extLst>
              <a:ext uri="{FF2B5EF4-FFF2-40B4-BE49-F238E27FC236}">
                <a16:creationId xmlns:a16="http://schemas.microsoft.com/office/drawing/2014/main" id="{CF7151AB-FB6A-4A3A-7586-4A9A1D74DA83}"/>
              </a:ext>
            </a:extLst>
          </p:cNvPr>
          <p:cNvSpPr txBox="1"/>
          <p:nvPr/>
        </p:nvSpPr>
        <p:spPr>
          <a:xfrm>
            <a:off x="3444926" y="1845917"/>
            <a:ext cx="2282148" cy="907364"/>
          </a:xfrm>
          <a:prstGeom prst="rect">
            <a:avLst/>
          </a:prstGeom>
          <a:noFill/>
        </p:spPr>
        <p:txBody>
          <a:bodyPr wrap="square" rtlCol="0">
            <a:spAutoFit/>
          </a:bodyPr>
          <a:lstStyle/>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Sorumluluğu </a:t>
            </a:r>
          </a:p>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Ata</a:t>
            </a:r>
          </a:p>
          <a:p>
            <a:pPr algn="ctr">
              <a:lnSpc>
                <a:spcPts val="2140"/>
              </a:lnSpc>
            </a:pPr>
            <a:endParaRPr lang="en-US" sz="2200" b="1" dirty="0">
              <a:solidFill>
                <a:schemeClr val="bg1"/>
              </a:solidFill>
              <a:latin typeface="Calibri" panose="020F0502020204030204" pitchFamily="34" charset="0"/>
              <a:ea typeface="Lato" charset="0"/>
              <a:cs typeface="Calibri" panose="020F0502020204030204" pitchFamily="34" charset="0"/>
            </a:endParaRPr>
          </a:p>
        </p:txBody>
      </p:sp>
      <p:sp>
        <p:nvSpPr>
          <p:cNvPr id="29" name="CuadroTexto 600">
            <a:extLst>
              <a:ext uri="{FF2B5EF4-FFF2-40B4-BE49-F238E27FC236}">
                <a16:creationId xmlns:a16="http://schemas.microsoft.com/office/drawing/2014/main" id="{FBF9B0D5-9517-EECA-09E2-3E09FA426DEB}"/>
              </a:ext>
            </a:extLst>
          </p:cNvPr>
          <p:cNvSpPr txBox="1"/>
          <p:nvPr/>
        </p:nvSpPr>
        <p:spPr>
          <a:xfrm>
            <a:off x="6233356" y="1608349"/>
            <a:ext cx="2427301" cy="1176669"/>
          </a:xfrm>
          <a:prstGeom prst="rect">
            <a:avLst/>
          </a:prstGeom>
          <a:noFill/>
        </p:spPr>
        <p:txBody>
          <a:bodyPr wrap="square" rtlCol="0">
            <a:spAutoFit/>
          </a:bodyPr>
          <a:lstStyle/>
          <a:p>
            <a:pPr algn="ctr">
              <a:lnSpc>
                <a:spcPts val="2140"/>
              </a:lnSpc>
            </a:pPr>
            <a:r>
              <a:rPr lang="tr-TR" sz="2200" b="1" noProof="1">
                <a:solidFill>
                  <a:schemeClr val="bg1"/>
                </a:solidFill>
                <a:latin typeface="Calibri" panose="020F0502020204030204" pitchFamily="34" charset="0"/>
                <a:ea typeface="Lato" charset="0"/>
                <a:cs typeface="Calibri" panose="020F0502020204030204" pitchFamily="34" charset="0"/>
              </a:rPr>
              <a:t>3–5 </a:t>
            </a:r>
          </a:p>
          <a:p>
            <a:pPr algn="ctr">
              <a:lnSpc>
                <a:spcPts val="2140"/>
              </a:lnSpc>
            </a:pPr>
            <a:r>
              <a:rPr lang="tr-TR" sz="2200" b="1" noProof="1">
                <a:solidFill>
                  <a:schemeClr val="bg1"/>
                </a:solidFill>
                <a:latin typeface="Calibri" panose="020F0502020204030204" pitchFamily="34" charset="0"/>
                <a:ea typeface="Lato" charset="0"/>
                <a:cs typeface="Calibri" panose="020F0502020204030204" pitchFamily="34" charset="0"/>
              </a:rPr>
              <a:t>Basit Eylem Oluştur</a:t>
            </a:r>
          </a:p>
          <a:p>
            <a:pPr algn="ctr">
              <a:lnSpc>
                <a:spcPts val="2140"/>
              </a:lnSpc>
            </a:pPr>
            <a:endParaRPr lang="en-US" sz="2200" b="1" dirty="0">
              <a:solidFill>
                <a:schemeClr val="bg1"/>
              </a:solidFill>
              <a:latin typeface="Calibri" panose="020F0502020204030204" pitchFamily="34" charset="0"/>
              <a:ea typeface="Lato" charset="0"/>
              <a:cs typeface="Calibri" panose="020F0502020204030204" pitchFamily="34" charset="0"/>
            </a:endParaRPr>
          </a:p>
        </p:txBody>
      </p:sp>
      <p:sp>
        <p:nvSpPr>
          <p:cNvPr id="2" name="Text Placeholder 11">
            <a:extLst>
              <a:ext uri="{FF2B5EF4-FFF2-40B4-BE49-F238E27FC236}">
                <a16:creationId xmlns:a16="http://schemas.microsoft.com/office/drawing/2014/main" id="{EEEA362C-C4FC-9C6A-5FF9-6B87C6480C4D}"/>
              </a:ext>
            </a:extLst>
          </p:cNvPr>
          <p:cNvSpPr txBox="1">
            <a:spLocks/>
          </p:cNvSpPr>
          <p:nvPr/>
        </p:nvSpPr>
        <p:spPr>
          <a:xfrm>
            <a:off x="417540" y="343017"/>
            <a:ext cx="6156367" cy="102918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4 Adımlı Eylem Planı Oluşturma </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F9D2496C-BA23-6870-69E4-D09D0AF4AB3A}"/>
              </a:ext>
            </a:extLst>
          </p:cNvPr>
          <p:cNvCxnSpPr>
            <a:cxnSpLocks/>
          </p:cNvCxnSpPr>
          <p:nvPr/>
        </p:nvCxnSpPr>
        <p:spPr>
          <a:xfrm>
            <a:off x="0" y="995701"/>
            <a:ext cx="657390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ángulo 602">
            <a:extLst>
              <a:ext uri="{FF2B5EF4-FFF2-40B4-BE49-F238E27FC236}">
                <a16:creationId xmlns:a16="http://schemas.microsoft.com/office/drawing/2014/main" id="{99461540-6055-308B-BE19-375338497809}"/>
              </a:ext>
            </a:extLst>
          </p:cNvPr>
          <p:cNvSpPr/>
          <p:nvPr/>
        </p:nvSpPr>
        <p:spPr>
          <a:xfrm>
            <a:off x="619465" y="2656200"/>
            <a:ext cx="2493278" cy="2041585"/>
          </a:xfrm>
          <a:prstGeom prst="rect">
            <a:avLst/>
          </a:prstGeom>
          <a:noFill/>
        </p:spPr>
        <p:txBody>
          <a:bodyPr wrap="square">
            <a:spAutoFit/>
          </a:bodyPr>
          <a:lstStyle/>
          <a:p>
            <a:pPr marL="180000" indent="-180000">
              <a:lnSpc>
                <a:spcPts val="1860"/>
              </a:lnSpc>
              <a:buClr>
                <a:srgbClr val="62A844"/>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 “Gıda israfını %20 azaltın.”</a:t>
            </a:r>
          </a:p>
          <a:p>
            <a:pPr marL="180000" indent="-180000">
              <a:lnSpc>
                <a:spcPts val="1860"/>
              </a:lnSpc>
              <a:buClr>
                <a:srgbClr val="62A844"/>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“Konukların %80’i için dijital check-in/sipariş sistemini devreye alın.”</a:t>
            </a:r>
          </a:p>
          <a:p>
            <a:pPr marL="180000" indent="-180000">
              <a:lnSpc>
                <a:spcPts val="1860"/>
              </a:lnSpc>
              <a:buClr>
                <a:srgbClr val="62A844"/>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“Konuk odalarındaki enerji kullanımını %10 azaltın.”</a:t>
            </a:r>
          </a:p>
          <a:p>
            <a:pPr marL="180000" indent="-180000">
              <a:lnSpc>
                <a:spcPts val="1860"/>
              </a:lnSpc>
              <a:buClr>
                <a:srgbClr val="62A844"/>
              </a:buClr>
              <a:buFont typeface="Arial" panose="020B0604020202020204" pitchFamily="34" charset="0"/>
              <a:buChar char="•"/>
            </a:pPr>
            <a:endParaRPr lang="en-US" dirty="0">
              <a:solidFill>
                <a:srgbClr val="262626"/>
              </a:solidFill>
              <a:latin typeface="Calibri" panose="020F0502020204030204" pitchFamily="34" charset="0"/>
              <a:ea typeface="Lato" charset="0"/>
              <a:cs typeface="Calibri" panose="020F0502020204030204" pitchFamily="34" charset="0"/>
            </a:endParaRPr>
          </a:p>
        </p:txBody>
      </p:sp>
      <p:sp>
        <p:nvSpPr>
          <p:cNvPr id="9" name="Rectángulo 602">
            <a:extLst>
              <a:ext uri="{FF2B5EF4-FFF2-40B4-BE49-F238E27FC236}">
                <a16:creationId xmlns:a16="http://schemas.microsoft.com/office/drawing/2014/main" id="{436FB43C-0B50-3FA1-8D13-CFE7D62D2021}"/>
              </a:ext>
            </a:extLst>
          </p:cNvPr>
          <p:cNvSpPr/>
          <p:nvPr/>
        </p:nvSpPr>
        <p:spPr>
          <a:xfrm>
            <a:off x="6226756" y="2639632"/>
            <a:ext cx="2493278" cy="2285241"/>
          </a:xfrm>
          <a:prstGeom prst="rect">
            <a:avLst/>
          </a:prstGeom>
          <a:noFill/>
        </p:spPr>
        <p:txBody>
          <a:bodyPr wrap="square">
            <a:spAutoFit/>
          </a:bodyPr>
          <a:lstStyle/>
          <a:p>
            <a:pPr marL="180000" indent="-180000">
              <a:lnSpc>
                <a:spcPts val="1860"/>
              </a:lnSpc>
              <a:buClr>
                <a:srgbClr val="3D8241"/>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Personele porsiyon kontrolü konusunda eğitim verin</a:t>
            </a:r>
          </a:p>
          <a:p>
            <a:pPr marL="180000" indent="-180000">
              <a:lnSpc>
                <a:spcPts val="1860"/>
              </a:lnSpc>
              <a:buClr>
                <a:srgbClr val="3D8241"/>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Dijital atık kayıt defterleri kullanın</a:t>
            </a:r>
          </a:p>
          <a:p>
            <a:pPr marL="180000" indent="-180000">
              <a:lnSpc>
                <a:spcPts val="1860"/>
              </a:lnSpc>
              <a:buClr>
                <a:srgbClr val="3D8241"/>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Akıllı prizler takın</a:t>
            </a:r>
          </a:p>
          <a:p>
            <a:pPr marL="180000" indent="-180000">
              <a:lnSpc>
                <a:spcPts val="1860"/>
              </a:lnSpc>
              <a:buClr>
                <a:srgbClr val="3D8241"/>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Dijital envanter sayfası oluşturun</a:t>
            </a:r>
          </a:p>
          <a:p>
            <a:pPr marL="180000" indent="-180000">
              <a:lnSpc>
                <a:spcPts val="1860"/>
              </a:lnSpc>
              <a:buClr>
                <a:srgbClr val="3D8241"/>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2 dakikalık dijital eğitimler başlatın</a:t>
            </a:r>
          </a:p>
          <a:p>
            <a:pPr marL="180000" indent="-180000">
              <a:lnSpc>
                <a:spcPts val="1860"/>
              </a:lnSpc>
              <a:buClr>
                <a:srgbClr val="3D8241"/>
              </a:buClr>
              <a:buFont typeface="Arial" panose="020B0604020202020204" pitchFamily="34" charset="0"/>
              <a:buChar char="•"/>
            </a:pPr>
            <a:endParaRPr lang="en-US" dirty="0">
              <a:solidFill>
                <a:srgbClr val="262626"/>
              </a:solidFill>
              <a:latin typeface="Calibri" panose="020F0502020204030204" pitchFamily="34" charset="0"/>
              <a:ea typeface="Lato" charset="0"/>
              <a:cs typeface="Calibri" panose="020F0502020204030204" pitchFamily="34" charset="0"/>
            </a:endParaRPr>
          </a:p>
        </p:txBody>
      </p:sp>
      <p:sp>
        <p:nvSpPr>
          <p:cNvPr id="10" name="Rectángulo 602">
            <a:extLst>
              <a:ext uri="{FF2B5EF4-FFF2-40B4-BE49-F238E27FC236}">
                <a16:creationId xmlns:a16="http://schemas.microsoft.com/office/drawing/2014/main" id="{EC0C14B3-BDA7-B584-9A04-B507A7A68D2C}"/>
              </a:ext>
            </a:extLst>
          </p:cNvPr>
          <p:cNvSpPr/>
          <p:nvPr/>
        </p:nvSpPr>
        <p:spPr>
          <a:xfrm>
            <a:off x="3385471" y="2656200"/>
            <a:ext cx="2493278" cy="2041585"/>
          </a:xfrm>
          <a:prstGeom prst="rect">
            <a:avLst/>
          </a:prstGeom>
          <a:noFill/>
        </p:spPr>
        <p:txBody>
          <a:bodyPr wrap="square">
            <a:spAutoFit/>
          </a:bodyPr>
          <a:lstStyle/>
          <a:p>
            <a:pPr marL="180000" indent="-18000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Bunu kim yönetecek? (mutfak, resepsiyon, temizlik, yönetici)</a:t>
            </a:r>
          </a:p>
          <a:p>
            <a:pPr marL="180000" indent="-18000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Kim destekliyor?</a:t>
            </a:r>
          </a:p>
          <a:p>
            <a:pPr marL="180000" indent="-18000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Başarıyı kim izler?</a:t>
            </a:r>
          </a:p>
          <a:p>
            <a:pPr marL="180000" indent="-180000">
              <a:lnSpc>
                <a:spcPts val="1860"/>
              </a:lnSpc>
              <a:buClr>
                <a:srgbClr val="0289AE"/>
              </a:buClr>
              <a:buFont typeface="Arial" panose="020B0604020202020204" pitchFamily="34" charset="0"/>
              <a:buChar char="•"/>
            </a:pPr>
            <a:endParaRPr lang="en-US" dirty="0">
              <a:solidFill>
                <a:srgbClr val="262626"/>
              </a:solidFill>
              <a:latin typeface="Calibri" panose="020F0502020204030204" pitchFamily="34" charset="0"/>
              <a:ea typeface="Lato" charset="0"/>
              <a:cs typeface="Calibri" panose="020F0502020204030204" pitchFamily="34" charset="0"/>
            </a:endParaRPr>
          </a:p>
        </p:txBody>
      </p:sp>
      <p:sp>
        <p:nvSpPr>
          <p:cNvPr id="3" name="Freeform 324">
            <a:extLst>
              <a:ext uri="{FF2B5EF4-FFF2-40B4-BE49-F238E27FC236}">
                <a16:creationId xmlns:a16="http://schemas.microsoft.com/office/drawing/2014/main" id="{55B286FF-683F-31B5-7928-00E35DB02190}"/>
              </a:ext>
            </a:extLst>
          </p:cNvPr>
          <p:cNvSpPr>
            <a:spLocks noChangeArrowheads="1"/>
          </p:cNvSpPr>
          <p:nvPr/>
        </p:nvSpPr>
        <p:spPr bwMode="auto">
          <a:xfrm>
            <a:off x="8960267" y="2490329"/>
            <a:ext cx="2495883" cy="2888291"/>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06677F"/>
            </a:solidFill>
            <a:prstDash val="sysDot"/>
          </a:ln>
          <a:effectLst/>
        </p:spPr>
        <p:txBody>
          <a:bodyPr wrap="none" anchor="ctr"/>
          <a:lstStyle/>
          <a:p>
            <a:endParaRPr lang="en-US" sz="900"/>
          </a:p>
        </p:txBody>
      </p:sp>
      <p:sp>
        <p:nvSpPr>
          <p:cNvPr id="6" name="Freeform 325">
            <a:extLst>
              <a:ext uri="{FF2B5EF4-FFF2-40B4-BE49-F238E27FC236}">
                <a16:creationId xmlns:a16="http://schemas.microsoft.com/office/drawing/2014/main" id="{69612023-BA15-76D9-6200-3B7976FA0F97}"/>
              </a:ext>
            </a:extLst>
          </p:cNvPr>
          <p:cNvSpPr>
            <a:spLocks noChangeArrowheads="1"/>
          </p:cNvSpPr>
          <p:nvPr/>
        </p:nvSpPr>
        <p:spPr bwMode="auto">
          <a:xfrm>
            <a:off x="8889878" y="1507409"/>
            <a:ext cx="2634052" cy="1034946"/>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06677F"/>
          </a:solidFill>
          <a:ln>
            <a:noFill/>
          </a:ln>
          <a:effectLst/>
        </p:spPr>
        <p:txBody>
          <a:bodyPr wrap="none" anchor="ctr"/>
          <a:lstStyle/>
          <a:p>
            <a:endParaRPr lang="en-US" sz="900"/>
          </a:p>
        </p:txBody>
      </p:sp>
      <p:sp>
        <p:nvSpPr>
          <p:cNvPr id="11" name="Freeform 327">
            <a:extLst>
              <a:ext uri="{FF2B5EF4-FFF2-40B4-BE49-F238E27FC236}">
                <a16:creationId xmlns:a16="http://schemas.microsoft.com/office/drawing/2014/main" id="{F32DA0F8-99CB-F971-E49F-F4754DC13E5C}"/>
              </a:ext>
            </a:extLst>
          </p:cNvPr>
          <p:cNvSpPr>
            <a:spLocks noChangeArrowheads="1"/>
          </p:cNvSpPr>
          <p:nvPr/>
        </p:nvSpPr>
        <p:spPr bwMode="auto">
          <a:xfrm>
            <a:off x="8889879" y="5087143"/>
            <a:ext cx="2634051" cy="1037554"/>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06677F"/>
          </a:solidFill>
          <a:ln>
            <a:noFill/>
          </a:ln>
          <a:effectLst/>
        </p:spPr>
        <p:txBody>
          <a:bodyPr wrap="none" anchor="ctr"/>
          <a:lstStyle/>
          <a:p>
            <a:endParaRPr lang="en-US" sz="900"/>
          </a:p>
        </p:txBody>
      </p:sp>
      <p:sp>
        <p:nvSpPr>
          <p:cNvPr id="12" name="CuadroTexto 600">
            <a:extLst>
              <a:ext uri="{FF2B5EF4-FFF2-40B4-BE49-F238E27FC236}">
                <a16:creationId xmlns:a16="http://schemas.microsoft.com/office/drawing/2014/main" id="{71699DEF-811B-E03D-5CAE-619BE52870E1}"/>
              </a:ext>
            </a:extLst>
          </p:cNvPr>
          <p:cNvSpPr txBox="1"/>
          <p:nvPr/>
        </p:nvSpPr>
        <p:spPr>
          <a:xfrm>
            <a:off x="9008210" y="1918316"/>
            <a:ext cx="2427301" cy="368755"/>
          </a:xfrm>
          <a:prstGeom prst="rect">
            <a:avLst/>
          </a:prstGeom>
          <a:noFill/>
        </p:spPr>
        <p:txBody>
          <a:bodyPr wrap="square" rtlCol="0">
            <a:spAutoFit/>
          </a:bodyPr>
          <a:lstStyle/>
          <a:p>
            <a:pPr algn="ctr">
              <a:lnSpc>
                <a:spcPts val="2140"/>
              </a:lnSpc>
            </a:pPr>
            <a:r>
              <a:rPr lang="tr-TR" sz="2200" b="1" noProof="1">
                <a:solidFill>
                  <a:schemeClr val="bg1"/>
                </a:solidFill>
                <a:latin typeface="Calibri" panose="020F0502020204030204" pitchFamily="34" charset="0"/>
                <a:ea typeface="Lato" charset="0"/>
                <a:cs typeface="Calibri" panose="020F0502020204030204" pitchFamily="34" charset="0"/>
              </a:rPr>
              <a:t>Küçük bir şeyi ölç</a:t>
            </a:r>
          </a:p>
        </p:txBody>
      </p:sp>
      <p:sp>
        <p:nvSpPr>
          <p:cNvPr id="33" name="Rectángulo 602">
            <a:extLst>
              <a:ext uri="{FF2B5EF4-FFF2-40B4-BE49-F238E27FC236}">
                <a16:creationId xmlns:a16="http://schemas.microsoft.com/office/drawing/2014/main" id="{87FCA0CC-7DB3-FF5A-D42B-D1F9B73C0526}"/>
              </a:ext>
            </a:extLst>
          </p:cNvPr>
          <p:cNvSpPr/>
          <p:nvPr/>
        </p:nvSpPr>
        <p:spPr>
          <a:xfrm>
            <a:off x="9017952" y="2625712"/>
            <a:ext cx="2493278" cy="2285241"/>
          </a:xfrm>
          <a:prstGeom prst="rect">
            <a:avLst/>
          </a:prstGeom>
          <a:noFill/>
        </p:spPr>
        <p:txBody>
          <a:bodyPr wrap="square">
            <a:spAutoFit/>
          </a:bodyPr>
          <a:lstStyle/>
          <a:p>
            <a:pPr marL="180000" indent="-180000">
              <a:lnSpc>
                <a:spcPts val="1860"/>
              </a:lnSpc>
              <a:buClr>
                <a:srgbClr val="06677F"/>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Oda başına kWh</a:t>
            </a:r>
          </a:p>
          <a:p>
            <a:pPr marL="180000" indent="-180000">
              <a:lnSpc>
                <a:spcPts val="1860"/>
              </a:lnSpc>
              <a:buClr>
                <a:srgbClr val="06677F"/>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Günlük gıda atığı (kg)</a:t>
            </a:r>
          </a:p>
          <a:p>
            <a:pPr marL="180000" indent="-180000">
              <a:lnSpc>
                <a:spcPts val="1860"/>
              </a:lnSpc>
              <a:buClr>
                <a:srgbClr val="06677F"/>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dijital check-in sayısı</a:t>
            </a:r>
          </a:p>
          <a:p>
            <a:pPr marL="180000" indent="-180000">
              <a:lnSpc>
                <a:spcPts val="1860"/>
              </a:lnSpc>
              <a:buClr>
                <a:srgbClr val="06677F"/>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personel geri bildirimi</a:t>
            </a:r>
          </a:p>
          <a:p>
            <a:pPr marL="180000" indent="-180000">
              <a:lnSpc>
                <a:spcPts val="1860"/>
              </a:lnSpc>
              <a:buClr>
                <a:srgbClr val="06677F"/>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misafir yorumlarının sayısı</a:t>
            </a:r>
          </a:p>
          <a:p>
            <a:pPr marL="180000" indent="-180000">
              <a:lnSpc>
                <a:spcPts val="1860"/>
              </a:lnSpc>
              <a:buClr>
                <a:srgbClr val="06677F"/>
              </a:buClr>
              <a:buFont typeface="Arial" panose="020B0604020202020204" pitchFamily="34" charset="0"/>
              <a:buChar char="•"/>
            </a:pPr>
            <a:endParaRPr lang="en-US" dirty="0">
              <a:solidFill>
                <a:srgbClr val="262626"/>
              </a:solidFill>
              <a:latin typeface="Calibri" panose="020F0502020204030204" pitchFamily="34" charset="0"/>
              <a:ea typeface="Lato" charset="0"/>
              <a:cs typeface="Calibri" panose="020F0502020204030204" pitchFamily="34" charset="0"/>
            </a:endParaRPr>
          </a:p>
        </p:txBody>
      </p:sp>
      <p:grpSp>
        <p:nvGrpSpPr>
          <p:cNvPr id="50" name="Graphic 2">
            <a:extLst>
              <a:ext uri="{FF2B5EF4-FFF2-40B4-BE49-F238E27FC236}">
                <a16:creationId xmlns:a16="http://schemas.microsoft.com/office/drawing/2014/main" id="{5DF54AFD-3063-6BE4-051A-35553D925D32}"/>
              </a:ext>
            </a:extLst>
          </p:cNvPr>
          <p:cNvGrpSpPr/>
          <p:nvPr/>
        </p:nvGrpSpPr>
        <p:grpSpPr>
          <a:xfrm>
            <a:off x="4281802" y="5162407"/>
            <a:ext cx="700616" cy="708840"/>
            <a:chOff x="7190753" y="5365577"/>
            <a:chExt cx="745522" cy="754273"/>
          </a:xfrm>
          <a:solidFill>
            <a:schemeClr val="bg1"/>
          </a:solidFill>
        </p:grpSpPr>
        <p:sp>
          <p:nvSpPr>
            <p:cNvPr id="51" name="Freeform 376">
              <a:extLst>
                <a:ext uri="{FF2B5EF4-FFF2-40B4-BE49-F238E27FC236}">
                  <a16:creationId xmlns:a16="http://schemas.microsoft.com/office/drawing/2014/main" id="{C4AFF7AB-D294-A0E3-DBB6-72E3010BDD6F}"/>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2" name="Freeform 377">
              <a:extLst>
                <a:ext uri="{FF2B5EF4-FFF2-40B4-BE49-F238E27FC236}">
                  <a16:creationId xmlns:a16="http://schemas.microsoft.com/office/drawing/2014/main" id="{A19500DD-72D5-CD77-B577-FEB4EB9F9EF1}"/>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3" name="Freeform 378">
              <a:extLst>
                <a:ext uri="{FF2B5EF4-FFF2-40B4-BE49-F238E27FC236}">
                  <a16:creationId xmlns:a16="http://schemas.microsoft.com/office/drawing/2014/main" id="{193FA43A-52FE-A327-0837-14305A88C29F}"/>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4" name="Freeform 379">
              <a:extLst>
                <a:ext uri="{FF2B5EF4-FFF2-40B4-BE49-F238E27FC236}">
                  <a16:creationId xmlns:a16="http://schemas.microsoft.com/office/drawing/2014/main" id="{12BA6C73-30B6-1E4A-9D7C-6DDA10C7D6F0}"/>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5" name="Freeform 380">
              <a:extLst>
                <a:ext uri="{FF2B5EF4-FFF2-40B4-BE49-F238E27FC236}">
                  <a16:creationId xmlns:a16="http://schemas.microsoft.com/office/drawing/2014/main" id="{A3C86E96-3141-2E7E-E2A3-4381BBBAC23A}"/>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6" name="Freeform 381">
              <a:extLst>
                <a:ext uri="{FF2B5EF4-FFF2-40B4-BE49-F238E27FC236}">
                  <a16:creationId xmlns:a16="http://schemas.microsoft.com/office/drawing/2014/main" id="{2E21A2A8-0F1A-5910-1D83-1CBC54D0B13E}"/>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7" name="Freeform 382">
              <a:extLst>
                <a:ext uri="{FF2B5EF4-FFF2-40B4-BE49-F238E27FC236}">
                  <a16:creationId xmlns:a16="http://schemas.microsoft.com/office/drawing/2014/main" id="{E35B8131-4ED7-F294-012C-E9D3F379F155}"/>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8" name="Freeform 383">
              <a:extLst>
                <a:ext uri="{FF2B5EF4-FFF2-40B4-BE49-F238E27FC236}">
                  <a16:creationId xmlns:a16="http://schemas.microsoft.com/office/drawing/2014/main" id="{ABE6B215-EEC5-CF4F-9745-E6DA6333C6DB}"/>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9" name="Freeform 384">
              <a:extLst>
                <a:ext uri="{FF2B5EF4-FFF2-40B4-BE49-F238E27FC236}">
                  <a16:creationId xmlns:a16="http://schemas.microsoft.com/office/drawing/2014/main" id="{A49B8853-9660-C365-693E-B8E1251C1A16}"/>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grpSp>
      <p:sp>
        <p:nvSpPr>
          <p:cNvPr id="62" name="Freeform 301">
            <a:extLst>
              <a:ext uri="{FF2B5EF4-FFF2-40B4-BE49-F238E27FC236}">
                <a16:creationId xmlns:a16="http://schemas.microsoft.com/office/drawing/2014/main" id="{71FEA54D-EC3F-E2AE-5F74-68077F3EC53F}"/>
              </a:ext>
            </a:extLst>
          </p:cNvPr>
          <p:cNvSpPr/>
          <p:nvPr/>
        </p:nvSpPr>
        <p:spPr>
          <a:xfrm>
            <a:off x="1550930" y="5191472"/>
            <a:ext cx="709031" cy="728142"/>
          </a:xfrm>
          <a:custGeom>
            <a:avLst/>
            <a:gdLst>
              <a:gd name="connsiteX0" fmla="*/ 0 w 1179063"/>
              <a:gd name="connsiteY0" fmla="*/ 660376 h 1178767"/>
              <a:gd name="connsiteX1" fmla="*/ 0 w 1179063"/>
              <a:gd name="connsiteY1" fmla="*/ 572951 h 1178767"/>
              <a:gd name="connsiteX2" fmla="*/ 2155 w 1179063"/>
              <a:gd name="connsiteY2" fmla="*/ 564024 h 1178767"/>
              <a:gd name="connsiteX3" fmla="*/ 14779 w 1179063"/>
              <a:gd name="connsiteY3" fmla="*/ 486757 h 1178767"/>
              <a:gd name="connsiteX4" fmla="*/ 724808 w 1179063"/>
              <a:gd name="connsiteY4" fmla="*/ 78570 h 1178767"/>
              <a:gd name="connsiteX5" fmla="*/ 832575 w 1179063"/>
              <a:gd name="connsiteY5" fmla="*/ 119820 h 1178767"/>
              <a:gd name="connsiteX6" fmla="*/ 838425 w 1179063"/>
              <a:gd name="connsiteY6" fmla="*/ 112124 h 1178767"/>
              <a:gd name="connsiteX7" fmla="*/ 943728 w 1179063"/>
              <a:gd name="connsiteY7" fmla="*/ 7153 h 1178767"/>
              <a:gd name="connsiteX8" fmla="*/ 962819 w 1179063"/>
              <a:gd name="connsiteY8" fmla="*/ 73 h 1178767"/>
              <a:gd name="connsiteX9" fmla="*/ 975135 w 1179063"/>
              <a:gd name="connsiteY9" fmla="*/ 17311 h 1178767"/>
              <a:gd name="connsiteX10" fmla="*/ 980061 w 1179063"/>
              <a:gd name="connsiteY10" fmla="*/ 51481 h 1178767"/>
              <a:gd name="connsiteX11" fmla="*/ 989914 w 1179063"/>
              <a:gd name="connsiteY11" fmla="*/ 116741 h 1178767"/>
              <a:gd name="connsiteX12" fmla="*/ 992993 w 1179063"/>
              <a:gd name="connsiteY12" fmla="*/ 118281 h 1178767"/>
              <a:gd name="connsiteX13" fmla="*/ 1012391 w 1179063"/>
              <a:gd name="connsiteY13" fmla="*/ 97348 h 1178767"/>
              <a:gd name="connsiteX14" fmla="*/ 1041026 w 1179063"/>
              <a:gd name="connsiteY14" fmla="*/ 97040 h 1178767"/>
              <a:gd name="connsiteX15" fmla="*/ 1082594 w 1179063"/>
              <a:gd name="connsiteY15" fmla="*/ 138598 h 1178767"/>
              <a:gd name="connsiteX16" fmla="*/ 1082286 w 1179063"/>
              <a:gd name="connsiteY16" fmla="*/ 167226 h 1178767"/>
              <a:gd name="connsiteX17" fmla="*/ 1060424 w 1179063"/>
              <a:gd name="connsiteY17" fmla="*/ 189082 h 1178767"/>
              <a:gd name="connsiteX18" fmla="*/ 1097065 w 1179063"/>
              <a:gd name="connsiteY18" fmla="*/ 194623 h 1178767"/>
              <a:gd name="connsiteX19" fmla="*/ 1162957 w 1179063"/>
              <a:gd name="connsiteY19" fmla="*/ 204782 h 1178767"/>
              <a:gd name="connsiteX20" fmla="*/ 1178660 w 1179063"/>
              <a:gd name="connsiteY20" fmla="*/ 216787 h 1178767"/>
              <a:gd name="connsiteX21" fmla="*/ 1172502 w 1179063"/>
              <a:gd name="connsiteY21" fmla="*/ 234950 h 1178767"/>
              <a:gd name="connsiteX22" fmla="*/ 1164496 w 1179063"/>
              <a:gd name="connsiteY22" fmla="*/ 243261 h 1178767"/>
              <a:gd name="connsiteX23" fmla="*/ 1057653 w 1179063"/>
              <a:gd name="connsiteY23" fmla="*/ 349772 h 1178767"/>
              <a:gd name="connsiteX24" fmla="*/ 1062888 w 1179063"/>
              <a:gd name="connsiteY24" fmla="*/ 360853 h 1178767"/>
              <a:gd name="connsiteX25" fmla="*/ 1107842 w 1179063"/>
              <a:gd name="connsiteY25" fmla="*/ 749955 h 1178767"/>
              <a:gd name="connsiteX26" fmla="*/ 676159 w 1179063"/>
              <a:gd name="connsiteY26" fmla="*/ 1167378 h 1178767"/>
              <a:gd name="connsiteX27" fmla="*/ 605957 w 1179063"/>
              <a:gd name="connsiteY27" fmla="*/ 1178767 h 1178767"/>
              <a:gd name="connsiteX28" fmla="*/ 518204 w 1179063"/>
              <a:gd name="connsiteY28" fmla="*/ 1178767 h 1178767"/>
              <a:gd name="connsiteX29" fmla="*/ 436609 w 1179063"/>
              <a:gd name="connsiteY29" fmla="*/ 1164915 h 1178767"/>
              <a:gd name="connsiteX30" fmla="*/ 8313 w 1179063"/>
              <a:gd name="connsiteY30" fmla="*/ 719172 h 1178767"/>
              <a:gd name="connsiteX31" fmla="*/ 0 w 1179063"/>
              <a:gd name="connsiteY31" fmla="*/ 660376 h 1178767"/>
              <a:gd name="connsiteX32" fmla="*/ 824877 w 1179063"/>
              <a:gd name="connsiteY32" fmla="*/ 283279 h 1178767"/>
              <a:gd name="connsiteX33" fmla="*/ 824261 w 1179063"/>
              <a:gd name="connsiteY33" fmla="*/ 274352 h 1178767"/>
              <a:gd name="connsiteX34" fmla="*/ 807019 w 1179063"/>
              <a:gd name="connsiteY34" fmla="*/ 157068 h 1178767"/>
              <a:gd name="connsiteX35" fmla="*/ 795934 w 1179063"/>
              <a:gd name="connsiteY35" fmla="*/ 140752 h 1178767"/>
              <a:gd name="connsiteX36" fmla="*/ 453852 w 1179063"/>
              <a:gd name="connsiteY36" fmla="*/ 97964 h 1178767"/>
              <a:gd name="connsiteX37" fmla="*/ 47417 w 1179063"/>
              <a:gd name="connsiteY37" fmla="*/ 742567 h 1178767"/>
              <a:gd name="connsiteX38" fmla="*/ 626894 w 1179063"/>
              <a:gd name="connsiteY38" fmla="*/ 1142443 h 1178767"/>
              <a:gd name="connsiteX39" fmla="*/ 969285 w 1179063"/>
              <a:gd name="connsiteY39" fmla="*/ 956204 h 1178767"/>
              <a:gd name="connsiteX40" fmla="*/ 1087828 w 1179063"/>
              <a:gd name="connsiteY40" fmla="*/ 543707 h 1178767"/>
              <a:gd name="connsiteX41" fmla="*/ 1037639 w 1179063"/>
              <a:gd name="connsiteY41" fmla="*/ 381786 h 1178767"/>
              <a:gd name="connsiteX42" fmla="*/ 1027786 w 1179063"/>
              <a:gd name="connsiteY42" fmla="*/ 373167 h 1178767"/>
              <a:gd name="connsiteX43" fmla="*/ 951426 w 1179063"/>
              <a:gd name="connsiteY43" fmla="*/ 361777 h 1178767"/>
              <a:gd name="connsiteX44" fmla="*/ 896311 w 1179063"/>
              <a:gd name="connsiteY44" fmla="*/ 353773 h 1178767"/>
              <a:gd name="connsiteX45" fmla="*/ 827648 w 1179063"/>
              <a:gd name="connsiteY45" fmla="*/ 948816 h 1178767"/>
              <a:gd name="connsiteX46" fmla="*/ 270648 w 1179063"/>
              <a:gd name="connsiteY46" fmla="*/ 926652 h 1178767"/>
              <a:gd name="connsiteX47" fmla="*/ 216149 w 1179063"/>
              <a:gd name="connsiteY47" fmla="*/ 370704 h 1178767"/>
              <a:gd name="connsiteX48" fmla="*/ 461549 w 1179063"/>
              <a:gd name="connsiteY48" fmla="*/ 204782 h 1178767"/>
              <a:gd name="connsiteX49" fmla="*/ 824877 w 1179063"/>
              <a:gd name="connsiteY49" fmla="*/ 283279 h 1178767"/>
              <a:gd name="connsiteX50" fmla="*/ 799937 w 1179063"/>
              <a:gd name="connsiteY50" fmla="*/ 306367 h 1178767"/>
              <a:gd name="connsiteX51" fmla="*/ 281733 w 1179063"/>
              <a:gd name="connsiteY51" fmla="*/ 342383 h 1178767"/>
              <a:gd name="connsiteX52" fmla="*/ 281733 w 1179063"/>
              <a:gd name="connsiteY52" fmla="*/ 891866 h 1178767"/>
              <a:gd name="connsiteX53" fmla="*/ 825801 w 1179063"/>
              <a:gd name="connsiteY53" fmla="*/ 907874 h 1178767"/>
              <a:gd name="connsiteX54" fmla="*/ 872910 w 1179063"/>
              <a:gd name="connsiteY54" fmla="*/ 379016 h 1178767"/>
              <a:gd name="connsiteX55" fmla="*/ 798397 w 1179063"/>
              <a:gd name="connsiteY55" fmla="*/ 453819 h 1178767"/>
              <a:gd name="connsiteX56" fmla="*/ 729119 w 1179063"/>
              <a:gd name="connsiteY56" fmla="*/ 849078 h 1178767"/>
              <a:gd name="connsiteX57" fmla="*/ 359017 w 1179063"/>
              <a:gd name="connsiteY57" fmla="*/ 817063 h 1178767"/>
              <a:gd name="connsiteX58" fmla="*/ 331921 w 1179063"/>
              <a:gd name="connsiteY58" fmla="*/ 447663 h 1178767"/>
              <a:gd name="connsiteX59" fmla="*/ 725424 w 1179063"/>
              <a:gd name="connsiteY59" fmla="*/ 381171 h 1178767"/>
              <a:gd name="connsiteX60" fmla="*/ 799937 w 1179063"/>
              <a:gd name="connsiteY60" fmla="*/ 306367 h 1178767"/>
              <a:gd name="connsiteX61" fmla="*/ 702947 w 1179063"/>
              <a:gd name="connsiteY61" fmla="*/ 406413 h 1178767"/>
              <a:gd name="connsiteX62" fmla="*/ 367638 w 1179063"/>
              <a:gd name="connsiteY62" fmla="*/ 454435 h 1178767"/>
              <a:gd name="connsiteX63" fmla="*/ 390423 w 1179063"/>
              <a:gd name="connsiteY63" fmla="*/ 803210 h 1178767"/>
              <a:gd name="connsiteX64" fmla="*/ 736508 w 1179063"/>
              <a:gd name="connsiteY64" fmla="*/ 800748 h 1178767"/>
              <a:gd name="connsiteX65" fmla="*/ 772225 w 1179063"/>
              <a:gd name="connsiteY65" fmla="*/ 476907 h 1178767"/>
              <a:gd name="connsiteX66" fmla="*/ 699252 w 1179063"/>
              <a:gd name="connsiteY66" fmla="*/ 550479 h 1178767"/>
              <a:gd name="connsiteX67" fmla="*/ 698944 w 1179063"/>
              <a:gd name="connsiteY67" fmla="*/ 561561 h 1178767"/>
              <a:gd name="connsiteX68" fmla="*/ 708181 w 1179063"/>
              <a:gd name="connsiteY68" fmla="*/ 638212 h 1178767"/>
              <a:gd name="connsiteX69" fmla="*/ 584711 w 1179063"/>
              <a:gd name="connsiteY69" fmla="*/ 763808 h 1178767"/>
              <a:gd name="connsiteX70" fmla="*/ 427988 w 1179063"/>
              <a:gd name="connsiteY70" fmla="*/ 681000 h 1178767"/>
              <a:gd name="connsiteX71" fmla="*/ 462165 w 1179063"/>
              <a:gd name="connsiteY71" fmla="*/ 508306 h 1178767"/>
              <a:gd name="connsiteX72" fmla="*/ 616733 w 1179063"/>
              <a:gd name="connsiteY72" fmla="*/ 479985 h 1178767"/>
              <a:gd name="connsiteX73" fmla="*/ 628742 w 1179063"/>
              <a:gd name="connsiteY73" fmla="*/ 479985 h 1178767"/>
              <a:gd name="connsiteX74" fmla="*/ 702947 w 1179063"/>
              <a:gd name="connsiteY74" fmla="*/ 406413 h 1178767"/>
              <a:gd name="connsiteX75" fmla="*/ 600415 w 1179063"/>
              <a:gd name="connsiteY75" fmla="*/ 509845 h 1178767"/>
              <a:gd name="connsiteX76" fmla="*/ 469555 w 1179063"/>
              <a:gd name="connsiteY76" fmla="*/ 548940 h 1178767"/>
              <a:gd name="connsiteX77" fmla="*/ 481563 w 1179063"/>
              <a:gd name="connsiteY77" fmla="*/ 698547 h 1178767"/>
              <a:gd name="connsiteX78" fmla="*/ 630281 w 1179063"/>
              <a:gd name="connsiteY78" fmla="*/ 709937 h 1178767"/>
              <a:gd name="connsiteX79" fmla="*/ 669693 w 1179063"/>
              <a:gd name="connsiteY79" fmla="*/ 579415 h 1178767"/>
              <a:gd name="connsiteX80" fmla="*/ 622276 w 1179063"/>
              <a:gd name="connsiteY80" fmla="*/ 626822 h 1178767"/>
              <a:gd name="connsiteX81" fmla="*/ 573935 w 1179063"/>
              <a:gd name="connsiteY81" fmla="*/ 640982 h 1178767"/>
              <a:gd name="connsiteX82" fmla="*/ 551150 w 1179063"/>
              <a:gd name="connsiteY82" fmla="*/ 558791 h 1178767"/>
              <a:gd name="connsiteX83" fmla="*/ 600415 w 1179063"/>
              <a:gd name="connsiteY83" fmla="*/ 509845 h 1178767"/>
              <a:gd name="connsiteX84" fmla="*/ 1026555 w 1179063"/>
              <a:gd name="connsiteY84" fmla="*/ 129363 h 1178767"/>
              <a:gd name="connsiteX85" fmla="*/ 1019165 w 1179063"/>
              <a:gd name="connsiteY85" fmla="*/ 136135 h 1178767"/>
              <a:gd name="connsiteX86" fmla="*/ 578553 w 1179063"/>
              <a:gd name="connsiteY86" fmla="*/ 576645 h 1178767"/>
              <a:gd name="connsiteX87" fmla="*/ 572395 w 1179063"/>
              <a:gd name="connsiteY87" fmla="*/ 583417 h 1178767"/>
              <a:gd name="connsiteX88" fmla="*/ 573935 w 1179063"/>
              <a:gd name="connsiteY88" fmla="*/ 604658 h 1178767"/>
              <a:gd name="connsiteX89" fmla="*/ 595796 w 1179063"/>
              <a:gd name="connsiteY89" fmla="*/ 607120 h 1178767"/>
              <a:gd name="connsiteX90" fmla="*/ 604417 w 1179063"/>
              <a:gd name="connsiteY90" fmla="*/ 599425 h 1178767"/>
              <a:gd name="connsiteX91" fmla="*/ 1042566 w 1179063"/>
              <a:gd name="connsiteY91" fmla="*/ 161377 h 1178767"/>
              <a:gd name="connsiteX92" fmla="*/ 1050571 w 1179063"/>
              <a:gd name="connsiteY92" fmla="*/ 152758 h 1178767"/>
              <a:gd name="connsiteX93" fmla="*/ 1026555 w 1179063"/>
              <a:gd name="connsiteY93" fmla="*/ 129363 h 1178767"/>
              <a:gd name="connsiteX94" fmla="*/ 924946 w 1179063"/>
              <a:gd name="connsiteY94" fmla="*/ 324221 h 1178767"/>
              <a:gd name="connsiteX95" fmla="*/ 929873 w 1179063"/>
              <a:gd name="connsiteY95" fmla="*/ 326068 h 1178767"/>
              <a:gd name="connsiteX96" fmla="*/ 1010544 w 1179063"/>
              <a:gd name="connsiteY96" fmla="*/ 338382 h 1178767"/>
              <a:gd name="connsiteX97" fmla="*/ 1031481 w 1179063"/>
              <a:gd name="connsiteY97" fmla="*/ 331302 h 1178767"/>
              <a:gd name="connsiteX98" fmla="*/ 1121082 w 1179063"/>
              <a:gd name="connsiteY98" fmla="*/ 241414 h 1178767"/>
              <a:gd name="connsiteX99" fmla="*/ 1129395 w 1179063"/>
              <a:gd name="connsiteY99" fmla="*/ 232179 h 1178767"/>
              <a:gd name="connsiteX100" fmla="*/ 1037947 w 1179063"/>
              <a:gd name="connsiteY100" fmla="*/ 218327 h 1178767"/>
              <a:gd name="connsiteX101" fmla="*/ 1028710 w 1179063"/>
              <a:gd name="connsiteY101" fmla="*/ 220789 h 1178767"/>
              <a:gd name="connsiteX102" fmla="*/ 924946 w 1179063"/>
              <a:gd name="connsiteY102" fmla="*/ 324221 h 1178767"/>
              <a:gd name="connsiteX103" fmla="*/ 947115 w 1179063"/>
              <a:gd name="connsiteY103" fmla="*/ 49942 h 1178767"/>
              <a:gd name="connsiteX104" fmla="*/ 937262 w 1179063"/>
              <a:gd name="connsiteY104" fmla="*/ 59177 h 1178767"/>
              <a:gd name="connsiteX105" fmla="*/ 861826 w 1179063"/>
              <a:gd name="connsiteY105" fmla="*/ 133672 h 1178767"/>
              <a:gd name="connsiteX106" fmla="*/ 843351 w 1179063"/>
              <a:gd name="connsiteY106" fmla="*/ 188159 h 1178767"/>
              <a:gd name="connsiteX107" fmla="*/ 853820 w 1179063"/>
              <a:gd name="connsiteY107" fmla="*/ 253420 h 1178767"/>
              <a:gd name="connsiteX108" fmla="*/ 857207 w 1179063"/>
              <a:gd name="connsiteY108" fmla="*/ 252188 h 1178767"/>
              <a:gd name="connsiteX109" fmla="*/ 957276 w 1179063"/>
              <a:gd name="connsiteY109" fmla="*/ 151834 h 1178767"/>
              <a:gd name="connsiteX110" fmla="*/ 960663 w 1179063"/>
              <a:gd name="connsiteY110" fmla="*/ 141984 h 1178767"/>
              <a:gd name="connsiteX111" fmla="*/ 947115 w 1179063"/>
              <a:gd name="connsiteY111" fmla="*/ 49942 h 1178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179063" h="1178767">
                <a:moveTo>
                  <a:pt x="0" y="660376"/>
                </a:moveTo>
                <a:cubicBezTo>
                  <a:pt x="0" y="631131"/>
                  <a:pt x="0" y="601887"/>
                  <a:pt x="0" y="572951"/>
                </a:cubicBezTo>
                <a:cubicBezTo>
                  <a:pt x="616" y="569873"/>
                  <a:pt x="1540" y="567102"/>
                  <a:pt x="2155" y="564024"/>
                </a:cubicBezTo>
                <a:cubicBezTo>
                  <a:pt x="6466" y="538166"/>
                  <a:pt x="8929" y="512308"/>
                  <a:pt x="14779" y="486757"/>
                </a:cubicBezTo>
                <a:cubicBezTo>
                  <a:pt x="89292" y="172151"/>
                  <a:pt x="415056" y="-15319"/>
                  <a:pt x="724808" y="78570"/>
                </a:cubicBezTo>
                <a:cubicBezTo>
                  <a:pt x="760525" y="89344"/>
                  <a:pt x="794703" y="105352"/>
                  <a:pt x="832575" y="119820"/>
                </a:cubicBezTo>
                <a:cubicBezTo>
                  <a:pt x="833191" y="118896"/>
                  <a:pt x="835346" y="115202"/>
                  <a:pt x="838425" y="112124"/>
                </a:cubicBezTo>
                <a:cubicBezTo>
                  <a:pt x="873526" y="77031"/>
                  <a:pt x="908319" y="41630"/>
                  <a:pt x="943728" y="7153"/>
                </a:cubicBezTo>
                <a:cubicBezTo>
                  <a:pt x="948347" y="2843"/>
                  <a:pt x="956353" y="-543"/>
                  <a:pt x="962819" y="73"/>
                </a:cubicBezTo>
                <a:cubicBezTo>
                  <a:pt x="971440" y="688"/>
                  <a:pt x="974211" y="9000"/>
                  <a:pt x="975135" y="17311"/>
                </a:cubicBezTo>
                <a:cubicBezTo>
                  <a:pt x="976674" y="28701"/>
                  <a:pt x="978214" y="40091"/>
                  <a:pt x="980061" y="51481"/>
                </a:cubicBezTo>
                <a:cubicBezTo>
                  <a:pt x="983448" y="73337"/>
                  <a:pt x="986835" y="94885"/>
                  <a:pt x="989914" y="116741"/>
                </a:cubicBezTo>
                <a:cubicBezTo>
                  <a:pt x="990838" y="117357"/>
                  <a:pt x="991762" y="117665"/>
                  <a:pt x="992993" y="118281"/>
                </a:cubicBezTo>
                <a:cubicBezTo>
                  <a:pt x="999459" y="111200"/>
                  <a:pt x="1005617" y="104120"/>
                  <a:pt x="1012391" y="97348"/>
                </a:cubicBezTo>
                <a:cubicBezTo>
                  <a:pt x="1022860" y="86882"/>
                  <a:pt x="1030558" y="86882"/>
                  <a:pt x="1041026" y="97040"/>
                </a:cubicBezTo>
                <a:cubicBezTo>
                  <a:pt x="1054882" y="110893"/>
                  <a:pt x="1068738" y="124745"/>
                  <a:pt x="1082594" y="138598"/>
                </a:cubicBezTo>
                <a:cubicBezTo>
                  <a:pt x="1092754" y="149064"/>
                  <a:pt x="1092754" y="156452"/>
                  <a:pt x="1082286" y="167226"/>
                </a:cubicBezTo>
                <a:cubicBezTo>
                  <a:pt x="1075512" y="174306"/>
                  <a:pt x="1068738" y="181079"/>
                  <a:pt x="1060424" y="189082"/>
                </a:cubicBezTo>
                <a:cubicBezTo>
                  <a:pt x="1074588" y="191237"/>
                  <a:pt x="1085673" y="193084"/>
                  <a:pt x="1097065" y="194623"/>
                </a:cubicBezTo>
                <a:cubicBezTo>
                  <a:pt x="1119234" y="198009"/>
                  <a:pt x="1141403" y="200472"/>
                  <a:pt x="1162957" y="204782"/>
                </a:cubicBezTo>
                <a:cubicBezTo>
                  <a:pt x="1169115" y="206013"/>
                  <a:pt x="1176812" y="211554"/>
                  <a:pt x="1178660" y="216787"/>
                </a:cubicBezTo>
                <a:cubicBezTo>
                  <a:pt x="1180507" y="221405"/>
                  <a:pt x="1175581" y="229101"/>
                  <a:pt x="1172502" y="234950"/>
                </a:cubicBezTo>
                <a:cubicBezTo>
                  <a:pt x="1170962" y="238336"/>
                  <a:pt x="1167267" y="240491"/>
                  <a:pt x="1164496" y="243261"/>
                </a:cubicBezTo>
                <a:cubicBezTo>
                  <a:pt x="1128779" y="278662"/>
                  <a:pt x="1093370" y="314371"/>
                  <a:pt x="1057653" y="349772"/>
                </a:cubicBezTo>
                <a:cubicBezTo>
                  <a:pt x="1059501" y="353773"/>
                  <a:pt x="1061040" y="357467"/>
                  <a:pt x="1062888" y="360853"/>
                </a:cubicBezTo>
                <a:cubicBezTo>
                  <a:pt x="1125392" y="485218"/>
                  <a:pt x="1143867" y="615740"/>
                  <a:pt x="1107842" y="749955"/>
                </a:cubicBezTo>
                <a:cubicBezTo>
                  <a:pt x="1048108" y="974366"/>
                  <a:pt x="902161" y="1113199"/>
                  <a:pt x="676159" y="1167378"/>
                </a:cubicBezTo>
                <a:cubicBezTo>
                  <a:pt x="653066" y="1172919"/>
                  <a:pt x="629358" y="1175073"/>
                  <a:pt x="605957" y="1178767"/>
                </a:cubicBezTo>
                <a:cubicBezTo>
                  <a:pt x="576706" y="1178767"/>
                  <a:pt x="547455" y="1178767"/>
                  <a:pt x="518204" y="1178767"/>
                </a:cubicBezTo>
                <a:cubicBezTo>
                  <a:pt x="491108" y="1174150"/>
                  <a:pt x="463705" y="1170764"/>
                  <a:pt x="436609" y="1164915"/>
                </a:cubicBezTo>
                <a:cubicBezTo>
                  <a:pt x="221076" y="1119048"/>
                  <a:pt x="46802" y="937426"/>
                  <a:pt x="8313" y="719172"/>
                </a:cubicBezTo>
                <a:cubicBezTo>
                  <a:pt x="5542" y="699778"/>
                  <a:pt x="3079" y="680077"/>
                  <a:pt x="0" y="660376"/>
                </a:cubicBezTo>
                <a:close/>
                <a:moveTo>
                  <a:pt x="824877" y="283279"/>
                </a:moveTo>
                <a:cubicBezTo>
                  <a:pt x="824569" y="279278"/>
                  <a:pt x="824569" y="276815"/>
                  <a:pt x="824261" y="274352"/>
                </a:cubicBezTo>
                <a:cubicBezTo>
                  <a:pt x="818411" y="235257"/>
                  <a:pt x="812253" y="196162"/>
                  <a:pt x="807019" y="157068"/>
                </a:cubicBezTo>
                <a:cubicBezTo>
                  <a:pt x="806095" y="148756"/>
                  <a:pt x="803632" y="144446"/>
                  <a:pt x="795934" y="140752"/>
                </a:cubicBezTo>
                <a:cubicBezTo>
                  <a:pt x="686628" y="88421"/>
                  <a:pt x="572703" y="73645"/>
                  <a:pt x="453852" y="97964"/>
                </a:cubicBezTo>
                <a:cubicBezTo>
                  <a:pt x="161958" y="157376"/>
                  <a:pt x="-24940" y="453511"/>
                  <a:pt x="47417" y="742567"/>
                </a:cubicBezTo>
                <a:cubicBezTo>
                  <a:pt x="113001" y="1004534"/>
                  <a:pt x="359941" y="1175381"/>
                  <a:pt x="626894" y="1142443"/>
                </a:cubicBezTo>
                <a:cubicBezTo>
                  <a:pt x="765144" y="1125204"/>
                  <a:pt x="880300" y="1063330"/>
                  <a:pt x="969285" y="956204"/>
                </a:cubicBezTo>
                <a:cubicBezTo>
                  <a:pt x="1068738" y="836456"/>
                  <a:pt x="1107226" y="697931"/>
                  <a:pt x="1087828" y="543707"/>
                </a:cubicBezTo>
                <a:cubicBezTo>
                  <a:pt x="1080746" y="487065"/>
                  <a:pt x="1063504" y="432887"/>
                  <a:pt x="1037639" y="381786"/>
                </a:cubicBezTo>
                <a:cubicBezTo>
                  <a:pt x="1035792" y="378092"/>
                  <a:pt x="1031481" y="373783"/>
                  <a:pt x="1027786" y="373167"/>
                </a:cubicBezTo>
                <a:cubicBezTo>
                  <a:pt x="1002538" y="368857"/>
                  <a:pt x="976982" y="365471"/>
                  <a:pt x="951426" y="361777"/>
                </a:cubicBezTo>
                <a:cubicBezTo>
                  <a:pt x="933568" y="359314"/>
                  <a:pt x="915709" y="356544"/>
                  <a:pt x="896311" y="353773"/>
                </a:cubicBezTo>
                <a:cubicBezTo>
                  <a:pt x="1047185" y="546169"/>
                  <a:pt x="999459" y="812445"/>
                  <a:pt x="827648" y="948816"/>
                </a:cubicBezTo>
                <a:cubicBezTo>
                  <a:pt x="661380" y="1080876"/>
                  <a:pt x="424293" y="1071641"/>
                  <a:pt x="270648" y="926652"/>
                </a:cubicBezTo>
                <a:cubicBezTo>
                  <a:pt x="115464" y="780123"/>
                  <a:pt x="92064" y="544938"/>
                  <a:pt x="216149" y="370704"/>
                </a:cubicBezTo>
                <a:cubicBezTo>
                  <a:pt x="277114" y="285126"/>
                  <a:pt x="359325" y="229101"/>
                  <a:pt x="461549" y="204782"/>
                </a:cubicBezTo>
                <a:cubicBezTo>
                  <a:pt x="594256" y="173691"/>
                  <a:pt x="714955" y="201704"/>
                  <a:pt x="824877" y="283279"/>
                </a:cubicBezTo>
                <a:close/>
                <a:moveTo>
                  <a:pt x="799937" y="306367"/>
                </a:moveTo>
                <a:cubicBezTo>
                  <a:pt x="661996" y="194316"/>
                  <a:pt x="432298" y="190006"/>
                  <a:pt x="281733" y="342383"/>
                </a:cubicBezTo>
                <a:cubicBezTo>
                  <a:pt x="132091" y="494145"/>
                  <a:pt x="132091" y="737642"/>
                  <a:pt x="281733" y="891866"/>
                </a:cubicBezTo>
                <a:cubicBezTo>
                  <a:pt x="427372" y="1041781"/>
                  <a:pt x="673080" y="1048246"/>
                  <a:pt x="825801" y="907874"/>
                </a:cubicBezTo>
                <a:cubicBezTo>
                  <a:pt x="985911" y="760114"/>
                  <a:pt x="990222" y="525237"/>
                  <a:pt x="872910" y="379016"/>
                </a:cubicBezTo>
                <a:cubicBezTo>
                  <a:pt x="848278" y="403950"/>
                  <a:pt x="823338" y="428885"/>
                  <a:pt x="798397" y="453819"/>
                </a:cubicBezTo>
                <a:cubicBezTo>
                  <a:pt x="896003" y="595731"/>
                  <a:pt x="841196" y="769964"/>
                  <a:pt x="729119" y="849078"/>
                </a:cubicBezTo>
                <a:cubicBezTo>
                  <a:pt x="614270" y="930038"/>
                  <a:pt x="457855" y="917109"/>
                  <a:pt x="359017" y="817063"/>
                </a:cubicBezTo>
                <a:cubicBezTo>
                  <a:pt x="260795" y="717325"/>
                  <a:pt x="249711" y="560638"/>
                  <a:pt x="331921" y="447663"/>
                </a:cubicBezTo>
                <a:cubicBezTo>
                  <a:pt x="414132" y="334380"/>
                  <a:pt x="586867" y="286050"/>
                  <a:pt x="725424" y="381171"/>
                </a:cubicBezTo>
                <a:cubicBezTo>
                  <a:pt x="750364" y="356236"/>
                  <a:pt x="774997" y="331302"/>
                  <a:pt x="799937" y="306367"/>
                </a:cubicBezTo>
                <a:close/>
                <a:moveTo>
                  <a:pt x="702947" y="406413"/>
                </a:moveTo>
                <a:cubicBezTo>
                  <a:pt x="599799" y="333456"/>
                  <a:pt x="448310" y="355620"/>
                  <a:pt x="367638" y="454435"/>
                </a:cubicBezTo>
                <a:cubicBezTo>
                  <a:pt x="281117" y="560022"/>
                  <a:pt x="290970" y="710860"/>
                  <a:pt x="390423" y="803210"/>
                </a:cubicBezTo>
                <a:cubicBezTo>
                  <a:pt x="487721" y="893406"/>
                  <a:pt x="639826" y="892790"/>
                  <a:pt x="736508" y="800748"/>
                </a:cubicBezTo>
                <a:cubicBezTo>
                  <a:pt x="835038" y="707166"/>
                  <a:pt x="835654" y="564639"/>
                  <a:pt x="772225" y="476907"/>
                </a:cubicBezTo>
                <a:cubicBezTo>
                  <a:pt x="747593" y="501533"/>
                  <a:pt x="723269" y="525852"/>
                  <a:pt x="699252" y="550479"/>
                </a:cubicBezTo>
                <a:cubicBezTo>
                  <a:pt x="697405" y="552326"/>
                  <a:pt x="697713" y="558175"/>
                  <a:pt x="698944" y="561561"/>
                </a:cubicBezTo>
                <a:cubicBezTo>
                  <a:pt x="708489" y="586496"/>
                  <a:pt x="712184" y="611738"/>
                  <a:pt x="708181" y="638212"/>
                </a:cubicBezTo>
                <a:cubicBezTo>
                  <a:pt x="698636" y="703164"/>
                  <a:pt x="649371" y="753341"/>
                  <a:pt x="584711" y="763808"/>
                </a:cubicBezTo>
                <a:cubicBezTo>
                  <a:pt x="520359" y="774274"/>
                  <a:pt x="456623" y="740412"/>
                  <a:pt x="427988" y="681000"/>
                </a:cubicBezTo>
                <a:cubicBezTo>
                  <a:pt x="399968" y="622512"/>
                  <a:pt x="413208" y="551710"/>
                  <a:pt x="462165" y="508306"/>
                </a:cubicBezTo>
                <a:cubicBezTo>
                  <a:pt x="507427" y="468287"/>
                  <a:pt x="559463" y="459360"/>
                  <a:pt x="616733" y="479985"/>
                </a:cubicBezTo>
                <a:cubicBezTo>
                  <a:pt x="620428" y="481216"/>
                  <a:pt x="626586" y="482140"/>
                  <a:pt x="628742" y="479985"/>
                </a:cubicBezTo>
                <a:cubicBezTo>
                  <a:pt x="653682" y="455974"/>
                  <a:pt x="678007" y="431347"/>
                  <a:pt x="702947" y="406413"/>
                </a:cubicBezTo>
                <a:close/>
                <a:moveTo>
                  <a:pt x="600415" y="509845"/>
                </a:moveTo>
                <a:cubicBezTo>
                  <a:pt x="559771" y="489220"/>
                  <a:pt x="499422" y="507690"/>
                  <a:pt x="469555" y="548940"/>
                </a:cubicBezTo>
                <a:cubicBezTo>
                  <a:pt x="435993" y="595115"/>
                  <a:pt x="441228" y="658221"/>
                  <a:pt x="481563" y="698547"/>
                </a:cubicBezTo>
                <a:cubicBezTo>
                  <a:pt x="521591" y="738258"/>
                  <a:pt x="584403" y="743183"/>
                  <a:pt x="630281" y="709937"/>
                </a:cubicBezTo>
                <a:cubicBezTo>
                  <a:pt x="671541" y="680077"/>
                  <a:pt x="690323" y="619742"/>
                  <a:pt x="669693" y="579415"/>
                </a:cubicBezTo>
                <a:cubicBezTo>
                  <a:pt x="653682" y="595423"/>
                  <a:pt x="637979" y="611122"/>
                  <a:pt x="622276" y="626822"/>
                </a:cubicBezTo>
                <a:cubicBezTo>
                  <a:pt x="608728" y="640366"/>
                  <a:pt x="592409" y="645600"/>
                  <a:pt x="573935" y="640982"/>
                </a:cubicBezTo>
                <a:cubicBezTo>
                  <a:pt x="536986" y="631747"/>
                  <a:pt x="524362" y="586803"/>
                  <a:pt x="551150" y="558791"/>
                </a:cubicBezTo>
                <a:cubicBezTo>
                  <a:pt x="566853" y="541860"/>
                  <a:pt x="583480" y="526160"/>
                  <a:pt x="600415" y="509845"/>
                </a:cubicBezTo>
                <a:close/>
                <a:moveTo>
                  <a:pt x="1026555" y="129363"/>
                </a:moveTo>
                <a:cubicBezTo>
                  <a:pt x="1024092" y="131517"/>
                  <a:pt x="1021628" y="133672"/>
                  <a:pt x="1019165" y="136135"/>
                </a:cubicBezTo>
                <a:cubicBezTo>
                  <a:pt x="872295" y="282972"/>
                  <a:pt x="725424" y="429808"/>
                  <a:pt x="578553" y="576645"/>
                </a:cubicBezTo>
                <a:cubicBezTo>
                  <a:pt x="576398" y="578800"/>
                  <a:pt x="573935" y="580955"/>
                  <a:pt x="572395" y="583417"/>
                </a:cubicBezTo>
                <a:cubicBezTo>
                  <a:pt x="567777" y="590805"/>
                  <a:pt x="567777" y="598193"/>
                  <a:pt x="573935" y="604658"/>
                </a:cubicBezTo>
                <a:cubicBezTo>
                  <a:pt x="580401" y="611430"/>
                  <a:pt x="588098" y="612046"/>
                  <a:pt x="595796" y="607120"/>
                </a:cubicBezTo>
                <a:cubicBezTo>
                  <a:pt x="598875" y="604966"/>
                  <a:pt x="601646" y="602195"/>
                  <a:pt x="604417" y="599425"/>
                </a:cubicBezTo>
                <a:cubicBezTo>
                  <a:pt x="750364" y="453511"/>
                  <a:pt x="896619" y="307290"/>
                  <a:pt x="1042566" y="161377"/>
                </a:cubicBezTo>
                <a:cubicBezTo>
                  <a:pt x="1045337" y="158607"/>
                  <a:pt x="1047800" y="155836"/>
                  <a:pt x="1050571" y="152758"/>
                </a:cubicBezTo>
                <a:cubicBezTo>
                  <a:pt x="1042258" y="144754"/>
                  <a:pt x="1034560" y="137366"/>
                  <a:pt x="1026555" y="129363"/>
                </a:cubicBezTo>
                <a:close/>
                <a:moveTo>
                  <a:pt x="924946" y="324221"/>
                </a:moveTo>
                <a:cubicBezTo>
                  <a:pt x="927409" y="325145"/>
                  <a:pt x="928641" y="326068"/>
                  <a:pt x="929873" y="326068"/>
                </a:cubicBezTo>
                <a:cubicBezTo>
                  <a:pt x="956968" y="330070"/>
                  <a:pt x="983756" y="333456"/>
                  <a:pt x="1010544" y="338382"/>
                </a:cubicBezTo>
                <a:cubicBezTo>
                  <a:pt x="1019781" y="339921"/>
                  <a:pt x="1025323" y="337458"/>
                  <a:pt x="1031481" y="331302"/>
                </a:cubicBezTo>
                <a:cubicBezTo>
                  <a:pt x="1061040" y="301134"/>
                  <a:pt x="1091215" y="271582"/>
                  <a:pt x="1121082" y="241414"/>
                </a:cubicBezTo>
                <a:cubicBezTo>
                  <a:pt x="1123545" y="238951"/>
                  <a:pt x="1126008" y="235873"/>
                  <a:pt x="1129395" y="232179"/>
                </a:cubicBezTo>
                <a:cubicBezTo>
                  <a:pt x="1097989" y="227254"/>
                  <a:pt x="1068122" y="222636"/>
                  <a:pt x="1037947" y="218327"/>
                </a:cubicBezTo>
                <a:cubicBezTo>
                  <a:pt x="1034868" y="218019"/>
                  <a:pt x="1030558" y="218634"/>
                  <a:pt x="1028710" y="220789"/>
                </a:cubicBezTo>
                <a:cubicBezTo>
                  <a:pt x="994225" y="254959"/>
                  <a:pt x="960047" y="289128"/>
                  <a:pt x="924946" y="324221"/>
                </a:cubicBezTo>
                <a:close/>
                <a:moveTo>
                  <a:pt x="947115" y="49942"/>
                </a:moveTo>
                <a:cubicBezTo>
                  <a:pt x="942805" y="53943"/>
                  <a:pt x="940034" y="56406"/>
                  <a:pt x="937262" y="59177"/>
                </a:cubicBezTo>
                <a:cubicBezTo>
                  <a:pt x="912322" y="84111"/>
                  <a:pt x="888306" y="110277"/>
                  <a:pt x="861826" y="133672"/>
                </a:cubicBezTo>
                <a:cubicBezTo>
                  <a:pt x="844275" y="149372"/>
                  <a:pt x="837193" y="164764"/>
                  <a:pt x="843351" y="188159"/>
                </a:cubicBezTo>
                <a:cubicBezTo>
                  <a:pt x="848894" y="209399"/>
                  <a:pt x="850433" y="231563"/>
                  <a:pt x="853820" y="253420"/>
                </a:cubicBezTo>
                <a:cubicBezTo>
                  <a:pt x="855668" y="252804"/>
                  <a:pt x="856591" y="252804"/>
                  <a:pt x="857207" y="252188"/>
                </a:cubicBezTo>
                <a:cubicBezTo>
                  <a:pt x="890769" y="218942"/>
                  <a:pt x="924023" y="185388"/>
                  <a:pt x="957276" y="151834"/>
                </a:cubicBezTo>
                <a:cubicBezTo>
                  <a:pt x="959432" y="149680"/>
                  <a:pt x="961279" y="145062"/>
                  <a:pt x="960663" y="141984"/>
                </a:cubicBezTo>
                <a:cubicBezTo>
                  <a:pt x="956660" y="111816"/>
                  <a:pt x="951734" y="81956"/>
                  <a:pt x="947115" y="49942"/>
                </a:cubicBezTo>
                <a:close/>
              </a:path>
            </a:pathLst>
          </a:custGeom>
          <a:solidFill>
            <a:schemeClr val="bg1"/>
          </a:solidFill>
          <a:ln w="3074" cap="flat">
            <a:noFill/>
            <a:prstDash val="solid"/>
            <a:miter/>
          </a:ln>
        </p:spPr>
        <p:txBody>
          <a:bodyPr rtlCol="0" anchor="ctr"/>
          <a:lstStyle/>
          <a:p>
            <a:endParaRPr lang="en-US" dirty="0"/>
          </a:p>
        </p:txBody>
      </p:sp>
      <p:grpSp>
        <p:nvGrpSpPr>
          <p:cNvPr id="66" name="Group 65">
            <a:extLst>
              <a:ext uri="{FF2B5EF4-FFF2-40B4-BE49-F238E27FC236}">
                <a16:creationId xmlns:a16="http://schemas.microsoft.com/office/drawing/2014/main" id="{E336B9A9-1BDA-B038-9987-C142775A0DE4}"/>
              </a:ext>
            </a:extLst>
          </p:cNvPr>
          <p:cNvGrpSpPr/>
          <p:nvPr/>
        </p:nvGrpSpPr>
        <p:grpSpPr>
          <a:xfrm>
            <a:off x="7211463" y="5233715"/>
            <a:ext cx="672148" cy="672032"/>
            <a:chOff x="3258209" y="1217582"/>
            <a:chExt cx="4712093" cy="4711281"/>
          </a:xfrm>
          <a:solidFill>
            <a:schemeClr val="bg1"/>
          </a:solidFill>
        </p:grpSpPr>
        <p:sp>
          <p:nvSpPr>
            <p:cNvPr id="67" name="Freeform 16">
              <a:extLst>
                <a:ext uri="{FF2B5EF4-FFF2-40B4-BE49-F238E27FC236}">
                  <a16:creationId xmlns:a16="http://schemas.microsoft.com/office/drawing/2014/main" id="{B28ED828-99F2-97C3-94C4-FB96BDD6D81B}"/>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8" name="Freeform 18">
              <a:extLst>
                <a:ext uri="{FF2B5EF4-FFF2-40B4-BE49-F238E27FC236}">
                  <a16:creationId xmlns:a16="http://schemas.microsoft.com/office/drawing/2014/main" id="{32F809A1-0CF4-F67B-B79F-811EA4DFC895}"/>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9" name="Freeform 19">
              <a:extLst>
                <a:ext uri="{FF2B5EF4-FFF2-40B4-BE49-F238E27FC236}">
                  <a16:creationId xmlns:a16="http://schemas.microsoft.com/office/drawing/2014/main" id="{083848A7-D448-C070-A8CD-380938D55596}"/>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0" name="Freeform 20">
              <a:extLst>
                <a:ext uri="{FF2B5EF4-FFF2-40B4-BE49-F238E27FC236}">
                  <a16:creationId xmlns:a16="http://schemas.microsoft.com/office/drawing/2014/main" id="{E82C94D5-C61F-3795-54FD-160AEE88E060}"/>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1" name="Freeform 21">
              <a:extLst>
                <a:ext uri="{FF2B5EF4-FFF2-40B4-BE49-F238E27FC236}">
                  <a16:creationId xmlns:a16="http://schemas.microsoft.com/office/drawing/2014/main" id="{91DFA7CC-EC13-1DE5-CE8D-9EDEA25C97DC}"/>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22">
              <a:extLst>
                <a:ext uri="{FF2B5EF4-FFF2-40B4-BE49-F238E27FC236}">
                  <a16:creationId xmlns:a16="http://schemas.microsoft.com/office/drawing/2014/main" id="{ADCDD8F7-9136-4845-EA89-50C5A4AA4214}"/>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23">
              <a:extLst>
                <a:ext uri="{FF2B5EF4-FFF2-40B4-BE49-F238E27FC236}">
                  <a16:creationId xmlns:a16="http://schemas.microsoft.com/office/drawing/2014/main" id="{D98A4852-8EF8-111D-6987-654E0DE8564B}"/>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24">
              <a:extLst>
                <a:ext uri="{FF2B5EF4-FFF2-40B4-BE49-F238E27FC236}">
                  <a16:creationId xmlns:a16="http://schemas.microsoft.com/office/drawing/2014/main" id="{93AB40E7-3588-9F48-E62E-5EC1D0152A19}"/>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5" name="Freeform 25">
              <a:extLst>
                <a:ext uri="{FF2B5EF4-FFF2-40B4-BE49-F238E27FC236}">
                  <a16:creationId xmlns:a16="http://schemas.microsoft.com/office/drawing/2014/main" id="{B8D77A18-57F2-D9C9-7C58-8C383F8CF4CC}"/>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6" name="Freeform 26">
              <a:extLst>
                <a:ext uri="{FF2B5EF4-FFF2-40B4-BE49-F238E27FC236}">
                  <a16:creationId xmlns:a16="http://schemas.microsoft.com/office/drawing/2014/main" id="{42364CC2-0CCE-7D33-FFC4-B59F34958EBE}"/>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27">
              <a:extLst>
                <a:ext uri="{FF2B5EF4-FFF2-40B4-BE49-F238E27FC236}">
                  <a16:creationId xmlns:a16="http://schemas.microsoft.com/office/drawing/2014/main" id="{FEC5784C-622C-091F-3618-31256F7194AE}"/>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28">
              <a:extLst>
                <a:ext uri="{FF2B5EF4-FFF2-40B4-BE49-F238E27FC236}">
                  <a16:creationId xmlns:a16="http://schemas.microsoft.com/office/drawing/2014/main" id="{0E332DB6-4177-15DC-E051-6DF43C07CAC4}"/>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9" name="Freeform 29">
              <a:extLst>
                <a:ext uri="{FF2B5EF4-FFF2-40B4-BE49-F238E27FC236}">
                  <a16:creationId xmlns:a16="http://schemas.microsoft.com/office/drawing/2014/main" id="{6F728F56-9983-D38B-9307-308ABACC3BBA}"/>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0" name="Freeform 30">
              <a:extLst>
                <a:ext uri="{FF2B5EF4-FFF2-40B4-BE49-F238E27FC236}">
                  <a16:creationId xmlns:a16="http://schemas.microsoft.com/office/drawing/2014/main" id="{7DF962DD-5C40-498D-99E6-8D33003B71C6}"/>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81" name="Group 80">
            <a:extLst>
              <a:ext uri="{FF2B5EF4-FFF2-40B4-BE49-F238E27FC236}">
                <a16:creationId xmlns:a16="http://schemas.microsoft.com/office/drawing/2014/main" id="{087BCD3F-605F-5DF4-79F9-A863E7002DC1}"/>
              </a:ext>
            </a:extLst>
          </p:cNvPr>
          <p:cNvGrpSpPr/>
          <p:nvPr/>
        </p:nvGrpSpPr>
        <p:grpSpPr>
          <a:xfrm>
            <a:off x="9943656" y="5190641"/>
            <a:ext cx="641870" cy="696066"/>
            <a:chOff x="2477798" y="452519"/>
            <a:chExt cx="1221622" cy="1219140"/>
          </a:xfrm>
          <a:solidFill>
            <a:schemeClr val="bg1"/>
          </a:solidFill>
        </p:grpSpPr>
        <p:sp>
          <p:nvSpPr>
            <p:cNvPr id="83" name="Freeform 969">
              <a:extLst>
                <a:ext uri="{FF2B5EF4-FFF2-40B4-BE49-F238E27FC236}">
                  <a16:creationId xmlns:a16="http://schemas.microsoft.com/office/drawing/2014/main" id="{8DC58E16-EFCE-BFF6-16A6-9FB8CCDC4F3F}"/>
                </a:ext>
              </a:extLst>
            </p:cNvPr>
            <p:cNvSpPr/>
            <p:nvPr/>
          </p:nvSpPr>
          <p:spPr>
            <a:xfrm>
              <a:off x="2644813" y="591928"/>
              <a:ext cx="1054607" cy="940554"/>
            </a:xfrm>
            <a:custGeom>
              <a:avLst/>
              <a:gdLst>
                <a:gd name="connsiteX0" fmla="*/ 1054607 w 1054607"/>
                <a:gd name="connsiteY0" fmla="*/ 880293 h 940554"/>
                <a:gd name="connsiteX1" fmla="*/ 1019467 w 1054607"/>
                <a:gd name="connsiteY1" fmla="*/ 930449 h 940554"/>
                <a:gd name="connsiteX2" fmla="*/ 937341 w 1054607"/>
                <a:gd name="connsiteY2" fmla="*/ 922945 h 940554"/>
                <a:gd name="connsiteX3" fmla="*/ 869429 w 1054607"/>
                <a:gd name="connsiteY3" fmla="*/ 856203 h 940554"/>
                <a:gd name="connsiteX4" fmla="*/ 818100 w 1054607"/>
                <a:gd name="connsiteY4" fmla="*/ 804862 h 940554"/>
                <a:gd name="connsiteX5" fmla="*/ 798753 w 1054607"/>
                <a:gd name="connsiteY5" fmla="*/ 801703 h 940554"/>
                <a:gd name="connsiteX6" fmla="*/ 612391 w 1054607"/>
                <a:gd name="connsiteY6" fmla="*/ 820659 h 940554"/>
                <a:gd name="connsiteX7" fmla="*/ 422475 w 1054607"/>
                <a:gd name="connsiteY7" fmla="*/ 605819 h 940554"/>
                <a:gd name="connsiteX8" fmla="*/ 429977 w 1054607"/>
                <a:gd name="connsiteY8" fmla="*/ 494844 h 940554"/>
                <a:gd name="connsiteX9" fmla="*/ 414973 w 1054607"/>
                <a:gd name="connsiteY9" fmla="*/ 494844 h 940554"/>
                <a:gd name="connsiteX10" fmla="*/ 33166 w 1054607"/>
                <a:gd name="connsiteY10" fmla="*/ 494844 h 940554"/>
                <a:gd name="connsiteX11" fmla="*/ 0 w 1054607"/>
                <a:gd name="connsiteY11" fmla="*/ 461670 h 940554"/>
                <a:gd name="connsiteX12" fmla="*/ 0 w 1054607"/>
                <a:gd name="connsiteY12" fmla="*/ 348721 h 940554"/>
                <a:gd name="connsiteX13" fmla="*/ 30008 w 1054607"/>
                <a:gd name="connsiteY13" fmla="*/ 319101 h 940554"/>
                <a:gd name="connsiteX14" fmla="*/ 140167 w 1054607"/>
                <a:gd name="connsiteY14" fmla="*/ 319101 h 940554"/>
                <a:gd name="connsiteX15" fmla="*/ 140167 w 1054607"/>
                <a:gd name="connsiteY15" fmla="*/ 305674 h 940554"/>
                <a:gd name="connsiteX16" fmla="*/ 140167 w 1054607"/>
                <a:gd name="connsiteY16" fmla="*/ 198648 h 940554"/>
                <a:gd name="connsiteX17" fmla="*/ 172543 w 1054607"/>
                <a:gd name="connsiteY17" fmla="*/ 166659 h 940554"/>
                <a:gd name="connsiteX18" fmla="*/ 303234 w 1054607"/>
                <a:gd name="connsiteY18" fmla="*/ 166659 h 940554"/>
                <a:gd name="connsiteX19" fmla="*/ 303234 w 1054607"/>
                <a:gd name="connsiteY19" fmla="*/ 153627 h 940554"/>
                <a:gd name="connsiteX20" fmla="*/ 303234 w 1054607"/>
                <a:gd name="connsiteY20" fmla="*/ 30804 h 940554"/>
                <a:gd name="connsiteX21" fmla="*/ 334426 w 1054607"/>
                <a:gd name="connsiteY21" fmla="*/ 0 h 940554"/>
                <a:gd name="connsiteX22" fmla="*/ 483674 w 1054607"/>
                <a:gd name="connsiteY22" fmla="*/ 0 h 940554"/>
                <a:gd name="connsiteX23" fmla="*/ 514077 w 1054607"/>
                <a:gd name="connsiteY23" fmla="*/ 30409 h 940554"/>
                <a:gd name="connsiteX24" fmla="*/ 514077 w 1054607"/>
                <a:gd name="connsiteY24" fmla="*/ 138620 h 940554"/>
                <a:gd name="connsiteX25" fmla="*/ 514077 w 1054607"/>
                <a:gd name="connsiteY25" fmla="*/ 152442 h 940554"/>
                <a:gd name="connsiteX26" fmla="*/ 593044 w 1054607"/>
                <a:gd name="connsiteY26" fmla="*/ 152442 h 940554"/>
                <a:gd name="connsiteX27" fmla="*/ 643188 w 1054607"/>
                <a:gd name="connsiteY27" fmla="*/ 152442 h 940554"/>
                <a:gd name="connsiteX28" fmla="*/ 677539 w 1054607"/>
                <a:gd name="connsiteY28" fmla="*/ 186406 h 940554"/>
                <a:gd name="connsiteX29" fmla="*/ 677539 w 1054607"/>
                <a:gd name="connsiteY29" fmla="*/ 293431 h 940554"/>
                <a:gd name="connsiteX30" fmla="*/ 677539 w 1054607"/>
                <a:gd name="connsiteY30" fmla="*/ 304884 h 940554"/>
                <a:gd name="connsiteX31" fmla="*/ 750188 w 1054607"/>
                <a:gd name="connsiteY31" fmla="*/ 317127 h 940554"/>
                <a:gd name="connsiteX32" fmla="*/ 940499 w 1054607"/>
                <a:gd name="connsiteY32" fmla="*/ 528808 h 940554"/>
                <a:gd name="connsiteX33" fmla="*/ 915625 w 1054607"/>
                <a:gd name="connsiteY33" fmla="*/ 685989 h 940554"/>
                <a:gd name="connsiteX34" fmla="*/ 918389 w 1054607"/>
                <a:gd name="connsiteY34" fmla="*/ 705340 h 940554"/>
                <a:gd name="connsiteX35" fmla="*/ 1015518 w 1054607"/>
                <a:gd name="connsiteY35" fmla="*/ 801703 h 940554"/>
                <a:gd name="connsiteX36" fmla="*/ 1054212 w 1054607"/>
                <a:gd name="connsiteY36" fmla="*/ 857387 h 940554"/>
                <a:gd name="connsiteX37" fmla="*/ 1054607 w 1054607"/>
                <a:gd name="connsiteY37" fmla="*/ 880293 h 940554"/>
                <a:gd name="connsiteX38" fmla="*/ 895883 w 1054607"/>
                <a:gd name="connsiteY38" fmla="*/ 568695 h 940554"/>
                <a:gd name="connsiteX39" fmla="*/ 681487 w 1054607"/>
                <a:gd name="connsiteY39" fmla="*/ 354250 h 940554"/>
                <a:gd name="connsiteX40" fmla="*/ 467091 w 1054607"/>
                <a:gd name="connsiteY40" fmla="*/ 567511 h 940554"/>
                <a:gd name="connsiteX41" fmla="*/ 680697 w 1054607"/>
                <a:gd name="connsiteY41" fmla="*/ 782351 h 940554"/>
                <a:gd name="connsiteX42" fmla="*/ 895883 w 1054607"/>
                <a:gd name="connsiteY42" fmla="*/ 568695 h 940554"/>
                <a:gd name="connsiteX43" fmla="*/ 351404 w 1054607"/>
                <a:gd name="connsiteY43" fmla="*/ 47391 h 940554"/>
                <a:gd name="connsiteX44" fmla="*/ 351404 w 1054607"/>
                <a:gd name="connsiteY44" fmla="*/ 446663 h 940554"/>
                <a:gd name="connsiteX45" fmla="*/ 417737 w 1054607"/>
                <a:gd name="connsiteY45" fmla="*/ 447058 h 940554"/>
                <a:gd name="connsiteX46" fmla="*/ 463932 w 1054607"/>
                <a:gd name="connsiteY46" fmla="*/ 422177 h 940554"/>
                <a:gd name="connsiteX47" fmla="*/ 467881 w 1054607"/>
                <a:gd name="connsiteY47" fmla="*/ 416253 h 940554"/>
                <a:gd name="connsiteX48" fmla="*/ 618313 w 1054607"/>
                <a:gd name="connsiteY48" fmla="*/ 314362 h 940554"/>
                <a:gd name="connsiteX49" fmla="*/ 629369 w 1054607"/>
                <a:gd name="connsiteY49" fmla="*/ 300145 h 940554"/>
                <a:gd name="connsiteX50" fmla="*/ 628974 w 1054607"/>
                <a:gd name="connsiteY50" fmla="*/ 212076 h 940554"/>
                <a:gd name="connsiteX51" fmla="*/ 628974 w 1054607"/>
                <a:gd name="connsiteY51" fmla="*/ 199833 h 940554"/>
                <a:gd name="connsiteX52" fmla="*/ 513287 w 1054607"/>
                <a:gd name="connsiteY52" fmla="*/ 199833 h 940554"/>
                <a:gd name="connsiteX53" fmla="*/ 513287 w 1054607"/>
                <a:gd name="connsiteY53" fmla="*/ 239721 h 940554"/>
                <a:gd name="connsiteX54" fmla="*/ 512892 w 1054607"/>
                <a:gd name="connsiteY54" fmla="*/ 294616 h 940554"/>
                <a:gd name="connsiteX55" fmla="*/ 490386 w 1054607"/>
                <a:gd name="connsiteY55" fmla="*/ 317917 h 940554"/>
                <a:gd name="connsiteX56" fmla="*/ 466301 w 1054607"/>
                <a:gd name="connsiteY56" fmla="*/ 295011 h 940554"/>
                <a:gd name="connsiteX57" fmla="*/ 465906 w 1054607"/>
                <a:gd name="connsiteY57" fmla="*/ 281978 h 940554"/>
                <a:gd name="connsiteX58" fmla="*/ 465906 w 1054607"/>
                <a:gd name="connsiteY58" fmla="*/ 61609 h 940554"/>
                <a:gd name="connsiteX59" fmla="*/ 465906 w 1054607"/>
                <a:gd name="connsiteY59" fmla="*/ 47391 h 940554"/>
                <a:gd name="connsiteX60" fmla="*/ 351404 w 1054607"/>
                <a:gd name="connsiteY60" fmla="*/ 47391 h 940554"/>
                <a:gd name="connsiteX61" fmla="*/ 302445 w 1054607"/>
                <a:gd name="connsiteY61" fmla="*/ 214446 h 940554"/>
                <a:gd name="connsiteX62" fmla="*/ 188732 w 1054607"/>
                <a:gd name="connsiteY62" fmla="*/ 214446 h 940554"/>
                <a:gd name="connsiteX63" fmla="*/ 188732 w 1054607"/>
                <a:gd name="connsiteY63" fmla="*/ 446268 h 940554"/>
                <a:gd name="connsiteX64" fmla="*/ 302445 w 1054607"/>
                <a:gd name="connsiteY64" fmla="*/ 446268 h 940554"/>
                <a:gd name="connsiteX65" fmla="*/ 302445 w 1054607"/>
                <a:gd name="connsiteY65" fmla="*/ 214446 h 940554"/>
                <a:gd name="connsiteX66" fmla="*/ 850872 w 1054607"/>
                <a:gd name="connsiteY66" fmla="*/ 770898 h 940554"/>
                <a:gd name="connsiteX67" fmla="*/ 964190 w 1054607"/>
                <a:gd name="connsiteY67" fmla="*/ 883848 h 940554"/>
                <a:gd name="connsiteX68" fmla="*/ 974060 w 1054607"/>
                <a:gd name="connsiteY68" fmla="*/ 890166 h 940554"/>
                <a:gd name="connsiteX69" fmla="*/ 998146 w 1054607"/>
                <a:gd name="connsiteY69" fmla="*/ 886217 h 940554"/>
                <a:gd name="connsiteX70" fmla="*/ 1005253 w 1054607"/>
                <a:gd name="connsiteY70" fmla="*/ 863311 h 940554"/>
                <a:gd name="connsiteX71" fmla="*/ 995382 w 1054607"/>
                <a:gd name="connsiteY71" fmla="*/ 847909 h 940554"/>
                <a:gd name="connsiteX72" fmla="*/ 890355 w 1054607"/>
                <a:gd name="connsiteY72" fmla="*/ 742858 h 940554"/>
                <a:gd name="connsiteX73" fmla="*/ 884828 w 1054607"/>
                <a:gd name="connsiteY73" fmla="*/ 738119 h 940554"/>
                <a:gd name="connsiteX74" fmla="*/ 850872 w 1054607"/>
                <a:gd name="connsiteY74" fmla="*/ 770898 h 940554"/>
                <a:gd name="connsiteX75" fmla="*/ 139377 w 1054607"/>
                <a:gd name="connsiteY75" fmla="*/ 366888 h 940554"/>
                <a:gd name="connsiteX76" fmla="*/ 48170 w 1054607"/>
                <a:gd name="connsiteY76" fmla="*/ 366888 h 940554"/>
                <a:gd name="connsiteX77" fmla="*/ 48170 w 1054607"/>
                <a:gd name="connsiteY77" fmla="*/ 446268 h 940554"/>
                <a:gd name="connsiteX78" fmla="*/ 139377 w 1054607"/>
                <a:gd name="connsiteY78" fmla="*/ 446268 h 940554"/>
                <a:gd name="connsiteX79" fmla="*/ 139377 w 1054607"/>
                <a:gd name="connsiteY79" fmla="*/ 366888 h 94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054607" h="940554">
                  <a:moveTo>
                    <a:pt x="1054607" y="880293"/>
                  </a:moveTo>
                  <a:cubicBezTo>
                    <a:pt x="1048685" y="901224"/>
                    <a:pt x="1038814" y="918996"/>
                    <a:pt x="1019467" y="930449"/>
                  </a:cubicBezTo>
                  <a:cubicBezTo>
                    <a:pt x="993408" y="945851"/>
                    <a:pt x="960241" y="943877"/>
                    <a:pt x="937341" y="922945"/>
                  </a:cubicBezTo>
                  <a:cubicBezTo>
                    <a:pt x="913651" y="901619"/>
                    <a:pt x="891935" y="878713"/>
                    <a:pt x="869429" y="856203"/>
                  </a:cubicBezTo>
                  <a:cubicBezTo>
                    <a:pt x="852056" y="839221"/>
                    <a:pt x="834683" y="822239"/>
                    <a:pt x="818100" y="804862"/>
                  </a:cubicBezTo>
                  <a:cubicBezTo>
                    <a:pt x="811783" y="798148"/>
                    <a:pt x="807045" y="797753"/>
                    <a:pt x="798753" y="801703"/>
                  </a:cubicBezTo>
                  <a:cubicBezTo>
                    <a:pt x="739133" y="831717"/>
                    <a:pt x="676749" y="837246"/>
                    <a:pt x="612391" y="820659"/>
                  </a:cubicBezTo>
                  <a:cubicBezTo>
                    <a:pt x="514471" y="795384"/>
                    <a:pt x="435504" y="706130"/>
                    <a:pt x="422475" y="605819"/>
                  </a:cubicBezTo>
                  <a:cubicBezTo>
                    <a:pt x="417737" y="568695"/>
                    <a:pt x="419711" y="532362"/>
                    <a:pt x="429977" y="494844"/>
                  </a:cubicBezTo>
                  <a:cubicBezTo>
                    <a:pt x="424054" y="494844"/>
                    <a:pt x="419711" y="494844"/>
                    <a:pt x="414973" y="494844"/>
                  </a:cubicBezTo>
                  <a:cubicBezTo>
                    <a:pt x="287836" y="494844"/>
                    <a:pt x="160698" y="494844"/>
                    <a:pt x="33166" y="494844"/>
                  </a:cubicBezTo>
                  <a:cubicBezTo>
                    <a:pt x="7107" y="494844"/>
                    <a:pt x="0" y="487340"/>
                    <a:pt x="0" y="461670"/>
                  </a:cubicBezTo>
                  <a:cubicBezTo>
                    <a:pt x="0" y="424152"/>
                    <a:pt x="0" y="386239"/>
                    <a:pt x="0" y="348721"/>
                  </a:cubicBezTo>
                  <a:cubicBezTo>
                    <a:pt x="0" y="328185"/>
                    <a:pt x="9081" y="319101"/>
                    <a:pt x="30008" y="319101"/>
                  </a:cubicBezTo>
                  <a:cubicBezTo>
                    <a:pt x="66333" y="319101"/>
                    <a:pt x="102263" y="319101"/>
                    <a:pt x="140167" y="319101"/>
                  </a:cubicBezTo>
                  <a:cubicBezTo>
                    <a:pt x="140167" y="313967"/>
                    <a:pt x="140167" y="310018"/>
                    <a:pt x="140167" y="305674"/>
                  </a:cubicBezTo>
                  <a:cubicBezTo>
                    <a:pt x="140167" y="270130"/>
                    <a:pt x="140167" y="234192"/>
                    <a:pt x="140167" y="198648"/>
                  </a:cubicBezTo>
                  <a:cubicBezTo>
                    <a:pt x="140167" y="174953"/>
                    <a:pt x="148458" y="166659"/>
                    <a:pt x="172543" y="166659"/>
                  </a:cubicBezTo>
                  <a:cubicBezTo>
                    <a:pt x="215581" y="166659"/>
                    <a:pt x="258223" y="166659"/>
                    <a:pt x="303234" y="166659"/>
                  </a:cubicBezTo>
                  <a:cubicBezTo>
                    <a:pt x="303234" y="161920"/>
                    <a:pt x="303234" y="157576"/>
                    <a:pt x="303234" y="153627"/>
                  </a:cubicBezTo>
                  <a:cubicBezTo>
                    <a:pt x="303234" y="112554"/>
                    <a:pt x="303234" y="71877"/>
                    <a:pt x="303234" y="30804"/>
                  </a:cubicBezTo>
                  <a:cubicBezTo>
                    <a:pt x="303234" y="8688"/>
                    <a:pt x="311920" y="0"/>
                    <a:pt x="334426" y="0"/>
                  </a:cubicBezTo>
                  <a:cubicBezTo>
                    <a:pt x="384176" y="0"/>
                    <a:pt x="433925" y="0"/>
                    <a:pt x="483674" y="0"/>
                  </a:cubicBezTo>
                  <a:cubicBezTo>
                    <a:pt x="505390" y="0"/>
                    <a:pt x="514077" y="8688"/>
                    <a:pt x="514077" y="30409"/>
                  </a:cubicBezTo>
                  <a:cubicBezTo>
                    <a:pt x="514077" y="66348"/>
                    <a:pt x="514077" y="102681"/>
                    <a:pt x="514077" y="138620"/>
                  </a:cubicBezTo>
                  <a:cubicBezTo>
                    <a:pt x="514077" y="142964"/>
                    <a:pt x="514077" y="147308"/>
                    <a:pt x="514077" y="152442"/>
                  </a:cubicBezTo>
                  <a:cubicBezTo>
                    <a:pt x="541320" y="152442"/>
                    <a:pt x="566985" y="152442"/>
                    <a:pt x="593044" y="152442"/>
                  </a:cubicBezTo>
                  <a:cubicBezTo>
                    <a:pt x="609627" y="152442"/>
                    <a:pt x="626605" y="152442"/>
                    <a:pt x="643188" y="152442"/>
                  </a:cubicBezTo>
                  <a:cubicBezTo>
                    <a:pt x="669642" y="152442"/>
                    <a:pt x="677539" y="159946"/>
                    <a:pt x="677539" y="186406"/>
                  </a:cubicBezTo>
                  <a:cubicBezTo>
                    <a:pt x="677539" y="221949"/>
                    <a:pt x="677539" y="257888"/>
                    <a:pt x="677539" y="293431"/>
                  </a:cubicBezTo>
                  <a:cubicBezTo>
                    <a:pt x="677539" y="297775"/>
                    <a:pt x="677539" y="302119"/>
                    <a:pt x="677539" y="304884"/>
                  </a:cubicBezTo>
                  <a:cubicBezTo>
                    <a:pt x="702808" y="308833"/>
                    <a:pt x="726893" y="311203"/>
                    <a:pt x="750188" y="317127"/>
                  </a:cubicBezTo>
                  <a:cubicBezTo>
                    <a:pt x="847713" y="341217"/>
                    <a:pt x="926285" y="429681"/>
                    <a:pt x="940499" y="528808"/>
                  </a:cubicBezTo>
                  <a:cubicBezTo>
                    <a:pt x="948396" y="583703"/>
                    <a:pt x="940894" y="636228"/>
                    <a:pt x="915625" y="685989"/>
                  </a:cubicBezTo>
                  <a:cubicBezTo>
                    <a:pt x="911676" y="693888"/>
                    <a:pt x="912071" y="698627"/>
                    <a:pt x="918389" y="705340"/>
                  </a:cubicBezTo>
                  <a:cubicBezTo>
                    <a:pt x="951160" y="737330"/>
                    <a:pt x="983142" y="770108"/>
                    <a:pt x="1015518" y="801703"/>
                  </a:cubicBezTo>
                  <a:cubicBezTo>
                    <a:pt x="1032101" y="817895"/>
                    <a:pt x="1047895" y="834482"/>
                    <a:pt x="1054212" y="857387"/>
                  </a:cubicBezTo>
                  <a:cubicBezTo>
                    <a:pt x="1054607" y="864101"/>
                    <a:pt x="1054607" y="872395"/>
                    <a:pt x="1054607" y="880293"/>
                  </a:cubicBezTo>
                  <a:close/>
                  <a:moveTo>
                    <a:pt x="895883" y="568695"/>
                  </a:moveTo>
                  <a:cubicBezTo>
                    <a:pt x="896278" y="451402"/>
                    <a:pt x="799148" y="354250"/>
                    <a:pt x="681487" y="354250"/>
                  </a:cubicBezTo>
                  <a:cubicBezTo>
                    <a:pt x="563826" y="354250"/>
                    <a:pt x="467881" y="449822"/>
                    <a:pt x="467091" y="567511"/>
                  </a:cubicBezTo>
                  <a:cubicBezTo>
                    <a:pt x="466301" y="685199"/>
                    <a:pt x="562641" y="781956"/>
                    <a:pt x="680697" y="782351"/>
                  </a:cubicBezTo>
                  <a:cubicBezTo>
                    <a:pt x="798753" y="782746"/>
                    <a:pt x="895488" y="686779"/>
                    <a:pt x="895883" y="568695"/>
                  </a:cubicBezTo>
                  <a:close/>
                  <a:moveTo>
                    <a:pt x="351404" y="47391"/>
                  </a:moveTo>
                  <a:cubicBezTo>
                    <a:pt x="351404" y="180877"/>
                    <a:pt x="351404" y="313572"/>
                    <a:pt x="351404" y="446663"/>
                  </a:cubicBezTo>
                  <a:cubicBezTo>
                    <a:pt x="373910" y="446663"/>
                    <a:pt x="396021" y="445478"/>
                    <a:pt x="417737" y="447058"/>
                  </a:cubicBezTo>
                  <a:cubicBezTo>
                    <a:pt x="439453" y="448638"/>
                    <a:pt x="456431" y="445478"/>
                    <a:pt x="463932" y="422177"/>
                  </a:cubicBezTo>
                  <a:cubicBezTo>
                    <a:pt x="464722" y="420203"/>
                    <a:pt x="466696" y="418228"/>
                    <a:pt x="467881" y="416253"/>
                  </a:cubicBezTo>
                  <a:cubicBezTo>
                    <a:pt x="505785" y="364123"/>
                    <a:pt x="555929" y="329764"/>
                    <a:pt x="618313" y="314362"/>
                  </a:cubicBezTo>
                  <a:cubicBezTo>
                    <a:pt x="627000" y="312388"/>
                    <a:pt x="629369" y="308833"/>
                    <a:pt x="629369" y="300145"/>
                  </a:cubicBezTo>
                  <a:cubicBezTo>
                    <a:pt x="628974" y="270920"/>
                    <a:pt x="628974" y="241301"/>
                    <a:pt x="628974" y="212076"/>
                  </a:cubicBezTo>
                  <a:cubicBezTo>
                    <a:pt x="628974" y="207732"/>
                    <a:pt x="628974" y="203783"/>
                    <a:pt x="628974" y="199833"/>
                  </a:cubicBezTo>
                  <a:cubicBezTo>
                    <a:pt x="589490" y="199833"/>
                    <a:pt x="551981" y="199833"/>
                    <a:pt x="513287" y="199833"/>
                  </a:cubicBezTo>
                  <a:cubicBezTo>
                    <a:pt x="513287" y="213656"/>
                    <a:pt x="513287" y="226688"/>
                    <a:pt x="513287" y="239721"/>
                  </a:cubicBezTo>
                  <a:cubicBezTo>
                    <a:pt x="513287" y="257888"/>
                    <a:pt x="513682" y="276054"/>
                    <a:pt x="512892" y="294616"/>
                  </a:cubicBezTo>
                  <a:cubicBezTo>
                    <a:pt x="512102" y="308438"/>
                    <a:pt x="502626" y="317522"/>
                    <a:pt x="490386" y="317917"/>
                  </a:cubicBezTo>
                  <a:cubicBezTo>
                    <a:pt x="477752" y="318312"/>
                    <a:pt x="467881" y="309228"/>
                    <a:pt x="466301" y="295011"/>
                  </a:cubicBezTo>
                  <a:cubicBezTo>
                    <a:pt x="465906" y="290667"/>
                    <a:pt x="465906" y="286322"/>
                    <a:pt x="465906" y="281978"/>
                  </a:cubicBezTo>
                  <a:cubicBezTo>
                    <a:pt x="465906" y="208522"/>
                    <a:pt x="465906" y="135065"/>
                    <a:pt x="465906" y="61609"/>
                  </a:cubicBezTo>
                  <a:cubicBezTo>
                    <a:pt x="465906" y="56870"/>
                    <a:pt x="465906" y="52525"/>
                    <a:pt x="465906" y="47391"/>
                  </a:cubicBezTo>
                  <a:cubicBezTo>
                    <a:pt x="427213" y="47391"/>
                    <a:pt x="390098" y="47391"/>
                    <a:pt x="351404" y="47391"/>
                  </a:cubicBezTo>
                  <a:close/>
                  <a:moveTo>
                    <a:pt x="302445" y="214446"/>
                  </a:moveTo>
                  <a:cubicBezTo>
                    <a:pt x="263751" y="214446"/>
                    <a:pt x="226241" y="214446"/>
                    <a:pt x="188732" y="214446"/>
                  </a:cubicBezTo>
                  <a:cubicBezTo>
                    <a:pt x="188732" y="292246"/>
                    <a:pt x="188732" y="369257"/>
                    <a:pt x="188732" y="446268"/>
                  </a:cubicBezTo>
                  <a:cubicBezTo>
                    <a:pt x="227031" y="446268"/>
                    <a:pt x="264540" y="446268"/>
                    <a:pt x="302445" y="446268"/>
                  </a:cubicBezTo>
                  <a:cubicBezTo>
                    <a:pt x="302445" y="368862"/>
                    <a:pt x="302445" y="291851"/>
                    <a:pt x="302445" y="214446"/>
                  </a:cubicBezTo>
                  <a:close/>
                  <a:moveTo>
                    <a:pt x="850872" y="770898"/>
                  </a:moveTo>
                  <a:cubicBezTo>
                    <a:pt x="888381" y="808022"/>
                    <a:pt x="926285" y="845935"/>
                    <a:pt x="964190" y="883848"/>
                  </a:cubicBezTo>
                  <a:cubicBezTo>
                    <a:pt x="966953" y="886612"/>
                    <a:pt x="970507" y="890166"/>
                    <a:pt x="974060" y="890166"/>
                  </a:cubicBezTo>
                  <a:cubicBezTo>
                    <a:pt x="982352" y="890166"/>
                    <a:pt x="992618" y="890956"/>
                    <a:pt x="998146" y="886217"/>
                  </a:cubicBezTo>
                  <a:cubicBezTo>
                    <a:pt x="1003278" y="881873"/>
                    <a:pt x="1005253" y="871210"/>
                    <a:pt x="1005253" y="863311"/>
                  </a:cubicBezTo>
                  <a:cubicBezTo>
                    <a:pt x="1005253" y="858177"/>
                    <a:pt x="999725" y="852253"/>
                    <a:pt x="995382" y="847909"/>
                  </a:cubicBezTo>
                  <a:cubicBezTo>
                    <a:pt x="960636" y="812761"/>
                    <a:pt x="925496" y="777612"/>
                    <a:pt x="890355" y="742858"/>
                  </a:cubicBezTo>
                  <a:cubicBezTo>
                    <a:pt x="888381" y="740884"/>
                    <a:pt x="885617" y="738909"/>
                    <a:pt x="884828" y="738119"/>
                  </a:cubicBezTo>
                  <a:cubicBezTo>
                    <a:pt x="872983" y="749177"/>
                    <a:pt x="862322" y="759840"/>
                    <a:pt x="850872" y="770898"/>
                  </a:cubicBezTo>
                  <a:close/>
                  <a:moveTo>
                    <a:pt x="139377" y="366888"/>
                  </a:moveTo>
                  <a:cubicBezTo>
                    <a:pt x="108185" y="366888"/>
                    <a:pt x="78178" y="366888"/>
                    <a:pt x="48170" y="366888"/>
                  </a:cubicBezTo>
                  <a:cubicBezTo>
                    <a:pt x="48170" y="393743"/>
                    <a:pt x="48170" y="419808"/>
                    <a:pt x="48170" y="446268"/>
                  </a:cubicBezTo>
                  <a:cubicBezTo>
                    <a:pt x="78572" y="446268"/>
                    <a:pt x="108580" y="446268"/>
                    <a:pt x="139377" y="446268"/>
                  </a:cubicBezTo>
                  <a:cubicBezTo>
                    <a:pt x="139377" y="419413"/>
                    <a:pt x="139377" y="393743"/>
                    <a:pt x="139377" y="366888"/>
                  </a:cubicBezTo>
                  <a:close/>
                </a:path>
              </a:pathLst>
            </a:custGeom>
            <a:grpFill/>
            <a:ln w="3948" cap="flat">
              <a:noFill/>
              <a:prstDash val="solid"/>
              <a:miter/>
            </a:ln>
          </p:spPr>
          <p:txBody>
            <a:bodyPr rtlCol="0" anchor="ctr"/>
            <a:lstStyle/>
            <a:p>
              <a:endParaRPr lang="en-US"/>
            </a:p>
          </p:txBody>
        </p:sp>
        <p:sp>
          <p:nvSpPr>
            <p:cNvPr id="84" name="Freeform 970">
              <a:extLst>
                <a:ext uri="{FF2B5EF4-FFF2-40B4-BE49-F238E27FC236}">
                  <a16:creationId xmlns:a16="http://schemas.microsoft.com/office/drawing/2014/main" id="{D8533DBF-3D46-0785-225E-52BFF55BC11F}"/>
                </a:ext>
              </a:extLst>
            </p:cNvPr>
            <p:cNvSpPr/>
            <p:nvPr/>
          </p:nvSpPr>
          <p:spPr>
            <a:xfrm>
              <a:off x="2477798" y="452519"/>
              <a:ext cx="1011865" cy="1219140"/>
            </a:xfrm>
            <a:custGeom>
              <a:avLst/>
              <a:gdLst>
                <a:gd name="connsiteX0" fmla="*/ 0 w 1011865"/>
                <a:gd name="connsiteY0" fmla="*/ 59634 h 1219140"/>
                <a:gd name="connsiteX1" fmla="*/ 22901 w 1011865"/>
                <a:gd name="connsiteY1" fmla="*/ 20141 h 1219140"/>
                <a:gd name="connsiteX2" fmla="*/ 80547 w 1011865"/>
                <a:gd name="connsiteY2" fmla="*/ 0 h 1219140"/>
                <a:gd name="connsiteX3" fmla="*/ 929839 w 1011865"/>
                <a:gd name="connsiteY3" fmla="*/ 0 h 1219140"/>
                <a:gd name="connsiteX4" fmla="*/ 936946 w 1011865"/>
                <a:gd name="connsiteY4" fmla="*/ 0 h 1219140"/>
                <a:gd name="connsiteX5" fmla="*/ 1011175 w 1011865"/>
                <a:gd name="connsiteY5" fmla="*/ 73851 h 1219140"/>
                <a:gd name="connsiteX6" fmla="*/ 1011175 w 1011865"/>
                <a:gd name="connsiteY6" fmla="*/ 277634 h 1219140"/>
                <a:gd name="connsiteX7" fmla="*/ 987485 w 1011865"/>
                <a:gd name="connsiteY7" fmla="*/ 305674 h 1219140"/>
                <a:gd name="connsiteX8" fmla="*/ 963795 w 1011865"/>
                <a:gd name="connsiteY8" fmla="*/ 277634 h 1219140"/>
                <a:gd name="connsiteX9" fmla="*/ 963795 w 1011865"/>
                <a:gd name="connsiteY9" fmla="*/ 81355 h 1219140"/>
                <a:gd name="connsiteX10" fmla="*/ 930234 w 1011865"/>
                <a:gd name="connsiteY10" fmla="*/ 47786 h 1219140"/>
                <a:gd name="connsiteX11" fmla="*/ 80941 w 1011865"/>
                <a:gd name="connsiteY11" fmla="*/ 47786 h 1219140"/>
                <a:gd name="connsiteX12" fmla="*/ 47775 w 1011865"/>
                <a:gd name="connsiteY12" fmla="*/ 80170 h 1219140"/>
                <a:gd name="connsiteX13" fmla="*/ 47775 w 1011865"/>
                <a:gd name="connsiteY13" fmla="*/ 1138576 h 1219140"/>
                <a:gd name="connsiteX14" fmla="*/ 80547 w 1011865"/>
                <a:gd name="connsiteY14" fmla="*/ 1171355 h 1219140"/>
                <a:gd name="connsiteX15" fmla="*/ 931023 w 1011865"/>
                <a:gd name="connsiteY15" fmla="*/ 1171355 h 1219140"/>
                <a:gd name="connsiteX16" fmla="*/ 963795 w 1011865"/>
                <a:gd name="connsiteY16" fmla="*/ 1138181 h 1219140"/>
                <a:gd name="connsiteX17" fmla="*/ 963795 w 1011865"/>
                <a:gd name="connsiteY17" fmla="*/ 1045373 h 1219140"/>
                <a:gd name="connsiteX18" fmla="*/ 987485 w 1011865"/>
                <a:gd name="connsiteY18" fmla="*/ 1016938 h 1219140"/>
                <a:gd name="connsiteX19" fmla="*/ 1011570 w 1011865"/>
                <a:gd name="connsiteY19" fmla="*/ 1045373 h 1219140"/>
                <a:gd name="connsiteX20" fmla="*/ 1011570 w 1011865"/>
                <a:gd name="connsiteY20" fmla="*/ 1145290 h 1219140"/>
                <a:gd name="connsiteX21" fmla="*/ 954319 w 1011865"/>
                <a:gd name="connsiteY21" fmla="*/ 1217166 h 1219140"/>
                <a:gd name="connsiteX22" fmla="*/ 949976 w 1011865"/>
                <a:gd name="connsiteY22" fmla="*/ 1219141 h 1219140"/>
                <a:gd name="connsiteX23" fmla="*/ 62384 w 1011865"/>
                <a:gd name="connsiteY23" fmla="*/ 1219141 h 1219140"/>
                <a:gd name="connsiteX24" fmla="*/ 40273 w 1011865"/>
                <a:gd name="connsiteY24" fmla="*/ 1211242 h 1219140"/>
                <a:gd name="connsiteX25" fmla="*/ 395 w 1011865"/>
                <a:gd name="connsiteY25" fmla="*/ 1159902 h 1219140"/>
                <a:gd name="connsiteX26" fmla="*/ 0 w 1011865"/>
                <a:gd name="connsiteY26" fmla="*/ 59634 h 121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11865" h="1219140">
                  <a:moveTo>
                    <a:pt x="0" y="59634"/>
                  </a:moveTo>
                  <a:cubicBezTo>
                    <a:pt x="7502" y="46206"/>
                    <a:pt x="13030" y="31594"/>
                    <a:pt x="22901" y="20141"/>
                  </a:cubicBezTo>
                  <a:cubicBezTo>
                    <a:pt x="37509" y="3554"/>
                    <a:pt x="58831" y="0"/>
                    <a:pt x="80547" y="0"/>
                  </a:cubicBezTo>
                  <a:cubicBezTo>
                    <a:pt x="363644" y="0"/>
                    <a:pt x="646741" y="0"/>
                    <a:pt x="929839" y="0"/>
                  </a:cubicBezTo>
                  <a:cubicBezTo>
                    <a:pt x="932208" y="0"/>
                    <a:pt x="934577" y="0"/>
                    <a:pt x="936946" y="0"/>
                  </a:cubicBezTo>
                  <a:cubicBezTo>
                    <a:pt x="980378" y="790"/>
                    <a:pt x="1010780" y="30409"/>
                    <a:pt x="1011175" y="73851"/>
                  </a:cubicBezTo>
                  <a:cubicBezTo>
                    <a:pt x="1011570" y="141779"/>
                    <a:pt x="1011570" y="209706"/>
                    <a:pt x="1011175" y="277634"/>
                  </a:cubicBezTo>
                  <a:cubicBezTo>
                    <a:pt x="1011175" y="295406"/>
                    <a:pt x="1002094" y="305674"/>
                    <a:pt x="987485" y="305674"/>
                  </a:cubicBezTo>
                  <a:cubicBezTo>
                    <a:pt x="972876" y="305674"/>
                    <a:pt x="963795" y="295406"/>
                    <a:pt x="963795" y="277634"/>
                  </a:cubicBezTo>
                  <a:cubicBezTo>
                    <a:pt x="963795" y="212076"/>
                    <a:pt x="963795" y="146518"/>
                    <a:pt x="963795" y="81355"/>
                  </a:cubicBezTo>
                  <a:cubicBezTo>
                    <a:pt x="963795" y="55685"/>
                    <a:pt x="955898" y="47786"/>
                    <a:pt x="930234" y="47786"/>
                  </a:cubicBezTo>
                  <a:cubicBezTo>
                    <a:pt x="647136" y="47786"/>
                    <a:pt x="364039" y="47786"/>
                    <a:pt x="80941" y="47786"/>
                  </a:cubicBezTo>
                  <a:cubicBezTo>
                    <a:pt x="55672" y="47786"/>
                    <a:pt x="47775" y="55685"/>
                    <a:pt x="47775" y="80170"/>
                  </a:cubicBezTo>
                  <a:cubicBezTo>
                    <a:pt x="47775" y="432840"/>
                    <a:pt x="47775" y="785906"/>
                    <a:pt x="47775" y="1138576"/>
                  </a:cubicBezTo>
                  <a:cubicBezTo>
                    <a:pt x="47775" y="1163456"/>
                    <a:pt x="55672" y="1171355"/>
                    <a:pt x="80547" y="1171355"/>
                  </a:cubicBezTo>
                  <a:cubicBezTo>
                    <a:pt x="364039" y="1171355"/>
                    <a:pt x="647531" y="1171355"/>
                    <a:pt x="931023" y="1171355"/>
                  </a:cubicBezTo>
                  <a:cubicBezTo>
                    <a:pt x="955503" y="1171355"/>
                    <a:pt x="963795" y="1163061"/>
                    <a:pt x="963795" y="1138181"/>
                  </a:cubicBezTo>
                  <a:cubicBezTo>
                    <a:pt x="963795" y="1107376"/>
                    <a:pt x="963795" y="1076177"/>
                    <a:pt x="963795" y="1045373"/>
                  </a:cubicBezTo>
                  <a:cubicBezTo>
                    <a:pt x="963795" y="1027996"/>
                    <a:pt x="973271" y="1016938"/>
                    <a:pt x="987485" y="1016938"/>
                  </a:cubicBezTo>
                  <a:cubicBezTo>
                    <a:pt x="1001699" y="1016938"/>
                    <a:pt x="1011570" y="1027996"/>
                    <a:pt x="1011570" y="1045373"/>
                  </a:cubicBezTo>
                  <a:cubicBezTo>
                    <a:pt x="1011965" y="1078547"/>
                    <a:pt x="1011965" y="1112116"/>
                    <a:pt x="1011570" y="1145290"/>
                  </a:cubicBezTo>
                  <a:cubicBezTo>
                    <a:pt x="1011175" y="1182413"/>
                    <a:pt x="990644" y="1207688"/>
                    <a:pt x="954319" y="1217166"/>
                  </a:cubicBezTo>
                  <a:cubicBezTo>
                    <a:pt x="952739" y="1217561"/>
                    <a:pt x="951555" y="1218351"/>
                    <a:pt x="949976" y="1219141"/>
                  </a:cubicBezTo>
                  <a:cubicBezTo>
                    <a:pt x="654243" y="1219141"/>
                    <a:pt x="358116" y="1219141"/>
                    <a:pt x="62384" y="1219141"/>
                  </a:cubicBezTo>
                  <a:cubicBezTo>
                    <a:pt x="54882" y="1216376"/>
                    <a:pt x="47380" y="1214402"/>
                    <a:pt x="40273" y="1211242"/>
                  </a:cubicBezTo>
                  <a:cubicBezTo>
                    <a:pt x="18162" y="1200974"/>
                    <a:pt x="7502" y="1181623"/>
                    <a:pt x="395" y="1159902"/>
                  </a:cubicBezTo>
                  <a:cubicBezTo>
                    <a:pt x="0" y="793409"/>
                    <a:pt x="0" y="426522"/>
                    <a:pt x="0" y="59634"/>
                  </a:cubicBezTo>
                  <a:close/>
                </a:path>
              </a:pathLst>
            </a:custGeom>
            <a:grpFill/>
            <a:ln w="3948" cap="flat">
              <a:noFill/>
              <a:prstDash val="solid"/>
              <a:miter/>
            </a:ln>
          </p:spPr>
          <p:txBody>
            <a:bodyPr rtlCol="0" anchor="ctr"/>
            <a:lstStyle/>
            <a:p>
              <a:endParaRPr lang="en-US"/>
            </a:p>
          </p:txBody>
        </p:sp>
        <p:sp>
          <p:nvSpPr>
            <p:cNvPr id="85" name="Freeform 971">
              <a:extLst>
                <a:ext uri="{FF2B5EF4-FFF2-40B4-BE49-F238E27FC236}">
                  <a16:creationId xmlns:a16="http://schemas.microsoft.com/office/drawing/2014/main" id="{94D3FC81-7701-F1DD-8F1C-EE456E3E26CD}"/>
                </a:ext>
              </a:extLst>
            </p:cNvPr>
            <p:cNvSpPr/>
            <p:nvPr/>
          </p:nvSpPr>
          <p:spPr>
            <a:xfrm>
              <a:off x="2603751" y="1495522"/>
              <a:ext cx="707561" cy="47786"/>
            </a:xfrm>
            <a:custGeom>
              <a:avLst/>
              <a:gdLst>
                <a:gd name="connsiteX0" fmla="*/ 353773 w 707561"/>
                <a:gd name="connsiteY0" fmla="*/ 395 h 47786"/>
                <a:gd name="connsiteX1" fmla="*/ 674380 w 707561"/>
                <a:gd name="connsiteY1" fmla="*/ 395 h 47786"/>
                <a:gd name="connsiteX2" fmla="*/ 689779 w 707561"/>
                <a:gd name="connsiteY2" fmla="*/ 1580 h 47786"/>
                <a:gd name="connsiteX3" fmla="*/ 707546 w 707561"/>
                <a:gd name="connsiteY3" fmla="*/ 24090 h 47786"/>
                <a:gd name="connsiteX4" fmla="*/ 690963 w 707561"/>
                <a:gd name="connsiteY4" fmla="*/ 46206 h 47786"/>
                <a:gd name="connsiteX5" fmla="*/ 673195 w 707561"/>
                <a:gd name="connsiteY5" fmla="*/ 47786 h 47786"/>
                <a:gd name="connsiteX6" fmla="*/ 34351 w 707561"/>
                <a:gd name="connsiteY6" fmla="*/ 47786 h 47786"/>
                <a:gd name="connsiteX7" fmla="*/ 17768 w 707561"/>
                <a:gd name="connsiteY7" fmla="*/ 46206 h 47786"/>
                <a:gd name="connsiteX8" fmla="*/ 0 w 707561"/>
                <a:gd name="connsiteY8" fmla="*/ 23696 h 47786"/>
                <a:gd name="connsiteX9" fmla="*/ 18952 w 707561"/>
                <a:gd name="connsiteY9" fmla="*/ 790 h 47786"/>
                <a:gd name="connsiteX10" fmla="*/ 33166 w 707561"/>
                <a:gd name="connsiteY10" fmla="*/ 0 h 47786"/>
                <a:gd name="connsiteX11" fmla="*/ 353773 w 707561"/>
                <a:gd name="connsiteY11" fmla="*/ 395 h 4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7561" h="47786">
                  <a:moveTo>
                    <a:pt x="353773" y="395"/>
                  </a:moveTo>
                  <a:cubicBezTo>
                    <a:pt x="460774" y="395"/>
                    <a:pt x="567379" y="395"/>
                    <a:pt x="674380" y="395"/>
                  </a:cubicBezTo>
                  <a:cubicBezTo>
                    <a:pt x="679513" y="395"/>
                    <a:pt x="684645" y="395"/>
                    <a:pt x="689779" y="1580"/>
                  </a:cubicBezTo>
                  <a:cubicBezTo>
                    <a:pt x="700439" y="3949"/>
                    <a:pt x="707941" y="13822"/>
                    <a:pt x="707546" y="24090"/>
                  </a:cubicBezTo>
                  <a:cubicBezTo>
                    <a:pt x="706756" y="34754"/>
                    <a:pt x="702018" y="43442"/>
                    <a:pt x="690963" y="46206"/>
                  </a:cubicBezTo>
                  <a:cubicBezTo>
                    <a:pt x="685435" y="47786"/>
                    <a:pt x="679118" y="47786"/>
                    <a:pt x="673195" y="47786"/>
                  </a:cubicBezTo>
                  <a:cubicBezTo>
                    <a:pt x="460379" y="47786"/>
                    <a:pt x="247167" y="47786"/>
                    <a:pt x="34351" y="47786"/>
                  </a:cubicBezTo>
                  <a:cubicBezTo>
                    <a:pt x="28823" y="47786"/>
                    <a:pt x="23295" y="47786"/>
                    <a:pt x="17768" y="46206"/>
                  </a:cubicBezTo>
                  <a:cubicBezTo>
                    <a:pt x="7107" y="43442"/>
                    <a:pt x="0" y="33964"/>
                    <a:pt x="0" y="23696"/>
                  </a:cubicBezTo>
                  <a:cubicBezTo>
                    <a:pt x="0" y="13033"/>
                    <a:pt x="7897" y="3159"/>
                    <a:pt x="18952" y="790"/>
                  </a:cubicBezTo>
                  <a:cubicBezTo>
                    <a:pt x="23690" y="0"/>
                    <a:pt x="28428" y="0"/>
                    <a:pt x="33166" y="0"/>
                  </a:cubicBezTo>
                  <a:cubicBezTo>
                    <a:pt x="140167" y="395"/>
                    <a:pt x="247167" y="395"/>
                    <a:pt x="353773" y="395"/>
                  </a:cubicBezTo>
                  <a:close/>
                </a:path>
              </a:pathLst>
            </a:custGeom>
            <a:grpFill/>
            <a:ln w="3948" cap="flat">
              <a:noFill/>
              <a:prstDash val="solid"/>
              <a:miter/>
            </a:ln>
          </p:spPr>
          <p:txBody>
            <a:bodyPr rtlCol="0" anchor="ctr"/>
            <a:lstStyle/>
            <a:p>
              <a:endParaRPr lang="en-US"/>
            </a:p>
          </p:txBody>
        </p:sp>
        <p:sp>
          <p:nvSpPr>
            <p:cNvPr id="94" name="Freeform 972">
              <a:extLst>
                <a:ext uri="{FF2B5EF4-FFF2-40B4-BE49-F238E27FC236}">
                  <a16:creationId xmlns:a16="http://schemas.microsoft.com/office/drawing/2014/main" id="{E2E2BB95-B1DF-F92B-DB8D-3A6026407791}"/>
                </a:ext>
              </a:extLst>
            </p:cNvPr>
            <p:cNvSpPr/>
            <p:nvPr/>
          </p:nvSpPr>
          <p:spPr>
            <a:xfrm>
              <a:off x="3441187" y="805179"/>
              <a:ext cx="47400" cy="47411"/>
            </a:xfrm>
            <a:custGeom>
              <a:avLst/>
              <a:gdLst>
                <a:gd name="connsiteX0" fmla="*/ 24095 w 47400"/>
                <a:gd name="connsiteY0" fmla="*/ 47401 h 47411"/>
                <a:gd name="connsiteX1" fmla="*/ 10 w 47400"/>
                <a:gd name="connsiteY1" fmla="*/ 24101 h 47411"/>
                <a:gd name="connsiteX2" fmla="*/ 23306 w 47400"/>
                <a:gd name="connsiteY2" fmla="*/ 10 h 47411"/>
                <a:gd name="connsiteX3" fmla="*/ 47391 w 47400"/>
                <a:gd name="connsiteY3" fmla="*/ 23311 h 47411"/>
                <a:gd name="connsiteX4" fmla="*/ 24095 w 47400"/>
                <a:gd name="connsiteY4" fmla="*/ 47401 h 47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00" h="47411">
                  <a:moveTo>
                    <a:pt x="24095" y="47401"/>
                  </a:moveTo>
                  <a:cubicBezTo>
                    <a:pt x="11461" y="47796"/>
                    <a:pt x="405" y="36738"/>
                    <a:pt x="10" y="24101"/>
                  </a:cubicBezTo>
                  <a:cubicBezTo>
                    <a:pt x="-384" y="11463"/>
                    <a:pt x="10671" y="405"/>
                    <a:pt x="23306" y="10"/>
                  </a:cubicBezTo>
                  <a:cubicBezTo>
                    <a:pt x="35545" y="-385"/>
                    <a:pt x="46996" y="11068"/>
                    <a:pt x="47391" y="23311"/>
                  </a:cubicBezTo>
                  <a:cubicBezTo>
                    <a:pt x="47786" y="35948"/>
                    <a:pt x="36730" y="47401"/>
                    <a:pt x="24095" y="47401"/>
                  </a:cubicBezTo>
                  <a:close/>
                </a:path>
              </a:pathLst>
            </a:custGeom>
            <a:grpFill/>
            <a:ln w="3948" cap="flat">
              <a:noFill/>
              <a:prstDash val="solid"/>
              <a:miter/>
            </a:ln>
          </p:spPr>
          <p:txBody>
            <a:bodyPr rtlCol="0" anchor="ctr"/>
            <a:lstStyle/>
            <a:p>
              <a:endParaRPr lang="en-US"/>
            </a:p>
          </p:txBody>
        </p:sp>
        <p:sp>
          <p:nvSpPr>
            <p:cNvPr id="105" name="Freeform 973">
              <a:extLst>
                <a:ext uri="{FF2B5EF4-FFF2-40B4-BE49-F238E27FC236}">
                  <a16:creationId xmlns:a16="http://schemas.microsoft.com/office/drawing/2014/main" id="{5E1B898A-5315-26E4-CF1A-5EBAB3A6CC49}"/>
                </a:ext>
              </a:extLst>
            </p:cNvPr>
            <p:cNvSpPr/>
            <p:nvPr/>
          </p:nvSpPr>
          <p:spPr>
            <a:xfrm>
              <a:off x="3047930" y="1362816"/>
              <a:ext cx="46601" cy="47017"/>
            </a:xfrm>
            <a:custGeom>
              <a:avLst/>
              <a:gdLst>
                <a:gd name="connsiteX0" fmla="*/ 23306 w 46601"/>
                <a:gd name="connsiteY0" fmla="*/ 11 h 47017"/>
                <a:gd name="connsiteX1" fmla="*/ 46601 w 46601"/>
                <a:gd name="connsiteY1" fmla="*/ 23706 h 47017"/>
                <a:gd name="connsiteX2" fmla="*/ 22911 w 46601"/>
                <a:gd name="connsiteY2" fmla="*/ 47007 h 47017"/>
                <a:gd name="connsiteX3" fmla="*/ 11 w 46601"/>
                <a:gd name="connsiteY3" fmla="*/ 22916 h 47017"/>
                <a:gd name="connsiteX4" fmla="*/ 23306 w 46601"/>
                <a:gd name="connsiteY4" fmla="*/ 11 h 47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01" h="47017">
                  <a:moveTo>
                    <a:pt x="23306" y="11"/>
                  </a:moveTo>
                  <a:cubicBezTo>
                    <a:pt x="35941" y="11"/>
                    <a:pt x="46601" y="11069"/>
                    <a:pt x="46601" y="23706"/>
                  </a:cubicBezTo>
                  <a:cubicBezTo>
                    <a:pt x="46601" y="36344"/>
                    <a:pt x="35546" y="47402"/>
                    <a:pt x="22911" y="47007"/>
                  </a:cubicBezTo>
                  <a:cubicBezTo>
                    <a:pt x="10276" y="47007"/>
                    <a:pt x="-384" y="35949"/>
                    <a:pt x="11" y="22916"/>
                  </a:cubicBezTo>
                  <a:cubicBezTo>
                    <a:pt x="-384" y="10279"/>
                    <a:pt x="10276" y="-384"/>
                    <a:pt x="23306" y="11"/>
                  </a:cubicBezTo>
                  <a:close/>
                </a:path>
              </a:pathLst>
            </a:custGeom>
            <a:grpFill/>
            <a:ln w="3948" cap="flat">
              <a:noFill/>
              <a:prstDash val="solid"/>
              <a:miter/>
            </a:ln>
          </p:spPr>
          <p:txBody>
            <a:bodyPr rtlCol="0" anchor="ctr"/>
            <a:lstStyle/>
            <a:p>
              <a:endParaRPr lang="en-US"/>
            </a:p>
          </p:txBody>
        </p:sp>
        <p:sp>
          <p:nvSpPr>
            <p:cNvPr id="106" name="Freeform 974">
              <a:extLst>
                <a:ext uri="{FF2B5EF4-FFF2-40B4-BE49-F238E27FC236}">
                  <a16:creationId xmlns:a16="http://schemas.microsoft.com/office/drawing/2014/main" id="{8318F75F-568F-5DD2-FDBD-981DD7FD68D2}"/>
                </a:ext>
              </a:extLst>
            </p:cNvPr>
            <p:cNvSpPr/>
            <p:nvPr/>
          </p:nvSpPr>
          <p:spPr>
            <a:xfrm>
              <a:off x="3171886" y="997485"/>
              <a:ext cx="142625" cy="142221"/>
            </a:xfrm>
            <a:custGeom>
              <a:avLst/>
              <a:gdLst>
                <a:gd name="connsiteX0" fmla="*/ 72683 w 142625"/>
                <a:gd name="connsiteY0" fmla="*/ 33 h 142221"/>
                <a:gd name="connsiteX1" fmla="*/ 142569 w 142625"/>
                <a:gd name="connsiteY1" fmla="*/ 72305 h 142221"/>
                <a:gd name="connsiteX2" fmla="*/ 70314 w 142625"/>
                <a:gd name="connsiteY2" fmla="*/ 142207 h 142221"/>
                <a:gd name="connsiteX3" fmla="*/ 33 w 142625"/>
                <a:gd name="connsiteY3" fmla="*/ 67961 h 142221"/>
                <a:gd name="connsiteX4" fmla="*/ 72683 w 142625"/>
                <a:gd name="connsiteY4" fmla="*/ 33 h 142221"/>
                <a:gd name="connsiteX5" fmla="*/ 72683 w 142625"/>
                <a:gd name="connsiteY5" fmla="*/ 47819 h 142221"/>
                <a:gd name="connsiteX6" fmla="*/ 47808 w 142625"/>
                <a:gd name="connsiteY6" fmla="*/ 69540 h 142221"/>
                <a:gd name="connsiteX7" fmla="*/ 69919 w 142625"/>
                <a:gd name="connsiteY7" fmla="*/ 94421 h 142221"/>
                <a:gd name="connsiteX8" fmla="*/ 94794 w 142625"/>
                <a:gd name="connsiteY8" fmla="*/ 72700 h 142221"/>
                <a:gd name="connsiteX9" fmla="*/ 72683 w 142625"/>
                <a:gd name="connsiteY9" fmla="*/ 47819 h 142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625" h="142221">
                  <a:moveTo>
                    <a:pt x="72683" y="33"/>
                  </a:moveTo>
                  <a:cubicBezTo>
                    <a:pt x="112167" y="1218"/>
                    <a:pt x="144148" y="33997"/>
                    <a:pt x="142569" y="72305"/>
                  </a:cubicBezTo>
                  <a:cubicBezTo>
                    <a:pt x="141385" y="111797"/>
                    <a:pt x="109008" y="142997"/>
                    <a:pt x="70314" y="142207"/>
                  </a:cubicBezTo>
                  <a:cubicBezTo>
                    <a:pt x="29646" y="141417"/>
                    <a:pt x="-1151" y="108638"/>
                    <a:pt x="33" y="67961"/>
                  </a:cubicBezTo>
                  <a:cubicBezTo>
                    <a:pt x="1218" y="29653"/>
                    <a:pt x="33989" y="-1152"/>
                    <a:pt x="72683" y="33"/>
                  </a:cubicBezTo>
                  <a:close/>
                  <a:moveTo>
                    <a:pt x="72683" y="47819"/>
                  </a:moveTo>
                  <a:cubicBezTo>
                    <a:pt x="59258" y="47029"/>
                    <a:pt x="48598" y="56508"/>
                    <a:pt x="47808" y="69540"/>
                  </a:cubicBezTo>
                  <a:cubicBezTo>
                    <a:pt x="47019" y="82573"/>
                    <a:pt x="56890" y="93631"/>
                    <a:pt x="69919" y="94421"/>
                  </a:cubicBezTo>
                  <a:cubicBezTo>
                    <a:pt x="82949" y="95211"/>
                    <a:pt x="94004" y="85732"/>
                    <a:pt x="94794" y="72700"/>
                  </a:cubicBezTo>
                  <a:cubicBezTo>
                    <a:pt x="95583" y="59667"/>
                    <a:pt x="85318" y="48609"/>
                    <a:pt x="72683" y="47819"/>
                  </a:cubicBezTo>
                  <a:close/>
                </a:path>
              </a:pathLst>
            </a:custGeom>
            <a:grpFill/>
            <a:ln w="3948" cap="flat">
              <a:noFill/>
              <a:prstDash val="solid"/>
              <a:miter/>
            </a:ln>
          </p:spPr>
          <p:txBody>
            <a:bodyPr rtlCol="0" anchor="ctr"/>
            <a:lstStyle/>
            <a:p>
              <a:endParaRPr lang="en-US"/>
            </a:p>
          </p:txBody>
        </p:sp>
        <p:sp>
          <p:nvSpPr>
            <p:cNvPr id="107" name="Freeform 975">
              <a:extLst>
                <a:ext uri="{FF2B5EF4-FFF2-40B4-BE49-F238E27FC236}">
                  <a16:creationId xmlns:a16="http://schemas.microsoft.com/office/drawing/2014/main" id="{0E8E2B48-8BB0-17D7-62BE-4E1B6D700EB6}"/>
                </a:ext>
              </a:extLst>
            </p:cNvPr>
            <p:cNvSpPr/>
            <p:nvPr/>
          </p:nvSpPr>
          <p:spPr>
            <a:xfrm>
              <a:off x="3338537" y="1180765"/>
              <a:ext cx="142539" cy="142177"/>
            </a:xfrm>
            <a:custGeom>
              <a:avLst/>
              <a:gdLst>
                <a:gd name="connsiteX0" fmla="*/ 71469 w 142539"/>
                <a:gd name="connsiteY0" fmla="*/ 0 h 142177"/>
                <a:gd name="connsiteX1" fmla="*/ 142540 w 142539"/>
                <a:gd name="connsiteY1" fmla="*/ 71087 h 142177"/>
                <a:gd name="connsiteX2" fmla="*/ 71469 w 142539"/>
                <a:gd name="connsiteY2" fmla="*/ 142174 h 142177"/>
                <a:gd name="connsiteX3" fmla="*/ 4 w 142539"/>
                <a:gd name="connsiteY3" fmla="*/ 70297 h 142177"/>
                <a:gd name="connsiteX4" fmla="*/ 71469 w 142539"/>
                <a:gd name="connsiteY4" fmla="*/ 0 h 142177"/>
                <a:gd name="connsiteX5" fmla="*/ 47779 w 142539"/>
                <a:gd name="connsiteY5" fmla="*/ 71482 h 142177"/>
                <a:gd name="connsiteX6" fmla="*/ 71469 w 142539"/>
                <a:gd name="connsiteY6" fmla="*/ 94783 h 142177"/>
                <a:gd name="connsiteX7" fmla="*/ 94764 w 142539"/>
                <a:gd name="connsiteY7" fmla="*/ 71087 h 142177"/>
                <a:gd name="connsiteX8" fmla="*/ 71074 w 142539"/>
                <a:gd name="connsiteY8" fmla="*/ 47786 h 142177"/>
                <a:gd name="connsiteX9" fmla="*/ 47779 w 142539"/>
                <a:gd name="connsiteY9" fmla="*/ 71482 h 142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539" h="142177">
                  <a:moveTo>
                    <a:pt x="71469" y="0"/>
                  </a:moveTo>
                  <a:cubicBezTo>
                    <a:pt x="110558" y="395"/>
                    <a:pt x="142540" y="31989"/>
                    <a:pt x="142540" y="71087"/>
                  </a:cubicBezTo>
                  <a:cubicBezTo>
                    <a:pt x="142540" y="109790"/>
                    <a:pt x="110558" y="142174"/>
                    <a:pt x="71469" y="142174"/>
                  </a:cubicBezTo>
                  <a:cubicBezTo>
                    <a:pt x="31985" y="142569"/>
                    <a:pt x="-391" y="109790"/>
                    <a:pt x="4" y="70297"/>
                  </a:cubicBezTo>
                  <a:cubicBezTo>
                    <a:pt x="399" y="31199"/>
                    <a:pt x="31985" y="0"/>
                    <a:pt x="71469" y="0"/>
                  </a:cubicBezTo>
                  <a:close/>
                  <a:moveTo>
                    <a:pt x="47779" y="71482"/>
                  </a:moveTo>
                  <a:cubicBezTo>
                    <a:pt x="47779" y="84514"/>
                    <a:pt x="58439" y="94783"/>
                    <a:pt x="71469" y="94783"/>
                  </a:cubicBezTo>
                  <a:cubicBezTo>
                    <a:pt x="84104" y="94783"/>
                    <a:pt x="95159" y="84119"/>
                    <a:pt x="94764" y="71087"/>
                  </a:cubicBezTo>
                  <a:cubicBezTo>
                    <a:pt x="94764" y="58449"/>
                    <a:pt x="84104" y="47786"/>
                    <a:pt x="71074" y="47786"/>
                  </a:cubicBezTo>
                  <a:cubicBezTo>
                    <a:pt x="58045" y="47786"/>
                    <a:pt x="47779" y="58449"/>
                    <a:pt x="47779" y="71482"/>
                  </a:cubicBezTo>
                  <a:close/>
                </a:path>
              </a:pathLst>
            </a:custGeom>
            <a:grpFill/>
            <a:ln w="3948" cap="flat">
              <a:noFill/>
              <a:prstDash val="solid"/>
              <a:miter/>
            </a:ln>
          </p:spPr>
          <p:txBody>
            <a:bodyPr rtlCol="0" anchor="ctr"/>
            <a:lstStyle/>
            <a:p>
              <a:endParaRPr lang="en-US"/>
            </a:p>
          </p:txBody>
        </p:sp>
        <p:sp>
          <p:nvSpPr>
            <p:cNvPr id="109" name="Freeform 976">
              <a:extLst>
                <a:ext uri="{FF2B5EF4-FFF2-40B4-BE49-F238E27FC236}">
                  <a16:creationId xmlns:a16="http://schemas.microsoft.com/office/drawing/2014/main" id="{0029D872-B697-6103-F85B-D2001979C40E}"/>
                </a:ext>
              </a:extLst>
            </p:cNvPr>
            <p:cNvSpPr/>
            <p:nvPr/>
          </p:nvSpPr>
          <p:spPr>
            <a:xfrm>
              <a:off x="3225080" y="1035826"/>
              <a:ext cx="174980" cy="273686"/>
            </a:xfrm>
            <a:custGeom>
              <a:avLst/>
              <a:gdLst>
                <a:gd name="connsiteX0" fmla="*/ 146232 w 174980"/>
                <a:gd name="connsiteY0" fmla="*/ 0 h 273686"/>
                <a:gd name="connsiteX1" fmla="*/ 173870 w 174980"/>
                <a:gd name="connsiteY1" fmla="*/ 30015 h 273686"/>
                <a:gd name="connsiteX2" fmla="*/ 167948 w 174980"/>
                <a:gd name="connsiteY2" fmla="*/ 43047 h 273686"/>
                <a:gd name="connsiteX3" fmla="*/ 48708 w 174980"/>
                <a:gd name="connsiteY3" fmla="*/ 253938 h 273686"/>
                <a:gd name="connsiteX4" fmla="*/ 45549 w 174980"/>
                <a:gd name="connsiteY4" fmla="*/ 259072 h 273686"/>
                <a:gd name="connsiteX5" fmla="*/ 12383 w 174980"/>
                <a:gd name="connsiteY5" fmla="*/ 270920 h 273686"/>
                <a:gd name="connsiteX6" fmla="*/ 4091 w 174980"/>
                <a:gd name="connsiteY6" fmla="*/ 236167 h 273686"/>
                <a:gd name="connsiteX7" fmla="*/ 130044 w 174980"/>
                <a:gd name="connsiteY7" fmla="*/ 13822 h 273686"/>
                <a:gd name="connsiteX8" fmla="*/ 146232 w 174980"/>
                <a:gd name="connsiteY8" fmla="*/ 0 h 27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980" h="273686">
                  <a:moveTo>
                    <a:pt x="146232" y="0"/>
                  </a:moveTo>
                  <a:cubicBezTo>
                    <a:pt x="167948" y="0"/>
                    <a:pt x="178609" y="14612"/>
                    <a:pt x="173870" y="30015"/>
                  </a:cubicBezTo>
                  <a:cubicBezTo>
                    <a:pt x="172291" y="34359"/>
                    <a:pt x="170317" y="38703"/>
                    <a:pt x="167948" y="43047"/>
                  </a:cubicBezTo>
                  <a:cubicBezTo>
                    <a:pt x="128070" y="113344"/>
                    <a:pt x="88586" y="183641"/>
                    <a:pt x="48708" y="253938"/>
                  </a:cubicBezTo>
                  <a:cubicBezTo>
                    <a:pt x="47918" y="255518"/>
                    <a:pt x="46733" y="257493"/>
                    <a:pt x="45549" y="259072"/>
                  </a:cubicBezTo>
                  <a:cubicBezTo>
                    <a:pt x="37257" y="272500"/>
                    <a:pt x="24228" y="277239"/>
                    <a:pt x="12383" y="270920"/>
                  </a:cubicBezTo>
                  <a:cubicBezTo>
                    <a:pt x="143" y="264207"/>
                    <a:pt x="-3806" y="249989"/>
                    <a:pt x="4091" y="236167"/>
                  </a:cubicBezTo>
                  <a:cubicBezTo>
                    <a:pt x="45944" y="161920"/>
                    <a:pt x="87401" y="87674"/>
                    <a:pt x="130044" y="13822"/>
                  </a:cubicBezTo>
                  <a:cubicBezTo>
                    <a:pt x="133992" y="7109"/>
                    <a:pt x="142679" y="2765"/>
                    <a:pt x="146232" y="0"/>
                  </a:cubicBezTo>
                  <a:close/>
                </a:path>
              </a:pathLst>
            </a:custGeom>
            <a:grpFill/>
            <a:ln w="3948" cap="flat">
              <a:noFill/>
              <a:prstDash val="solid"/>
              <a:miter/>
            </a:ln>
          </p:spPr>
          <p:txBody>
            <a:bodyPr rtlCol="0" anchor="ctr"/>
            <a:lstStyle/>
            <a:p>
              <a:endParaRPr lang="en-US"/>
            </a:p>
          </p:txBody>
        </p:sp>
        <p:sp>
          <p:nvSpPr>
            <p:cNvPr id="110" name="Freeform 977">
              <a:extLst>
                <a:ext uri="{FF2B5EF4-FFF2-40B4-BE49-F238E27FC236}">
                  <a16:creationId xmlns:a16="http://schemas.microsoft.com/office/drawing/2014/main" id="{69F9329D-1DB7-171C-C896-1D5186621C7F}"/>
                </a:ext>
              </a:extLst>
            </p:cNvPr>
            <p:cNvSpPr/>
            <p:nvPr/>
          </p:nvSpPr>
          <p:spPr>
            <a:xfrm>
              <a:off x="2603741" y="1362431"/>
              <a:ext cx="403542" cy="47391"/>
            </a:xfrm>
            <a:custGeom>
              <a:avLst/>
              <a:gdLst>
                <a:gd name="connsiteX0" fmla="*/ 374314 w 403542"/>
                <a:gd name="connsiteY0" fmla="*/ 0 h 47391"/>
                <a:gd name="connsiteX1" fmla="*/ 306403 w 403542"/>
                <a:gd name="connsiteY1" fmla="*/ 0 h 47391"/>
                <a:gd name="connsiteX2" fmla="*/ 245993 w 403542"/>
                <a:gd name="connsiteY2" fmla="*/ 0 h 47391"/>
                <a:gd name="connsiteX3" fmla="*/ 187952 w 403542"/>
                <a:gd name="connsiteY3" fmla="*/ 0 h 47391"/>
                <a:gd name="connsiteX4" fmla="*/ 142546 w 403542"/>
                <a:gd name="connsiteY4" fmla="*/ 0 h 47391"/>
                <a:gd name="connsiteX5" fmla="*/ 98324 w 403542"/>
                <a:gd name="connsiteY5" fmla="*/ 0 h 47391"/>
                <a:gd name="connsiteX6" fmla="*/ 29228 w 403542"/>
                <a:gd name="connsiteY6" fmla="*/ 0 h 47391"/>
                <a:gd name="connsiteX7" fmla="*/ 10 w 403542"/>
                <a:gd name="connsiteY7" fmla="*/ 24091 h 47391"/>
                <a:gd name="connsiteX8" fmla="*/ 28833 w 403542"/>
                <a:gd name="connsiteY8" fmla="*/ 47391 h 47391"/>
                <a:gd name="connsiteX9" fmla="*/ 142151 w 403542"/>
                <a:gd name="connsiteY9" fmla="*/ 47391 h 47391"/>
                <a:gd name="connsiteX10" fmla="*/ 246387 w 403542"/>
                <a:gd name="connsiteY10" fmla="*/ 47391 h 47391"/>
                <a:gd name="connsiteX11" fmla="*/ 374314 w 403542"/>
                <a:gd name="connsiteY11" fmla="*/ 47391 h 47391"/>
                <a:gd name="connsiteX12" fmla="*/ 403532 w 403542"/>
                <a:gd name="connsiteY12" fmla="*/ 22906 h 47391"/>
                <a:gd name="connsiteX13" fmla="*/ 374314 w 403542"/>
                <a:gd name="connsiteY13" fmla="*/ 0 h 4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3542" h="47391">
                  <a:moveTo>
                    <a:pt x="374314" y="0"/>
                  </a:moveTo>
                  <a:cubicBezTo>
                    <a:pt x="351809" y="0"/>
                    <a:pt x="328908" y="0"/>
                    <a:pt x="306403" y="0"/>
                  </a:cubicBezTo>
                  <a:cubicBezTo>
                    <a:pt x="286266" y="0"/>
                    <a:pt x="266129" y="0"/>
                    <a:pt x="245993" y="0"/>
                  </a:cubicBezTo>
                  <a:cubicBezTo>
                    <a:pt x="226646" y="0"/>
                    <a:pt x="207299" y="0"/>
                    <a:pt x="187952" y="0"/>
                  </a:cubicBezTo>
                  <a:cubicBezTo>
                    <a:pt x="172948" y="0"/>
                    <a:pt x="157944" y="0"/>
                    <a:pt x="142546" y="0"/>
                  </a:cubicBezTo>
                  <a:cubicBezTo>
                    <a:pt x="127937" y="0"/>
                    <a:pt x="112933" y="0"/>
                    <a:pt x="98324" y="0"/>
                  </a:cubicBezTo>
                  <a:cubicBezTo>
                    <a:pt x="75423" y="0"/>
                    <a:pt x="52128" y="0"/>
                    <a:pt x="29228" y="0"/>
                  </a:cubicBezTo>
                  <a:cubicBezTo>
                    <a:pt x="11065" y="0"/>
                    <a:pt x="-385" y="9478"/>
                    <a:pt x="10" y="24091"/>
                  </a:cubicBezTo>
                  <a:cubicBezTo>
                    <a:pt x="405" y="38308"/>
                    <a:pt x="11460" y="47391"/>
                    <a:pt x="28833" y="47391"/>
                  </a:cubicBezTo>
                  <a:cubicBezTo>
                    <a:pt x="66737" y="47391"/>
                    <a:pt x="104246" y="47391"/>
                    <a:pt x="142151" y="47391"/>
                  </a:cubicBezTo>
                  <a:cubicBezTo>
                    <a:pt x="176896" y="47391"/>
                    <a:pt x="211642" y="47391"/>
                    <a:pt x="246387" y="47391"/>
                  </a:cubicBezTo>
                  <a:cubicBezTo>
                    <a:pt x="289030" y="47391"/>
                    <a:pt x="331672" y="47391"/>
                    <a:pt x="374314" y="47391"/>
                  </a:cubicBezTo>
                  <a:cubicBezTo>
                    <a:pt x="392477" y="47391"/>
                    <a:pt x="403927" y="37518"/>
                    <a:pt x="403532" y="22906"/>
                  </a:cubicBezTo>
                  <a:cubicBezTo>
                    <a:pt x="402743" y="9083"/>
                    <a:pt x="392082" y="0"/>
                    <a:pt x="374314" y="0"/>
                  </a:cubicBezTo>
                  <a:close/>
                </a:path>
              </a:pathLst>
            </a:custGeom>
            <a:grpFill/>
            <a:ln w="3948" cap="flat">
              <a:noFill/>
              <a:prstDash val="solid"/>
              <a:miter/>
            </a:ln>
          </p:spPr>
          <p:txBody>
            <a:bodyPr rtlCol="0" anchor="ctr"/>
            <a:lstStyle/>
            <a:p>
              <a:endParaRPr lang="en-US"/>
            </a:p>
          </p:txBody>
        </p:sp>
        <p:sp>
          <p:nvSpPr>
            <p:cNvPr id="119" name="Freeform 978">
              <a:extLst>
                <a:ext uri="{FF2B5EF4-FFF2-40B4-BE49-F238E27FC236}">
                  <a16:creationId xmlns:a16="http://schemas.microsoft.com/office/drawing/2014/main" id="{5A4DB904-686A-54E9-DF61-753F15A2AF07}"/>
                </a:ext>
              </a:extLst>
            </p:cNvPr>
            <p:cNvSpPr/>
            <p:nvPr/>
          </p:nvSpPr>
          <p:spPr>
            <a:xfrm>
              <a:off x="2603741" y="1228946"/>
              <a:ext cx="403542" cy="47391"/>
            </a:xfrm>
            <a:custGeom>
              <a:avLst/>
              <a:gdLst>
                <a:gd name="connsiteX0" fmla="*/ 374314 w 403542"/>
                <a:gd name="connsiteY0" fmla="*/ 0 h 47391"/>
                <a:gd name="connsiteX1" fmla="*/ 306403 w 403542"/>
                <a:gd name="connsiteY1" fmla="*/ 0 h 47391"/>
                <a:gd name="connsiteX2" fmla="*/ 245993 w 403542"/>
                <a:gd name="connsiteY2" fmla="*/ 0 h 47391"/>
                <a:gd name="connsiteX3" fmla="*/ 187952 w 403542"/>
                <a:gd name="connsiteY3" fmla="*/ 0 h 47391"/>
                <a:gd name="connsiteX4" fmla="*/ 142546 w 403542"/>
                <a:gd name="connsiteY4" fmla="*/ 0 h 47391"/>
                <a:gd name="connsiteX5" fmla="*/ 98324 w 403542"/>
                <a:gd name="connsiteY5" fmla="*/ 0 h 47391"/>
                <a:gd name="connsiteX6" fmla="*/ 29228 w 403542"/>
                <a:gd name="connsiteY6" fmla="*/ 0 h 47391"/>
                <a:gd name="connsiteX7" fmla="*/ 10 w 403542"/>
                <a:gd name="connsiteY7" fmla="*/ 24090 h 47391"/>
                <a:gd name="connsiteX8" fmla="*/ 28833 w 403542"/>
                <a:gd name="connsiteY8" fmla="*/ 47391 h 47391"/>
                <a:gd name="connsiteX9" fmla="*/ 142151 w 403542"/>
                <a:gd name="connsiteY9" fmla="*/ 47391 h 47391"/>
                <a:gd name="connsiteX10" fmla="*/ 246387 w 403542"/>
                <a:gd name="connsiteY10" fmla="*/ 47391 h 47391"/>
                <a:gd name="connsiteX11" fmla="*/ 374314 w 403542"/>
                <a:gd name="connsiteY11" fmla="*/ 47391 h 47391"/>
                <a:gd name="connsiteX12" fmla="*/ 403532 w 403542"/>
                <a:gd name="connsiteY12" fmla="*/ 22906 h 47391"/>
                <a:gd name="connsiteX13" fmla="*/ 374314 w 403542"/>
                <a:gd name="connsiteY13" fmla="*/ 0 h 4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3542" h="47391">
                  <a:moveTo>
                    <a:pt x="374314" y="0"/>
                  </a:moveTo>
                  <a:cubicBezTo>
                    <a:pt x="351809" y="0"/>
                    <a:pt x="328908" y="0"/>
                    <a:pt x="306403" y="0"/>
                  </a:cubicBezTo>
                  <a:cubicBezTo>
                    <a:pt x="286266" y="0"/>
                    <a:pt x="266129" y="0"/>
                    <a:pt x="245993" y="0"/>
                  </a:cubicBezTo>
                  <a:cubicBezTo>
                    <a:pt x="226646" y="0"/>
                    <a:pt x="207299" y="0"/>
                    <a:pt x="187952" y="0"/>
                  </a:cubicBezTo>
                  <a:cubicBezTo>
                    <a:pt x="172948" y="0"/>
                    <a:pt x="157944" y="0"/>
                    <a:pt x="142546" y="0"/>
                  </a:cubicBezTo>
                  <a:cubicBezTo>
                    <a:pt x="127937" y="0"/>
                    <a:pt x="112933" y="0"/>
                    <a:pt x="98324" y="0"/>
                  </a:cubicBezTo>
                  <a:cubicBezTo>
                    <a:pt x="75423" y="0"/>
                    <a:pt x="52128" y="0"/>
                    <a:pt x="29228" y="0"/>
                  </a:cubicBezTo>
                  <a:cubicBezTo>
                    <a:pt x="11065" y="0"/>
                    <a:pt x="-385" y="9478"/>
                    <a:pt x="10" y="24090"/>
                  </a:cubicBezTo>
                  <a:cubicBezTo>
                    <a:pt x="405" y="38308"/>
                    <a:pt x="11460" y="47391"/>
                    <a:pt x="28833" y="47391"/>
                  </a:cubicBezTo>
                  <a:cubicBezTo>
                    <a:pt x="66737" y="47391"/>
                    <a:pt x="104246" y="47391"/>
                    <a:pt x="142151" y="47391"/>
                  </a:cubicBezTo>
                  <a:cubicBezTo>
                    <a:pt x="176896" y="47391"/>
                    <a:pt x="211642" y="47391"/>
                    <a:pt x="246387" y="47391"/>
                  </a:cubicBezTo>
                  <a:cubicBezTo>
                    <a:pt x="289030" y="47391"/>
                    <a:pt x="331672" y="47391"/>
                    <a:pt x="374314" y="47391"/>
                  </a:cubicBezTo>
                  <a:cubicBezTo>
                    <a:pt x="392477" y="47391"/>
                    <a:pt x="403927" y="37518"/>
                    <a:pt x="403532" y="22906"/>
                  </a:cubicBezTo>
                  <a:cubicBezTo>
                    <a:pt x="402743" y="9083"/>
                    <a:pt x="392082" y="0"/>
                    <a:pt x="374314" y="0"/>
                  </a:cubicBezTo>
                  <a:close/>
                </a:path>
              </a:pathLst>
            </a:custGeom>
            <a:grpFill/>
            <a:ln w="3948" cap="flat">
              <a:noFill/>
              <a:prstDash val="solid"/>
              <a:miter/>
            </a:ln>
          </p:spPr>
          <p:txBody>
            <a:bodyPr rtlCol="0" anchor="ctr"/>
            <a:lstStyle/>
            <a:p>
              <a:endParaRPr lang="en-US"/>
            </a:p>
          </p:txBody>
        </p:sp>
      </p:grpSp>
      <p:sp>
        <p:nvSpPr>
          <p:cNvPr id="120" name="Arrow: Right 90">
            <a:extLst>
              <a:ext uri="{FF2B5EF4-FFF2-40B4-BE49-F238E27FC236}">
                <a16:creationId xmlns:a16="http://schemas.microsoft.com/office/drawing/2014/main" id="{3592EF10-1AEB-50A4-2D71-4F9ABED155E1}"/>
              </a:ext>
            </a:extLst>
          </p:cNvPr>
          <p:cNvSpPr/>
          <p:nvPr/>
        </p:nvSpPr>
        <p:spPr>
          <a:xfrm>
            <a:off x="3054534" y="4608713"/>
            <a:ext cx="369922" cy="367081"/>
          </a:xfrm>
          <a:prstGeom prst="rightArrow">
            <a:avLst>
              <a:gd name="adj1" fmla="val 32047"/>
              <a:gd name="adj2" fmla="val 50000"/>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3" name="Arrow: Right 90">
            <a:extLst>
              <a:ext uri="{FF2B5EF4-FFF2-40B4-BE49-F238E27FC236}">
                <a16:creationId xmlns:a16="http://schemas.microsoft.com/office/drawing/2014/main" id="{2D2E1F79-BA00-AA5C-232D-ACAD3A9DA12D}"/>
              </a:ext>
            </a:extLst>
          </p:cNvPr>
          <p:cNvSpPr/>
          <p:nvPr/>
        </p:nvSpPr>
        <p:spPr>
          <a:xfrm>
            <a:off x="5826853" y="4608713"/>
            <a:ext cx="413738" cy="367081"/>
          </a:xfrm>
          <a:prstGeom prst="rightArrow">
            <a:avLst>
              <a:gd name="adj1" fmla="val 32047"/>
              <a:gd name="adj2" fmla="val 50000"/>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4" name="Arrow: Right 90">
            <a:extLst>
              <a:ext uri="{FF2B5EF4-FFF2-40B4-BE49-F238E27FC236}">
                <a16:creationId xmlns:a16="http://schemas.microsoft.com/office/drawing/2014/main" id="{584B7614-AB8F-6A05-3873-05C65C505D0B}"/>
              </a:ext>
            </a:extLst>
          </p:cNvPr>
          <p:cNvSpPr/>
          <p:nvPr/>
        </p:nvSpPr>
        <p:spPr>
          <a:xfrm>
            <a:off x="8631812" y="4608713"/>
            <a:ext cx="383535" cy="367081"/>
          </a:xfrm>
          <a:prstGeom prst="rightArrow">
            <a:avLst>
              <a:gd name="adj1" fmla="val 32047"/>
              <a:gd name="adj2" fmla="val 50000"/>
            </a:avLst>
          </a:pr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7" name="Rounded Rectangle 126">
            <a:extLst>
              <a:ext uri="{FF2B5EF4-FFF2-40B4-BE49-F238E27FC236}">
                <a16:creationId xmlns:a16="http://schemas.microsoft.com/office/drawing/2014/main" id="{DF13C32B-2C2E-090B-142F-0047DA5EEF78}"/>
              </a:ext>
            </a:extLst>
          </p:cNvPr>
          <p:cNvSpPr/>
          <p:nvPr/>
        </p:nvSpPr>
        <p:spPr>
          <a:xfrm>
            <a:off x="6240592" y="6342234"/>
            <a:ext cx="5215558" cy="406333"/>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28" name="TextBox 127">
            <a:extLst>
              <a:ext uri="{FF2B5EF4-FFF2-40B4-BE49-F238E27FC236}">
                <a16:creationId xmlns:a16="http://schemas.microsoft.com/office/drawing/2014/main" id="{95ED96FF-525D-F5EC-7EE8-13AE0284766D}"/>
              </a:ext>
            </a:extLst>
          </p:cNvPr>
          <p:cNvSpPr txBox="1"/>
          <p:nvPr/>
        </p:nvSpPr>
        <p:spPr>
          <a:xfrm>
            <a:off x="6495878" y="6405513"/>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29" name="TextBox 128">
            <a:extLst>
              <a:ext uri="{FF2B5EF4-FFF2-40B4-BE49-F238E27FC236}">
                <a16:creationId xmlns:a16="http://schemas.microsoft.com/office/drawing/2014/main" id="{FB70B3C8-1CAC-D9E8-4218-E505DE728DC8}"/>
              </a:ext>
            </a:extLst>
          </p:cNvPr>
          <p:cNvSpPr txBox="1"/>
          <p:nvPr/>
        </p:nvSpPr>
        <p:spPr>
          <a:xfrm>
            <a:off x="7251879" y="6405513"/>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130" name="TextBox 129">
            <a:extLst>
              <a:ext uri="{FF2B5EF4-FFF2-40B4-BE49-F238E27FC236}">
                <a16:creationId xmlns:a16="http://schemas.microsoft.com/office/drawing/2014/main" id="{D803A5B0-4186-231F-7140-8CC57348F264}"/>
              </a:ext>
            </a:extLst>
          </p:cNvPr>
          <p:cNvSpPr txBox="1"/>
          <p:nvPr/>
        </p:nvSpPr>
        <p:spPr>
          <a:xfrm>
            <a:off x="7845878" y="6405513"/>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Sürdürülebilirliği Günlük Operasyonlara Entegre Etmek</a:t>
            </a:r>
          </a:p>
        </p:txBody>
      </p:sp>
      <p:grpSp>
        <p:nvGrpSpPr>
          <p:cNvPr id="131" name="Group 130">
            <a:extLst>
              <a:ext uri="{FF2B5EF4-FFF2-40B4-BE49-F238E27FC236}">
                <a16:creationId xmlns:a16="http://schemas.microsoft.com/office/drawing/2014/main" id="{DBA1006B-4DA6-57E4-5EFF-08DD396713BC}"/>
              </a:ext>
            </a:extLst>
          </p:cNvPr>
          <p:cNvGrpSpPr/>
          <p:nvPr/>
        </p:nvGrpSpPr>
        <p:grpSpPr>
          <a:xfrm>
            <a:off x="558803" y="1238759"/>
            <a:ext cx="740095" cy="892405"/>
            <a:chOff x="4051865" y="5165558"/>
            <a:chExt cx="946855" cy="1141714"/>
          </a:xfrm>
        </p:grpSpPr>
        <p:sp>
          <p:nvSpPr>
            <p:cNvPr id="132" name="Oval 16">
              <a:extLst>
                <a:ext uri="{FF2B5EF4-FFF2-40B4-BE49-F238E27FC236}">
                  <a16:creationId xmlns:a16="http://schemas.microsoft.com/office/drawing/2014/main" id="{57DEA3DA-9F41-5631-4775-F87FE5214489}"/>
                </a:ext>
              </a:extLst>
            </p:cNvPr>
            <p:cNvSpPr/>
            <p:nvPr/>
          </p:nvSpPr>
          <p:spPr>
            <a:xfrm>
              <a:off x="4051865" y="5165558"/>
              <a:ext cx="946855" cy="868299"/>
            </a:xfrm>
            <a:prstGeom prst="ellipse">
              <a:avLst/>
            </a:prstGeom>
            <a:solidFill>
              <a:srgbClr val="62A844"/>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3" name="TextBox 26">
              <a:extLst>
                <a:ext uri="{FF2B5EF4-FFF2-40B4-BE49-F238E27FC236}">
                  <a16:creationId xmlns:a16="http://schemas.microsoft.com/office/drawing/2014/main" id="{42BA581B-033A-D5EB-C674-87CC178FC848}"/>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nvGrpSpPr>
          <p:cNvPr id="134" name="Group 133">
            <a:extLst>
              <a:ext uri="{FF2B5EF4-FFF2-40B4-BE49-F238E27FC236}">
                <a16:creationId xmlns:a16="http://schemas.microsoft.com/office/drawing/2014/main" id="{C98070E2-5F8C-6479-F43B-3D0EA12286C8}"/>
              </a:ext>
            </a:extLst>
          </p:cNvPr>
          <p:cNvGrpSpPr/>
          <p:nvPr/>
        </p:nvGrpSpPr>
        <p:grpSpPr>
          <a:xfrm>
            <a:off x="3357252" y="1238759"/>
            <a:ext cx="740095" cy="892405"/>
            <a:chOff x="4051865" y="5165558"/>
            <a:chExt cx="946855" cy="1141714"/>
          </a:xfrm>
        </p:grpSpPr>
        <p:sp>
          <p:nvSpPr>
            <p:cNvPr id="135" name="Oval 16">
              <a:extLst>
                <a:ext uri="{FF2B5EF4-FFF2-40B4-BE49-F238E27FC236}">
                  <a16:creationId xmlns:a16="http://schemas.microsoft.com/office/drawing/2014/main" id="{F74421DD-4FB6-178C-86DC-3AB830BE8EDB}"/>
                </a:ext>
              </a:extLst>
            </p:cNvPr>
            <p:cNvSpPr/>
            <p:nvPr/>
          </p:nvSpPr>
          <p:spPr>
            <a:xfrm>
              <a:off x="4051865" y="5165558"/>
              <a:ext cx="946855" cy="868299"/>
            </a:xfrm>
            <a:prstGeom prst="ellipse">
              <a:avLst/>
            </a:prstGeom>
            <a:solidFill>
              <a:srgbClr val="0289AE"/>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36" name="TextBox 26">
              <a:extLst>
                <a:ext uri="{FF2B5EF4-FFF2-40B4-BE49-F238E27FC236}">
                  <a16:creationId xmlns:a16="http://schemas.microsoft.com/office/drawing/2014/main" id="{88484FB9-BCF6-7683-3A73-A7E79079F18C}"/>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nvGrpSpPr>
          <p:cNvPr id="137" name="Group 136">
            <a:extLst>
              <a:ext uri="{FF2B5EF4-FFF2-40B4-BE49-F238E27FC236}">
                <a16:creationId xmlns:a16="http://schemas.microsoft.com/office/drawing/2014/main" id="{28BEF9CC-7D7A-D7FE-0F29-53656079EFE2}"/>
              </a:ext>
            </a:extLst>
          </p:cNvPr>
          <p:cNvGrpSpPr/>
          <p:nvPr/>
        </p:nvGrpSpPr>
        <p:grpSpPr>
          <a:xfrm>
            <a:off x="6155701" y="1238759"/>
            <a:ext cx="740095" cy="892405"/>
            <a:chOff x="4051865" y="5165558"/>
            <a:chExt cx="946855" cy="1141714"/>
          </a:xfrm>
        </p:grpSpPr>
        <p:sp>
          <p:nvSpPr>
            <p:cNvPr id="138" name="Oval 16">
              <a:extLst>
                <a:ext uri="{FF2B5EF4-FFF2-40B4-BE49-F238E27FC236}">
                  <a16:creationId xmlns:a16="http://schemas.microsoft.com/office/drawing/2014/main" id="{28B064C8-0998-E038-C7DF-206F87BAA286}"/>
                </a:ext>
              </a:extLst>
            </p:cNvPr>
            <p:cNvSpPr/>
            <p:nvPr/>
          </p:nvSpPr>
          <p:spPr>
            <a:xfrm>
              <a:off x="4051865" y="5165558"/>
              <a:ext cx="946855" cy="868299"/>
            </a:xfrm>
            <a:prstGeom prst="ellipse">
              <a:avLst/>
            </a:prstGeom>
            <a:solidFill>
              <a:srgbClr val="3D8241"/>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9" name="TextBox 26">
              <a:extLst>
                <a:ext uri="{FF2B5EF4-FFF2-40B4-BE49-F238E27FC236}">
                  <a16:creationId xmlns:a16="http://schemas.microsoft.com/office/drawing/2014/main" id="{6C0A4B47-82E4-F10B-B9B5-BEFAC3DFE48B}"/>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nvGrpSpPr>
          <p:cNvPr id="140" name="Group 139">
            <a:extLst>
              <a:ext uri="{FF2B5EF4-FFF2-40B4-BE49-F238E27FC236}">
                <a16:creationId xmlns:a16="http://schemas.microsoft.com/office/drawing/2014/main" id="{0CC34C20-4B1B-E5BB-B3EE-FE25FAF01E06}"/>
              </a:ext>
            </a:extLst>
          </p:cNvPr>
          <p:cNvGrpSpPr/>
          <p:nvPr/>
        </p:nvGrpSpPr>
        <p:grpSpPr>
          <a:xfrm>
            <a:off x="8954149" y="1238759"/>
            <a:ext cx="740095" cy="892405"/>
            <a:chOff x="4051865" y="5165558"/>
            <a:chExt cx="946855" cy="1141714"/>
          </a:xfrm>
        </p:grpSpPr>
        <p:sp>
          <p:nvSpPr>
            <p:cNvPr id="141" name="Oval 16">
              <a:extLst>
                <a:ext uri="{FF2B5EF4-FFF2-40B4-BE49-F238E27FC236}">
                  <a16:creationId xmlns:a16="http://schemas.microsoft.com/office/drawing/2014/main" id="{59F30FEF-AC70-ABD6-6144-C6C29A28C821}"/>
                </a:ext>
              </a:extLst>
            </p:cNvPr>
            <p:cNvSpPr/>
            <p:nvPr/>
          </p:nvSpPr>
          <p:spPr>
            <a:xfrm>
              <a:off x="4051865" y="5165558"/>
              <a:ext cx="946855" cy="868299"/>
            </a:xfrm>
            <a:prstGeom prst="ellipse">
              <a:avLst/>
            </a:prstGeom>
            <a:solidFill>
              <a:srgbClr val="06677F"/>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42" name="TextBox 26">
              <a:extLst>
                <a:ext uri="{FF2B5EF4-FFF2-40B4-BE49-F238E27FC236}">
                  <a16:creationId xmlns:a16="http://schemas.microsoft.com/office/drawing/2014/main" id="{B831ECC7-B927-A7C6-4D35-A92A6A678D9C}"/>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spTree>
    <p:extLst>
      <p:ext uri="{BB962C8B-B14F-4D97-AF65-F5344CB8AC3E}">
        <p14:creationId xmlns:p14="http://schemas.microsoft.com/office/powerpoint/2010/main" val="36751090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928BF-FE07-1075-D18A-8A3CC7B535E2}"/>
            </a:ext>
          </a:extLst>
        </p:cNvPr>
        <p:cNvGrpSpPr/>
        <p:nvPr/>
      </p:nvGrpSpPr>
      <p:grpSpPr>
        <a:xfrm>
          <a:off x="0" y="0"/>
          <a:ext cx="0" cy="0"/>
          <a:chOff x="0" y="0"/>
          <a:chExt cx="0" cy="0"/>
        </a:xfrm>
      </p:grpSpPr>
      <p:pic>
        <p:nvPicPr>
          <p:cNvPr id="54" name="Graphic 53">
            <a:extLst>
              <a:ext uri="{FF2B5EF4-FFF2-40B4-BE49-F238E27FC236}">
                <a16:creationId xmlns:a16="http://schemas.microsoft.com/office/drawing/2014/main" id="{51EE9470-EB87-CB82-A1EC-F38F30A6B0D1}"/>
              </a:ext>
            </a:extLst>
          </p:cNvPr>
          <p:cNvPicPr>
            <a:picLocks noChangeAspect="1"/>
          </p:cNvPicPr>
          <p:nvPr/>
        </p:nvPicPr>
        <p:blipFill>
          <a:blip>
            <a:extLst>
              <a:ext uri="{96DAC541-7B7A-43D3-8B79-37D633B846F1}">
                <asvg:svgBlip xmlns:asvg="http://schemas.microsoft.com/office/drawing/2016/SVG/main" r:embed="rId2"/>
              </a:ext>
            </a:extLst>
          </a:blip>
          <a:srcRect l="28115" t="42749" r="41966" b="38326"/>
          <a:stretch>
            <a:fillRect/>
          </a:stretch>
        </p:blipFill>
        <p:spPr>
          <a:xfrm>
            <a:off x="7242717" y="-12932"/>
            <a:ext cx="4963973" cy="4446170"/>
          </a:xfrm>
          <a:prstGeom prst="rect">
            <a:avLst/>
          </a:prstGeom>
        </p:spPr>
      </p:pic>
      <p:sp>
        <p:nvSpPr>
          <p:cNvPr id="39" name="Rounded Rectangle 38">
            <a:extLst>
              <a:ext uri="{FF2B5EF4-FFF2-40B4-BE49-F238E27FC236}">
                <a16:creationId xmlns:a16="http://schemas.microsoft.com/office/drawing/2014/main" id="{EA6A6762-F867-BA30-8B67-F19D3EF1E8FE}"/>
              </a:ext>
            </a:extLst>
          </p:cNvPr>
          <p:cNvSpPr/>
          <p:nvPr/>
        </p:nvSpPr>
        <p:spPr>
          <a:xfrm>
            <a:off x="7841589" y="4814056"/>
            <a:ext cx="4077745" cy="1813012"/>
          </a:xfrm>
          <a:prstGeom prst="roundRect">
            <a:avLst>
              <a:gd name="adj" fmla="val 5343"/>
            </a:avLst>
          </a:prstGeom>
          <a:solidFill>
            <a:schemeClr val="bg1"/>
          </a:solidFill>
          <a:ln>
            <a:solidFill>
              <a:srgbClr val="0289AE"/>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a:extLst>
              <a:ext uri="{FF2B5EF4-FFF2-40B4-BE49-F238E27FC236}">
                <a16:creationId xmlns:a16="http://schemas.microsoft.com/office/drawing/2014/main" id="{890AC880-4B9A-8D98-0E59-A341CC84A1E7}"/>
              </a:ext>
            </a:extLst>
          </p:cNvPr>
          <p:cNvSpPr/>
          <p:nvPr/>
        </p:nvSpPr>
        <p:spPr>
          <a:xfrm>
            <a:off x="7666395" y="1762816"/>
            <a:ext cx="4077745" cy="2176159"/>
          </a:xfrm>
          <a:prstGeom prst="roundRect">
            <a:avLst>
              <a:gd name="adj" fmla="val 5343"/>
            </a:avLst>
          </a:prstGeom>
          <a:solidFill>
            <a:schemeClr val="bg1"/>
          </a:solidFill>
          <a:ln>
            <a:solidFill>
              <a:srgbClr val="3D824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72524488-9444-0B87-73B6-46D8D26F1AD4}"/>
              </a:ext>
            </a:extLst>
          </p:cNvPr>
          <p:cNvSpPr/>
          <p:nvPr/>
        </p:nvSpPr>
        <p:spPr>
          <a:xfrm>
            <a:off x="379765" y="1762816"/>
            <a:ext cx="3741100" cy="2159554"/>
          </a:xfrm>
          <a:prstGeom prst="roundRect">
            <a:avLst>
              <a:gd name="adj" fmla="val 5343"/>
            </a:avLst>
          </a:prstGeom>
          <a:solidFill>
            <a:schemeClr val="bg1"/>
          </a:solidFill>
          <a:ln>
            <a:solidFill>
              <a:srgbClr val="62A84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FD767A04-374D-E8CE-EC38-048474BA6840}"/>
              </a:ext>
            </a:extLst>
          </p:cNvPr>
          <p:cNvSpPr/>
          <p:nvPr/>
        </p:nvSpPr>
        <p:spPr>
          <a:xfrm>
            <a:off x="379765" y="4720291"/>
            <a:ext cx="3741100" cy="1906777"/>
          </a:xfrm>
          <a:prstGeom prst="roundRect">
            <a:avLst>
              <a:gd name="adj" fmla="val 5343"/>
            </a:avLst>
          </a:prstGeom>
          <a:solidFill>
            <a:schemeClr val="bg1"/>
          </a:solidFill>
          <a:ln>
            <a:solidFill>
              <a:srgbClr val="06677F"/>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1">
            <a:extLst>
              <a:ext uri="{FF2B5EF4-FFF2-40B4-BE49-F238E27FC236}">
                <a16:creationId xmlns:a16="http://schemas.microsoft.com/office/drawing/2014/main" id="{F8D5C7F2-C9D7-A287-2C60-A533C367DEEE}"/>
              </a:ext>
            </a:extLst>
          </p:cNvPr>
          <p:cNvSpPr txBox="1">
            <a:spLocks/>
          </p:cNvSpPr>
          <p:nvPr/>
        </p:nvSpPr>
        <p:spPr>
          <a:xfrm>
            <a:off x="-157000" y="319075"/>
            <a:ext cx="666061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Değişimi Hayata Geçirmek – Kalıcı Hale Getirmek…</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83689FF0-CCBF-7E1D-F674-9A6392085B02}"/>
              </a:ext>
            </a:extLst>
          </p:cNvPr>
          <p:cNvCxnSpPr>
            <a:cxnSpLocks/>
          </p:cNvCxnSpPr>
          <p:nvPr/>
        </p:nvCxnSpPr>
        <p:spPr>
          <a:xfrm>
            <a:off x="0" y="1375127"/>
            <a:ext cx="6096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7" name="Google Shape;268;p19">
            <a:extLst>
              <a:ext uri="{FF2B5EF4-FFF2-40B4-BE49-F238E27FC236}">
                <a16:creationId xmlns:a16="http://schemas.microsoft.com/office/drawing/2014/main" id="{1DC8CB44-17BF-DF32-2613-A008FBB39E32}"/>
              </a:ext>
            </a:extLst>
          </p:cNvPr>
          <p:cNvSpPr/>
          <p:nvPr/>
        </p:nvSpPr>
        <p:spPr>
          <a:xfrm rot="1621219" flipH="1">
            <a:off x="5634306" y="1639834"/>
            <a:ext cx="1040784" cy="359448"/>
          </a:xfrm>
          <a:custGeom>
            <a:avLst/>
            <a:gdLst/>
            <a:ahLst/>
            <a:cxnLst/>
            <a:rect l="l" t="t" r="r" b="b"/>
            <a:pathLst>
              <a:path w="865346" h="302323" extrusionOk="0">
                <a:moveTo>
                  <a:pt x="804767" y="256985"/>
                </a:moveTo>
                <a:cubicBezTo>
                  <a:pt x="792099" y="247745"/>
                  <a:pt x="777240" y="238125"/>
                  <a:pt x="761047" y="227648"/>
                </a:cubicBezTo>
                <a:cubicBezTo>
                  <a:pt x="756952" y="224981"/>
                  <a:pt x="752856" y="222314"/>
                  <a:pt x="748665" y="219551"/>
                </a:cubicBezTo>
                <a:cubicBezTo>
                  <a:pt x="744379" y="216980"/>
                  <a:pt x="739997" y="214313"/>
                  <a:pt x="735521" y="211646"/>
                </a:cubicBezTo>
                <a:cubicBezTo>
                  <a:pt x="726567" y="206312"/>
                  <a:pt x="717328" y="200787"/>
                  <a:pt x="707803" y="195072"/>
                </a:cubicBezTo>
                <a:cubicBezTo>
                  <a:pt x="688276" y="184594"/>
                  <a:pt x="667988" y="172688"/>
                  <a:pt x="646176" y="162211"/>
                </a:cubicBezTo>
                <a:cubicBezTo>
                  <a:pt x="624650" y="150971"/>
                  <a:pt x="601599" y="140970"/>
                  <a:pt x="578263" y="130397"/>
                </a:cubicBezTo>
                <a:cubicBezTo>
                  <a:pt x="554641" y="120777"/>
                  <a:pt x="530638" y="110681"/>
                  <a:pt x="505968" y="102203"/>
                </a:cubicBezTo>
                <a:cubicBezTo>
                  <a:pt x="493776" y="97727"/>
                  <a:pt x="481489" y="93345"/>
                  <a:pt x="469011" y="89535"/>
                </a:cubicBezTo>
                <a:cubicBezTo>
                  <a:pt x="456629" y="85725"/>
                  <a:pt x="444341" y="81439"/>
                  <a:pt x="431959" y="78010"/>
                </a:cubicBezTo>
                <a:cubicBezTo>
                  <a:pt x="419576" y="74581"/>
                  <a:pt x="407194" y="71247"/>
                  <a:pt x="395097" y="67913"/>
                </a:cubicBezTo>
                <a:cubicBezTo>
                  <a:pt x="382905" y="64675"/>
                  <a:pt x="370713" y="62103"/>
                  <a:pt x="358712" y="59245"/>
                </a:cubicBezTo>
                <a:cubicBezTo>
                  <a:pt x="352711" y="57817"/>
                  <a:pt x="346805" y="56483"/>
                  <a:pt x="340900" y="55150"/>
                </a:cubicBezTo>
                <a:cubicBezTo>
                  <a:pt x="334994" y="54007"/>
                  <a:pt x="329089" y="52864"/>
                  <a:pt x="323279" y="51721"/>
                </a:cubicBezTo>
                <a:cubicBezTo>
                  <a:pt x="311658" y="49530"/>
                  <a:pt x="300228" y="47339"/>
                  <a:pt x="289179" y="45244"/>
                </a:cubicBezTo>
                <a:cubicBezTo>
                  <a:pt x="278035" y="43529"/>
                  <a:pt x="267176" y="41910"/>
                  <a:pt x="256604" y="40291"/>
                </a:cubicBezTo>
                <a:cubicBezTo>
                  <a:pt x="251365" y="39529"/>
                  <a:pt x="246126" y="38672"/>
                  <a:pt x="241078" y="37910"/>
                </a:cubicBezTo>
                <a:cubicBezTo>
                  <a:pt x="235934" y="37338"/>
                  <a:pt x="230791" y="36767"/>
                  <a:pt x="225838" y="36195"/>
                </a:cubicBezTo>
                <a:cubicBezTo>
                  <a:pt x="206026" y="34100"/>
                  <a:pt x="187262" y="31718"/>
                  <a:pt x="172021" y="30956"/>
                </a:cubicBezTo>
                <a:cubicBezTo>
                  <a:pt x="164211" y="30385"/>
                  <a:pt x="156972" y="29909"/>
                  <a:pt x="150209" y="29337"/>
                </a:cubicBezTo>
                <a:cubicBezTo>
                  <a:pt x="147733" y="29147"/>
                  <a:pt x="145351" y="28956"/>
                  <a:pt x="142970" y="28861"/>
                </a:cubicBezTo>
                <a:lnTo>
                  <a:pt x="142970" y="0"/>
                </a:lnTo>
                <a:lnTo>
                  <a:pt x="0" y="72581"/>
                </a:lnTo>
                <a:lnTo>
                  <a:pt x="142970" y="138494"/>
                </a:lnTo>
                <a:lnTo>
                  <a:pt x="142970" y="109728"/>
                </a:lnTo>
                <a:cubicBezTo>
                  <a:pt x="144875" y="109633"/>
                  <a:pt x="146590" y="109633"/>
                  <a:pt x="148590" y="109538"/>
                </a:cubicBezTo>
                <a:cubicBezTo>
                  <a:pt x="155353" y="109347"/>
                  <a:pt x="162687" y="109061"/>
                  <a:pt x="170402" y="108871"/>
                </a:cubicBezTo>
                <a:cubicBezTo>
                  <a:pt x="186404" y="108109"/>
                  <a:pt x="202692" y="108490"/>
                  <a:pt x="221171" y="108585"/>
                </a:cubicBezTo>
                <a:cubicBezTo>
                  <a:pt x="225742" y="108585"/>
                  <a:pt x="230505" y="108680"/>
                  <a:pt x="235267" y="108680"/>
                </a:cubicBezTo>
                <a:cubicBezTo>
                  <a:pt x="240125" y="108871"/>
                  <a:pt x="245078" y="109157"/>
                  <a:pt x="250126" y="109347"/>
                </a:cubicBezTo>
                <a:cubicBezTo>
                  <a:pt x="260223" y="109823"/>
                  <a:pt x="270605" y="110300"/>
                  <a:pt x="281273" y="110776"/>
                </a:cubicBezTo>
                <a:cubicBezTo>
                  <a:pt x="291941" y="111633"/>
                  <a:pt x="302895" y="112586"/>
                  <a:pt x="314134" y="113538"/>
                </a:cubicBezTo>
                <a:cubicBezTo>
                  <a:pt x="319754" y="114014"/>
                  <a:pt x="325469" y="114491"/>
                  <a:pt x="331184" y="114967"/>
                </a:cubicBezTo>
                <a:cubicBezTo>
                  <a:pt x="336899" y="115634"/>
                  <a:pt x="342614" y="116396"/>
                  <a:pt x="348425" y="117158"/>
                </a:cubicBezTo>
                <a:cubicBezTo>
                  <a:pt x="360045" y="118682"/>
                  <a:pt x="371951" y="119920"/>
                  <a:pt x="383858" y="121825"/>
                </a:cubicBezTo>
                <a:cubicBezTo>
                  <a:pt x="395764" y="123825"/>
                  <a:pt x="407860" y="125825"/>
                  <a:pt x="420052" y="127826"/>
                </a:cubicBezTo>
                <a:cubicBezTo>
                  <a:pt x="432245" y="129826"/>
                  <a:pt x="444341" y="132683"/>
                  <a:pt x="456629" y="135065"/>
                </a:cubicBezTo>
                <a:cubicBezTo>
                  <a:pt x="468916" y="137446"/>
                  <a:pt x="481203" y="140303"/>
                  <a:pt x="493395" y="143447"/>
                </a:cubicBezTo>
                <a:cubicBezTo>
                  <a:pt x="517970" y="149066"/>
                  <a:pt x="542068" y="156401"/>
                  <a:pt x="565976" y="163354"/>
                </a:cubicBezTo>
                <a:cubicBezTo>
                  <a:pt x="589502" y="171164"/>
                  <a:pt x="612934" y="178594"/>
                  <a:pt x="635032" y="187262"/>
                </a:cubicBezTo>
                <a:cubicBezTo>
                  <a:pt x="657416" y="195167"/>
                  <a:pt x="678371" y="204692"/>
                  <a:pt x="698563" y="212979"/>
                </a:cubicBezTo>
                <a:cubicBezTo>
                  <a:pt x="708470" y="217551"/>
                  <a:pt x="718090" y="222028"/>
                  <a:pt x="727424" y="226409"/>
                </a:cubicBezTo>
                <a:cubicBezTo>
                  <a:pt x="732092" y="228600"/>
                  <a:pt x="736663" y="230696"/>
                  <a:pt x="741235" y="232791"/>
                </a:cubicBezTo>
                <a:cubicBezTo>
                  <a:pt x="745617" y="235077"/>
                  <a:pt x="749998" y="237268"/>
                  <a:pt x="754285" y="239459"/>
                </a:cubicBezTo>
                <a:cubicBezTo>
                  <a:pt x="771334" y="248126"/>
                  <a:pt x="786955" y="256032"/>
                  <a:pt x="800386" y="263843"/>
                </a:cubicBezTo>
                <a:cubicBezTo>
                  <a:pt x="813911" y="271463"/>
                  <a:pt x="825913" y="277940"/>
                  <a:pt x="835343" y="283940"/>
                </a:cubicBezTo>
                <a:cubicBezTo>
                  <a:pt x="854488" y="295656"/>
                  <a:pt x="865346" y="302324"/>
                  <a:pt x="865346" y="302324"/>
                </a:cubicBezTo>
                <a:cubicBezTo>
                  <a:pt x="865346" y="302324"/>
                  <a:pt x="855155" y="294513"/>
                  <a:pt x="837343" y="280892"/>
                </a:cubicBezTo>
                <a:cubicBezTo>
                  <a:pt x="828770" y="273749"/>
                  <a:pt x="817531" y="266033"/>
                  <a:pt x="804767" y="256985"/>
                </a:cubicBezTo>
                <a:close/>
              </a:path>
            </a:pathLst>
          </a:custGeom>
          <a:solidFill>
            <a:srgbClr val="3D824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Open Sans"/>
              <a:cs typeface="Calibri" panose="020F0502020204030204" pitchFamily="34" charset="0"/>
              <a:sym typeface="Open Sans"/>
            </a:endParaRPr>
          </a:p>
        </p:txBody>
      </p:sp>
      <p:sp>
        <p:nvSpPr>
          <p:cNvPr id="38" name="Google Shape;269;p19">
            <a:extLst>
              <a:ext uri="{FF2B5EF4-FFF2-40B4-BE49-F238E27FC236}">
                <a16:creationId xmlns:a16="http://schemas.microsoft.com/office/drawing/2014/main" id="{FD0D36C1-5E3E-63CC-5C58-AC0C2D9E45D5}"/>
              </a:ext>
            </a:extLst>
          </p:cNvPr>
          <p:cNvSpPr/>
          <p:nvPr/>
        </p:nvSpPr>
        <p:spPr>
          <a:xfrm rot="5962091" flipH="1">
            <a:off x="5864594" y="4760192"/>
            <a:ext cx="363615" cy="1028857"/>
          </a:xfrm>
          <a:custGeom>
            <a:avLst/>
            <a:gdLst/>
            <a:ahLst/>
            <a:cxnLst/>
            <a:rect l="l" t="t" r="r" b="b"/>
            <a:pathLst>
              <a:path w="302323" h="865346" extrusionOk="0">
                <a:moveTo>
                  <a:pt x="256985" y="60579"/>
                </a:moveTo>
                <a:cubicBezTo>
                  <a:pt x="247745" y="73247"/>
                  <a:pt x="238125" y="88106"/>
                  <a:pt x="227648" y="104299"/>
                </a:cubicBezTo>
                <a:cubicBezTo>
                  <a:pt x="224981" y="108394"/>
                  <a:pt x="222314" y="112490"/>
                  <a:pt x="219551" y="116681"/>
                </a:cubicBezTo>
                <a:cubicBezTo>
                  <a:pt x="216980" y="120967"/>
                  <a:pt x="214313" y="125349"/>
                  <a:pt x="211646" y="129826"/>
                </a:cubicBezTo>
                <a:cubicBezTo>
                  <a:pt x="206312" y="138779"/>
                  <a:pt x="200787" y="148019"/>
                  <a:pt x="195072" y="157544"/>
                </a:cubicBezTo>
                <a:cubicBezTo>
                  <a:pt x="184594" y="177070"/>
                  <a:pt x="172688" y="197358"/>
                  <a:pt x="162211" y="219170"/>
                </a:cubicBezTo>
                <a:cubicBezTo>
                  <a:pt x="150971" y="240697"/>
                  <a:pt x="140970" y="263747"/>
                  <a:pt x="130397" y="287084"/>
                </a:cubicBezTo>
                <a:cubicBezTo>
                  <a:pt x="120777" y="310706"/>
                  <a:pt x="110681" y="334709"/>
                  <a:pt x="102203" y="359378"/>
                </a:cubicBezTo>
                <a:cubicBezTo>
                  <a:pt x="97727" y="371570"/>
                  <a:pt x="93345" y="383858"/>
                  <a:pt x="89630" y="396335"/>
                </a:cubicBezTo>
                <a:cubicBezTo>
                  <a:pt x="85820" y="408718"/>
                  <a:pt x="81534" y="421005"/>
                  <a:pt x="78105" y="433388"/>
                </a:cubicBezTo>
                <a:cubicBezTo>
                  <a:pt x="74676" y="445770"/>
                  <a:pt x="71342" y="458153"/>
                  <a:pt x="67913" y="470249"/>
                </a:cubicBezTo>
                <a:cubicBezTo>
                  <a:pt x="64675" y="482441"/>
                  <a:pt x="62103" y="494633"/>
                  <a:pt x="59245" y="506635"/>
                </a:cubicBezTo>
                <a:cubicBezTo>
                  <a:pt x="57817" y="512636"/>
                  <a:pt x="56483" y="518541"/>
                  <a:pt x="55150" y="524447"/>
                </a:cubicBezTo>
                <a:cubicBezTo>
                  <a:pt x="54007" y="530352"/>
                  <a:pt x="52864" y="536258"/>
                  <a:pt x="51721" y="542068"/>
                </a:cubicBezTo>
                <a:cubicBezTo>
                  <a:pt x="49530" y="553688"/>
                  <a:pt x="47339" y="565118"/>
                  <a:pt x="45244" y="576167"/>
                </a:cubicBezTo>
                <a:cubicBezTo>
                  <a:pt x="43529" y="587312"/>
                  <a:pt x="41910" y="598170"/>
                  <a:pt x="40291" y="608743"/>
                </a:cubicBezTo>
                <a:cubicBezTo>
                  <a:pt x="39529" y="613982"/>
                  <a:pt x="38672" y="619220"/>
                  <a:pt x="37910" y="624268"/>
                </a:cubicBezTo>
                <a:cubicBezTo>
                  <a:pt x="37338" y="629412"/>
                  <a:pt x="36767" y="634460"/>
                  <a:pt x="36195" y="639509"/>
                </a:cubicBezTo>
                <a:cubicBezTo>
                  <a:pt x="34100" y="659321"/>
                  <a:pt x="31718" y="678085"/>
                  <a:pt x="30956" y="693325"/>
                </a:cubicBezTo>
                <a:cubicBezTo>
                  <a:pt x="30385" y="701135"/>
                  <a:pt x="29909" y="708374"/>
                  <a:pt x="29337" y="715137"/>
                </a:cubicBezTo>
                <a:cubicBezTo>
                  <a:pt x="29147" y="717613"/>
                  <a:pt x="28956" y="719995"/>
                  <a:pt x="28861" y="722376"/>
                </a:cubicBezTo>
                <a:lnTo>
                  <a:pt x="0" y="722376"/>
                </a:lnTo>
                <a:lnTo>
                  <a:pt x="72581" y="865346"/>
                </a:lnTo>
                <a:lnTo>
                  <a:pt x="138494" y="722376"/>
                </a:lnTo>
                <a:lnTo>
                  <a:pt x="109728" y="722376"/>
                </a:lnTo>
                <a:cubicBezTo>
                  <a:pt x="109633" y="720471"/>
                  <a:pt x="109633" y="718757"/>
                  <a:pt x="109538" y="716756"/>
                </a:cubicBezTo>
                <a:cubicBezTo>
                  <a:pt x="109347" y="709993"/>
                  <a:pt x="109061" y="702659"/>
                  <a:pt x="108871" y="694944"/>
                </a:cubicBezTo>
                <a:cubicBezTo>
                  <a:pt x="108109" y="678942"/>
                  <a:pt x="108490" y="662654"/>
                  <a:pt x="108585" y="644176"/>
                </a:cubicBezTo>
                <a:cubicBezTo>
                  <a:pt x="108585" y="639604"/>
                  <a:pt x="108680" y="634841"/>
                  <a:pt x="108680" y="630079"/>
                </a:cubicBezTo>
                <a:cubicBezTo>
                  <a:pt x="108871" y="625221"/>
                  <a:pt x="109157" y="620268"/>
                  <a:pt x="109347" y="615220"/>
                </a:cubicBezTo>
                <a:cubicBezTo>
                  <a:pt x="109823" y="605123"/>
                  <a:pt x="110300" y="594741"/>
                  <a:pt x="110776" y="584073"/>
                </a:cubicBezTo>
                <a:cubicBezTo>
                  <a:pt x="111633" y="573405"/>
                  <a:pt x="112586" y="562451"/>
                  <a:pt x="113538" y="551212"/>
                </a:cubicBezTo>
                <a:cubicBezTo>
                  <a:pt x="114014" y="545592"/>
                  <a:pt x="114491" y="539877"/>
                  <a:pt x="114967" y="534162"/>
                </a:cubicBezTo>
                <a:cubicBezTo>
                  <a:pt x="115634" y="528447"/>
                  <a:pt x="116396" y="522732"/>
                  <a:pt x="117158" y="516922"/>
                </a:cubicBezTo>
                <a:cubicBezTo>
                  <a:pt x="118682" y="505301"/>
                  <a:pt x="119920" y="493395"/>
                  <a:pt x="121825" y="481489"/>
                </a:cubicBezTo>
                <a:cubicBezTo>
                  <a:pt x="123825" y="469583"/>
                  <a:pt x="125825" y="457486"/>
                  <a:pt x="127826" y="445294"/>
                </a:cubicBezTo>
                <a:cubicBezTo>
                  <a:pt x="129826" y="433102"/>
                  <a:pt x="132683" y="421005"/>
                  <a:pt x="135065" y="408718"/>
                </a:cubicBezTo>
                <a:cubicBezTo>
                  <a:pt x="137446" y="396431"/>
                  <a:pt x="140303" y="384143"/>
                  <a:pt x="143447" y="371951"/>
                </a:cubicBezTo>
                <a:cubicBezTo>
                  <a:pt x="149066" y="347377"/>
                  <a:pt x="156401" y="323279"/>
                  <a:pt x="163354" y="299371"/>
                </a:cubicBezTo>
                <a:cubicBezTo>
                  <a:pt x="171164" y="275844"/>
                  <a:pt x="178594" y="252413"/>
                  <a:pt x="187262" y="230315"/>
                </a:cubicBezTo>
                <a:cubicBezTo>
                  <a:pt x="195167" y="207931"/>
                  <a:pt x="204692" y="186976"/>
                  <a:pt x="212979" y="166783"/>
                </a:cubicBezTo>
                <a:cubicBezTo>
                  <a:pt x="217551" y="156877"/>
                  <a:pt x="222028" y="147256"/>
                  <a:pt x="226409" y="137922"/>
                </a:cubicBezTo>
                <a:cubicBezTo>
                  <a:pt x="228600" y="133255"/>
                  <a:pt x="230696" y="128683"/>
                  <a:pt x="232791" y="124111"/>
                </a:cubicBezTo>
                <a:cubicBezTo>
                  <a:pt x="235077" y="119729"/>
                  <a:pt x="237268" y="115348"/>
                  <a:pt x="239459" y="111062"/>
                </a:cubicBezTo>
                <a:cubicBezTo>
                  <a:pt x="248126" y="94012"/>
                  <a:pt x="256032" y="78391"/>
                  <a:pt x="263843" y="64960"/>
                </a:cubicBezTo>
                <a:cubicBezTo>
                  <a:pt x="271463" y="51435"/>
                  <a:pt x="277940" y="39433"/>
                  <a:pt x="283940" y="30004"/>
                </a:cubicBezTo>
                <a:cubicBezTo>
                  <a:pt x="295656" y="10858"/>
                  <a:pt x="302324" y="0"/>
                  <a:pt x="302324" y="0"/>
                </a:cubicBezTo>
                <a:cubicBezTo>
                  <a:pt x="302324" y="0"/>
                  <a:pt x="294513" y="10192"/>
                  <a:pt x="280892" y="28004"/>
                </a:cubicBezTo>
                <a:cubicBezTo>
                  <a:pt x="273749" y="36576"/>
                  <a:pt x="266033" y="47815"/>
                  <a:pt x="256985" y="60579"/>
                </a:cubicBezTo>
                <a:close/>
              </a:path>
            </a:pathLst>
          </a:custGeom>
          <a:solidFill>
            <a:srgbClr val="0289AE"/>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Open Sans"/>
              <a:cs typeface="Calibri" panose="020F0502020204030204" pitchFamily="34" charset="0"/>
              <a:sym typeface="Open Sans"/>
            </a:endParaRPr>
          </a:p>
        </p:txBody>
      </p:sp>
      <p:grpSp>
        <p:nvGrpSpPr>
          <p:cNvPr id="53" name="Group 52">
            <a:extLst>
              <a:ext uri="{FF2B5EF4-FFF2-40B4-BE49-F238E27FC236}">
                <a16:creationId xmlns:a16="http://schemas.microsoft.com/office/drawing/2014/main" id="{156ACF33-DF54-5F7C-0697-BEDFC8CCB306}"/>
              </a:ext>
            </a:extLst>
          </p:cNvPr>
          <p:cNvGrpSpPr/>
          <p:nvPr/>
        </p:nvGrpSpPr>
        <p:grpSpPr>
          <a:xfrm>
            <a:off x="4303577" y="1978978"/>
            <a:ext cx="3157825" cy="3194574"/>
            <a:chOff x="6850007" y="2073244"/>
            <a:chExt cx="3157825" cy="3194574"/>
          </a:xfrm>
        </p:grpSpPr>
        <p:grpSp>
          <p:nvGrpSpPr>
            <p:cNvPr id="32" name="Google Shape;272;p19">
              <a:extLst>
                <a:ext uri="{FF2B5EF4-FFF2-40B4-BE49-F238E27FC236}">
                  <a16:creationId xmlns:a16="http://schemas.microsoft.com/office/drawing/2014/main" id="{A7E44ED0-AFB9-8D6A-92C5-F401F4A219F7}"/>
                </a:ext>
              </a:extLst>
            </p:cNvPr>
            <p:cNvGrpSpPr/>
            <p:nvPr/>
          </p:nvGrpSpPr>
          <p:grpSpPr>
            <a:xfrm rot="2700000" flipH="1">
              <a:off x="6831633" y="2091618"/>
              <a:ext cx="3194574" cy="3157825"/>
              <a:chOff x="5027199" y="2359913"/>
              <a:chExt cx="2133218" cy="2133123"/>
            </a:xfrm>
          </p:grpSpPr>
          <p:sp>
            <p:nvSpPr>
              <p:cNvPr id="33" name="Google Shape;273;p19">
                <a:extLst>
                  <a:ext uri="{FF2B5EF4-FFF2-40B4-BE49-F238E27FC236}">
                    <a16:creationId xmlns:a16="http://schemas.microsoft.com/office/drawing/2014/main" id="{24F3120C-22EB-02E2-7BCC-AE653D5593CA}"/>
                  </a:ext>
                </a:extLst>
              </p:cNvPr>
              <p:cNvSpPr/>
              <p:nvPr/>
            </p:nvSpPr>
            <p:spPr>
              <a:xfrm>
                <a:off x="5356859" y="2359913"/>
                <a:ext cx="1473993" cy="908399"/>
              </a:xfrm>
              <a:custGeom>
                <a:avLst/>
                <a:gdLst/>
                <a:ahLst/>
                <a:cxnLst/>
                <a:rect l="l" t="t" r="r" b="b"/>
                <a:pathLst>
                  <a:path w="1473993" h="908399" extrusionOk="0">
                    <a:moveTo>
                      <a:pt x="860870" y="908399"/>
                    </a:moveTo>
                    <a:lnTo>
                      <a:pt x="1330071" y="439198"/>
                    </a:lnTo>
                    <a:lnTo>
                      <a:pt x="1473994" y="295275"/>
                    </a:lnTo>
                    <a:cubicBezTo>
                      <a:pt x="1443895" y="265176"/>
                      <a:pt x="1411605" y="236696"/>
                      <a:pt x="1377315" y="210122"/>
                    </a:cubicBezTo>
                    <a:lnTo>
                      <a:pt x="1202246" y="334613"/>
                    </a:lnTo>
                    <a:cubicBezTo>
                      <a:pt x="1187291" y="324707"/>
                      <a:pt x="1172051" y="315087"/>
                      <a:pt x="1156240" y="306038"/>
                    </a:cubicBezTo>
                    <a:cubicBezTo>
                      <a:pt x="1140524" y="296990"/>
                      <a:pt x="1124522" y="288512"/>
                      <a:pt x="1108424" y="280511"/>
                    </a:cubicBezTo>
                    <a:lnTo>
                      <a:pt x="1128712" y="66675"/>
                    </a:lnTo>
                    <a:cubicBezTo>
                      <a:pt x="1047750" y="33718"/>
                      <a:pt x="964311" y="11620"/>
                      <a:pt x="880396" y="0"/>
                    </a:cubicBezTo>
                    <a:lnTo>
                      <a:pt x="791051" y="195358"/>
                    </a:lnTo>
                    <a:cubicBezTo>
                      <a:pt x="754856" y="193072"/>
                      <a:pt x="718661" y="193072"/>
                      <a:pt x="682657" y="195453"/>
                    </a:cubicBezTo>
                    <a:lnTo>
                      <a:pt x="593407" y="191"/>
                    </a:lnTo>
                    <a:cubicBezTo>
                      <a:pt x="508254" y="12097"/>
                      <a:pt x="424720" y="34480"/>
                      <a:pt x="344996" y="66770"/>
                    </a:cubicBezTo>
                    <a:lnTo>
                      <a:pt x="365284" y="280511"/>
                    </a:lnTo>
                    <a:cubicBezTo>
                      <a:pt x="332994" y="296418"/>
                      <a:pt x="301561" y="314516"/>
                      <a:pt x="271367" y="334613"/>
                    </a:cubicBezTo>
                    <a:lnTo>
                      <a:pt x="96488" y="210026"/>
                    </a:lnTo>
                    <a:cubicBezTo>
                      <a:pt x="62770" y="236220"/>
                      <a:pt x="30575" y="264700"/>
                      <a:pt x="0" y="295275"/>
                    </a:cubicBezTo>
                    <a:lnTo>
                      <a:pt x="143827" y="439198"/>
                    </a:lnTo>
                    <a:lnTo>
                      <a:pt x="613029" y="908399"/>
                    </a:lnTo>
                    <a:cubicBezTo>
                      <a:pt x="647128" y="881634"/>
                      <a:pt x="690182" y="865632"/>
                      <a:pt x="736949" y="865632"/>
                    </a:cubicBezTo>
                    <a:cubicBezTo>
                      <a:pt x="783717" y="865632"/>
                      <a:pt x="826675" y="881634"/>
                      <a:pt x="860870" y="908399"/>
                    </a:cubicBezTo>
                    <a:close/>
                  </a:path>
                </a:pathLst>
              </a:custGeom>
              <a:solidFill>
                <a:srgbClr val="3D824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dirty="0">
                  <a:solidFill>
                    <a:schemeClr val="dk1"/>
                  </a:solidFill>
                  <a:latin typeface="Calibri" panose="020F0502020204030204" pitchFamily="34" charset="0"/>
                  <a:ea typeface="Open Sans"/>
                  <a:cs typeface="Calibri" panose="020F0502020204030204" pitchFamily="34" charset="0"/>
                  <a:sym typeface="Open Sans"/>
                </a:endParaRPr>
              </a:p>
            </p:txBody>
          </p:sp>
          <p:sp>
            <p:nvSpPr>
              <p:cNvPr id="34" name="Google Shape;274;p19">
                <a:extLst>
                  <a:ext uri="{FF2B5EF4-FFF2-40B4-BE49-F238E27FC236}">
                    <a16:creationId xmlns:a16="http://schemas.microsoft.com/office/drawing/2014/main" id="{DD4B9E75-A5B1-6867-74E8-16512E8668BD}"/>
                  </a:ext>
                </a:extLst>
              </p:cNvPr>
              <p:cNvSpPr/>
              <p:nvPr/>
            </p:nvSpPr>
            <p:spPr>
              <a:xfrm>
                <a:off x="5027199" y="2689478"/>
                <a:ext cx="908494" cy="1474088"/>
              </a:xfrm>
              <a:custGeom>
                <a:avLst/>
                <a:gdLst/>
                <a:ahLst/>
                <a:cxnLst/>
                <a:rect l="l" t="t" r="r" b="b"/>
                <a:pathLst>
                  <a:path w="908494" h="1474088" extrusionOk="0">
                    <a:moveTo>
                      <a:pt x="908495" y="613124"/>
                    </a:moveTo>
                    <a:lnTo>
                      <a:pt x="439198" y="143923"/>
                    </a:lnTo>
                    <a:lnTo>
                      <a:pt x="295370" y="0"/>
                    </a:lnTo>
                    <a:cubicBezTo>
                      <a:pt x="265271" y="30099"/>
                      <a:pt x="236792" y="62389"/>
                      <a:pt x="210217" y="96679"/>
                    </a:cubicBezTo>
                    <a:lnTo>
                      <a:pt x="334709" y="271748"/>
                    </a:lnTo>
                    <a:cubicBezTo>
                      <a:pt x="324803" y="286703"/>
                      <a:pt x="315182" y="301942"/>
                      <a:pt x="306134" y="317754"/>
                    </a:cubicBezTo>
                    <a:cubicBezTo>
                      <a:pt x="296990" y="333470"/>
                      <a:pt x="288608" y="349472"/>
                      <a:pt x="280607" y="365569"/>
                    </a:cubicBezTo>
                    <a:lnTo>
                      <a:pt x="66675" y="345186"/>
                    </a:lnTo>
                    <a:cubicBezTo>
                      <a:pt x="33718" y="426148"/>
                      <a:pt x="11620" y="509588"/>
                      <a:pt x="0" y="593503"/>
                    </a:cubicBezTo>
                    <a:lnTo>
                      <a:pt x="195358" y="682847"/>
                    </a:lnTo>
                    <a:cubicBezTo>
                      <a:pt x="193072" y="719042"/>
                      <a:pt x="193072" y="755237"/>
                      <a:pt x="195453" y="791242"/>
                    </a:cubicBezTo>
                    <a:lnTo>
                      <a:pt x="190" y="880491"/>
                    </a:lnTo>
                    <a:cubicBezTo>
                      <a:pt x="12097" y="965645"/>
                      <a:pt x="34480" y="1049179"/>
                      <a:pt x="66770" y="1128903"/>
                    </a:cubicBezTo>
                    <a:lnTo>
                      <a:pt x="280511" y="1108615"/>
                    </a:lnTo>
                    <a:cubicBezTo>
                      <a:pt x="296418" y="1140905"/>
                      <a:pt x="314516" y="1172337"/>
                      <a:pt x="334613" y="1202531"/>
                    </a:cubicBezTo>
                    <a:lnTo>
                      <a:pt x="210121" y="1377601"/>
                    </a:lnTo>
                    <a:cubicBezTo>
                      <a:pt x="236315" y="1411319"/>
                      <a:pt x="264795" y="1443514"/>
                      <a:pt x="295370" y="1474089"/>
                    </a:cubicBezTo>
                    <a:lnTo>
                      <a:pt x="439293" y="1330166"/>
                    </a:lnTo>
                    <a:lnTo>
                      <a:pt x="908495" y="860965"/>
                    </a:lnTo>
                    <a:cubicBezTo>
                      <a:pt x="881729" y="826865"/>
                      <a:pt x="865727" y="783812"/>
                      <a:pt x="865727" y="737045"/>
                    </a:cubicBezTo>
                    <a:cubicBezTo>
                      <a:pt x="865632" y="690277"/>
                      <a:pt x="881634" y="647224"/>
                      <a:pt x="908495" y="613124"/>
                    </a:cubicBezTo>
                    <a:close/>
                  </a:path>
                </a:pathLst>
              </a:custGeom>
              <a:solidFill>
                <a:srgbClr val="0289AE"/>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Open Sans"/>
                  <a:cs typeface="Calibri" panose="020F0502020204030204" pitchFamily="34" charset="0"/>
                  <a:sym typeface="Open Sans"/>
                </a:endParaRPr>
              </a:p>
            </p:txBody>
          </p:sp>
          <p:sp>
            <p:nvSpPr>
              <p:cNvPr id="35" name="Google Shape;275;p19">
                <a:extLst>
                  <a:ext uri="{FF2B5EF4-FFF2-40B4-BE49-F238E27FC236}">
                    <a16:creationId xmlns:a16="http://schemas.microsoft.com/office/drawing/2014/main" id="{44C97EDC-72BB-4BCF-7601-05D654C65E08}"/>
                  </a:ext>
                </a:extLst>
              </p:cNvPr>
              <p:cNvSpPr/>
              <p:nvPr/>
            </p:nvSpPr>
            <p:spPr>
              <a:xfrm>
                <a:off x="6251923" y="2689383"/>
                <a:ext cx="908494" cy="1474089"/>
              </a:xfrm>
              <a:custGeom>
                <a:avLst/>
                <a:gdLst/>
                <a:ahLst/>
                <a:cxnLst/>
                <a:rect l="l" t="t" r="r" b="b"/>
                <a:pathLst>
                  <a:path w="908494" h="1474089" extrusionOk="0">
                    <a:moveTo>
                      <a:pt x="627983" y="1108615"/>
                    </a:moveTo>
                    <a:lnTo>
                      <a:pt x="841820" y="1128903"/>
                    </a:lnTo>
                    <a:cubicBezTo>
                      <a:pt x="874776" y="1047845"/>
                      <a:pt x="896874" y="964502"/>
                      <a:pt x="908495" y="880586"/>
                    </a:cubicBezTo>
                    <a:lnTo>
                      <a:pt x="713137" y="791242"/>
                    </a:lnTo>
                    <a:cubicBezTo>
                      <a:pt x="715423" y="755047"/>
                      <a:pt x="715423" y="718852"/>
                      <a:pt x="713042" y="682847"/>
                    </a:cubicBezTo>
                    <a:lnTo>
                      <a:pt x="908304" y="593598"/>
                    </a:lnTo>
                    <a:cubicBezTo>
                      <a:pt x="896398" y="508445"/>
                      <a:pt x="874014" y="424910"/>
                      <a:pt x="841724" y="345186"/>
                    </a:cubicBezTo>
                    <a:lnTo>
                      <a:pt x="627983" y="365474"/>
                    </a:lnTo>
                    <a:cubicBezTo>
                      <a:pt x="612077" y="333185"/>
                      <a:pt x="593979" y="301752"/>
                      <a:pt x="573881" y="271558"/>
                    </a:cubicBezTo>
                    <a:lnTo>
                      <a:pt x="698373" y="96488"/>
                    </a:lnTo>
                    <a:cubicBezTo>
                      <a:pt x="672179" y="62770"/>
                      <a:pt x="643700" y="30575"/>
                      <a:pt x="613124" y="0"/>
                    </a:cubicBezTo>
                    <a:lnTo>
                      <a:pt x="469202" y="143923"/>
                    </a:lnTo>
                    <a:lnTo>
                      <a:pt x="0" y="613124"/>
                    </a:lnTo>
                    <a:cubicBezTo>
                      <a:pt x="26765" y="647224"/>
                      <a:pt x="42767" y="690277"/>
                      <a:pt x="42767" y="737045"/>
                    </a:cubicBezTo>
                    <a:cubicBezTo>
                      <a:pt x="42767" y="783812"/>
                      <a:pt x="26765" y="826770"/>
                      <a:pt x="0" y="860965"/>
                    </a:cubicBezTo>
                    <a:lnTo>
                      <a:pt x="469202" y="1330166"/>
                    </a:lnTo>
                    <a:lnTo>
                      <a:pt x="613124" y="1474089"/>
                    </a:lnTo>
                    <a:cubicBezTo>
                      <a:pt x="643223" y="1443990"/>
                      <a:pt x="671703" y="1411700"/>
                      <a:pt x="698278" y="1377410"/>
                    </a:cubicBezTo>
                    <a:lnTo>
                      <a:pt x="573786" y="1202341"/>
                    </a:lnTo>
                    <a:cubicBezTo>
                      <a:pt x="583692" y="1187387"/>
                      <a:pt x="593312" y="1172147"/>
                      <a:pt x="602361" y="1156335"/>
                    </a:cubicBezTo>
                    <a:cubicBezTo>
                      <a:pt x="611505" y="1140714"/>
                      <a:pt x="619982" y="1124712"/>
                      <a:pt x="627983" y="1108615"/>
                    </a:cubicBezTo>
                    <a:close/>
                  </a:path>
                </a:pathLst>
              </a:custGeom>
              <a:solidFill>
                <a:srgbClr val="62A84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Open Sans"/>
                  <a:cs typeface="Calibri" panose="020F0502020204030204" pitchFamily="34" charset="0"/>
                  <a:sym typeface="Open Sans"/>
                </a:endParaRPr>
              </a:p>
            </p:txBody>
          </p:sp>
          <p:sp>
            <p:nvSpPr>
              <p:cNvPr id="36" name="Google Shape;276;p19">
                <a:extLst>
                  <a:ext uri="{FF2B5EF4-FFF2-40B4-BE49-F238E27FC236}">
                    <a16:creationId xmlns:a16="http://schemas.microsoft.com/office/drawing/2014/main" id="{F3487285-9948-54B1-2B21-CF710F7CB48C}"/>
                  </a:ext>
                </a:extLst>
              </p:cNvPr>
              <p:cNvSpPr/>
              <p:nvPr/>
            </p:nvSpPr>
            <p:spPr>
              <a:xfrm>
                <a:off x="5356764" y="3584542"/>
                <a:ext cx="1474279" cy="908494"/>
              </a:xfrm>
              <a:custGeom>
                <a:avLst/>
                <a:gdLst/>
                <a:ahLst/>
                <a:cxnLst/>
                <a:rect l="l" t="t" r="r" b="b"/>
                <a:pathLst>
                  <a:path w="1474279" h="908494" extrusionOk="0">
                    <a:moveTo>
                      <a:pt x="613124" y="95"/>
                    </a:moveTo>
                    <a:lnTo>
                      <a:pt x="143923" y="469297"/>
                    </a:lnTo>
                    <a:lnTo>
                      <a:pt x="0" y="613220"/>
                    </a:lnTo>
                    <a:cubicBezTo>
                      <a:pt x="30099" y="643318"/>
                      <a:pt x="62389" y="671798"/>
                      <a:pt x="96679" y="698373"/>
                    </a:cubicBezTo>
                    <a:lnTo>
                      <a:pt x="271748" y="573881"/>
                    </a:lnTo>
                    <a:cubicBezTo>
                      <a:pt x="286703" y="583787"/>
                      <a:pt x="301942" y="593408"/>
                      <a:pt x="317754" y="602456"/>
                    </a:cubicBezTo>
                    <a:cubicBezTo>
                      <a:pt x="333470" y="611505"/>
                      <a:pt x="349472" y="619982"/>
                      <a:pt x="365569" y="627983"/>
                    </a:cubicBezTo>
                    <a:lnTo>
                      <a:pt x="345281" y="841820"/>
                    </a:lnTo>
                    <a:cubicBezTo>
                      <a:pt x="426339" y="874776"/>
                      <a:pt x="509683" y="896874"/>
                      <a:pt x="593598" y="908495"/>
                    </a:cubicBezTo>
                    <a:lnTo>
                      <a:pt x="682943" y="713137"/>
                    </a:lnTo>
                    <a:cubicBezTo>
                      <a:pt x="719138" y="715423"/>
                      <a:pt x="755333" y="715423"/>
                      <a:pt x="791337" y="713042"/>
                    </a:cubicBezTo>
                    <a:lnTo>
                      <a:pt x="880682" y="908304"/>
                    </a:lnTo>
                    <a:cubicBezTo>
                      <a:pt x="965835" y="896398"/>
                      <a:pt x="1049369" y="874014"/>
                      <a:pt x="1129093" y="841724"/>
                    </a:cubicBezTo>
                    <a:lnTo>
                      <a:pt x="1108805" y="627983"/>
                    </a:lnTo>
                    <a:cubicBezTo>
                      <a:pt x="1141095" y="612076"/>
                      <a:pt x="1172528" y="593979"/>
                      <a:pt x="1202722" y="573881"/>
                    </a:cubicBezTo>
                    <a:lnTo>
                      <a:pt x="1377791" y="698373"/>
                    </a:lnTo>
                    <a:cubicBezTo>
                      <a:pt x="1411510" y="672179"/>
                      <a:pt x="1443704" y="643700"/>
                      <a:pt x="1474280" y="613124"/>
                    </a:cubicBezTo>
                    <a:lnTo>
                      <a:pt x="1330357" y="469201"/>
                    </a:lnTo>
                    <a:lnTo>
                      <a:pt x="861155" y="0"/>
                    </a:lnTo>
                    <a:cubicBezTo>
                      <a:pt x="827056" y="26765"/>
                      <a:pt x="784003" y="42767"/>
                      <a:pt x="737235" y="42767"/>
                    </a:cubicBezTo>
                    <a:cubicBezTo>
                      <a:pt x="690277" y="42958"/>
                      <a:pt x="647319" y="26860"/>
                      <a:pt x="613124" y="95"/>
                    </a:cubicBezTo>
                    <a:close/>
                  </a:path>
                </a:pathLst>
              </a:custGeom>
              <a:solidFill>
                <a:srgbClr val="06677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Open Sans"/>
                  <a:cs typeface="Calibri" panose="020F0502020204030204" pitchFamily="34" charset="0"/>
                  <a:sym typeface="Open Sans"/>
                </a:endParaRPr>
              </a:p>
            </p:txBody>
          </p:sp>
        </p:grpSp>
        <p:sp>
          <p:nvSpPr>
            <p:cNvPr id="19" name="Google Shape;277;p19">
              <a:extLst>
                <a:ext uri="{FF2B5EF4-FFF2-40B4-BE49-F238E27FC236}">
                  <a16:creationId xmlns:a16="http://schemas.microsoft.com/office/drawing/2014/main" id="{2FE0EC9A-DE13-EC40-AB29-271CB88502C7}"/>
                </a:ext>
              </a:extLst>
            </p:cNvPr>
            <p:cNvSpPr/>
            <p:nvPr/>
          </p:nvSpPr>
          <p:spPr>
            <a:xfrm flipH="1">
              <a:off x="7488935" y="2742116"/>
              <a:ext cx="1879161" cy="1857625"/>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panose="020F0502020204030204" pitchFamily="34" charset="0"/>
                <a:ea typeface="Open Sans"/>
                <a:cs typeface="Calibri" panose="020F0502020204030204" pitchFamily="34" charset="0"/>
                <a:sym typeface="Open Sans"/>
              </a:endParaRPr>
            </a:p>
          </p:txBody>
        </p:sp>
      </p:grpSp>
      <p:sp>
        <p:nvSpPr>
          <p:cNvPr id="22" name="Google Shape;278;p19">
            <a:extLst>
              <a:ext uri="{FF2B5EF4-FFF2-40B4-BE49-F238E27FC236}">
                <a16:creationId xmlns:a16="http://schemas.microsoft.com/office/drawing/2014/main" id="{06934853-0F2D-E06B-5983-57A902AF0A53}"/>
              </a:ext>
            </a:extLst>
          </p:cNvPr>
          <p:cNvSpPr txBox="1"/>
          <p:nvPr/>
        </p:nvSpPr>
        <p:spPr>
          <a:xfrm flipH="1">
            <a:off x="4845477" y="3322553"/>
            <a:ext cx="2073217" cy="715550"/>
          </a:xfrm>
          <a:prstGeom prst="rect">
            <a:avLst/>
          </a:prstGeom>
          <a:noFill/>
          <a:ln>
            <a:noFill/>
          </a:ln>
        </p:spPr>
        <p:txBody>
          <a:bodyPr spcFirstLastPara="1" wrap="square" lIns="68575" tIns="34275" rIns="68575" bIns="34275" anchor="t" anchorCtr="0">
            <a:spAutoFit/>
          </a:bodyPr>
          <a:lstStyle/>
          <a:p>
            <a:pPr algn="ctr"/>
            <a:r>
              <a:rPr lang="de-DE" sz="2100" b="1" dirty="0">
                <a:solidFill>
                  <a:srgbClr val="262626"/>
                </a:solidFill>
                <a:latin typeface="Calibri" panose="020F0502020204030204" pitchFamily="34" charset="0"/>
                <a:ea typeface="Mulish"/>
                <a:cs typeface="Calibri" panose="020F0502020204030204" pitchFamily="34" charset="0"/>
                <a:sym typeface="Mulish"/>
              </a:rPr>
              <a:t>Değişimi </a:t>
            </a:r>
            <a:r>
              <a:rPr lang="de-DE" sz="2100" b="1" dirty="0" err="1">
                <a:solidFill>
                  <a:srgbClr val="262626"/>
                </a:solidFill>
                <a:latin typeface="Calibri" panose="020F0502020204030204" pitchFamily="34" charset="0"/>
                <a:ea typeface="Mulish"/>
                <a:cs typeface="Calibri" panose="020F0502020204030204" pitchFamily="34" charset="0"/>
                <a:sym typeface="Mulish"/>
              </a:rPr>
              <a:t>Uygulamak</a:t>
            </a:r>
            <a:r>
              <a:rPr lang="de-DE" sz="2100" b="1" dirty="0">
                <a:solidFill>
                  <a:srgbClr val="262626"/>
                </a:solidFill>
                <a:latin typeface="Calibri" panose="020F0502020204030204" pitchFamily="34" charset="0"/>
                <a:ea typeface="Mulish"/>
                <a:cs typeface="Calibri" panose="020F0502020204030204" pitchFamily="34" charset="0"/>
                <a:sym typeface="Mulish"/>
              </a:rPr>
              <a:t> </a:t>
            </a:r>
            <a:endParaRPr sz="2100" b="1" dirty="0">
              <a:solidFill>
                <a:srgbClr val="262626"/>
              </a:solidFill>
              <a:latin typeface="Calibri" panose="020F0502020204030204" pitchFamily="34" charset="0"/>
              <a:ea typeface="Mulish"/>
              <a:cs typeface="Calibri" panose="020F0502020204030204" pitchFamily="34" charset="0"/>
              <a:sym typeface="Mulish"/>
            </a:endParaRPr>
          </a:p>
        </p:txBody>
      </p:sp>
      <p:grpSp>
        <p:nvGrpSpPr>
          <p:cNvPr id="14" name="Group 13">
            <a:extLst>
              <a:ext uri="{FF2B5EF4-FFF2-40B4-BE49-F238E27FC236}">
                <a16:creationId xmlns:a16="http://schemas.microsoft.com/office/drawing/2014/main" id="{1ACF002D-03F3-E82B-1553-FF198666FCE0}"/>
              </a:ext>
            </a:extLst>
          </p:cNvPr>
          <p:cNvGrpSpPr/>
          <p:nvPr/>
        </p:nvGrpSpPr>
        <p:grpSpPr>
          <a:xfrm>
            <a:off x="6778295" y="1999114"/>
            <a:ext cx="1173359" cy="677966"/>
            <a:chOff x="0" y="582317"/>
            <a:chExt cx="1448894" cy="837170"/>
          </a:xfrm>
        </p:grpSpPr>
        <p:cxnSp>
          <p:nvCxnSpPr>
            <p:cNvPr id="15" name="Straight Connector 33">
              <a:extLst>
                <a:ext uri="{FF2B5EF4-FFF2-40B4-BE49-F238E27FC236}">
                  <a16:creationId xmlns:a16="http://schemas.microsoft.com/office/drawing/2014/main" id="{C590550B-7B4B-C203-25E0-AC27F1ADCA0D}"/>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7A72F246-A68B-2F86-D75D-88E5F6A30CCD}"/>
                </a:ext>
              </a:extLst>
            </p:cNvPr>
            <p:cNvGrpSpPr/>
            <p:nvPr/>
          </p:nvGrpSpPr>
          <p:grpSpPr>
            <a:xfrm>
              <a:off x="708799" y="582317"/>
              <a:ext cx="740095" cy="837170"/>
              <a:chOff x="4051865" y="5165558"/>
              <a:chExt cx="946855" cy="1071049"/>
            </a:xfrm>
          </p:grpSpPr>
          <p:sp>
            <p:nvSpPr>
              <p:cNvPr id="21" name="Oval 16">
                <a:extLst>
                  <a:ext uri="{FF2B5EF4-FFF2-40B4-BE49-F238E27FC236}">
                    <a16:creationId xmlns:a16="http://schemas.microsoft.com/office/drawing/2014/main" id="{ECDD4CF4-F00C-BC8D-24DE-1A5AC80B3A5A}"/>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latin typeface="Calibri" panose="020F0502020204030204" pitchFamily="34" charset="0"/>
                  <a:cs typeface="Calibri" panose="020F0502020204030204" pitchFamily="34" charset="0"/>
                </a:endParaRPr>
              </a:p>
            </p:txBody>
          </p:sp>
          <p:sp>
            <p:nvSpPr>
              <p:cNvPr id="24" name="TextBox 26">
                <a:extLst>
                  <a:ext uri="{FF2B5EF4-FFF2-40B4-BE49-F238E27FC236}">
                    <a16:creationId xmlns:a16="http://schemas.microsoft.com/office/drawing/2014/main" id="{89783EAA-387B-5A44-8B39-48F5A66C6561}"/>
                  </a:ext>
                </a:extLst>
              </p:cNvPr>
              <p:cNvSpPr txBox="1"/>
              <p:nvPr/>
            </p:nvSpPr>
            <p:spPr bwMode="auto">
              <a:xfrm>
                <a:off x="4061430" y="5218777"/>
                <a:ext cx="909265" cy="1017830"/>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6" name="Group 25">
            <a:extLst>
              <a:ext uri="{FF2B5EF4-FFF2-40B4-BE49-F238E27FC236}">
                <a16:creationId xmlns:a16="http://schemas.microsoft.com/office/drawing/2014/main" id="{714D25BD-49B2-2C60-8225-DF5D0D3D5F89}"/>
              </a:ext>
            </a:extLst>
          </p:cNvPr>
          <p:cNvGrpSpPr/>
          <p:nvPr/>
        </p:nvGrpSpPr>
        <p:grpSpPr>
          <a:xfrm>
            <a:off x="6749613" y="4480392"/>
            <a:ext cx="1173359" cy="679004"/>
            <a:chOff x="0" y="582316"/>
            <a:chExt cx="1448894" cy="838451"/>
          </a:xfrm>
        </p:grpSpPr>
        <p:cxnSp>
          <p:nvCxnSpPr>
            <p:cNvPr id="27" name="Straight Connector 33">
              <a:extLst>
                <a:ext uri="{FF2B5EF4-FFF2-40B4-BE49-F238E27FC236}">
                  <a16:creationId xmlns:a16="http://schemas.microsoft.com/office/drawing/2014/main" id="{8445380B-EF18-D004-9DC4-C84DE4FBC3DE}"/>
                </a:ext>
              </a:extLst>
            </p:cNvPr>
            <p:cNvCxnSpPr>
              <a:cxnSpLocks/>
            </p:cNvCxnSpPr>
            <p:nvPr/>
          </p:nvCxnSpPr>
          <p:spPr>
            <a:xfrm>
              <a:off x="0" y="951782"/>
              <a:ext cx="1320800"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D0C75E2F-E327-FD51-5337-350296FFB18E}"/>
                </a:ext>
              </a:extLst>
            </p:cNvPr>
            <p:cNvGrpSpPr/>
            <p:nvPr/>
          </p:nvGrpSpPr>
          <p:grpSpPr>
            <a:xfrm>
              <a:off x="708799" y="582316"/>
              <a:ext cx="740095" cy="838451"/>
              <a:chOff x="4051865" y="5165558"/>
              <a:chExt cx="946855" cy="1072688"/>
            </a:xfrm>
          </p:grpSpPr>
          <p:sp>
            <p:nvSpPr>
              <p:cNvPr id="29" name="Oval 16">
                <a:extLst>
                  <a:ext uri="{FF2B5EF4-FFF2-40B4-BE49-F238E27FC236}">
                    <a16:creationId xmlns:a16="http://schemas.microsoft.com/office/drawing/2014/main" id="{5685521A-0FDD-CD21-437A-A1FAA545B262}"/>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latin typeface="Calibri" panose="020F0502020204030204" pitchFamily="34" charset="0"/>
                  <a:cs typeface="Calibri" panose="020F0502020204030204" pitchFamily="34" charset="0"/>
                </a:endParaRPr>
              </a:p>
            </p:txBody>
          </p:sp>
          <p:sp>
            <p:nvSpPr>
              <p:cNvPr id="30" name="TextBox 26">
                <a:extLst>
                  <a:ext uri="{FF2B5EF4-FFF2-40B4-BE49-F238E27FC236}">
                    <a16:creationId xmlns:a16="http://schemas.microsoft.com/office/drawing/2014/main" id="{21FABE87-0E21-6C02-ABD2-CBE73B31DAAB}"/>
                  </a:ext>
                </a:extLst>
              </p:cNvPr>
              <p:cNvSpPr txBox="1"/>
              <p:nvPr/>
            </p:nvSpPr>
            <p:spPr bwMode="auto">
              <a:xfrm>
                <a:off x="4058930" y="5220416"/>
                <a:ext cx="909265" cy="1017830"/>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45" name="Group 44">
            <a:extLst>
              <a:ext uri="{FF2B5EF4-FFF2-40B4-BE49-F238E27FC236}">
                <a16:creationId xmlns:a16="http://schemas.microsoft.com/office/drawing/2014/main" id="{DDCC46D6-FA4F-0FC6-DD87-D6AD5B6E3C14}"/>
              </a:ext>
            </a:extLst>
          </p:cNvPr>
          <p:cNvGrpSpPr/>
          <p:nvPr/>
        </p:nvGrpSpPr>
        <p:grpSpPr>
          <a:xfrm>
            <a:off x="3811001" y="2036650"/>
            <a:ext cx="1150352" cy="657035"/>
            <a:chOff x="6021993" y="2640066"/>
            <a:chExt cx="1150352" cy="657035"/>
          </a:xfrm>
        </p:grpSpPr>
        <p:cxnSp>
          <p:nvCxnSpPr>
            <p:cNvPr id="41" name="Straight Connector 33">
              <a:extLst>
                <a:ext uri="{FF2B5EF4-FFF2-40B4-BE49-F238E27FC236}">
                  <a16:creationId xmlns:a16="http://schemas.microsoft.com/office/drawing/2014/main" id="{48D09D1C-8A5A-7358-037E-A856C638BBDD}"/>
                </a:ext>
              </a:extLst>
            </p:cNvPr>
            <p:cNvCxnSpPr>
              <a:cxnSpLocks/>
            </p:cNvCxnSpPr>
            <p:nvPr/>
          </p:nvCxnSpPr>
          <p:spPr>
            <a:xfrm rot="10800000">
              <a:off x="6102720" y="2907863"/>
              <a:ext cx="1069625"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36821887-11DA-989F-071B-DD4F142E44B8}"/>
                </a:ext>
              </a:extLst>
            </p:cNvPr>
            <p:cNvGrpSpPr/>
            <p:nvPr/>
          </p:nvGrpSpPr>
          <p:grpSpPr>
            <a:xfrm>
              <a:off x="6021993" y="2640066"/>
              <a:ext cx="617091" cy="657035"/>
              <a:chOff x="4023841" y="5165558"/>
              <a:chExt cx="974879" cy="1037983"/>
            </a:xfrm>
          </p:grpSpPr>
          <p:sp>
            <p:nvSpPr>
              <p:cNvPr id="43" name="Oval 16">
                <a:extLst>
                  <a:ext uri="{FF2B5EF4-FFF2-40B4-BE49-F238E27FC236}">
                    <a16:creationId xmlns:a16="http://schemas.microsoft.com/office/drawing/2014/main" id="{055240E9-40DD-D041-5E00-D87E4CF8792F}"/>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latin typeface="Calibri" panose="020F0502020204030204" pitchFamily="34" charset="0"/>
                  <a:cs typeface="Calibri" panose="020F0502020204030204" pitchFamily="34" charset="0"/>
                </a:endParaRPr>
              </a:p>
            </p:txBody>
          </p:sp>
          <p:sp>
            <p:nvSpPr>
              <p:cNvPr id="44" name="TextBox 26">
                <a:extLst>
                  <a:ext uri="{FF2B5EF4-FFF2-40B4-BE49-F238E27FC236}">
                    <a16:creationId xmlns:a16="http://schemas.microsoft.com/office/drawing/2014/main" id="{318FEBBA-FEEB-4A59-4A31-267309D7559A}"/>
                  </a:ext>
                </a:extLst>
              </p:cNvPr>
              <p:cNvSpPr txBox="1"/>
              <p:nvPr/>
            </p:nvSpPr>
            <p:spPr bwMode="auto">
              <a:xfrm>
                <a:off x="4023841" y="5185711"/>
                <a:ext cx="909265" cy="1017830"/>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47" name="Group 46">
            <a:extLst>
              <a:ext uri="{FF2B5EF4-FFF2-40B4-BE49-F238E27FC236}">
                <a16:creationId xmlns:a16="http://schemas.microsoft.com/office/drawing/2014/main" id="{E4C5F841-B3C6-21B1-E0EF-706CBCC19445}"/>
              </a:ext>
            </a:extLst>
          </p:cNvPr>
          <p:cNvGrpSpPr/>
          <p:nvPr/>
        </p:nvGrpSpPr>
        <p:grpSpPr>
          <a:xfrm>
            <a:off x="3885916" y="4683678"/>
            <a:ext cx="1132613" cy="670827"/>
            <a:chOff x="6039732" y="2640071"/>
            <a:chExt cx="1132613" cy="670827"/>
          </a:xfrm>
        </p:grpSpPr>
        <p:cxnSp>
          <p:nvCxnSpPr>
            <p:cNvPr id="48" name="Straight Connector 33">
              <a:extLst>
                <a:ext uri="{FF2B5EF4-FFF2-40B4-BE49-F238E27FC236}">
                  <a16:creationId xmlns:a16="http://schemas.microsoft.com/office/drawing/2014/main" id="{190D3190-0B27-A588-ABC7-4BD257E8FD26}"/>
                </a:ext>
              </a:extLst>
            </p:cNvPr>
            <p:cNvCxnSpPr>
              <a:cxnSpLocks/>
            </p:cNvCxnSpPr>
            <p:nvPr/>
          </p:nvCxnSpPr>
          <p:spPr>
            <a:xfrm rot="10800000">
              <a:off x="6102720" y="2907863"/>
              <a:ext cx="1069625"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E11EAA8E-1FE5-4516-97EE-4D3165EB6925}"/>
                </a:ext>
              </a:extLst>
            </p:cNvPr>
            <p:cNvGrpSpPr/>
            <p:nvPr/>
          </p:nvGrpSpPr>
          <p:grpSpPr>
            <a:xfrm>
              <a:off x="6039732" y="2640071"/>
              <a:ext cx="599352" cy="670827"/>
              <a:chOff x="4051865" y="5165558"/>
              <a:chExt cx="946855" cy="1059770"/>
            </a:xfrm>
          </p:grpSpPr>
          <p:sp>
            <p:nvSpPr>
              <p:cNvPr id="50" name="Oval 16">
                <a:extLst>
                  <a:ext uri="{FF2B5EF4-FFF2-40B4-BE49-F238E27FC236}">
                    <a16:creationId xmlns:a16="http://schemas.microsoft.com/office/drawing/2014/main" id="{BA15C8CA-A9EE-E712-D347-DFC4760D180B}"/>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latin typeface="Calibri" panose="020F0502020204030204" pitchFamily="34" charset="0"/>
                  <a:cs typeface="Calibri" panose="020F0502020204030204" pitchFamily="34" charset="0"/>
                </a:endParaRPr>
              </a:p>
            </p:txBody>
          </p:sp>
          <p:sp>
            <p:nvSpPr>
              <p:cNvPr id="51" name="TextBox 26">
                <a:extLst>
                  <a:ext uri="{FF2B5EF4-FFF2-40B4-BE49-F238E27FC236}">
                    <a16:creationId xmlns:a16="http://schemas.microsoft.com/office/drawing/2014/main" id="{B2221834-EA84-BEA2-7C5B-3109E6D3C2AF}"/>
                  </a:ext>
                </a:extLst>
              </p:cNvPr>
              <p:cNvSpPr txBox="1"/>
              <p:nvPr/>
            </p:nvSpPr>
            <p:spPr bwMode="auto">
              <a:xfrm>
                <a:off x="4061431" y="5207498"/>
                <a:ext cx="909265" cy="1017830"/>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2" name="TextBox 1">
            <a:extLst>
              <a:ext uri="{FF2B5EF4-FFF2-40B4-BE49-F238E27FC236}">
                <a16:creationId xmlns:a16="http://schemas.microsoft.com/office/drawing/2014/main" id="{AA20F8A8-906A-D49E-E006-880FF5A3EE47}"/>
              </a:ext>
            </a:extLst>
          </p:cNvPr>
          <p:cNvSpPr txBox="1"/>
          <p:nvPr/>
        </p:nvSpPr>
        <p:spPr>
          <a:xfrm>
            <a:off x="8029887" y="2291749"/>
            <a:ext cx="3573593" cy="1323439"/>
          </a:xfrm>
          <a:prstGeom prst="rect">
            <a:avLst/>
          </a:prstGeom>
          <a:noFill/>
          <a:ln>
            <a:noFill/>
          </a:ln>
        </p:spPr>
        <p:txBody>
          <a:bodyPr wrap="square">
            <a:spAutoFit/>
          </a:bodyPr>
          <a:lstStyle/>
          <a:p>
            <a:pPr marL="285750" indent="-285750">
              <a:buClr>
                <a:srgbClr val="3D8241"/>
              </a:buClr>
              <a:buFont typeface="Arial" panose="020B0604020202020204" pitchFamily="34" charset="0"/>
              <a:buChar char="•"/>
            </a:pPr>
            <a:r>
              <a:rPr lang="tr-TR" sz="1600" noProof="1">
                <a:solidFill>
                  <a:srgbClr val="262626"/>
                </a:solidFill>
              </a:rPr>
              <a:t>KPI'ları küçük bir "Yeşil ve Dijital Gösterge Paneli"ne yerleştirin</a:t>
            </a:r>
          </a:p>
          <a:p>
            <a:pPr marL="285750" indent="-285750">
              <a:buClr>
                <a:srgbClr val="3D8241"/>
              </a:buClr>
              <a:buFont typeface="Arial" panose="020B0604020202020204" pitchFamily="34" charset="0"/>
              <a:buChar char="•"/>
            </a:pPr>
            <a:r>
              <a:rPr lang="tr-TR" sz="1600" noProof="1">
                <a:solidFill>
                  <a:srgbClr val="262626"/>
                </a:solidFill>
              </a:rPr>
              <a:t>Haftalık başarıları paylaşın</a:t>
            </a:r>
          </a:p>
          <a:p>
            <a:pPr marL="285750" indent="-285750">
              <a:buClr>
                <a:srgbClr val="3D8241"/>
              </a:buClr>
              <a:buFont typeface="Arial" panose="020B0604020202020204" pitchFamily="34" charset="0"/>
              <a:buChar char="•"/>
            </a:pPr>
            <a:r>
              <a:rPr lang="tr-TR" sz="1600" noProof="1">
                <a:solidFill>
                  <a:srgbClr val="262626"/>
                </a:solidFill>
              </a:rPr>
              <a:t>Çıkartmalar, simgeler ve renk kodlaması kullanın</a:t>
            </a:r>
          </a:p>
        </p:txBody>
      </p:sp>
      <p:sp>
        <p:nvSpPr>
          <p:cNvPr id="3" name="TextBox 2">
            <a:extLst>
              <a:ext uri="{FF2B5EF4-FFF2-40B4-BE49-F238E27FC236}">
                <a16:creationId xmlns:a16="http://schemas.microsoft.com/office/drawing/2014/main" id="{4FF6C9F6-1DAB-6928-32F5-D3B03F3C1EC4}"/>
              </a:ext>
            </a:extLst>
          </p:cNvPr>
          <p:cNvSpPr txBox="1"/>
          <p:nvPr/>
        </p:nvSpPr>
        <p:spPr>
          <a:xfrm>
            <a:off x="8068443" y="5402430"/>
            <a:ext cx="3675697" cy="830997"/>
          </a:xfrm>
          <a:prstGeom prst="rect">
            <a:avLst/>
          </a:prstGeom>
          <a:noFill/>
          <a:ln>
            <a:noFill/>
          </a:ln>
        </p:spPr>
        <p:txBody>
          <a:bodyPr wrap="square">
            <a:spAutoFit/>
          </a:bodyPr>
          <a:lstStyle/>
          <a:p>
            <a:pPr marL="285750" indent="-285750">
              <a:buClr>
                <a:srgbClr val="0289AE"/>
              </a:buClr>
              <a:buFont typeface="Arial" panose="020B0604020202020204" pitchFamily="34" charset="0"/>
              <a:buChar char="•"/>
            </a:pPr>
            <a:r>
              <a:rPr lang="en-US" sz="1600" dirty="0">
                <a:solidFill>
                  <a:srgbClr val="262626"/>
                </a:solidFill>
              </a:rPr>
              <a:t>Günlük mikro toplantılar</a:t>
            </a:r>
          </a:p>
          <a:p>
            <a:pPr marL="285750" indent="-285750">
              <a:buClr>
                <a:srgbClr val="0289AE"/>
              </a:buClr>
              <a:buFont typeface="Arial" panose="020B0604020202020204" pitchFamily="34" charset="0"/>
              <a:buChar char="•"/>
            </a:pPr>
            <a:r>
              <a:rPr lang="en-US" sz="1600" dirty="0">
                <a:solidFill>
                  <a:srgbClr val="262626"/>
                </a:solidFill>
              </a:rPr>
              <a:t>Haftalık değerlendirme anı</a:t>
            </a:r>
          </a:p>
          <a:p>
            <a:pPr marL="285750" indent="-285750">
              <a:buClr>
                <a:srgbClr val="0289AE"/>
              </a:buClr>
              <a:buFont typeface="Arial" panose="020B0604020202020204" pitchFamily="34" charset="0"/>
              <a:buChar char="•"/>
            </a:pPr>
            <a:r>
              <a:rPr lang="en-US" sz="1600" dirty="0">
                <a:solidFill>
                  <a:srgbClr val="262626"/>
                </a:solidFill>
              </a:rPr>
              <a:t>Aylık ilerleme kontrolü</a:t>
            </a:r>
            <a:endParaRPr lang="en-IE" sz="1600" dirty="0">
              <a:solidFill>
                <a:srgbClr val="262626"/>
              </a:solidFill>
            </a:endParaRPr>
          </a:p>
        </p:txBody>
      </p:sp>
      <p:sp>
        <p:nvSpPr>
          <p:cNvPr id="4" name="TextBox 3">
            <a:extLst>
              <a:ext uri="{FF2B5EF4-FFF2-40B4-BE49-F238E27FC236}">
                <a16:creationId xmlns:a16="http://schemas.microsoft.com/office/drawing/2014/main" id="{68D20A1E-513A-40AD-4098-54A00951FE8B}"/>
              </a:ext>
            </a:extLst>
          </p:cNvPr>
          <p:cNvSpPr txBox="1"/>
          <p:nvPr/>
        </p:nvSpPr>
        <p:spPr>
          <a:xfrm>
            <a:off x="379765" y="2442784"/>
            <a:ext cx="3573593" cy="1077218"/>
          </a:xfrm>
          <a:prstGeom prst="rect">
            <a:avLst/>
          </a:prstGeom>
          <a:noFill/>
          <a:ln>
            <a:noFill/>
          </a:ln>
        </p:spPr>
        <p:txBody>
          <a:bodyPr wrap="square">
            <a:spAutoFit/>
          </a:bodyPr>
          <a:lstStyle/>
          <a:p>
            <a:pPr marL="285750" indent="-285750">
              <a:buClr>
                <a:srgbClr val="62A844"/>
              </a:buClr>
              <a:buFont typeface="Arial" panose="020B0604020202020204" pitchFamily="34" charset="0"/>
              <a:buChar char="•"/>
            </a:pPr>
            <a:r>
              <a:rPr lang="en-US" sz="1600" dirty="0">
                <a:solidFill>
                  <a:srgbClr val="262626"/>
                </a:solidFill>
              </a:rPr>
              <a:t>İşe yaramayan şeyleri değiştirin</a:t>
            </a:r>
          </a:p>
          <a:p>
            <a:pPr marL="285750" indent="-285750">
              <a:buClr>
                <a:srgbClr val="62A844"/>
              </a:buClr>
              <a:buFont typeface="Arial" panose="020B0604020202020204" pitchFamily="34" charset="0"/>
              <a:buChar char="•"/>
            </a:pPr>
            <a:r>
              <a:rPr lang="en-US" sz="1600" dirty="0">
                <a:solidFill>
                  <a:srgbClr val="262626"/>
                </a:solidFill>
              </a:rPr>
              <a:t>İşe yarayanları koruyun</a:t>
            </a:r>
          </a:p>
          <a:p>
            <a:pPr marL="285750" indent="-285750">
              <a:buClr>
                <a:srgbClr val="62A844"/>
              </a:buClr>
              <a:buFont typeface="Arial" panose="020B0604020202020204" pitchFamily="34" charset="0"/>
              <a:buChar char="•"/>
            </a:pPr>
            <a:r>
              <a:rPr lang="en-US" sz="1600" dirty="0">
                <a:solidFill>
                  <a:srgbClr val="262626"/>
                </a:solidFill>
              </a:rPr>
              <a:t>Eylemleri aylık olarak ayarlayın</a:t>
            </a:r>
          </a:p>
          <a:p>
            <a:pPr marL="285750" indent="-285750">
              <a:buClr>
                <a:srgbClr val="62A844"/>
              </a:buClr>
              <a:buFont typeface="Arial" panose="020B0604020202020204" pitchFamily="34" charset="0"/>
              <a:buChar char="•"/>
            </a:pPr>
            <a:r>
              <a:rPr lang="en-US" sz="1600" dirty="0">
                <a:solidFill>
                  <a:srgbClr val="262626"/>
                </a:solidFill>
              </a:rPr>
              <a:t>Çalışanların fikirlerini teşvik et</a:t>
            </a:r>
            <a:endParaRPr lang="en-IE" sz="1600" dirty="0">
              <a:solidFill>
                <a:srgbClr val="262626"/>
              </a:solidFill>
            </a:endParaRPr>
          </a:p>
        </p:txBody>
      </p:sp>
      <p:sp>
        <p:nvSpPr>
          <p:cNvPr id="5" name="TextBox 4">
            <a:extLst>
              <a:ext uri="{FF2B5EF4-FFF2-40B4-BE49-F238E27FC236}">
                <a16:creationId xmlns:a16="http://schemas.microsoft.com/office/drawing/2014/main" id="{473B3E78-3CD0-5F49-9E6A-5ED70B472B6C}"/>
              </a:ext>
            </a:extLst>
          </p:cNvPr>
          <p:cNvSpPr txBox="1"/>
          <p:nvPr/>
        </p:nvSpPr>
        <p:spPr>
          <a:xfrm>
            <a:off x="582996" y="5229102"/>
            <a:ext cx="3573592" cy="1077218"/>
          </a:xfrm>
          <a:prstGeom prst="rect">
            <a:avLst/>
          </a:prstGeom>
          <a:noFill/>
          <a:ln>
            <a:noFill/>
          </a:ln>
        </p:spPr>
        <p:txBody>
          <a:bodyPr wrap="square">
            <a:spAutoFit/>
          </a:bodyPr>
          <a:lstStyle/>
          <a:p>
            <a:pPr marL="285750" indent="-285750">
              <a:buClr>
                <a:srgbClr val="06677F"/>
              </a:buClr>
              <a:buFont typeface="Arial" panose="020B0604020202020204" pitchFamily="34" charset="0"/>
              <a:buChar char="•"/>
            </a:pPr>
            <a:r>
              <a:rPr lang="en-US" sz="1600" dirty="0">
                <a:solidFill>
                  <a:srgbClr val="262626"/>
                </a:solidFill>
              </a:rPr>
              <a:t>Eğitimi yenileyin</a:t>
            </a:r>
          </a:p>
          <a:p>
            <a:pPr marL="285750" indent="-285750">
              <a:buClr>
                <a:srgbClr val="06677F"/>
              </a:buClr>
              <a:buFont typeface="Arial" panose="020B0604020202020204" pitchFamily="34" charset="0"/>
              <a:buChar char="•"/>
            </a:pPr>
            <a:r>
              <a:rPr lang="en-US" sz="1600" dirty="0">
                <a:solidFill>
                  <a:srgbClr val="262626"/>
                </a:solidFill>
              </a:rPr>
              <a:t>Soruları teşvik edin</a:t>
            </a:r>
          </a:p>
          <a:p>
            <a:pPr marL="285750" indent="-285750">
              <a:buClr>
                <a:srgbClr val="06677F"/>
              </a:buClr>
              <a:buFont typeface="Arial" panose="020B0604020202020204" pitchFamily="34" charset="0"/>
              <a:buChar char="•"/>
            </a:pPr>
            <a:r>
              <a:rPr lang="en-US" sz="1600" dirty="0">
                <a:solidFill>
                  <a:srgbClr val="262626"/>
                </a:solidFill>
              </a:rPr>
              <a:t>Gerektiğinde ekstra yardım sağlayın</a:t>
            </a:r>
          </a:p>
          <a:p>
            <a:pPr marL="285750" indent="-285750">
              <a:buClr>
                <a:srgbClr val="06677F"/>
              </a:buClr>
              <a:buFont typeface="Arial" panose="020B0604020202020204" pitchFamily="34" charset="0"/>
              <a:buChar char="•"/>
            </a:pPr>
            <a:r>
              <a:rPr lang="en-US" sz="1600" dirty="0">
                <a:solidFill>
                  <a:srgbClr val="262626"/>
                </a:solidFill>
              </a:rPr>
              <a:t>Mükemmelliği değil, çabayı kutlayın</a:t>
            </a:r>
            <a:endParaRPr lang="en-IE" sz="1600" dirty="0">
              <a:solidFill>
                <a:srgbClr val="262626"/>
              </a:solidFill>
            </a:endParaRPr>
          </a:p>
        </p:txBody>
      </p:sp>
      <p:sp>
        <p:nvSpPr>
          <p:cNvPr id="6" name="Rectangle 30">
            <a:extLst>
              <a:ext uri="{FF2B5EF4-FFF2-40B4-BE49-F238E27FC236}">
                <a16:creationId xmlns:a16="http://schemas.microsoft.com/office/drawing/2014/main" id="{C0DEBFD0-3DC5-3B24-1789-7C64AE083F4C}"/>
              </a:ext>
            </a:extLst>
          </p:cNvPr>
          <p:cNvSpPr/>
          <p:nvPr/>
        </p:nvSpPr>
        <p:spPr>
          <a:xfrm flipH="1">
            <a:off x="7998207" y="4853608"/>
            <a:ext cx="4369902" cy="949171"/>
          </a:xfrm>
          <a:prstGeom prst="rect">
            <a:avLst/>
          </a:prstGeom>
          <a:ln>
            <a:noFill/>
          </a:ln>
        </p:spPr>
        <p:txBody>
          <a:bodyPr wrap="square">
            <a:spAutoFit/>
          </a:bodyPr>
          <a:lstStyle/>
          <a:p>
            <a:pPr>
              <a:lnSpc>
                <a:spcPct val="120000"/>
              </a:lnSpc>
            </a:pPr>
            <a:r>
              <a:rPr lang="en-US" sz="2400" b="1" dirty="0">
                <a:solidFill>
                  <a:srgbClr val="0289AE"/>
                </a:solidFill>
                <a:latin typeface="Calibri" panose="020F0502020204030204" pitchFamily="34" charset="0"/>
                <a:cs typeface="Calibri" panose="020F0502020204030204" pitchFamily="34" charset="0"/>
              </a:rPr>
              <a:t>Bunu bir rutin haline getirin</a:t>
            </a:r>
          </a:p>
          <a:p>
            <a:pPr>
              <a:lnSpc>
                <a:spcPct val="120000"/>
              </a:lnSpc>
            </a:pPr>
            <a:endParaRPr lang="en-US" sz="2400" b="1" dirty="0">
              <a:solidFill>
                <a:srgbClr val="3D8241"/>
              </a:solidFill>
              <a:latin typeface="Calibri" panose="020F0502020204030204" pitchFamily="34" charset="0"/>
              <a:cs typeface="Calibri" panose="020F0502020204030204" pitchFamily="34" charset="0"/>
            </a:endParaRPr>
          </a:p>
        </p:txBody>
      </p:sp>
      <p:sp>
        <p:nvSpPr>
          <p:cNvPr id="16" name="Rectangle 30">
            <a:extLst>
              <a:ext uri="{FF2B5EF4-FFF2-40B4-BE49-F238E27FC236}">
                <a16:creationId xmlns:a16="http://schemas.microsoft.com/office/drawing/2014/main" id="{21C5C8AB-8EBB-FD0D-DFEE-2CCEAB18CBCE}"/>
              </a:ext>
            </a:extLst>
          </p:cNvPr>
          <p:cNvSpPr/>
          <p:nvPr/>
        </p:nvSpPr>
        <p:spPr>
          <a:xfrm flipH="1">
            <a:off x="8083149" y="1799341"/>
            <a:ext cx="3152697" cy="949171"/>
          </a:xfrm>
          <a:prstGeom prst="rect">
            <a:avLst/>
          </a:prstGeom>
        </p:spPr>
        <p:txBody>
          <a:bodyPr wrap="square">
            <a:spAutoFit/>
          </a:bodyPr>
          <a:lstStyle/>
          <a:p>
            <a:pPr>
              <a:lnSpc>
                <a:spcPct val="120000"/>
              </a:lnSpc>
            </a:pPr>
            <a:r>
              <a:rPr lang="en-US" sz="2400" b="1" dirty="0">
                <a:solidFill>
                  <a:srgbClr val="3D8241"/>
                </a:solidFill>
                <a:latin typeface="Calibri" panose="020F0502020204030204" pitchFamily="34" charset="0"/>
                <a:cs typeface="Calibri" panose="020F0502020204030204" pitchFamily="34" charset="0"/>
              </a:rPr>
              <a:t>Görünür hale getirin</a:t>
            </a:r>
          </a:p>
          <a:p>
            <a:pPr>
              <a:lnSpc>
                <a:spcPct val="120000"/>
              </a:lnSpc>
            </a:pPr>
            <a:endParaRPr lang="en-US" sz="2400" b="1" dirty="0">
              <a:solidFill>
                <a:srgbClr val="3D8241"/>
              </a:solidFill>
              <a:latin typeface="Calibri" panose="020F0502020204030204" pitchFamily="34" charset="0"/>
              <a:cs typeface="Calibri" panose="020F0502020204030204" pitchFamily="34" charset="0"/>
            </a:endParaRPr>
          </a:p>
        </p:txBody>
      </p:sp>
      <p:sp>
        <p:nvSpPr>
          <p:cNvPr id="17" name="Rectangle 30">
            <a:extLst>
              <a:ext uri="{FF2B5EF4-FFF2-40B4-BE49-F238E27FC236}">
                <a16:creationId xmlns:a16="http://schemas.microsoft.com/office/drawing/2014/main" id="{D6AC7521-89D6-FF42-22BF-AF4B29CB44E8}"/>
              </a:ext>
            </a:extLst>
          </p:cNvPr>
          <p:cNvSpPr/>
          <p:nvPr/>
        </p:nvSpPr>
        <p:spPr>
          <a:xfrm flipH="1">
            <a:off x="582996" y="4771618"/>
            <a:ext cx="3242836" cy="505972"/>
          </a:xfrm>
          <a:prstGeom prst="rect">
            <a:avLst/>
          </a:prstGeom>
        </p:spPr>
        <p:txBody>
          <a:bodyPr wrap="square">
            <a:spAutoFit/>
          </a:bodyPr>
          <a:lstStyle/>
          <a:p>
            <a:pPr>
              <a:lnSpc>
                <a:spcPct val="120000"/>
              </a:lnSpc>
            </a:pPr>
            <a:r>
              <a:rPr lang="en-US" sz="2400" b="1" dirty="0">
                <a:solidFill>
                  <a:srgbClr val="06677F"/>
                </a:solidFill>
                <a:latin typeface="Calibri" panose="020F0502020204030204" pitchFamily="34" charset="0"/>
                <a:cs typeface="Calibri" panose="020F0502020204030204" pitchFamily="34" charset="0"/>
              </a:rPr>
              <a:t>Destek sağlayın</a:t>
            </a:r>
          </a:p>
        </p:txBody>
      </p:sp>
      <p:sp>
        <p:nvSpPr>
          <p:cNvPr id="20" name="Rectangle 30">
            <a:extLst>
              <a:ext uri="{FF2B5EF4-FFF2-40B4-BE49-F238E27FC236}">
                <a16:creationId xmlns:a16="http://schemas.microsoft.com/office/drawing/2014/main" id="{5BCFF95C-191C-9E75-6FEC-20B23DA4C8FC}"/>
              </a:ext>
            </a:extLst>
          </p:cNvPr>
          <p:cNvSpPr/>
          <p:nvPr/>
        </p:nvSpPr>
        <p:spPr>
          <a:xfrm flipH="1">
            <a:off x="507717" y="1727909"/>
            <a:ext cx="3405242" cy="949171"/>
          </a:xfrm>
          <a:prstGeom prst="rect">
            <a:avLst/>
          </a:prstGeom>
        </p:spPr>
        <p:txBody>
          <a:bodyPr wrap="square">
            <a:spAutoFit/>
          </a:bodyPr>
          <a:lstStyle/>
          <a:p>
            <a:pPr>
              <a:lnSpc>
                <a:spcPct val="120000"/>
              </a:lnSpc>
            </a:pPr>
            <a:r>
              <a:rPr lang="en-US" sz="2400" b="1" dirty="0">
                <a:solidFill>
                  <a:srgbClr val="62A844"/>
                </a:solidFill>
                <a:latin typeface="Calibri" panose="020F0502020204030204" pitchFamily="34" charset="0"/>
                <a:cs typeface="Calibri" panose="020F0502020204030204" pitchFamily="34" charset="0"/>
              </a:rPr>
              <a:t>Uyarlanabilir hale getirin</a:t>
            </a:r>
          </a:p>
          <a:p>
            <a:pPr>
              <a:lnSpc>
                <a:spcPct val="120000"/>
              </a:lnSpc>
            </a:pPr>
            <a:endParaRPr lang="en-US" sz="2400" b="1" dirty="0">
              <a:solidFill>
                <a:srgbClr val="3D824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668613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3A834-B621-E489-28F6-CD9C97D8346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3A59261-9DB1-DF32-688E-764FC09178ED}"/>
              </a:ext>
            </a:extLst>
          </p:cNvPr>
          <p:cNvSpPr>
            <a:spLocks noGrp="1"/>
          </p:cNvSpPr>
          <p:nvPr>
            <p:ph type="body" sz="quarter" idx="16"/>
          </p:nvPr>
        </p:nvSpPr>
        <p:spPr>
          <a:xfrm>
            <a:off x="4223369" y="1073150"/>
            <a:ext cx="6986498" cy="4711700"/>
          </a:xfrm>
        </p:spPr>
        <p:txBody>
          <a:bodyPr>
            <a:normAutofit/>
          </a:bodyPr>
          <a:lstStyle/>
          <a:p>
            <a:pPr algn="ctr" fontAlgn="t">
              <a:lnSpc>
                <a:spcPts val="4960"/>
              </a:lnSpc>
              <a:spcBef>
                <a:spcPts val="0"/>
              </a:spcBef>
            </a:pPr>
            <a:r>
              <a:rPr lang="en-IE" b="1" dirty="0"/>
              <a:t>İşbirliği, İletişim ve Kültür </a:t>
            </a:r>
          </a:p>
          <a:p>
            <a:pPr fontAlgn="t">
              <a:lnSpc>
                <a:spcPts val="496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07D5E963-EF97-5BA1-EE99-228208880C83}"/>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05</a:t>
            </a:r>
          </a:p>
        </p:txBody>
      </p:sp>
    </p:spTree>
    <p:extLst>
      <p:ext uri="{BB962C8B-B14F-4D97-AF65-F5344CB8AC3E}">
        <p14:creationId xmlns:p14="http://schemas.microsoft.com/office/powerpoint/2010/main" val="20096234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E79F5-7815-9F1D-4482-A0B2362DB1ED}"/>
            </a:ext>
          </a:extLst>
        </p:cNvPr>
        <p:cNvGrpSpPr/>
        <p:nvPr/>
      </p:nvGrpSpPr>
      <p:grpSpPr>
        <a:xfrm>
          <a:off x="0" y="0"/>
          <a:ext cx="0" cy="0"/>
          <a:chOff x="0" y="0"/>
          <a:chExt cx="0" cy="0"/>
        </a:xfrm>
      </p:grpSpPr>
      <p:pic>
        <p:nvPicPr>
          <p:cNvPr id="19" name="Graphic 18">
            <a:extLst>
              <a:ext uri="{FF2B5EF4-FFF2-40B4-BE49-F238E27FC236}">
                <a16:creationId xmlns:a16="http://schemas.microsoft.com/office/drawing/2014/main" id="{D39A53F4-4002-3B69-60E6-9FC09B50B2D0}"/>
              </a:ext>
            </a:extLst>
          </p:cNvPr>
          <p:cNvPicPr>
            <a:picLocks noChangeAspect="1"/>
          </p:cNvPicPr>
          <p:nvPr/>
        </p:nvPicPr>
        <p:blipFill>
          <a:blip>
            <a:extLst>
              <a:ext uri="{96DAC541-7B7A-43D3-8B79-37D633B846F1}">
                <asvg:svgBlip xmlns:asvg="http://schemas.microsoft.com/office/drawing/2016/SVG/main" r:embed="rId3"/>
              </a:ext>
            </a:extLst>
          </a:blip>
          <a:srcRect l="28115" t="42749" r="41966" b="38326"/>
          <a:stretch>
            <a:fillRect/>
          </a:stretch>
        </p:blipFill>
        <p:spPr>
          <a:xfrm>
            <a:off x="4537276" y="-12933"/>
            <a:ext cx="7669415" cy="6869401"/>
          </a:xfrm>
          <a:prstGeom prst="rect">
            <a:avLst/>
          </a:prstGeom>
        </p:spPr>
      </p:pic>
      <p:sp>
        <p:nvSpPr>
          <p:cNvPr id="4" name="Text Placeholder 11">
            <a:extLst>
              <a:ext uri="{FF2B5EF4-FFF2-40B4-BE49-F238E27FC236}">
                <a16:creationId xmlns:a16="http://schemas.microsoft.com/office/drawing/2014/main" id="{98947C8A-8CED-74CB-E802-6D88DA4F311D}"/>
              </a:ext>
            </a:extLst>
          </p:cNvPr>
          <p:cNvSpPr txBox="1">
            <a:spLocks/>
          </p:cNvSpPr>
          <p:nvPr/>
        </p:nvSpPr>
        <p:spPr>
          <a:xfrm>
            <a:off x="434144" y="136801"/>
            <a:ext cx="637390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İşbirliği</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A13F951E-56A7-B718-5ED7-96824E1882C4}"/>
              </a:ext>
            </a:extLst>
          </p:cNvPr>
          <p:cNvCxnSpPr>
            <a:cxnSpLocks/>
          </p:cNvCxnSpPr>
          <p:nvPr/>
        </p:nvCxnSpPr>
        <p:spPr>
          <a:xfrm>
            <a:off x="0" y="739824"/>
            <a:ext cx="594938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4" name="Rectangle 30">
            <a:extLst>
              <a:ext uri="{FF2B5EF4-FFF2-40B4-BE49-F238E27FC236}">
                <a16:creationId xmlns:a16="http://schemas.microsoft.com/office/drawing/2014/main" id="{CDD3BD86-108B-CC71-19A0-B8DDE3F52A72}"/>
              </a:ext>
            </a:extLst>
          </p:cNvPr>
          <p:cNvSpPr/>
          <p:nvPr/>
        </p:nvSpPr>
        <p:spPr>
          <a:xfrm flipH="1">
            <a:off x="205259" y="901652"/>
            <a:ext cx="5661856" cy="4893647"/>
          </a:xfrm>
          <a:prstGeom prst="rect">
            <a:avLst/>
          </a:prstGeom>
        </p:spPr>
        <p:txBody>
          <a:bodyPr wrap="square">
            <a:spAutoFit/>
          </a:bodyPr>
          <a:lstStyle/>
          <a:p>
            <a:r>
              <a:rPr lang="tr-TR" sz="2000" noProof="1">
                <a:solidFill>
                  <a:srgbClr val="262626"/>
                </a:solidFill>
              </a:rPr>
              <a:t>Etkili işbirliği, özellikle konaklama ve ağırlama gibi dinamik bir sektörde, yüksek performanslı ekiplerin can damarıdır. </a:t>
            </a:r>
          </a:p>
          <a:p>
            <a:endParaRPr lang="tr-TR" sz="2000" noProof="1">
              <a:solidFill>
                <a:srgbClr val="262626"/>
              </a:solidFill>
            </a:endParaRPr>
          </a:p>
          <a:p>
            <a:r>
              <a:rPr lang="tr-TR" sz="2000" b="1" noProof="1">
                <a:solidFill>
                  <a:srgbClr val="0289AE"/>
                </a:solidFill>
              </a:rPr>
              <a:t>Temelde şunları gerektirir:</a:t>
            </a:r>
          </a:p>
          <a:p>
            <a:pPr marL="360000" indent="-360000">
              <a:buClr>
                <a:srgbClr val="62A844"/>
              </a:buClr>
              <a:buFont typeface="+mj-lt"/>
              <a:buAutoNum type="arabicPeriod"/>
            </a:pPr>
            <a:r>
              <a:rPr lang="tr-TR" b="1" noProof="1">
                <a:solidFill>
                  <a:srgbClr val="262626"/>
                </a:solidFill>
              </a:rPr>
              <a:t>Ekip dinamiklerini </a:t>
            </a:r>
            <a:r>
              <a:rPr lang="tr-TR" noProof="1">
                <a:solidFill>
                  <a:srgbClr val="262626"/>
                </a:solidFill>
              </a:rPr>
              <a:t>ve bireysel rolleri ile güçlü ve zayıf yönleri </a:t>
            </a:r>
            <a:r>
              <a:rPr lang="tr-TR" b="1" noProof="1">
                <a:solidFill>
                  <a:srgbClr val="262626"/>
                </a:solidFill>
              </a:rPr>
              <a:t>anlamak</a:t>
            </a:r>
          </a:p>
          <a:p>
            <a:pPr marL="360000" indent="-360000">
              <a:buClr>
                <a:srgbClr val="62A844"/>
              </a:buClr>
              <a:buFont typeface="+mj-lt"/>
              <a:buAutoNum type="arabicPeriod"/>
            </a:pPr>
            <a:r>
              <a:rPr lang="tr-TR" noProof="1">
                <a:solidFill>
                  <a:srgbClr val="262626"/>
                </a:solidFill>
              </a:rPr>
              <a:t>Şeffaflık ve hesap verebilirliğin kilit olduğu bir ortamda </a:t>
            </a:r>
            <a:r>
              <a:rPr lang="tr-TR" b="1" noProof="1">
                <a:solidFill>
                  <a:srgbClr val="262626"/>
                </a:solidFill>
              </a:rPr>
              <a:t>güven oluşturmak</a:t>
            </a:r>
            <a:r>
              <a:rPr lang="tr-TR" noProof="1">
                <a:solidFill>
                  <a:srgbClr val="262626"/>
                </a:solidFill>
              </a:rPr>
              <a:t> </a:t>
            </a:r>
          </a:p>
          <a:p>
            <a:pPr marL="360000" indent="-360000">
              <a:buClr>
                <a:srgbClr val="62A844"/>
              </a:buClr>
              <a:buFont typeface="+mj-lt"/>
              <a:buAutoNum type="arabicPeriod"/>
            </a:pPr>
            <a:r>
              <a:rPr lang="tr-TR" b="1" noProof="1">
                <a:solidFill>
                  <a:srgbClr val="262626"/>
                </a:solidFill>
              </a:rPr>
              <a:t>Kapsayıcı bir ortam </a:t>
            </a:r>
          </a:p>
          <a:p>
            <a:pPr marL="360000" indent="-360000">
              <a:spcAft>
                <a:spcPts val="600"/>
              </a:spcAft>
              <a:buClr>
                <a:srgbClr val="62A844"/>
              </a:buClr>
              <a:buFont typeface="+mj-lt"/>
              <a:buAutoNum type="arabicPeriod"/>
            </a:pPr>
            <a:r>
              <a:rPr lang="tr-TR" b="1" noProof="1">
                <a:solidFill>
                  <a:srgbClr val="262626"/>
                </a:solidFill>
              </a:rPr>
              <a:t>Çatışma çözümü </a:t>
            </a:r>
            <a:r>
              <a:rPr lang="tr-TR" noProof="1">
                <a:solidFill>
                  <a:srgbClr val="262626"/>
                </a:solidFill>
              </a:rPr>
              <a:t>ve uzlaşma sağlanması</a:t>
            </a:r>
          </a:p>
          <a:p>
            <a:pPr marL="360000" indent="-360000">
              <a:spcAft>
                <a:spcPts val="600"/>
              </a:spcAft>
              <a:buClr>
                <a:srgbClr val="62A844"/>
              </a:buClr>
              <a:buFont typeface="+mj-lt"/>
              <a:buAutoNum type="arabicPeriod"/>
            </a:pPr>
            <a:endParaRPr lang="tr-TR" noProof="1">
              <a:solidFill>
                <a:srgbClr val="262626"/>
              </a:solidFill>
            </a:endParaRPr>
          </a:p>
          <a:p>
            <a:r>
              <a:rPr lang="tr-TR" noProof="1">
                <a:solidFill>
                  <a:srgbClr val="262626"/>
                </a:solidFill>
              </a:rPr>
              <a:t>Bu temel unsurları ustaca kullanmak, takımın üretkenliğini ve inovasyonunu artırır, olumlu organizasyonel sonuçlar doğurur ve sizi bir lider olarak başarılı olmaya hazırlar</a:t>
            </a:r>
            <a:r>
              <a:rPr lang="tr-TR" sz="2000" noProof="1">
                <a:solidFill>
                  <a:srgbClr val="262626"/>
                </a:solidFill>
              </a:rPr>
              <a:t>.</a:t>
            </a:r>
          </a:p>
          <a:p>
            <a:endParaRPr lang="en-IE" sz="2000" dirty="0">
              <a:solidFill>
                <a:srgbClr val="262626"/>
              </a:solidFill>
            </a:endParaRPr>
          </a:p>
        </p:txBody>
      </p:sp>
      <p:pic>
        <p:nvPicPr>
          <p:cNvPr id="2" name="Picture 1">
            <a:extLst>
              <a:ext uri="{FF2B5EF4-FFF2-40B4-BE49-F238E27FC236}">
                <a16:creationId xmlns:a16="http://schemas.microsoft.com/office/drawing/2014/main" id="{F651B79C-F393-CA40-CCBA-E90C96265CD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17720" b="16922"/>
          <a:stretch>
            <a:fillRect/>
          </a:stretch>
        </p:blipFill>
        <p:spPr>
          <a:xfrm>
            <a:off x="5775803" y="1062701"/>
            <a:ext cx="6400950" cy="4246122"/>
          </a:xfrm>
          <a:prstGeom prst="rect">
            <a:avLst/>
          </a:prstGeom>
        </p:spPr>
      </p:pic>
      <p:pic>
        <p:nvPicPr>
          <p:cNvPr id="10" name="Picture 9">
            <a:hlinkClick r:id="rId5"/>
            <a:extLst>
              <a:ext uri="{FF2B5EF4-FFF2-40B4-BE49-F238E27FC236}">
                <a16:creationId xmlns:a16="http://schemas.microsoft.com/office/drawing/2014/main" id="{B98A9C40-B335-3A10-7955-B89B0AF3466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3152" b="25947"/>
          <a:stretch>
            <a:fillRect/>
          </a:stretch>
        </p:blipFill>
        <p:spPr>
          <a:xfrm>
            <a:off x="7073512" y="1443676"/>
            <a:ext cx="5071165" cy="3252423"/>
          </a:xfrm>
          <a:prstGeom prst="rect">
            <a:avLst/>
          </a:prstGeom>
        </p:spPr>
      </p:pic>
      <p:sp>
        <p:nvSpPr>
          <p:cNvPr id="13" name="TextBox 12">
            <a:extLst>
              <a:ext uri="{FF2B5EF4-FFF2-40B4-BE49-F238E27FC236}">
                <a16:creationId xmlns:a16="http://schemas.microsoft.com/office/drawing/2014/main" id="{41B6E8C5-1B64-B4A0-7EE8-F4DB7384B18D}"/>
              </a:ext>
            </a:extLst>
          </p:cNvPr>
          <p:cNvSpPr txBox="1"/>
          <p:nvPr/>
        </p:nvSpPr>
        <p:spPr>
          <a:xfrm>
            <a:off x="7048981" y="5400327"/>
            <a:ext cx="4419506" cy="830997"/>
          </a:xfrm>
          <a:prstGeom prst="rect">
            <a:avLst/>
          </a:prstGeom>
          <a:noFill/>
        </p:spPr>
        <p:txBody>
          <a:bodyPr wrap="square">
            <a:spAutoFit/>
          </a:bodyPr>
          <a:lstStyle/>
          <a:p>
            <a:r>
              <a:rPr lang="en-US" sz="1600" b="1" dirty="0">
                <a:solidFill>
                  <a:srgbClr val="62A844"/>
                </a:solidFill>
                <a:latin typeface="Calibri"/>
                <a:ea typeface="Calibri" panose="020F0502020204030204" pitchFamily="34" charset="0"/>
                <a:cs typeface="Calibri"/>
                <a:hlinkClick r:id="rId5">
                  <a:extLst>
                    <a:ext uri="{A12FA001-AC4F-418D-AE19-62706E023703}">
                      <ahyp:hlinkClr xmlns:ahyp="http://schemas.microsoft.com/office/drawing/2018/hyperlinkcolor" val="tx"/>
                    </a:ext>
                  </a:extLst>
                </a:hlinkClick>
              </a:rPr>
              <a:t>İLGİNÇ OKUMA:</a:t>
            </a:r>
            <a:endParaRPr lang="en-US" sz="1600" b="1" dirty="0">
              <a:solidFill>
                <a:srgbClr val="62A844"/>
              </a:solidFill>
              <a:latin typeface="Calibri"/>
              <a:ea typeface="Calibri" panose="020F0502020204030204" pitchFamily="34" charset="0"/>
              <a:cs typeface="Calibri"/>
            </a:endParaRPr>
          </a:p>
          <a:p>
            <a:r>
              <a:rPr lang="en-US" sz="1600" dirty="0">
                <a:solidFill>
                  <a:srgbClr val="62A844"/>
                </a:solidFill>
                <a:latin typeface="Calibri"/>
                <a:ea typeface="Calibri" panose="020F0502020204030204" pitchFamily="34" charset="0"/>
                <a:cs typeface="Calibri"/>
                <a:hlinkClick r:id="rId5">
                  <a:extLst>
                    <a:ext uri="{A12FA001-AC4F-418D-AE19-62706E023703}">
                      <ahyp:hlinkClr xmlns:ahyp="http://schemas.microsoft.com/office/drawing/2018/hyperlinkcolor" val="tx"/>
                    </a:ext>
                  </a:extLst>
                </a:hlinkClick>
              </a:rPr>
              <a:t>Yeni Bir Çalışma, İşbirliğinin İş Yeri Performansını Artırdığını Ortaya Koyuyor (forbes.com)</a:t>
            </a:r>
            <a:endParaRPr lang="en-IE" sz="1600" dirty="0">
              <a:solidFill>
                <a:srgbClr val="62A844"/>
              </a:solidFill>
              <a:latin typeface="Calibri"/>
              <a:ea typeface="Calibri" panose="020F0502020204030204" pitchFamily="34" charset="0"/>
              <a:cs typeface="Calibri"/>
            </a:endParaRPr>
          </a:p>
        </p:txBody>
      </p:sp>
      <p:grpSp>
        <p:nvGrpSpPr>
          <p:cNvPr id="16" name="Group 15">
            <a:extLst>
              <a:ext uri="{FF2B5EF4-FFF2-40B4-BE49-F238E27FC236}">
                <a16:creationId xmlns:a16="http://schemas.microsoft.com/office/drawing/2014/main" id="{D643411D-0612-02DE-E35F-9A12C3950E67}"/>
              </a:ext>
            </a:extLst>
          </p:cNvPr>
          <p:cNvGrpSpPr/>
          <p:nvPr/>
        </p:nvGrpSpPr>
        <p:grpSpPr>
          <a:xfrm rot="21145702">
            <a:off x="5875574" y="1961495"/>
            <a:ext cx="1456095" cy="1406604"/>
            <a:chOff x="7749366" y="4274827"/>
            <a:chExt cx="1456095" cy="1406604"/>
          </a:xfrm>
        </p:grpSpPr>
        <p:sp>
          <p:nvSpPr>
            <p:cNvPr id="17" name="Oval 16">
              <a:extLst>
                <a:ext uri="{FF2B5EF4-FFF2-40B4-BE49-F238E27FC236}">
                  <a16:creationId xmlns:a16="http://schemas.microsoft.com/office/drawing/2014/main" id="{7F49F1C2-0377-C2AC-E285-6C2A4F0E66EB}"/>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08DC4B0-A58C-2517-54D2-6ED7D395738A}"/>
                </a:ext>
              </a:extLst>
            </p:cNvPr>
            <p:cNvSpPr txBox="1"/>
            <p:nvPr/>
          </p:nvSpPr>
          <p:spPr>
            <a:xfrm>
              <a:off x="7749366" y="4488267"/>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5">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38954162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9186F-BA0A-4C6F-0AF2-63EC41C54E77}"/>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263B060B-2F25-9183-01DE-A381940B556B}"/>
              </a:ext>
            </a:extLst>
          </p:cNvPr>
          <p:cNvPicPr>
            <a:picLocks noChangeAspect="1"/>
          </p:cNvPicPr>
          <p:nvPr/>
        </p:nvPicPr>
        <p:blipFill>
          <a:blip>
            <a:extLst>
              <a:ext uri="{96DAC541-7B7A-43D3-8B79-37D633B846F1}">
                <asvg:svgBlip xmlns:asvg="http://schemas.microsoft.com/office/drawing/2016/SVG/main" r:embed="rId2"/>
              </a:ext>
            </a:extLst>
          </a:blip>
          <a:srcRect l="28115" t="42749" r="41966" b="38326"/>
          <a:stretch>
            <a:fillRect/>
          </a:stretch>
        </p:blipFill>
        <p:spPr>
          <a:xfrm>
            <a:off x="6588597" y="-12933"/>
            <a:ext cx="5618093" cy="5032057"/>
          </a:xfrm>
          <a:prstGeom prst="rect">
            <a:avLst/>
          </a:prstGeom>
        </p:spPr>
      </p:pic>
      <p:sp>
        <p:nvSpPr>
          <p:cNvPr id="15" name="Freeform 170">
            <a:extLst>
              <a:ext uri="{FF2B5EF4-FFF2-40B4-BE49-F238E27FC236}">
                <a16:creationId xmlns:a16="http://schemas.microsoft.com/office/drawing/2014/main" id="{A2F48F2E-C7AB-B744-1FE8-DB5B84D8C2AA}"/>
              </a:ext>
            </a:extLst>
          </p:cNvPr>
          <p:cNvSpPr>
            <a:spLocks noChangeArrowheads="1"/>
          </p:cNvSpPr>
          <p:nvPr/>
        </p:nvSpPr>
        <p:spPr bwMode="auto">
          <a:xfrm>
            <a:off x="581365" y="3814262"/>
            <a:ext cx="2495084" cy="2487226"/>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chemeClr val="bg1"/>
          </a:solidFill>
          <a:ln>
            <a:solidFill>
              <a:srgbClr val="62A844"/>
            </a:solidFill>
            <a:prstDash val="sysDot"/>
          </a:ln>
          <a:effectLst/>
        </p:spPr>
        <p:txBody>
          <a:bodyPr wrap="none" anchor="ctr"/>
          <a:lstStyle/>
          <a:p>
            <a:endParaRPr lang="en-US" sz="900"/>
          </a:p>
        </p:txBody>
      </p:sp>
      <p:sp>
        <p:nvSpPr>
          <p:cNvPr id="18" name="Freeform 246">
            <a:extLst>
              <a:ext uri="{FF2B5EF4-FFF2-40B4-BE49-F238E27FC236}">
                <a16:creationId xmlns:a16="http://schemas.microsoft.com/office/drawing/2014/main" id="{2C0AC39F-AC2D-0A6D-6815-9A36C8B441E7}"/>
              </a:ext>
            </a:extLst>
          </p:cNvPr>
          <p:cNvSpPr>
            <a:spLocks noChangeArrowheads="1"/>
          </p:cNvSpPr>
          <p:nvPr/>
        </p:nvSpPr>
        <p:spPr bwMode="auto">
          <a:xfrm>
            <a:off x="3356455" y="3816712"/>
            <a:ext cx="2495084" cy="2487226"/>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noFill/>
          <a:ln>
            <a:solidFill>
              <a:srgbClr val="0289AE"/>
            </a:solidFill>
            <a:prstDash val="sysDot"/>
          </a:ln>
          <a:effectLst/>
        </p:spPr>
        <p:txBody>
          <a:bodyPr wrap="none" anchor="ctr"/>
          <a:lstStyle/>
          <a:p>
            <a:endParaRPr lang="en-US" sz="900"/>
          </a:p>
        </p:txBody>
      </p:sp>
      <p:sp>
        <p:nvSpPr>
          <p:cNvPr id="21" name="Freeform 324">
            <a:extLst>
              <a:ext uri="{FF2B5EF4-FFF2-40B4-BE49-F238E27FC236}">
                <a16:creationId xmlns:a16="http://schemas.microsoft.com/office/drawing/2014/main" id="{A80DF985-7F30-B91C-85E8-227B2CB12E84}"/>
              </a:ext>
            </a:extLst>
          </p:cNvPr>
          <p:cNvSpPr>
            <a:spLocks noChangeArrowheads="1"/>
          </p:cNvSpPr>
          <p:nvPr/>
        </p:nvSpPr>
        <p:spPr bwMode="auto">
          <a:xfrm>
            <a:off x="6169071" y="3786861"/>
            <a:ext cx="2495883" cy="2487226"/>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3D8241"/>
            </a:solidFill>
            <a:prstDash val="sysDot"/>
          </a:ln>
          <a:effectLst/>
        </p:spPr>
        <p:txBody>
          <a:bodyPr wrap="none" anchor="ctr"/>
          <a:lstStyle/>
          <a:p>
            <a:endParaRPr lang="en-US" sz="900"/>
          </a:p>
        </p:txBody>
      </p:sp>
      <p:sp>
        <p:nvSpPr>
          <p:cNvPr id="16" name="Freeform 171">
            <a:extLst>
              <a:ext uri="{FF2B5EF4-FFF2-40B4-BE49-F238E27FC236}">
                <a16:creationId xmlns:a16="http://schemas.microsoft.com/office/drawing/2014/main" id="{A4105016-0E17-7BDD-AE03-32E237F9E0F2}"/>
              </a:ext>
            </a:extLst>
          </p:cNvPr>
          <p:cNvSpPr>
            <a:spLocks noChangeArrowheads="1"/>
          </p:cNvSpPr>
          <p:nvPr/>
        </p:nvSpPr>
        <p:spPr bwMode="auto">
          <a:xfrm>
            <a:off x="510978" y="2790022"/>
            <a:ext cx="2635200" cy="1034946"/>
          </a:xfrm>
          <a:custGeom>
            <a:avLst/>
            <a:gdLst>
              <a:gd name="T0" fmla="*/ 0 w 3506"/>
              <a:gd name="T1" fmla="*/ 1751 h 1752"/>
              <a:gd name="T2" fmla="*/ 0 w 3506"/>
              <a:gd name="T3" fmla="*/ 1751 h 1752"/>
              <a:gd name="T4" fmla="*/ 1752 w 3506"/>
              <a:gd name="T5" fmla="*/ 0 h 1752"/>
              <a:gd name="T6" fmla="*/ 1752 w 3506"/>
              <a:gd name="T7" fmla="*/ 0 h 1752"/>
              <a:gd name="T8" fmla="*/ 3505 w 3506"/>
              <a:gd name="T9" fmla="*/ 1751 h 1752"/>
              <a:gd name="T10" fmla="*/ 0 w 3506"/>
              <a:gd name="T11" fmla="*/ 1751 h 1752"/>
            </a:gdLst>
            <a:ahLst/>
            <a:cxnLst>
              <a:cxn ang="0">
                <a:pos x="T0" y="T1"/>
              </a:cxn>
              <a:cxn ang="0">
                <a:pos x="T2" y="T3"/>
              </a:cxn>
              <a:cxn ang="0">
                <a:pos x="T4" y="T5"/>
              </a:cxn>
              <a:cxn ang="0">
                <a:pos x="T6" y="T7"/>
              </a:cxn>
              <a:cxn ang="0">
                <a:pos x="T8" y="T9"/>
              </a:cxn>
              <a:cxn ang="0">
                <a:pos x="T10" y="T11"/>
              </a:cxn>
            </a:cxnLst>
            <a:rect l="0" t="0" r="r" b="b"/>
            <a:pathLst>
              <a:path w="3506" h="1752">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62A844"/>
          </a:solidFill>
          <a:ln>
            <a:noFill/>
          </a:ln>
          <a:effectLst/>
        </p:spPr>
        <p:txBody>
          <a:bodyPr wrap="none" anchor="ctr"/>
          <a:lstStyle/>
          <a:p>
            <a:endParaRPr lang="en-US" sz="900"/>
          </a:p>
        </p:txBody>
      </p:sp>
      <p:sp>
        <p:nvSpPr>
          <p:cNvPr id="17" name="Freeform 173">
            <a:extLst>
              <a:ext uri="{FF2B5EF4-FFF2-40B4-BE49-F238E27FC236}">
                <a16:creationId xmlns:a16="http://schemas.microsoft.com/office/drawing/2014/main" id="{8A2F6A6D-8B4C-4367-DE7B-6F799BEFA523}"/>
              </a:ext>
            </a:extLst>
          </p:cNvPr>
          <p:cNvSpPr>
            <a:spLocks noChangeArrowheads="1"/>
          </p:cNvSpPr>
          <p:nvPr/>
        </p:nvSpPr>
        <p:spPr bwMode="auto">
          <a:xfrm>
            <a:off x="510979" y="6145931"/>
            <a:ext cx="2634054" cy="490954"/>
          </a:xfrm>
          <a:custGeom>
            <a:avLst/>
            <a:gdLst>
              <a:gd name="T0" fmla="*/ 0 w 3506"/>
              <a:gd name="T1" fmla="*/ 0 h 1753"/>
              <a:gd name="T2" fmla="*/ 0 w 3506"/>
              <a:gd name="T3" fmla="*/ 0 h 1753"/>
              <a:gd name="T4" fmla="*/ 1752 w 3506"/>
              <a:gd name="T5" fmla="*/ 1752 h 1753"/>
              <a:gd name="T6" fmla="*/ 1752 w 3506"/>
              <a:gd name="T7" fmla="*/ 1752 h 1753"/>
              <a:gd name="T8" fmla="*/ 3505 w 3506"/>
              <a:gd name="T9" fmla="*/ 0 h 1753"/>
              <a:gd name="T10" fmla="*/ 0 w 3506"/>
              <a:gd name="T11" fmla="*/ 0 h 1753"/>
            </a:gdLst>
            <a:ahLst/>
            <a:cxnLst>
              <a:cxn ang="0">
                <a:pos x="T0" y="T1"/>
              </a:cxn>
              <a:cxn ang="0">
                <a:pos x="T2" y="T3"/>
              </a:cxn>
              <a:cxn ang="0">
                <a:pos x="T4" y="T5"/>
              </a:cxn>
              <a:cxn ang="0">
                <a:pos x="T6" y="T7"/>
              </a:cxn>
              <a:cxn ang="0">
                <a:pos x="T8" y="T9"/>
              </a:cxn>
              <a:cxn ang="0">
                <a:pos x="T10" y="T11"/>
              </a:cxn>
            </a:cxnLst>
            <a:rect l="0" t="0" r="r" b="b"/>
            <a:pathLst>
              <a:path w="3506" h="1753">
                <a:moveTo>
                  <a:pt x="0" y="0"/>
                </a:moveTo>
                <a:lnTo>
                  <a:pt x="0" y="0"/>
                </a:lnTo>
                <a:cubicBezTo>
                  <a:pt x="0" y="968"/>
                  <a:pt x="785" y="1752"/>
                  <a:pt x="1752" y="1752"/>
                </a:cubicBezTo>
                <a:lnTo>
                  <a:pt x="1752" y="1752"/>
                </a:lnTo>
                <a:cubicBezTo>
                  <a:pt x="2720" y="1752"/>
                  <a:pt x="3505" y="968"/>
                  <a:pt x="3505" y="0"/>
                </a:cubicBezTo>
                <a:lnTo>
                  <a:pt x="0" y="0"/>
                </a:lnTo>
              </a:path>
            </a:pathLst>
          </a:custGeom>
          <a:solidFill>
            <a:srgbClr val="62A844"/>
          </a:solidFill>
          <a:ln>
            <a:noFill/>
          </a:ln>
          <a:effectLst/>
        </p:spPr>
        <p:txBody>
          <a:bodyPr wrap="none" anchor="ctr"/>
          <a:lstStyle/>
          <a:p>
            <a:endParaRPr lang="en-US" sz="900"/>
          </a:p>
        </p:txBody>
      </p:sp>
      <p:sp>
        <p:nvSpPr>
          <p:cNvPr id="19" name="Freeform 247">
            <a:extLst>
              <a:ext uri="{FF2B5EF4-FFF2-40B4-BE49-F238E27FC236}">
                <a16:creationId xmlns:a16="http://schemas.microsoft.com/office/drawing/2014/main" id="{3A63540B-920A-C045-285E-3AC1CB378665}"/>
              </a:ext>
            </a:extLst>
          </p:cNvPr>
          <p:cNvSpPr>
            <a:spLocks noChangeArrowheads="1"/>
          </p:cNvSpPr>
          <p:nvPr/>
        </p:nvSpPr>
        <p:spPr bwMode="auto">
          <a:xfrm>
            <a:off x="3287873" y="2790022"/>
            <a:ext cx="2634053" cy="1034946"/>
          </a:xfrm>
          <a:custGeom>
            <a:avLst/>
            <a:gdLst>
              <a:gd name="T0" fmla="*/ 0 w 3504"/>
              <a:gd name="T1" fmla="*/ 1751 h 1752"/>
              <a:gd name="T2" fmla="*/ 0 w 3504"/>
              <a:gd name="T3" fmla="*/ 1751 h 1752"/>
              <a:gd name="T4" fmla="*/ 1751 w 3504"/>
              <a:gd name="T5" fmla="*/ 0 h 1752"/>
              <a:gd name="T6" fmla="*/ 1751 w 3504"/>
              <a:gd name="T7" fmla="*/ 0 h 1752"/>
              <a:gd name="T8" fmla="*/ 3503 w 3504"/>
              <a:gd name="T9" fmla="*/ 1751 h 1752"/>
              <a:gd name="T10" fmla="*/ 0 w 3504"/>
              <a:gd name="T11" fmla="*/ 1751 h 1752"/>
            </a:gdLst>
            <a:ahLst/>
            <a:cxnLst>
              <a:cxn ang="0">
                <a:pos x="T0" y="T1"/>
              </a:cxn>
              <a:cxn ang="0">
                <a:pos x="T2" y="T3"/>
              </a:cxn>
              <a:cxn ang="0">
                <a:pos x="T4" y="T5"/>
              </a:cxn>
              <a:cxn ang="0">
                <a:pos x="T6" y="T7"/>
              </a:cxn>
              <a:cxn ang="0">
                <a:pos x="T8" y="T9"/>
              </a:cxn>
              <a:cxn ang="0">
                <a:pos x="T10" y="T11"/>
              </a:cxn>
            </a:cxnLst>
            <a:rect l="0" t="0" r="r" b="b"/>
            <a:pathLst>
              <a:path w="3504" h="1752">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289AE"/>
          </a:solidFill>
          <a:ln>
            <a:noFill/>
          </a:ln>
          <a:effectLst/>
        </p:spPr>
        <p:txBody>
          <a:bodyPr wrap="none" anchor="ctr"/>
          <a:lstStyle/>
          <a:p>
            <a:endParaRPr lang="en-US" sz="900"/>
          </a:p>
        </p:txBody>
      </p:sp>
      <p:sp>
        <p:nvSpPr>
          <p:cNvPr id="20" name="Freeform 249">
            <a:extLst>
              <a:ext uri="{FF2B5EF4-FFF2-40B4-BE49-F238E27FC236}">
                <a16:creationId xmlns:a16="http://schemas.microsoft.com/office/drawing/2014/main" id="{A00240F1-A9C2-EDB3-27EF-136848291EBB}"/>
              </a:ext>
            </a:extLst>
          </p:cNvPr>
          <p:cNvSpPr>
            <a:spLocks noChangeArrowheads="1"/>
          </p:cNvSpPr>
          <p:nvPr/>
        </p:nvSpPr>
        <p:spPr bwMode="auto">
          <a:xfrm>
            <a:off x="3287874" y="6145931"/>
            <a:ext cx="2634053" cy="490954"/>
          </a:xfrm>
          <a:custGeom>
            <a:avLst/>
            <a:gdLst>
              <a:gd name="T0" fmla="*/ 0 w 3504"/>
              <a:gd name="T1" fmla="*/ 0 h 1753"/>
              <a:gd name="T2" fmla="*/ 0 w 3504"/>
              <a:gd name="T3" fmla="*/ 0 h 1753"/>
              <a:gd name="T4" fmla="*/ 1751 w 3504"/>
              <a:gd name="T5" fmla="*/ 1752 h 1753"/>
              <a:gd name="T6" fmla="*/ 1751 w 3504"/>
              <a:gd name="T7" fmla="*/ 1752 h 1753"/>
              <a:gd name="T8" fmla="*/ 3503 w 3504"/>
              <a:gd name="T9" fmla="*/ 0 h 1753"/>
              <a:gd name="T10" fmla="*/ 0 w 3504"/>
              <a:gd name="T11" fmla="*/ 0 h 1753"/>
            </a:gdLst>
            <a:ahLst/>
            <a:cxnLst>
              <a:cxn ang="0">
                <a:pos x="T0" y="T1"/>
              </a:cxn>
              <a:cxn ang="0">
                <a:pos x="T2" y="T3"/>
              </a:cxn>
              <a:cxn ang="0">
                <a:pos x="T4" y="T5"/>
              </a:cxn>
              <a:cxn ang="0">
                <a:pos x="T6" y="T7"/>
              </a:cxn>
              <a:cxn ang="0">
                <a:pos x="T8" y="T9"/>
              </a:cxn>
              <a:cxn ang="0">
                <a:pos x="T10" y="T11"/>
              </a:cxn>
            </a:cxnLst>
            <a:rect l="0" t="0" r="r" b="b"/>
            <a:pathLst>
              <a:path w="3504" h="1753">
                <a:moveTo>
                  <a:pt x="0" y="0"/>
                </a:moveTo>
                <a:lnTo>
                  <a:pt x="0" y="0"/>
                </a:lnTo>
                <a:cubicBezTo>
                  <a:pt x="0" y="968"/>
                  <a:pt x="784" y="1752"/>
                  <a:pt x="1751" y="1752"/>
                </a:cubicBezTo>
                <a:lnTo>
                  <a:pt x="1751" y="1752"/>
                </a:lnTo>
                <a:cubicBezTo>
                  <a:pt x="2719" y="1752"/>
                  <a:pt x="3503" y="968"/>
                  <a:pt x="3503" y="0"/>
                </a:cubicBezTo>
                <a:lnTo>
                  <a:pt x="0" y="0"/>
                </a:lnTo>
              </a:path>
            </a:pathLst>
          </a:custGeom>
          <a:solidFill>
            <a:srgbClr val="0289AE"/>
          </a:solidFill>
          <a:ln>
            <a:noFill/>
          </a:ln>
          <a:effectLst/>
        </p:spPr>
        <p:txBody>
          <a:bodyPr wrap="none" anchor="ctr"/>
          <a:lstStyle/>
          <a:p>
            <a:endParaRPr lang="en-US" sz="900"/>
          </a:p>
        </p:txBody>
      </p:sp>
      <p:sp>
        <p:nvSpPr>
          <p:cNvPr id="22" name="Freeform 325">
            <a:extLst>
              <a:ext uri="{FF2B5EF4-FFF2-40B4-BE49-F238E27FC236}">
                <a16:creationId xmlns:a16="http://schemas.microsoft.com/office/drawing/2014/main" id="{2B7776C6-2A46-1C7E-D892-86B1CEB7463F}"/>
              </a:ext>
            </a:extLst>
          </p:cNvPr>
          <p:cNvSpPr>
            <a:spLocks noChangeArrowheads="1"/>
          </p:cNvSpPr>
          <p:nvPr/>
        </p:nvSpPr>
        <p:spPr bwMode="auto">
          <a:xfrm>
            <a:off x="6098682" y="2790022"/>
            <a:ext cx="2634052" cy="1034946"/>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3D8241"/>
          </a:solidFill>
          <a:ln>
            <a:noFill/>
          </a:ln>
          <a:effectLst/>
        </p:spPr>
        <p:txBody>
          <a:bodyPr wrap="none" anchor="ctr"/>
          <a:lstStyle/>
          <a:p>
            <a:endParaRPr lang="en-US" sz="900"/>
          </a:p>
        </p:txBody>
      </p:sp>
      <p:sp>
        <p:nvSpPr>
          <p:cNvPr id="23" name="Freeform 327">
            <a:extLst>
              <a:ext uri="{FF2B5EF4-FFF2-40B4-BE49-F238E27FC236}">
                <a16:creationId xmlns:a16="http://schemas.microsoft.com/office/drawing/2014/main" id="{91935F8B-F134-1DB9-3CD0-3066CEFFEAA8}"/>
              </a:ext>
            </a:extLst>
          </p:cNvPr>
          <p:cNvSpPr>
            <a:spLocks noChangeArrowheads="1"/>
          </p:cNvSpPr>
          <p:nvPr/>
        </p:nvSpPr>
        <p:spPr bwMode="auto">
          <a:xfrm>
            <a:off x="6098683" y="6145931"/>
            <a:ext cx="2634051" cy="490954"/>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3D8241"/>
          </a:solidFill>
          <a:ln>
            <a:noFill/>
          </a:ln>
          <a:effectLst/>
        </p:spPr>
        <p:txBody>
          <a:bodyPr wrap="none" anchor="ctr"/>
          <a:lstStyle/>
          <a:p>
            <a:endParaRPr lang="en-US" sz="900"/>
          </a:p>
        </p:txBody>
      </p:sp>
      <p:sp>
        <p:nvSpPr>
          <p:cNvPr id="2" name="Text Placeholder 11">
            <a:extLst>
              <a:ext uri="{FF2B5EF4-FFF2-40B4-BE49-F238E27FC236}">
                <a16:creationId xmlns:a16="http://schemas.microsoft.com/office/drawing/2014/main" id="{06DB4C4C-98D4-188E-3722-ACBCCFA8DA2E}"/>
              </a:ext>
            </a:extLst>
          </p:cNvPr>
          <p:cNvSpPr txBox="1">
            <a:spLocks/>
          </p:cNvSpPr>
          <p:nvPr/>
        </p:nvSpPr>
        <p:spPr>
          <a:xfrm>
            <a:off x="417540" y="343017"/>
            <a:ext cx="6945601" cy="102918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Liderler için İletişim Becerileri…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2CDF974D-F6D7-0778-8ADD-2EBA06FC0B6F}"/>
              </a:ext>
            </a:extLst>
          </p:cNvPr>
          <p:cNvCxnSpPr>
            <a:cxnSpLocks/>
          </p:cNvCxnSpPr>
          <p:nvPr/>
        </p:nvCxnSpPr>
        <p:spPr>
          <a:xfrm>
            <a:off x="0" y="995701"/>
            <a:ext cx="657390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ángulo 602">
            <a:extLst>
              <a:ext uri="{FF2B5EF4-FFF2-40B4-BE49-F238E27FC236}">
                <a16:creationId xmlns:a16="http://schemas.microsoft.com/office/drawing/2014/main" id="{43F35268-2C44-7149-32EE-6B7A06642B63}"/>
              </a:ext>
            </a:extLst>
          </p:cNvPr>
          <p:cNvSpPr/>
          <p:nvPr/>
        </p:nvSpPr>
        <p:spPr>
          <a:xfrm>
            <a:off x="619465" y="4122260"/>
            <a:ext cx="2419458" cy="1938992"/>
          </a:xfrm>
          <a:prstGeom prst="rect">
            <a:avLst/>
          </a:prstGeom>
          <a:noFill/>
        </p:spPr>
        <p:txBody>
          <a:bodyPr wrap="square">
            <a:spAutoFit/>
          </a:bodyPr>
          <a:lstStyle/>
          <a:p>
            <a:pPr algn="ctr">
              <a:lnSpc>
                <a:spcPts val="1840"/>
              </a:lnSpc>
            </a:pPr>
            <a:r>
              <a:rPr lang="en-US" sz="1700" b="1" dirty="0">
                <a:solidFill>
                  <a:srgbClr val="262626"/>
                </a:solidFill>
                <a:latin typeface="Calibri" panose="020F0502020204030204" pitchFamily="34" charset="0"/>
                <a:ea typeface="Lato" charset="0"/>
                <a:cs typeface="Calibri" panose="020F0502020204030204" pitchFamily="34" charset="0"/>
              </a:rPr>
              <a:t>Sözlü ve sözsüz becerileri, aktif dinlemeyi ve duygusal zekayı </a:t>
            </a:r>
            <a:r>
              <a:rPr lang="en-US" sz="1700" dirty="0">
                <a:solidFill>
                  <a:srgbClr val="262626"/>
                </a:solidFill>
                <a:latin typeface="Calibri" panose="020F0502020204030204" pitchFamily="34" charset="0"/>
                <a:ea typeface="Lato" charset="0"/>
                <a:cs typeface="Calibri" panose="020F0502020204030204" pitchFamily="34" charset="0"/>
              </a:rPr>
              <a:t>birleştirerek olumlu müşteri etkileşimleri ve uyumlu bir ekip ortamı yaratmak.</a:t>
            </a:r>
          </a:p>
        </p:txBody>
      </p:sp>
      <p:sp>
        <p:nvSpPr>
          <p:cNvPr id="9" name="Rectángulo 602">
            <a:extLst>
              <a:ext uri="{FF2B5EF4-FFF2-40B4-BE49-F238E27FC236}">
                <a16:creationId xmlns:a16="http://schemas.microsoft.com/office/drawing/2014/main" id="{BDC58F17-5B2B-0D95-3C19-77BD433F37A9}"/>
              </a:ext>
            </a:extLst>
          </p:cNvPr>
          <p:cNvSpPr/>
          <p:nvPr/>
        </p:nvSpPr>
        <p:spPr>
          <a:xfrm>
            <a:off x="6241375" y="4060978"/>
            <a:ext cx="2315360" cy="1938992"/>
          </a:xfrm>
          <a:prstGeom prst="rect">
            <a:avLst/>
          </a:prstGeom>
          <a:noFill/>
        </p:spPr>
        <p:txBody>
          <a:bodyPr wrap="square">
            <a:spAutoFit/>
          </a:bodyPr>
          <a:lstStyle/>
          <a:p>
            <a:pPr algn="ctr">
              <a:lnSpc>
                <a:spcPts val="1840"/>
              </a:lnSpc>
            </a:pPr>
            <a:r>
              <a:rPr lang="en-US" sz="1700" dirty="0">
                <a:solidFill>
                  <a:srgbClr val="262626"/>
                </a:solidFill>
                <a:latin typeface="Calibri" panose="020F0502020204030204" pitchFamily="34" charset="0"/>
                <a:ea typeface="Lato" charset="0"/>
                <a:cs typeface="Calibri" panose="020F0502020204030204" pitchFamily="34" charset="0"/>
              </a:rPr>
              <a:t>Müşteri şikayetlerini ve iç anlaşmazlıkları çözmek için</a:t>
            </a:r>
            <a:r>
              <a:rPr lang="en-US" sz="1700" b="1" dirty="0">
                <a:solidFill>
                  <a:srgbClr val="262626"/>
                </a:solidFill>
                <a:latin typeface="Calibri" panose="020F0502020204030204" pitchFamily="34" charset="0"/>
                <a:ea typeface="Lato" charset="0"/>
                <a:cs typeface="Calibri" panose="020F0502020204030204" pitchFamily="34" charset="0"/>
              </a:rPr>
              <a:t> çatışma yönetimi stratejileri </a:t>
            </a:r>
            <a:r>
              <a:rPr lang="en-US" sz="1700" dirty="0">
                <a:solidFill>
                  <a:srgbClr val="262626"/>
                </a:solidFill>
                <a:latin typeface="Calibri" panose="020F0502020204030204" pitchFamily="34" charset="0"/>
                <a:ea typeface="Lato" charset="0"/>
                <a:cs typeface="Calibri" panose="020F0502020204030204" pitchFamily="34" charset="0"/>
              </a:rPr>
              <a:t>kullanarak, yüksek hizmet kalitesi standartlarını ve ekip uyumunu sürdürmek.</a:t>
            </a:r>
          </a:p>
        </p:txBody>
      </p:sp>
      <p:sp>
        <p:nvSpPr>
          <p:cNvPr id="10" name="Rectángulo 602">
            <a:extLst>
              <a:ext uri="{FF2B5EF4-FFF2-40B4-BE49-F238E27FC236}">
                <a16:creationId xmlns:a16="http://schemas.microsoft.com/office/drawing/2014/main" id="{8A4B7992-7AC0-2668-0B1B-D41C9674666C}"/>
              </a:ext>
            </a:extLst>
          </p:cNvPr>
          <p:cNvSpPr/>
          <p:nvPr/>
        </p:nvSpPr>
        <p:spPr>
          <a:xfrm>
            <a:off x="3466876" y="4060978"/>
            <a:ext cx="2341603" cy="1938992"/>
          </a:xfrm>
          <a:prstGeom prst="rect">
            <a:avLst/>
          </a:prstGeom>
          <a:noFill/>
        </p:spPr>
        <p:txBody>
          <a:bodyPr wrap="square">
            <a:spAutoFit/>
          </a:bodyPr>
          <a:lstStyle/>
          <a:p>
            <a:pPr algn="ctr">
              <a:lnSpc>
                <a:spcPts val="1840"/>
              </a:lnSpc>
            </a:pPr>
            <a:r>
              <a:rPr lang="en-US" sz="1700" b="1" dirty="0">
                <a:solidFill>
                  <a:srgbClr val="262626"/>
                </a:solidFill>
                <a:latin typeface="Calibri" panose="020F0502020204030204" pitchFamily="34" charset="0"/>
                <a:ea typeface="Lato" charset="0"/>
                <a:cs typeface="Calibri" panose="020F0502020204030204" pitchFamily="34" charset="0"/>
              </a:rPr>
              <a:t>Markalaşma ve personeli motive etmek için hikaye anlatımının gücünden</a:t>
            </a:r>
            <a:r>
              <a:rPr lang="en-US" sz="1700" dirty="0">
                <a:solidFill>
                  <a:srgbClr val="262626"/>
                </a:solidFill>
                <a:latin typeface="Calibri" panose="020F0502020204030204" pitchFamily="34" charset="0"/>
                <a:ea typeface="Lato" charset="0"/>
                <a:cs typeface="Calibri" panose="020F0502020204030204" pitchFamily="34" charset="0"/>
              </a:rPr>
              <a:t> yararlanmak, ayrıca çeşitli kitleleri etkilemek ve ilgilerini çekmek için etkili konuşma becerilerini kullanmak.</a:t>
            </a:r>
          </a:p>
        </p:txBody>
      </p:sp>
      <p:sp>
        <p:nvSpPr>
          <p:cNvPr id="3" name="Freeform 324">
            <a:extLst>
              <a:ext uri="{FF2B5EF4-FFF2-40B4-BE49-F238E27FC236}">
                <a16:creationId xmlns:a16="http://schemas.microsoft.com/office/drawing/2014/main" id="{C7803264-1218-4809-8A60-5038ABC86CDC}"/>
              </a:ext>
            </a:extLst>
          </p:cNvPr>
          <p:cNvSpPr>
            <a:spLocks noChangeArrowheads="1"/>
          </p:cNvSpPr>
          <p:nvPr/>
        </p:nvSpPr>
        <p:spPr bwMode="auto">
          <a:xfrm>
            <a:off x="8960267" y="3772941"/>
            <a:ext cx="2495883" cy="2487226"/>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06677F"/>
            </a:solidFill>
            <a:prstDash val="sysDot"/>
          </a:ln>
          <a:effectLst/>
        </p:spPr>
        <p:txBody>
          <a:bodyPr wrap="none" anchor="ctr"/>
          <a:lstStyle/>
          <a:p>
            <a:endParaRPr lang="en-US" sz="900"/>
          </a:p>
        </p:txBody>
      </p:sp>
      <p:sp>
        <p:nvSpPr>
          <p:cNvPr id="6" name="Freeform 325">
            <a:extLst>
              <a:ext uri="{FF2B5EF4-FFF2-40B4-BE49-F238E27FC236}">
                <a16:creationId xmlns:a16="http://schemas.microsoft.com/office/drawing/2014/main" id="{858939EA-6DB9-9B1C-55A4-B998B9FAE4A2}"/>
              </a:ext>
            </a:extLst>
          </p:cNvPr>
          <p:cNvSpPr>
            <a:spLocks noChangeArrowheads="1"/>
          </p:cNvSpPr>
          <p:nvPr/>
        </p:nvSpPr>
        <p:spPr bwMode="auto">
          <a:xfrm>
            <a:off x="8889878" y="2790022"/>
            <a:ext cx="2634052" cy="1034946"/>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06677F"/>
          </a:solidFill>
          <a:ln>
            <a:noFill/>
          </a:ln>
          <a:effectLst/>
        </p:spPr>
        <p:txBody>
          <a:bodyPr wrap="none" anchor="ctr"/>
          <a:lstStyle/>
          <a:p>
            <a:endParaRPr lang="en-US" sz="900"/>
          </a:p>
        </p:txBody>
      </p:sp>
      <p:sp>
        <p:nvSpPr>
          <p:cNvPr id="11" name="Freeform 327">
            <a:extLst>
              <a:ext uri="{FF2B5EF4-FFF2-40B4-BE49-F238E27FC236}">
                <a16:creationId xmlns:a16="http://schemas.microsoft.com/office/drawing/2014/main" id="{451E8F0D-403E-B469-8D6C-800D6727249E}"/>
              </a:ext>
            </a:extLst>
          </p:cNvPr>
          <p:cNvSpPr>
            <a:spLocks noChangeArrowheads="1"/>
          </p:cNvSpPr>
          <p:nvPr/>
        </p:nvSpPr>
        <p:spPr bwMode="auto">
          <a:xfrm>
            <a:off x="8889879" y="6145931"/>
            <a:ext cx="2634051" cy="490954"/>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06677F"/>
          </a:solidFill>
          <a:ln>
            <a:noFill/>
          </a:ln>
          <a:effectLst/>
        </p:spPr>
        <p:txBody>
          <a:bodyPr wrap="none" anchor="ctr"/>
          <a:lstStyle/>
          <a:p>
            <a:endParaRPr lang="en-US" sz="900"/>
          </a:p>
        </p:txBody>
      </p:sp>
      <p:sp>
        <p:nvSpPr>
          <p:cNvPr id="33" name="Rectángulo 602">
            <a:extLst>
              <a:ext uri="{FF2B5EF4-FFF2-40B4-BE49-F238E27FC236}">
                <a16:creationId xmlns:a16="http://schemas.microsoft.com/office/drawing/2014/main" id="{0C728098-CF87-3153-0F8D-0BC8DAACB5D3}"/>
              </a:ext>
            </a:extLst>
          </p:cNvPr>
          <p:cNvSpPr/>
          <p:nvPr/>
        </p:nvSpPr>
        <p:spPr>
          <a:xfrm>
            <a:off x="9081615" y="4091772"/>
            <a:ext cx="2280491" cy="1938992"/>
          </a:xfrm>
          <a:prstGeom prst="rect">
            <a:avLst/>
          </a:prstGeom>
          <a:noFill/>
        </p:spPr>
        <p:txBody>
          <a:bodyPr wrap="square">
            <a:spAutoFit/>
          </a:bodyPr>
          <a:lstStyle/>
          <a:p>
            <a:pPr algn="ctr">
              <a:lnSpc>
                <a:spcPts val="1840"/>
              </a:lnSpc>
            </a:pPr>
            <a:r>
              <a:rPr lang="en-US" sz="1600" dirty="0">
                <a:solidFill>
                  <a:srgbClr val="262626"/>
                </a:solidFill>
                <a:latin typeface="Calibri" panose="020F0502020204030204" pitchFamily="34" charset="0"/>
                <a:ea typeface="Lato" charset="0"/>
                <a:cs typeface="Calibri" panose="020F0502020204030204" pitchFamily="34" charset="0"/>
              </a:rPr>
              <a:t>Çeşitli ekipleri yönetmek ve küresel bir müşteri tabanına hizmet vermek için</a:t>
            </a:r>
            <a:r>
              <a:rPr lang="en-US" sz="1600" b="1" dirty="0">
                <a:solidFill>
                  <a:srgbClr val="262626"/>
                </a:solidFill>
                <a:latin typeface="Calibri" panose="020F0502020204030204" pitchFamily="34" charset="0"/>
                <a:ea typeface="Lato" charset="0"/>
                <a:cs typeface="Calibri" panose="020F0502020204030204" pitchFamily="34" charset="0"/>
              </a:rPr>
              <a:t> çok kültürlü iletişim becerilerini </a:t>
            </a:r>
            <a:r>
              <a:rPr lang="en-US" sz="1600" dirty="0">
                <a:solidFill>
                  <a:srgbClr val="262626"/>
                </a:solidFill>
                <a:latin typeface="Calibri" panose="020F0502020204030204" pitchFamily="34" charset="0"/>
                <a:ea typeface="Lato" charset="0"/>
                <a:cs typeface="Calibri" panose="020F0502020204030204" pitchFamily="34" charset="0"/>
              </a:rPr>
              <a:t>geliştirmek, kapsayıcı ve misafirperver bir atmosfer yaratır.</a:t>
            </a:r>
          </a:p>
        </p:txBody>
      </p:sp>
      <p:sp>
        <p:nvSpPr>
          <p:cNvPr id="127" name="Rounded Rectangle 126">
            <a:extLst>
              <a:ext uri="{FF2B5EF4-FFF2-40B4-BE49-F238E27FC236}">
                <a16:creationId xmlns:a16="http://schemas.microsoft.com/office/drawing/2014/main" id="{EB591A67-DE7A-0583-F125-429E16A7BB68}"/>
              </a:ext>
            </a:extLst>
          </p:cNvPr>
          <p:cNvSpPr/>
          <p:nvPr/>
        </p:nvSpPr>
        <p:spPr>
          <a:xfrm>
            <a:off x="7363140" y="710377"/>
            <a:ext cx="4411319" cy="498879"/>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28" name="TextBox 127">
            <a:extLst>
              <a:ext uri="{FF2B5EF4-FFF2-40B4-BE49-F238E27FC236}">
                <a16:creationId xmlns:a16="http://schemas.microsoft.com/office/drawing/2014/main" id="{33C6F802-D96F-F38B-43CB-0F7A661B4E13}"/>
              </a:ext>
            </a:extLst>
          </p:cNvPr>
          <p:cNvSpPr txBox="1"/>
          <p:nvPr/>
        </p:nvSpPr>
        <p:spPr>
          <a:xfrm>
            <a:off x="7527500" y="815072"/>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29" name="TextBox 128">
            <a:extLst>
              <a:ext uri="{FF2B5EF4-FFF2-40B4-BE49-F238E27FC236}">
                <a16:creationId xmlns:a16="http://schemas.microsoft.com/office/drawing/2014/main" id="{177F4BD4-A8CE-AA4E-45E9-A05C04924F32}"/>
              </a:ext>
            </a:extLst>
          </p:cNvPr>
          <p:cNvSpPr txBox="1"/>
          <p:nvPr/>
        </p:nvSpPr>
        <p:spPr>
          <a:xfrm>
            <a:off x="8283501" y="815072"/>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M2</a:t>
            </a:r>
            <a:endParaRPr sz="1400" b="1" i="0" dirty="0">
              <a:solidFill>
                <a:srgbClr val="262626"/>
              </a:solidFill>
              <a:latin typeface="Calibri" panose="020F0502020204030204" pitchFamily="34" charset="0"/>
              <a:cs typeface="Calibri" panose="020F0502020204030204" pitchFamily="34" charset="0"/>
            </a:endParaRPr>
          </a:p>
        </p:txBody>
      </p:sp>
      <p:sp>
        <p:nvSpPr>
          <p:cNvPr id="130" name="TextBox 129">
            <a:extLst>
              <a:ext uri="{FF2B5EF4-FFF2-40B4-BE49-F238E27FC236}">
                <a16:creationId xmlns:a16="http://schemas.microsoft.com/office/drawing/2014/main" id="{1DE1D410-86AD-12A7-B0F1-3258ED3BD4DC}"/>
              </a:ext>
            </a:extLst>
          </p:cNvPr>
          <p:cNvSpPr txBox="1"/>
          <p:nvPr/>
        </p:nvSpPr>
        <p:spPr>
          <a:xfrm>
            <a:off x="8877500" y="815072"/>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Sürdürülebilirlik için Dijital Pazarlama</a:t>
            </a:r>
          </a:p>
        </p:txBody>
      </p:sp>
      <p:grpSp>
        <p:nvGrpSpPr>
          <p:cNvPr id="131" name="Group 130">
            <a:extLst>
              <a:ext uri="{FF2B5EF4-FFF2-40B4-BE49-F238E27FC236}">
                <a16:creationId xmlns:a16="http://schemas.microsoft.com/office/drawing/2014/main" id="{E364F02A-E798-D1B0-E02B-C974B1DD2D63}"/>
              </a:ext>
            </a:extLst>
          </p:cNvPr>
          <p:cNvGrpSpPr/>
          <p:nvPr/>
        </p:nvGrpSpPr>
        <p:grpSpPr>
          <a:xfrm>
            <a:off x="558803" y="2521372"/>
            <a:ext cx="740095" cy="892405"/>
            <a:chOff x="4051865" y="5165558"/>
            <a:chExt cx="946855" cy="1141714"/>
          </a:xfrm>
        </p:grpSpPr>
        <p:sp>
          <p:nvSpPr>
            <p:cNvPr id="132" name="Oval 16">
              <a:extLst>
                <a:ext uri="{FF2B5EF4-FFF2-40B4-BE49-F238E27FC236}">
                  <a16:creationId xmlns:a16="http://schemas.microsoft.com/office/drawing/2014/main" id="{DB684A6C-8400-638A-6716-A77BEA7F8D92}"/>
                </a:ext>
              </a:extLst>
            </p:cNvPr>
            <p:cNvSpPr/>
            <p:nvPr/>
          </p:nvSpPr>
          <p:spPr>
            <a:xfrm>
              <a:off x="4051865" y="5165558"/>
              <a:ext cx="946855" cy="868299"/>
            </a:xfrm>
            <a:prstGeom prst="ellipse">
              <a:avLst/>
            </a:prstGeom>
            <a:solidFill>
              <a:srgbClr val="62A844"/>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3" name="TextBox 26">
              <a:extLst>
                <a:ext uri="{FF2B5EF4-FFF2-40B4-BE49-F238E27FC236}">
                  <a16:creationId xmlns:a16="http://schemas.microsoft.com/office/drawing/2014/main" id="{5984F7B3-C9DA-520F-6818-AFA7570A03F4}"/>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nvGrpSpPr>
          <p:cNvPr id="134" name="Group 133">
            <a:extLst>
              <a:ext uri="{FF2B5EF4-FFF2-40B4-BE49-F238E27FC236}">
                <a16:creationId xmlns:a16="http://schemas.microsoft.com/office/drawing/2014/main" id="{6DC934C5-DC84-4C5E-F318-1715E2048FC7}"/>
              </a:ext>
            </a:extLst>
          </p:cNvPr>
          <p:cNvGrpSpPr/>
          <p:nvPr/>
        </p:nvGrpSpPr>
        <p:grpSpPr>
          <a:xfrm>
            <a:off x="3357252" y="2521372"/>
            <a:ext cx="740095" cy="892405"/>
            <a:chOff x="4051865" y="5165558"/>
            <a:chExt cx="946855" cy="1141714"/>
          </a:xfrm>
        </p:grpSpPr>
        <p:sp>
          <p:nvSpPr>
            <p:cNvPr id="135" name="Oval 16">
              <a:extLst>
                <a:ext uri="{FF2B5EF4-FFF2-40B4-BE49-F238E27FC236}">
                  <a16:creationId xmlns:a16="http://schemas.microsoft.com/office/drawing/2014/main" id="{74C776DC-A44D-5305-FA4B-068242997D2A}"/>
                </a:ext>
              </a:extLst>
            </p:cNvPr>
            <p:cNvSpPr/>
            <p:nvPr/>
          </p:nvSpPr>
          <p:spPr>
            <a:xfrm>
              <a:off x="4051865" y="5165558"/>
              <a:ext cx="946855" cy="868299"/>
            </a:xfrm>
            <a:prstGeom prst="ellipse">
              <a:avLst/>
            </a:prstGeom>
            <a:solidFill>
              <a:srgbClr val="0289AE"/>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36" name="TextBox 26">
              <a:extLst>
                <a:ext uri="{FF2B5EF4-FFF2-40B4-BE49-F238E27FC236}">
                  <a16:creationId xmlns:a16="http://schemas.microsoft.com/office/drawing/2014/main" id="{E83E4ED7-9BB6-F6B5-F305-ABF8291BFF2D}"/>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nvGrpSpPr>
          <p:cNvPr id="137" name="Group 136">
            <a:extLst>
              <a:ext uri="{FF2B5EF4-FFF2-40B4-BE49-F238E27FC236}">
                <a16:creationId xmlns:a16="http://schemas.microsoft.com/office/drawing/2014/main" id="{2D52BB4E-7DAD-99A2-D12C-8437A92CB1B2}"/>
              </a:ext>
            </a:extLst>
          </p:cNvPr>
          <p:cNvGrpSpPr/>
          <p:nvPr/>
        </p:nvGrpSpPr>
        <p:grpSpPr>
          <a:xfrm>
            <a:off x="6155701" y="2521372"/>
            <a:ext cx="740095" cy="892405"/>
            <a:chOff x="4051865" y="5165558"/>
            <a:chExt cx="946855" cy="1141714"/>
          </a:xfrm>
        </p:grpSpPr>
        <p:sp>
          <p:nvSpPr>
            <p:cNvPr id="138" name="Oval 16">
              <a:extLst>
                <a:ext uri="{FF2B5EF4-FFF2-40B4-BE49-F238E27FC236}">
                  <a16:creationId xmlns:a16="http://schemas.microsoft.com/office/drawing/2014/main" id="{318A8E9B-796D-4491-3B3B-182523798405}"/>
                </a:ext>
              </a:extLst>
            </p:cNvPr>
            <p:cNvSpPr/>
            <p:nvPr/>
          </p:nvSpPr>
          <p:spPr>
            <a:xfrm>
              <a:off x="4051865" y="5165558"/>
              <a:ext cx="946855" cy="868299"/>
            </a:xfrm>
            <a:prstGeom prst="ellipse">
              <a:avLst/>
            </a:prstGeom>
            <a:solidFill>
              <a:srgbClr val="3D8241"/>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9" name="TextBox 26">
              <a:extLst>
                <a:ext uri="{FF2B5EF4-FFF2-40B4-BE49-F238E27FC236}">
                  <a16:creationId xmlns:a16="http://schemas.microsoft.com/office/drawing/2014/main" id="{46AC9B08-0DD1-9C25-417C-CC4493847F12}"/>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nvGrpSpPr>
          <p:cNvPr id="140" name="Group 139">
            <a:extLst>
              <a:ext uri="{FF2B5EF4-FFF2-40B4-BE49-F238E27FC236}">
                <a16:creationId xmlns:a16="http://schemas.microsoft.com/office/drawing/2014/main" id="{89BC05E0-1B3E-51D1-63C3-5C3DE9A9DEA8}"/>
              </a:ext>
            </a:extLst>
          </p:cNvPr>
          <p:cNvGrpSpPr/>
          <p:nvPr/>
        </p:nvGrpSpPr>
        <p:grpSpPr>
          <a:xfrm>
            <a:off x="8954149" y="2521372"/>
            <a:ext cx="740095" cy="892405"/>
            <a:chOff x="4051865" y="5165558"/>
            <a:chExt cx="946855" cy="1141714"/>
          </a:xfrm>
        </p:grpSpPr>
        <p:sp>
          <p:nvSpPr>
            <p:cNvPr id="141" name="Oval 16">
              <a:extLst>
                <a:ext uri="{FF2B5EF4-FFF2-40B4-BE49-F238E27FC236}">
                  <a16:creationId xmlns:a16="http://schemas.microsoft.com/office/drawing/2014/main" id="{40DAA5DA-983B-553F-3112-8032C02FB4A3}"/>
                </a:ext>
              </a:extLst>
            </p:cNvPr>
            <p:cNvSpPr/>
            <p:nvPr/>
          </p:nvSpPr>
          <p:spPr>
            <a:xfrm>
              <a:off x="4051865" y="5165558"/>
              <a:ext cx="946855" cy="868299"/>
            </a:xfrm>
            <a:prstGeom prst="ellipse">
              <a:avLst/>
            </a:prstGeom>
            <a:solidFill>
              <a:srgbClr val="06677F"/>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42" name="TextBox 26">
              <a:extLst>
                <a:ext uri="{FF2B5EF4-FFF2-40B4-BE49-F238E27FC236}">
                  <a16:creationId xmlns:a16="http://schemas.microsoft.com/office/drawing/2014/main" id="{229668B9-3F17-90DA-69D2-172A6819544D}"/>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sp>
        <p:nvSpPr>
          <p:cNvPr id="32" name="Freeform 170">
            <a:extLst>
              <a:ext uri="{FF2B5EF4-FFF2-40B4-BE49-F238E27FC236}">
                <a16:creationId xmlns:a16="http://schemas.microsoft.com/office/drawing/2014/main" id="{036F971F-3E4C-0577-B944-5D403C151092}"/>
              </a:ext>
            </a:extLst>
          </p:cNvPr>
          <p:cNvSpPr>
            <a:spLocks noChangeArrowheads="1"/>
          </p:cNvSpPr>
          <p:nvPr/>
        </p:nvSpPr>
        <p:spPr bwMode="auto">
          <a:xfrm>
            <a:off x="510978" y="3775178"/>
            <a:ext cx="2635200" cy="264519"/>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62A844"/>
          </a:solidFill>
          <a:ln>
            <a:noFill/>
            <a:prstDash val="sysDot"/>
          </a:ln>
          <a:effectLst/>
        </p:spPr>
        <p:txBody>
          <a:bodyPr wrap="none" anchor="ctr"/>
          <a:lstStyle/>
          <a:p>
            <a:endParaRPr lang="en-US" sz="900"/>
          </a:p>
        </p:txBody>
      </p:sp>
      <p:sp>
        <p:nvSpPr>
          <p:cNvPr id="34" name="Freeform 170">
            <a:extLst>
              <a:ext uri="{FF2B5EF4-FFF2-40B4-BE49-F238E27FC236}">
                <a16:creationId xmlns:a16="http://schemas.microsoft.com/office/drawing/2014/main" id="{C200004D-D364-3521-2F13-7EB4EB5A7479}"/>
              </a:ext>
            </a:extLst>
          </p:cNvPr>
          <p:cNvSpPr>
            <a:spLocks noChangeArrowheads="1"/>
          </p:cNvSpPr>
          <p:nvPr/>
        </p:nvSpPr>
        <p:spPr bwMode="auto">
          <a:xfrm>
            <a:off x="3287873" y="3763099"/>
            <a:ext cx="2635200" cy="264519"/>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0289AE"/>
          </a:solidFill>
          <a:ln>
            <a:noFill/>
            <a:prstDash val="sysDot"/>
          </a:ln>
          <a:effectLst/>
        </p:spPr>
        <p:txBody>
          <a:bodyPr wrap="none" anchor="ctr"/>
          <a:lstStyle/>
          <a:p>
            <a:endParaRPr lang="en-US" sz="900"/>
          </a:p>
        </p:txBody>
      </p:sp>
      <p:sp>
        <p:nvSpPr>
          <p:cNvPr id="35" name="Freeform 170">
            <a:extLst>
              <a:ext uri="{FF2B5EF4-FFF2-40B4-BE49-F238E27FC236}">
                <a16:creationId xmlns:a16="http://schemas.microsoft.com/office/drawing/2014/main" id="{E9984B5A-683A-47C5-92F5-85BDCBA9DA95}"/>
              </a:ext>
            </a:extLst>
          </p:cNvPr>
          <p:cNvSpPr>
            <a:spLocks noChangeArrowheads="1"/>
          </p:cNvSpPr>
          <p:nvPr/>
        </p:nvSpPr>
        <p:spPr bwMode="auto">
          <a:xfrm>
            <a:off x="6098682" y="3754813"/>
            <a:ext cx="2635200" cy="264519"/>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3D8241"/>
          </a:solidFill>
          <a:ln>
            <a:noFill/>
            <a:prstDash val="sysDot"/>
          </a:ln>
          <a:effectLst/>
        </p:spPr>
        <p:txBody>
          <a:bodyPr wrap="none" anchor="ctr"/>
          <a:lstStyle/>
          <a:p>
            <a:endParaRPr lang="en-US" sz="900"/>
          </a:p>
        </p:txBody>
      </p:sp>
      <p:sp>
        <p:nvSpPr>
          <p:cNvPr id="36" name="Freeform 170">
            <a:extLst>
              <a:ext uri="{FF2B5EF4-FFF2-40B4-BE49-F238E27FC236}">
                <a16:creationId xmlns:a16="http://schemas.microsoft.com/office/drawing/2014/main" id="{4BF01D42-8CC1-B2FE-E48A-EC81310258B1}"/>
              </a:ext>
            </a:extLst>
          </p:cNvPr>
          <p:cNvSpPr>
            <a:spLocks noChangeArrowheads="1"/>
          </p:cNvSpPr>
          <p:nvPr/>
        </p:nvSpPr>
        <p:spPr bwMode="auto">
          <a:xfrm>
            <a:off x="8889878" y="3763099"/>
            <a:ext cx="2635200" cy="264519"/>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06677F"/>
          </a:solidFill>
          <a:ln>
            <a:noFill/>
            <a:prstDash val="sysDot"/>
          </a:ln>
          <a:effectLst/>
        </p:spPr>
        <p:txBody>
          <a:bodyPr wrap="none" anchor="ctr"/>
          <a:lstStyle/>
          <a:p>
            <a:endParaRPr lang="en-US" sz="900"/>
          </a:p>
        </p:txBody>
      </p:sp>
      <p:sp>
        <p:nvSpPr>
          <p:cNvPr id="41" name="CuadroTexto 598">
            <a:extLst>
              <a:ext uri="{FF2B5EF4-FFF2-40B4-BE49-F238E27FC236}">
                <a16:creationId xmlns:a16="http://schemas.microsoft.com/office/drawing/2014/main" id="{F0612952-9885-261D-D1AC-C87181D8486D}"/>
              </a:ext>
            </a:extLst>
          </p:cNvPr>
          <p:cNvSpPr txBox="1"/>
          <p:nvPr/>
        </p:nvSpPr>
        <p:spPr>
          <a:xfrm>
            <a:off x="579818" y="3288337"/>
            <a:ext cx="2544497" cy="1121846"/>
          </a:xfrm>
          <a:prstGeom prst="rect">
            <a:avLst/>
          </a:prstGeom>
          <a:noFill/>
        </p:spPr>
        <p:txBody>
          <a:bodyPr wrap="square" rtlCol="0">
            <a:spAutoFit/>
          </a:bodyPr>
          <a:lstStyle/>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İleri Düzey İletişim Teknikleri</a:t>
            </a:r>
          </a:p>
          <a:p>
            <a:pPr algn="ctr">
              <a:lnSpc>
                <a:spcPts val="204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42" name="CuadroTexto 599">
            <a:extLst>
              <a:ext uri="{FF2B5EF4-FFF2-40B4-BE49-F238E27FC236}">
                <a16:creationId xmlns:a16="http://schemas.microsoft.com/office/drawing/2014/main" id="{B91CEB37-EA58-5CAA-D151-FEEFBEF6A56F}"/>
              </a:ext>
            </a:extLst>
          </p:cNvPr>
          <p:cNvSpPr txBox="1"/>
          <p:nvPr/>
        </p:nvSpPr>
        <p:spPr>
          <a:xfrm>
            <a:off x="3444926" y="3128530"/>
            <a:ext cx="2282148" cy="1121846"/>
          </a:xfrm>
          <a:prstGeom prst="rect">
            <a:avLst/>
          </a:prstGeom>
          <a:noFill/>
        </p:spPr>
        <p:txBody>
          <a:bodyPr wrap="square" rtlCol="0">
            <a:spAutoFit/>
          </a:bodyPr>
          <a:lstStyle/>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Stratejik Hikaye Anlatımı ve Halkın Katılımı</a:t>
            </a:r>
          </a:p>
          <a:p>
            <a:pPr algn="ctr">
              <a:lnSpc>
                <a:spcPts val="204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43" name="CuadroTexto 600">
            <a:extLst>
              <a:ext uri="{FF2B5EF4-FFF2-40B4-BE49-F238E27FC236}">
                <a16:creationId xmlns:a16="http://schemas.microsoft.com/office/drawing/2014/main" id="{B4B8E5C0-828D-1FA6-7121-19E5F8EC5102}"/>
              </a:ext>
            </a:extLst>
          </p:cNvPr>
          <p:cNvSpPr txBox="1"/>
          <p:nvPr/>
        </p:nvSpPr>
        <p:spPr>
          <a:xfrm>
            <a:off x="6218518" y="3071139"/>
            <a:ext cx="2427301" cy="1121846"/>
          </a:xfrm>
          <a:prstGeom prst="rect">
            <a:avLst/>
          </a:prstGeom>
          <a:noFill/>
        </p:spPr>
        <p:txBody>
          <a:bodyPr wrap="square" rtlCol="0">
            <a:spAutoFit/>
          </a:bodyPr>
          <a:lstStyle/>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Çatışma </a:t>
            </a:r>
          </a:p>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Çözümü ve </a:t>
            </a:r>
          </a:p>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Mükemmel Hizmet</a:t>
            </a:r>
          </a:p>
          <a:p>
            <a:pPr algn="ctr">
              <a:lnSpc>
                <a:spcPts val="204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44" name="CuadroTexto 600">
            <a:extLst>
              <a:ext uri="{FF2B5EF4-FFF2-40B4-BE49-F238E27FC236}">
                <a16:creationId xmlns:a16="http://schemas.microsoft.com/office/drawing/2014/main" id="{49985510-CE70-3257-4982-4CF912EC5C09}"/>
              </a:ext>
            </a:extLst>
          </p:cNvPr>
          <p:cNvSpPr txBox="1"/>
          <p:nvPr/>
        </p:nvSpPr>
        <p:spPr>
          <a:xfrm>
            <a:off x="9028047" y="3063288"/>
            <a:ext cx="2427301" cy="1121846"/>
          </a:xfrm>
          <a:prstGeom prst="rect">
            <a:avLst/>
          </a:prstGeom>
          <a:noFill/>
        </p:spPr>
        <p:txBody>
          <a:bodyPr wrap="square" rtlCol="0">
            <a:spAutoFit/>
          </a:bodyPr>
          <a:lstStyle/>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Kültürel </a:t>
            </a:r>
          </a:p>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Zeka </a:t>
            </a:r>
          </a:p>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&amp; Kapsayıcılık</a:t>
            </a:r>
          </a:p>
          <a:p>
            <a:pPr algn="ctr">
              <a:lnSpc>
                <a:spcPts val="204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45" name="Text Placeholder 1">
            <a:extLst>
              <a:ext uri="{FF2B5EF4-FFF2-40B4-BE49-F238E27FC236}">
                <a16:creationId xmlns:a16="http://schemas.microsoft.com/office/drawing/2014/main" id="{33342E5A-4105-0EDA-F386-E299EACBFFF3}"/>
              </a:ext>
            </a:extLst>
          </p:cNvPr>
          <p:cNvSpPr txBox="1">
            <a:spLocks/>
          </p:cNvSpPr>
          <p:nvPr/>
        </p:nvSpPr>
        <p:spPr>
          <a:xfrm>
            <a:off x="506801" y="1273410"/>
            <a:ext cx="6945601" cy="11036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solidFill>
                  <a:srgbClr val="262626"/>
                </a:solidFill>
              </a:rPr>
              <a:t>Konaklama sektöründeki liderler için, sektörün müşteri odaklı ve hizmet merkezli yapısı nedeniyle iletişim becerileri özellikle hayati önem taşır. </a:t>
            </a:r>
            <a:r>
              <a:rPr lang="en-US" sz="2000" b="1" dirty="0">
                <a:solidFill>
                  <a:srgbClr val="262626"/>
                </a:solidFill>
              </a:rPr>
              <a:t> İşte iyi iletişimin 4 önemli odak noktası:</a:t>
            </a:r>
          </a:p>
          <a:p>
            <a:pPr marL="0" indent="0">
              <a:buNone/>
            </a:pPr>
            <a:endParaRPr lang="en-IE" sz="2000" dirty="0">
              <a:solidFill>
                <a:srgbClr val="262626"/>
              </a:solidFill>
            </a:endParaRPr>
          </a:p>
        </p:txBody>
      </p:sp>
    </p:spTree>
    <p:extLst>
      <p:ext uri="{BB962C8B-B14F-4D97-AF65-F5344CB8AC3E}">
        <p14:creationId xmlns:p14="http://schemas.microsoft.com/office/powerpoint/2010/main" val="19942299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33E82-8FC4-2A55-2187-FD71E73FB01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4411C28-C1E3-8D75-87B6-5765244712B4}"/>
              </a:ext>
            </a:extLst>
          </p:cNvPr>
          <p:cNvSpPr/>
          <p:nvPr/>
        </p:nvSpPr>
        <p:spPr>
          <a:xfrm flipH="1" flipV="1">
            <a:off x="0" y="625444"/>
            <a:ext cx="12185500" cy="11035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5082E411-8360-E93A-FA79-1EE82342300B}"/>
              </a:ext>
            </a:extLst>
          </p:cNvPr>
          <p:cNvPicPr>
            <a:picLocks noChangeAspect="1"/>
          </p:cNvPicPr>
          <p:nvPr/>
        </p:nvPicPr>
        <p:blipFill>
          <a:blip>
            <a:extLst>
              <a:ext uri="{96DAC541-7B7A-43D3-8B79-37D633B846F1}">
                <asvg:svgBlip xmlns:asvg="http://schemas.microsoft.com/office/drawing/2016/SVG/main" r:embed="rId4"/>
              </a:ext>
            </a:extLst>
          </a:blip>
          <a:srcRect l="27260" t="44252" r="44873" b="40600"/>
          <a:stretch>
            <a:fillRect/>
          </a:stretch>
        </p:blipFill>
        <p:spPr>
          <a:xfrm>
            <a:off x="3280586" y="10568"/>
            <a:ext cx="8896167" cy="6847432"/>
          </a:xfrm>
          <a:prstGeom prst="rect">
            <a:avLst/>
          </a:prstGeom>
        </p:spPr>
      </p:pic>
      <p:sp>
        <p:nvSpPr>
          <p:cNvPr id="2" name="Text Placeholder 11">
            <a:extLst>
              <a:ext uri="{FF2B5EF4-FFF2-40B4-BE49-F238E27FC236}">
                <a16:creationId xmlns:a16="http://schemas.microsoft.com/office/drawing/2014/main" id="{8E6A0481-12FF-7B7B-5E83-5959CF031971}"/>
              </a:ext>
            </a:extLst>
          </p:cNvPr>
          <p:cNvSpPr txBox="1">
            <a:spLocks/>
          </p:cNvSpPr>
          <p:nvPr/>
        </p:nvSpPr>
        <p:spPr>
          <a:xfrm>
            <a:off x="633237" y="1077380"/>
            <a:ext cx="5115158"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Aktif Dinleme</a:t>
            </a:r>
          </a:p>
        </p:txBody>
      </p:sp>
      <p:sp>
        <p:nvSpPr>
          <p:cNvPr id="4" name="Rectangle 30">
            <a:extLst>
              <a:ext uri="{FF2B5EF4-FFF2-40B4-BE49-F238E27FC236}">
                <a16:creationId xmlns:a16="http://schemas.microsoft.com/office/drawing/2014/main" id="{DE71FA14-9A1B-B9EB-3AF5-FF344A2E274E}"/>
              </a:ext>
            </a:extLst>
          </p:cNvPr>
          <p:cNvSpPr/>
          <p:nvPr/>
        </p:nvSpPr>
        <p:spPr>
          <a:xfrm flipH="1">
            <a:off x="633237" y="2067532"/>
            <a:ext cx="5559219" cy="2965299"/>
          </a:xfrm>
          <a:prstGeom prst="rect">
            <a:avLst/>
          </a:prstGeom>
        </p:spPr>
        <p:txBody>
          <a:bodyPr wrap="square">
            <a:spAutoFit/>
          </a:bodyPr>
          <a:lstStyle/>
          <a:p>
            <a:pPr lvl="0" defTabSz="3343281">
              <a:lnSpc>
                <a:spcPts val="2480"/>
              </a:lnSpc>
              <a:defRPr/>
            </a:pPr>
            <a:r>
              <a:rPr lang="tr-TR" sz="2000" noProof="1">
                <a:solidFill>
                  <a:srgbClr val="000002"/>
                </a:solidFill>
                <a:latin typeface="Calibri" panose="020F0502020204030204" pitchFamily="34" charset="0"/>
                <a:ea typeface="Open Sans" panose="020B0606030504020204" pitchFamily="34" charset="0"/>
                <a:cs typeface="Calibri" panose="020F0502020204030204" pitchFamily="34" charset="0"/>
              </a:rPr>
              <a:t>Aktif dinleme ve empatik yaklaşım geliştirmek, eğitim veya pratik gerektirir: tam olarak konsantre olmak, anlamak, yanıt vermek ve söylenenleri hatırlamak.</a:t>
            </a:r>
          </a:p>
          <a:p>
            <a:pPr lvl="0" defTabSz="3343281">
              <a:lnSpc>
                <a:spcPts val="2480"/>
              </a:lnSpc>
              <a:defRPr/>
            </a:pPr>
            <a:endParaRPr lang="en-US" sz="2000" dirty="0">
              <a:solidFill>
                <a:srgbClr val="000002"/>
              </a:solidFill>
              <a:latin typeface="Calibri" panose="020F0502020204030204" pitchFamily="34" charset="0"/>
              <a:ea typeface="Open Sans" panose="020B0606030504020204" pitchFamily="34" charset="0"/>
              <a:cs typeface="Calibri" panose="020F0502020204030204" pitchFamily="34" charset="0"/>
            </a:endParaRPr>
          </a:p>
          <a:p>
            <a:pPr lvl="0" defTabSz="3343281">
              <a:lnSpc>
                <a:spcPts val="2480"/>
              </a:lnSpc>
              <a:defRPr/>
            </a:pPr>
            <a:r>
              <a:rPr lang="en-US" sz="2000" dirty="0">
                <a:solidFill>
                  <a:srgbClr val="000002"/>
                </a:solidFill>
                <a:latin typeface="Calibri" panose="020F0502020204030204" pitchFamily="34" charset="0"/>
                <a:ea typeface="Open Sans" panose="020B0606030504020204" pitchFamily="34" charset="0"/>
                <a:cs typeface="Calibri" panose="020F0502020204030204" pitchFamily="34" charset="0"/>
              </a:rPr>
              <a:t>Bu, kesintisiz dikkatli dinlemeye, sözsüz ipuçlarını yorumlamaya ve empati ve anlayışla yanıt vermeye odaklanan alıştırmalarla başarılabilir. Bu, güven ve etkili katılımı sağlayabilir.</a:t>
            </a:r>
            <a:endParaRPr lang="en-IE" sz="2000" dirty="0">
              <a:solidFill>
                <a:srgbClr val="000002"/>
              </a:solidFill>
              <a:latin typeface="Calibri" panose="020F0502020204030204" pitchFamily="34" charset="0"/>
              <a:ea typeface="Open Sans" panose="020B0606030504020204" pitchFamily="34" charset="0"/>
              <a:cs typeface="Calibri" panose="020F0502020204030204" pitchFamily="34" charset="0"/>
            </a:endParaRPr>
          </a:p>
        </p:txBody>
      </p:sp>
      <p:pic>
        <p:nvPicPr>
          <p:cNvPr id="15" name="Picture 14">
            <a:extLst>
              <a:ext uri="{FF2B5EF4-FFF2-40B4-BE49-F238E27FC236}">
                <a16:creationId xmlns:a16="http://schemas.microsoft.com/office/drawing/2014/main" id="{60E27324-FD84-E7AE-BA34-D40A538F331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9196" b="16922"/>
          <a:stretch>
            <a:fillRect/>
          </a:stretch>
        </p:blipFill>
        <p:spPr>
          <a:xfrm>
            <a:off x="5841873" y="964009"/>
            <a:ext cx="6347083" cy="4885527"/>
          </a:xfrm>
          <a:prstGeom prst="rect">
            <a:avLst/>
          </a:prstGeom>
        </p:spPr>
      </p:pic>
      <p:pic>
        <p:nvPicPr>
          <p:cNvPr id="5" name="Online Media 6" title="The Art of Listening | Simon Sinek">
            <a:hlinkClick r:id="" action="ppaction://media"/>
            <a:extLst>
              <a:ext uri="{FF2B5EF4-FFF2-40B4-BE49-F238E27FC236}">
                <a16:creationId xmlns:a16="http://schemas.microsoft.com/office/drawing/2014/main" id="{3FF46BBA-3139-A9A4-26EE-845EC509A67C}"/>
              </a:ext>
            </a:extLst>
          </p:cNvPr>
          <p:cNvPicPr>
            <a:picLocks noRot="1" noChangeAspect="1"/>
          </p:cNvPicPr>
          <p:nvPr>
            <a:videoFile r:link="rId1"/>
          </p:nvPr>
        </p:nvPicPr>
        <p:blipFill rotWithShape="1">
          <a:blip r:embed="rId6"/>
          <a:srcRect l="2964" t="1224" r="21194" b="-1224"/>
          <a:stretch>
            <a:fillRect/>
          </a:stretch>
        </p:blipFill>
        <p:spPr>
          <a:xfrm>
            <a:off x="7331011" y="1436303"/>
            <a:ext cx="4815098" cy="3587109"/>
          </a:xfrm>
          <a:prstGeom prst="rect">
            <a:avLst/>
          </a:prstGeom>
        </p:spPr>
      </p:pic>
      <p:sp>
        <p:nvSpPr>
          <p:cNvPr id="12" name="TextBox 11">
            <a:extLst>
              <a:ext uri="{FF2B5EF4-FFF2-40B4-BE49-F238E27FC236}">
                <a16:creationId xmlns:a16="http://schemas.microsoft.com/office/drawing/2014/main" id="{1AD603A3-8F72-23A1-35C1-123E3A4BBBB2}"/>
              </a:ext>
            </a:extLst>
          </p:cNvPr>
          <p:cNvSpPr txBox="1"/>
          <p:nvPr/>
        </p:nvSpPr>
        <p:spPr>
          <a:xfrm>
            <a:off x="633237" y="5978608"/>
            <a:ext cx="6269524" cy="369332"/>
          </a:xfrm>
          <a:prstGeom prst="rect">
            <a:avLst/>
          </a:prstGeom>
          <a:noFill/>
        </p:spPr>
        <p:txBody>
          <a:bodyPr wrap="square">
            <a:spAutoFit/>
          </a:bodyPr>
          <a:lstStyle/>
          <a:p>
            <a:r>
              <a:rPr lang="en-US" dirty="0">
                <a:solidFill>
                  <a:srgbClr val="0289AE"/>
                </a:solidFill>
                <a:latin typeface="Calibri" panose="020F0502020204030204" pitchFamily="34" charset="0"/>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Dinleme Sanatı | Simon Sinek (youtube.com)</a:t>
            </a:r>
            <a:endParaRPr lang="en-IE" dirty="0">
              <a:solidFill>
                <a:srgbClr val="0289AE"/>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Text Placeholder 11">
            <a:extLst>
              <a:ext uri="{FF2B5EF4-FFF2-40B4-BE49-F238E27FC236}">
                <a16:creationId xmlns:a16="http://schemas.microsoft.com/office/drawing/2014/main" id="{32D6A656-C544-8301-6BED-900A59B0EA12}"/>
              </a:ext>
            </a:extLst>
          </p:cNvPr>
          <p:cNvSpPr txBox="1">
            <a:spLocks/>
          </p:cNvSpPr>
          <p:nvPr/>
        </p:nvSpPr>
        <p:spPr>
          <a:xfrm>
            <a:off x="586937" y="394844"/>
            <a:ext cx="5115158"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4000" b="1" dirty="0">
                <a:solidFill>
                  <a:schemeClr val="bg1"/>
                </a:solidFill>
                <a:highlight>
                  <a:srgbClr val="0289AE"/>
                </a:highlight>
                <a:cs typeface="Times New Roman" panose="02020603050405020304" pitchFamily="18" charset="0"/>
              </a:rPr>
              <a:t> 01</a:t>
            </a:r>
            <a:r>
              <a:rPr lang="en-US" sz="4000" b="1" dirty="0">
                <a:solidFill>
                  <a:srgbClr val="0289AE"/>
                </a:solidFill>
                <a:highlight>
                  <a:srgbClr val="0289AE"/>
                </a:highlight>
                <a:cs typeface="Times New Roman" panose="02020603050405020304" pitchFamily="18" charset="0"/>
              </a:rPr>
              <a:t>.</a:t>
            </a:r>
          </a:p>
        </p:txBody>
      </p:sp>
      <p:grpSp>
        <p:nvGrpSpPr>
          <p:cNvPr id="14" name="Group 13">
            <a:extLst>
              <a:ext uri="{FF2B5EF4-FFF2-40B4-BE49-F238E27FC236}">
                <a16:creationId xmlns:a16="http://schemas.microsoft.com/office/drawing/2014/main" id="{D59EA932-B9DF-3F2B-9355-5C2099733540}"/>
              </a:ext>
            </a:extLst>
          </p:cNvPr>
          <p:cNvGrpSpPr/>
          <p:nvPr/>
        </p:nvGrpSpPr>
        <p:grpSpPr>
          <a:xfrm rot="21145702">
            <a:off x="6518281" y="3286755"/>
            <a:ext cx="1456095" cy="1406604"/>
            <a:chOff x="7777737" y="4274827"/>
            <a:chExt cx="1456095" cy="1406604"/>
          </a:xfrm>
        </p:grpSpPr>
        <p:sp>
          <p:nvSpPr>
            <p:cNvPr id="16" name="Oval 15">
              <a:extLst>
                <a:ext uri="{FF2B5EF4-FFF2-40B4-BE49-F238E27FC236}">
                  <a16:creationId xmlns:a16="http://schemas.microsoft.com/office/drawing/2014/main" id="{61F473E9-BA84-C5A3-4BBE-3EF46B7B8A11}"/>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73286391-4959-00EF-962F-719639E5F0F9}"/>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7">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93926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EF332-0C4A-FE6F-CEB5-069AB9D1D4E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6F1D168-B4D9-BDBC-FBB3-5B580D02B2EB}"/>
              </a:ext>
            </a:extLst>
          </p:cNvPr>
          <p:cNvSpPr/>
          <p:nvPr/>
        </p:nvSpPr>
        <p:spPr>
          <a:xfrm flipH="1" flipV="1">
            <a:off x="0" y="625444"/>
            <a:ext cx="12185500" cy="11035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F6BB921A-4ACF-9989-30B3-74B69A0E4BB1}"/>
              </a:ext>
            </a:extLst>
          </p:cNvPr>
          <p:cNvPicPr>
            <a:picLocks noChangeAspect="1"/>
          </p:cNvPicPr>
          <p:nvPr/>
        </p:nvPicPr>
        <p:blipFill>
          <a:blip>
            <a:extLst>
              <a:ext uri="{96DAC541-7B7A-43D3-8B79-37D633B846F1}">
                <asvg:svgBlip xmlns:asvg="http://schemas.microsoft.com/office/drawing/2016/SVG/main" r:embed="rId4"/>
              </a:ext>
            </a:extLst>
          </a:blip>
          <a:srcRect l="27260" t="44252" r="44873" b="40600"/>
          <a:stretch>
            <a:fillRect/>
          </a:stretch>
        </p:blipFill>
        <p:spPr>
          <a:xfrm>
            <a:off x="3280586" y="10568"/>
            <a:ext cx="8896167" cy="6847432"/>
          </a:xfrm>
          <a:prstGeom prst="rect">
            <a:avLst/>
          </a:prstGeom>
        </p:spPr>
      </p:pic>
      <p:sp>
        <p:nvSpPr>
          <p:cNvPr id="2" name="Text Placeholder 11">
            <a:extLst>
              <a:ext uri="{FF2B5EF4-FFF2-40B4-BE49-F238E27FC236}">
                <a16:creationId xmlns:a16="http://schemas.microsoft.com/office/drawing/2014/main" id="{4973301A-3245-88F2-AA9F-437B2026E1BF}"/>
              </a:ext>
            </a:extLst>
          </p:cNvPr>
          <p:cNvSpPr txBox="1">
            <a:spLocks/>
          </p:cNvSpPr>
          <p:nvPr/>
        </p:nvSpPr>
        <p:spPr>
          <a:xfrm>
            <a:off x="633237" y="1077380"/>
            <a:ext cx="5115158"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Stratejik Hikaye Anlatımı</a:t>
            </a:r>
          </a:p>
        </p:txBody>
      </p:sp>
      <p:sp>
        <p:nvSpPr>
          <p:cNvPr id="4" name="Rectangle 30">
            <a:extLst>
              <a:ext uri="{FF2B5EF4-FFF2-40B4-BE49-F238E27FC236}">
                <a16:creationId xmlns:a16="http://schemas.microsoft.com/office/drawing/2014/main" id="{3F0C9BFF-1530-D7DD-E142-ECF17DFA61FD}"/>
              </a:ext>
            </a:extLst>
          </p:cNvPr>
          <p:cNvSpPr/>
          <p:nvPr/>
        </p:nvSpPr>
        <p:spPr>
          <a:xfrm flipH="1">
            <a:off x="633234" y="2067532"/>
            <a:ext cx="5785230" cy="4458015"/>
          </a:xfrm>
          <a:prstGeom prst="rect">
            <a:avLst/>
          </a:prstGeom>
        </p:spPr>
        <p:txBody>
          <a:bodyPr wrap="square">
            <a:spAutoFit/>
          </a:bodyPr>
          <a:lstStyle/>
          <a:p>
            <a:pPr lvl="0" defTabSz="3343281">
              <a:lnSpc>
                <a:spcPts val="2180"/>
              </a:lnSpc>
              <a:defRPr/>
            </a:pPr>
            <a:r>
              <a:rPr lang="tr-TR" sz="2000" noProof="1">
                <a:solidFill>
                  <a:srgbClr val="000002"/>
                </a:solidFill>
                <a:latin typeface="Calibri" panose="020F0502020204030204" pitchFamily="34" charset="0"/>
                <a:ea typeface="Open Sans" panose="020B0606030504020204" pitchFamily="34" charset="0"/>
                <a:cs typeface="Calibri" panose="020F0502020204030204" pitchFamily="34" charset="0"/>
              </a:rPr>
              <a:t>Hikaye anlatma becerinizi geliştirin. Hikayeler aracılığıyla </a:t>
            </a:r>
            <a:r>
              <a:rPr lang="tr-TR" sz="2000" b="1" noProof="1">
                <a:solidFill>
                  <a:srgbClr val="000002"/>
                </a:solidFill>
                <a:latin typeface="Calibri" panose="020F0502020204030204" pitchFamily="34" charset="0"/>
                <a:ea typeface="Open Sans" panose="020B0606030504020204" pitchFamily="34" charset="0"/>
                <a:cs typeface="Calibri" panose="020F0502020204030204" pitchFamily="34" charset="0"/>
              </a:rPr>
              <a:t>NEDEN'i </a:t>
            </a:r>
            <a:r>
              <a:rPr lang="tr-TR" sz="2000" noProof="1">
                <a:solidFill>
                  <a:srgbClr val="000002"/>
                </a:solidFill>
                <a:latin typeface="Calibri" panose="020F0502020204030204" pitchFamily="34" charset="0"/>
                <a:ea typeface="Open Sans" panose="020B0606030504020204" pitchFamily="34" charset="0"/>
                <a:cs typeface="Calibri" panose="020F0502020204030204" pitchFamily="34" charset="0"/>
              </a:rPr>
              <a:t>vurgulamak, çalışanları motive edebilir ve onları kolektif değişim sürecinizle duygusal olarak bağlayabilir. Ekip toplantılarında başarı hikayelerini paylaşmak ve müşteri referanslarını aktarmak, ekibinize ilham verebilir ve mesajı ve eylemleri pekiştirebilir. </a:t>
            </a:r>
            <a:r>
              <a:rPr lang="tr-TR" sz="2000" noProof="1">
                <a:solidFill>
                  <a:srgbClr val="000002"/>
                </a:solidFill>
                <a:latin typeface="Calibri" panose="020F0502020204030204" pitchFamily="34" charset="0"/>
                <a:cs typeface="Calibri" panose="020F0502020204030204" pitchFamily="34" charset="0"/>
              </a:rPr>
              <a:t>Hikaye anlatımı, karmaşık bilgileri erişilebilir hale getirebilir, ilgi veya katılım yaratabilir.</a:t>
            </a:r>
          </a:p>
          <a:p>
            <a:pPr>
              <a:lnSpc>
                <a:spcPct val="100000"/>
              </a:lnSpc>
              <a:spcBef>
                <a:spcPts val="400"/>
              </a:spcBef>
            </a:pPr>
            <a:endParaRPr lang="en-US" dirty="0">
              <a:solidFill>
                <a:srgbClr val="000002"/>
              </a:solidFill>
              <a:latin typeface="Calibri" panose="020F0502020204030204" pitchFamily="34" charset="0"/>
              <a:cs typeface="Calibri" panose="020F0502020204030204" pitchFamily="34" charset="0"/>
            </a:endParaRPr>
          </a:p>
          <a:p>
            <a:pPr>
              <a:lnSpc>
                <a:spcPct val="100000"/>
              </a:lnSpc>
              <a:spcBef>
                <a:spcPts val="400"/>
              </a:spcBef>
            </a:pPr>
            <a:r>
              <a:rPr lang="en-US" sz="2000" b="1" dirty="0">
                <a:solidFill>
                  <a:srgbClr val="0289AE"/>
                </a:solidFill>
                <a:latin typeface="Calibri" panose="020F0502020204030204" pitchFamily="34" charset="0"/>
                <a:cs typeface="Calibri" panose="020F0502020204030204" pitchFamily="34" charset="0"/>
              </a:rPr>
              <a:t>Bu kısa videoda şunları öğreniyoruz:</a:t>
            </a:r>
          </a:p>
          <a:p>
            <a:pPr marL="342900" indent="-342900">
              <a:lnSpc>
                <a:spcPct val="100000"/>
              </a:lnSpc>
              <a:buClr>
                <a:srgbClr val="62A844"/>
              </a:buClr>
              <a:buFont typeface="Arial" panose="020B0604020202020204" pitchFamily="34" charset="0"/>
              <a:buChar char="•"/>
            </a:pPr>
            <a:r>
              <a:rPr lang="en-US" dirty="0">
                <a:solidFill>
                  <a:srgbClr val="000002"/>
                </a:solidFill>
                <a:latin typeface="Calibri" panose="020F0502020204030204" pitchFamily="34" charset="0"/>
                <a:cs typeface="Calibri" panose="020F0502020204030204" pitchFamily="34" charset="0"/>
              </a:rPr>
              <a:t>Etkili hikaye anlatımının faydaları</a:t>
            </a:r>
          </a:p>
          <a:p>
            <a:pPr marL="342900" indent="-342900">
              <a:lnSpc>
                <a:spcPct val="100000"/>
              </a:lnSpc>
              <a:buClr>
                <a:srgbClr val="62A844"/>
              </a:buClr>
              <a:buFont typeface="Arial" panose="020B0604020202020204" pitchFamily="34" charset="0"/>
              <a:buChar char="•"/>
            </a:pPr>
            <a:r>
              <a:rPr lang="en-US" dirty="0">
                <a:solidFill>
                  <a:srgbClr val="000002"/>
                </a:solidFill>
                <a:latin typeface="Calibri" panose="020F0502020204030204" pitchFamily="34" charset="0"/>
                <a:cs typeface="Calibri" panose="020F0502020204030204" pitchFamily="34" charset="0"/>
              </a:rPr>
              <a:t>Temel hikaye anlatma becerilerini geliştirme</a:t>
            </a:r>
          </a:p>
          <a:p>
            <a:pPr marL="342900" indent="-342900">
              <a:lnSpc>
                <a:spcPct val="100000"/>
              </a:lnSpc>
              <a:buClr>
                <a:srgbClr val="62A844"/>
              </a:buClr>
              <a:buFont typeface="Arial" panose="020B0604020202020204" pitchFamily="34" charset="0"/>
              <a:buChar char="•"/>
            </a:pPr>
            <a:r>
              <a:rPr lang="en-US" dirty="0">
                <a:solidFill>
                  <a:srgbClr val="000002"/>
                </a:solidFill>
                <a:latin typeface="Calibri" panose="020F0502020204030204" pitchFamily="34" charset="0"/>
                <a:cs typeface="Calibri" panose="020F0502020204030204" pitchFamily="34" charset="0"/>
              </a:rPr>
              <a:t>Hikaye anlatımını ilişkiler kurmak için nasıl kullanabiliriz</a:t>
            </a:r>
          </a:p>
          <a:p>
            <a:pPr lvl="0" defTabSz="3343281">
              <a:lnSpc>
                <a:spcPts val="2480"/>
              </a:lnSpc>
              <a:defRPr/>
            </a:pPr>
            <a:endParaRPr lang="en-IE" sz="2000" dirty="0">
              <a:solidFill>
                <a:srgbClr val="000002"/>
              </a:solidFill>
              <a:latin typeface="Calibri" panose="020F0502020204030204" pitchFamily="34" charset="0"/>
              <a:ea typeface="Open Sans" panose="020B0606030504020204" pitchFamily="34" charset="0"/>
              <a:cs typeface="Calibri" panose="020F0502020204030204" pitchFamily="34" charset="0"/>
            </a:endParaRPr>
          </a:p>
        </p:txBody>
      </p:sp>
      <p:pic>
        <p:nvPicPr>
          <p:cNvPr id="15" name="Picture 14">
            <a:extLst>
              <a:ext uri="{FF2B5EF4-FFF2-40B4-BE49-F238E27FC236}">
                <a16:creationId xmlns:a16="http://schemas.microsoft.com/office/drawing/2014/main" id="{4550A17B-6C54-EF42-9DF5-079BFBC77EC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9196" b="16922"/>
          <a:stretch>
            <a:fillRect/>
          </a:stretch>
        </p:blipFill>
        <p:spPr>
          <a:xfrm>
            <a:off x="5841873" y="964009"/>
            <a:ext cx="6347083" cy="4885527"/>
          </a:xfrm>
          <a:prstGeom prst="rect">
            <a:avLst/>
          </a:prstGeom>
        </p:spPr>
      </p:pic>
      <p:sp>
        <p:nvSpPr>
          <p:cNvPr id="13" name="Text Placeholder 11">
            <a:extLst>
              <a:ext uri="{FF2B5EF4-FFF2-40B4-BE49-F238E27FC236}">
                <a16:creationId xmlns:a16="http://schemas.microsoft.com/office/drawing/2014/main" id="{5D303A17-400B-3478-033E-45C44CB8A77F}"/>
              </a:ext>
            </a:extLst>
          </p:cNvPr>
          <p:cNvSpPr txBox="1">
            <a:spLocks/>
          </p:cNvSpPr>
          <p:nvPr/>
        </p:nvSpPr>
        <p:spPr>
          <a:xfrm>
            <a:off x="586937" y="394844"/>
            <a:ext cx="5115158"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4000" b="1" dirty="0">
                <a:solidFill>
                  <a:schemeClr val="bg1"/>
                </a:solidFill>
                <a:highlight>
                  <a:srgbClr val="0289AE"/>
                </a:highlight>
                <a:cs typeface="Times New Roman" panose="02020603050405020304" pitchFamily="18" charset="0"/>
              </a:rPr>
              <a:t> 02</a:t>
            </a:r>
            <a:r>
              <a:rPr lang="en-US" sz="4000" b="1" dirty="0">
                <a:solidFill>
                  <a:srgbClr val="0289AE"/>
                </a:solidFill>
                <a:highlight>
                  <a:srgbClr val="0289AE"/>
                </a:highlight>
                <a:cs typeface="Times New Roman" panose="02020603050405020304" pitchFamily="18" charset="0"/>
              </a:rPr>
              <a:t>.</a:t>
            </a:r>
          </a:p>
        </p:txBody>
      </p:sp>
      <p:sp>
        <p:nvSpPr>
          <p:cNvPr id="6" name="TextBox 5">
            <a:extLst>
              <a:ext uri="{FF2B5EF4-FFF2-40B4-BE49-F238E27FC236}">
                <a16:creationId xmlns:a16="http://schemas.microsoft.com/office/drawing/2014/main" id="{40BE7012-EA32-863E-4256-A8E9F256A64F}"/>
              </a:ext>
            </a:extLst>
          </p:cNvPr>
          <p:cNvSpPr txBox="1"/>
          <p:nvPr/>
        </p:nvSpPr>
        <p:spPr>
          <a:xfrm>
            <a:off x="812289" y="6257669"/>
            <a:ext cx="6103230" cy="369332"/>
          </a:xfrm>
          <a:prstGeom prst="rect">
            <a:avLst/>
          </a:prstGeom>
          <a:noFill/>
        </p:spPr>
        <p:txBody>
          <a:bodyPr wrap="square" rtlCol="0">
            <a:spAutoFit/>
          </a:bodyPr>
          <a:lstStyle/>
          <a:p>
            <a:pPr defTabSz="914400"/>
            <a:r>
              <a:rPr lang="en-US" dirty="0">
                <a:solidFill>
                  <a:srgbClr val="0289AE"/>
                </a:solidFill>
                <a:latin typeface="Calibri" panose="020F0502020204030204"/>
                <a:hlinkClick r:id="rId6">
                  <a:extLst>
                    <a:ext uri="{A12FA001-AC4F-418D-AE19-62706E023703}">
                      <ahyp:hlinkClr xmlns:ahyp="http://schemas.microsoft.com/office/drawing/2018/hyperlinkcolor" val="tx"/>
                    </a:ext>
                  </a:extLst>
                </a:hlinkClick>
              </a:rPr>
              <a:t>Hikaye Anlatımının Gücü | e-Öğrenim Kursu - YouTube</a:t>
            </a:r>
            <a:endParaRPr lang="en-IE" dirty="0">
              <a:solidFill>
                <a:srgbClr val="0289AE"/>
              </a:solidFill>
              <a:latin typeface="Calibri" panose="020F0502020204030204"/>
            </a:endParaRPr>
          </a:p>
        </p:txBody>
      </p:sp>
      <p:pic>
        <p:nvPicPr>
          <p:cNvPr id="7" name="Online Media 7" title="The Power of Storytelling | eLearning Course">
            <a:hlinkClick r:id="" action="ppaction://media"/>
            <a:extLst>
              <a:ext uri="{FF2B5EF4-FFF2-40B4-BE49-F238E27FC236}">
                <a16:creationId xmlns:a16="http://schemas.microsoft.com/office/drawing/2014/main" id="{96CB5C41-2AA9-45F6-DBF1-1C834538B303}"/>
              </a:ext>
            </a:extLst>
          </p:cNvPr>
          <p:cNvPicPr>
            <a:picLocks noRot="1" noChangeAspect="1"/>
          </p:cNvPicPr>
          <p:nvPr>
            <a:videoFile r:link="rId1"/>
          </p:nvPr>
        </p:nvPicPr>
        <p:blipFill rotWithShape="1">
          <a:blip r:embed="rId7"/>
          <a:srcRect l="9212" t="-6492" r="9092" b="-8791"/>
          <a:stretch>
            <a:fillRect/>
          </a:stretch>
        </p:blipFill>
        <p:spPr>
          <a:xfrm>
            <a:off x="7412574" y="1342121"/>
            <a:ext cx="4764179" cy="3798488"/>
          </a:xfrm>
          <a:prstGeom prst="rect">
            <a:avLst/>
          </a:prstGeom>
        </p:spPr>
      </p:pic>
      <p:grpSp>
        <p:nvGrpSpPr>
          <p:cNvPr id="8" name="Group 7">
            <a:extLst>
              <a:ext uri="{FF2B5EF4-FFF2-40B4-BE49-F238E27FC236}">
                <a16:creationId xmlns:a16="http://schemas.microsoft.com/office/drawing/2014/main" id="{AB130E2F-BFA9-4451-66BA-7250081FAA92}"/>
              </a:ext>
            </a:extLst>
          </p:cNvPr>
          <p:cNvGrpSpPr/>
          <p:nvPr/>
        </p:nvGrpSpPr>
        <p:grpSpPr>
          <a:xfrm rot="21145702">
            <a:off x="6518258" y="3286402"/>
            <a:ext cx="1461453" cy="1406604"/>
            <a:chOff x="7777737" y="4274827"/>
            <a:chExt cx="1461453" cy="1406604"/>
          </a:xfrm>
        </p:grpSpPr>
        <p:sp>
          <p:nvSpPr>
            <p:cNvPr id="9" name="Oval 8">
              <a:extLst>
                <a:ext uri="{FF2B5EF4-FFF2-40B4-BE49-F238E27FC236}">
                  <a16:creationId xmlns:a16="http://schemas.microsoft.com/office/drawing/2014/main" id="{F3C2B5A9-8C35-6D8C-FC8F-880C0A33981A}"/>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C18D18B-1269-43AE-9AE9-F7DD143E7DD8}"/>
                </a:ext>
              </a:extLst>
            </p:cNvPr>
            <p:cNvSpPr txBox="1"/>
            <p:nvPr/>
          </p:nvSpPr>
          <p:spPr>
            <a:xfrm>
              <a:off x="7783095" y="4509624"/>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6">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273294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891DB-10FA-EBD3-C360-F7301F589BB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BDA305D-010F-9FBD-EE52-5E8679076B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37893" y="2432323"/>
            <a:ext cx="5347343" cy="3786971"/>
          </a:xfrm>
          <a:prstGeom prst="rect">
            <a:avLst/>
          </a:prstGeom>
        </p:spPr>
      </p:pic>
      <p:sp>
        <p:nvSpPr>
          <p:cNvPr id="4" name="Text Placeholder 11">
            <a:extLst>
              <a:ext uri="{FF2B5EF4-FFF2-40B4-BE49-F238E27FC236}">
                <a16:creationId xmlns:a16="http://schemas.microsoft.com/office/drawing/2014/main" id="{A40FE557-84FA-833D-5E00-ACEBBDB3CC62}"/>
              </a:ext>
            </a:extLst>
          </p:cNvPr>
          <p:cNvSpPr txBox="1">
            <a:spLocks/>
          </p:cNvSpPr>
          <p:nvPr/>
        </p:nvSpPr>
        <p:spPr>
          <a:xfrm>
            <a:off x="429114" y="341940"/>
            <a:ext cx="637390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Çatışma Yönetimi ve Çokkültürlü İletişim </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319DF116-AFBF-F3F7-431E-10B776FF21A1}"/>
              </a:ext>
            </a:extLst>
          </p:cNvPr>
          <p:cNvCxnSpPr>
            <a:cxnSpLocks/>
          </p:cNvCxnSpPr>
          <p:nvPr/>
        </p:nvCxnSpPr>
        <p:spPr>
          <a:xfrm>
            <a:off x="0" y="1403223"/>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4" name="Rectangle 30">
            <a:extLst>
              <a:ext uri="{FF2B5EF4-FFF2-40B4-BE49-F238E27FC236}">
                <a16:creationId xmlns:a16="http://schemas.microsoft.com/office/drawing/2014/main" id="{EBDA847D-9EBD-173C-C6ED-77CAE504929A}"/>
              </a:ext>
            </a:extLst>
          </p:cNvPr>
          <p:cNvSpPr/>
          <p:nvPr/>
        </p:nvSpPr>
        <p:spPr>
          <a:xfrm flipH="1">
            <a:off x="119791" y="1674270"/>
            <a:ext cx="5976208" cy="3785652"/>
          </a:xfrm>
          <a:prstGeom prst="rect">
            <a:avLst/>
          </a:prstGeom>
        </p:spPr>
        <p:txBody>
          <a:bodyPr wrap="square">
            <a:spAutoFit/>
          </a:bodyPr>
          <a:lstStyle/>
          <a:p>
            <a:pPr marL="342900" indent="-342900">
              <a:buClr>
                <a:srgbClr val="62A844"/>
              </a:buClr>
              <a:buFont typeface="Arial" panose="020B0604020202020204" pitchFamily="34" charset="0"/>
              <a:buChar char="•"/>
            </a:pPr>
            <a:r>
              <a:rPr lang="tr-TR" sz="2000" noProof="1">
                <a:solidFill>
                  <a:srgbClr val="262626"/>
                </a:solidFill>
              </a:rPr>
              <a:t>İş yerinde çatışmayı önlemek için, sizin ve diğer ekip üyelerinin endişelerini rahatça dile getirebileceği ve sorunların yapıcı ve proaktif bir şekilde ele alınmasını teşvik edebileceği </a:t>
            </a:r>
            <a:r>
              <a:rPr lang="tr-TR" sz="2000" b="1" noProof="1">
                <a:solidFill>
                  <a:srgbClr val="262626"/>
                </a:solidFill>
              </a:rPr>
              <a:t>açık bir iletişim kültürü </a:t>
            </a:r>
            <a:r>
              <a:rPr lang="tr-TR" sz="2000" noProof="1">
                <a:solidFill>
                  <a:srgbClr val="262626"/>
                </a:solidFill>
              </a:rPr>
              <a:t>oluşturmak önemlidir.</a:t>
            </a:r>
          </a:p>
          <a:p>
            <a:pPr marL="342900" indent="-342900">
              <a:buClr>
                <a:srgbClr val="62A844"/>
              </a:buClr>
              <a:buFont typeface="Arial" panose="020B0604020202020204" pitchFamily="34" charset="0"/>
              <a:buChar char="•"/>
            </a:pPr>
            <a:r>
              <a:rPr lang="tr-TR" sz="2000" noProof="1">
                <a:solidFill>
                  <a:srgbClr val="262626"/>
                </a:solidFill>
              </a:rPr>
              <a:t>Personelinizin ve müşteri tabanınızın çok kültürlü yapısını yansıtan, tüm ekibe örnek olacak, </a:t>
            </a:r>
            <a:r>
              <a:rPr lang="tr-TR" sz="2000" b="1" noProof="1">
                <a:solidFill>
                  <a:srgbClr val="262626"/>
                </a:solidFill>
              </a:rPr>
              <a:t>çeşitlilik içeren ve kapsayıcı bir liderlik ekibi </a:t>
            </a:r>
            <a:r>
              <a:rPr lang="tr-TR" sz="2000" noProof="1">
                <a:solidFill>
                  <a:srgbClr val="262626"/>
                </a:solidFill>
              </a:rPr>
              <a:t>oluşturun.</a:t>
            </a:r>
          </a:p>
          <a:p>
            <a:pPr marL="342900" indent="-342900">
              <a:buClr>
                <a:srgbClr val="62A844"/>
              </a:buClr>
              <a:buFont typeface="Arial" panose="020B0604020202020204" pitchFamily="34" charset="0"/>
              <a:buChar char="•"/>
            </a:pPr>
            <a:r>
              <a:rPr lang="tr-TR" sz="2000" noProof="1">
                <a:solidFill>
                  <a:srgbClr val="262626"/>
                </a:solidFill>
              </a:rPr>
              <a:t>Ekip içinde</a:t>
            </a:r>
            <a:r>
              <a:rPr lang="tr-TR" sz="2000" b="1" noProof="1">
                <a:solidFill>
                  <a:srgbClr val="262626"/>
                </a:solidFill>
              </a:rPr>
              <a:t> kültürel deneyimlerin ve bakış açılarının</a:t>
            </a:r>
            <a:r>
              <a:rPr lang="tr-TR" sz="2000" noProof="1">
                <a:solidFill>
                  <a:srgbClr val="262626"/>
                </a:solidFill>
              </a:rPr>
              <a:t> paylaşılmasını teşvik ederek, çeşitliliğe yönelik daha derin bir anlayış ve takdir duygusu geliştirin.</a:t>
            </a:r>
          </a:p>
          <a:p>
            <a:pPr>
              <a:buClr>
                <a:srgbClr val="62A844"/>
              </a:buClr>
            </a:pPr>
            <a:endParaRPr lang="en-IE" sz="2000" dirty="0">
              <a:solidFill>
                <a:srgbClr val="262626"/>
              </a:solidFill>
            </a:endParaRPr>
          </a:p>
        </p:txBody>
      </p:sp>
    </p:spTree>
    <p:extLst>
      <p:ext uri="{BB962C8B-B14F-4D97-AF65-F5344CB8AC3E}">
        <p14:creationId xmlns:p14="http://schemas.microsoft.com/office/powerpoint/2010/main" val="27322230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C80CF6-C82E-2921-B185-7EE2A8EAD49B}"/>
              </a:ext>
            </a:extLst>
          </p:cNvPr>
          <p:cNvSpPr/>
          <p:nvPr/>
        </p:nvSpPr>
        <p:spPr>
          <a:xfrm>
            <a:off x="8229" y="4417328"/>
            <a:ext cx="12183771" cy="2440672"/>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CC511C0A-587B-C3AE-0CED-0EEB03E7F431}"/>
              </a:ext>
            </a:extLst>
          </p:cNvPr>
          <p:cNvPicPr>
            <a:picLocks noChangeAspect="1"/>
          </p:cNvPicPr>
          <p:nvPr/>
        </p:nvPicPr>
        <p:blipFill>
          <a:blip>
            <a:extLst>
              <a:ext uri="{96DAC541-7B7A-43D3-8B79-37D633B846F1}">
                <asvg:svgBlip xmlns:asvg="http://schemas.microsoft.com/office/drawing/2016/SVG/main" r:embed="rId3"/>
              </a:ext>
            </a:extLst>
          </a:blip>
          <a:srcRect l="25283" t="43230" r="37152" b="48647"/>
          <a:stretch>
            <a:fillRect/>
          </a:stretch>
        </p:blipFill>
        <p:spPr>
          <a:xfrm rot="10800000">
            <a:off x="-3" y="4417326"/>
            <a:ext cx="7863842" cy="2407667"/>
          </a:xfrm>
          <a:prstGeom prst="rect">
            <a:avLst/>
          </a:prstGeom>
        </p:spPr>
      </p:pic>
      <p:sp>
        <p:nvSpPr>
          <p:cNvPr id="4" name="Text Placeholder 11">
            <a:extLst>
              <a:ext uri="{FF2B5EF4-FFF2-40B4-BE49-F238E27FC236}">
                <a16:creationId xmlns:a16="http://schemas.microsoft.com/office/drawing/2014/main" id="{5CDC482C-114F-A962-4FB1-F6F88D359441}"/>
              </a:ext>
            </a:extLst>
          </p:cNvPr>
          <p:cNvSpPr txBox="1">
            <a:spLocks/>
          </p:cNvSpPr>
          <p:nvPr/>
        </p:nvSpPr>
        <p:spPr>
          <a:xfrm>
            <a:off x="420653" y="348892"/>
            <a:ext cx="605270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İletişim Kültürü Şekillendirir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722EB30A-3B1F-1A5A-4645-E3C0FE271FFC}"/>
              </a:ext>
            </a:extLst>
          </p:cNvPr>
          <p:cNvCxnSpPr>
            <a:cxnSpLocks/>
          </p:cNvCxnSpPr>
          <p:nvPr/>
        </p:nvCxnSpPr>
        <p:spPr>
          <a:xfrm>
            <a:off x="-4" y="1196511"/>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0CFB14BC-6DB2-51E3-1729-CBBB3558E60A}"/>
              </a:ext>
            </a:extLst>
          </p:cNvPr>
          <p:cNvPicPr>
            <a:picLocks noChangeAspect="1"/>
          </p:cNvPicPr>
          <p:nvPr/>
        </p:nvPicPr>
        <p:blipFill>
          <a:blip>
            <a:extLst>
              <a:ext uri="{96DAC541-7B7A-43D3-8B79-37D633B846F1}">
                <asvg:svgBlip xmlns:asvg="http://schemas.microsoft.com/office/drawing/2016/SVG/main" r:embed="rId3"/>
              </a:ext>
            </a:extLst>
          </a:blip>
          <a:srcRect l="28488" t="43716" r="43645" b="39771"/>
          <a:stretch>
            <a:fillRect/>
          </a:stretch>
        </p:blipFill>
        <p:spPr>
          <a:xfrm>
            <a:off x="7106653" y="-29847"/>
            <a:ext cx="5085347" cy="4266689"/>
          </a:xfrm>
          <a:prstGeom prst="rect">
            <a:avLst/>
          </a:prstGeom>
        </p:spPr>
      </p:pic>
      <p:grpSp>
        <p:nvGrpSpPr>
          <p:cNvPr id="9" name="Graphic 2">
            <a:extLst>
              <a:ext uri="{FF2B5EF4-FFF2-40B4-BE49-F238E27FC236}">
                <a16:creationId xmlns:a16="http://schemas.microsoft.com/office/drawing/2014/main" id="{CBC7ACF5-75BF-E484-C4D9-A48B8F13D2BA}"/>
              </a:ext>
            </a:extLst>
          </p:cNvPr>
          <p:cNvGrpSpPr/>
          <p:nvPr/>
        </p:nvGrpSpPr>
        <p:grpSpPr>
          <a:xfrm>
            <a:off x="982442" y="5078708"/>
            <a:ext cx="1198372" cy="1197197"/>
            <a:chOff x="10376768" y="2334933"/>
            <a:chExt cx="920484" cy="919581"/>
          </a:xfrm>
          <a:solidFill>
            <a:schemeClr val="bg1"/>
          </a:solidFill>
        </p:grpSpPr>
        <p:sp>
          <p:nvSpPr>
            <p:cNvPr id="10" name="Freeform 9">
              <a:extLst>
                <a:ext uri="{FF2B5EF4-FFF2-40B4-BE49-F238E27FC236}">
                  <a16:creationId xmlns:a16="http://schemas.microsoft.com/office/drawing/2014/main" id="{0BFB8DC5-5F1E-CD3A-F375-96F95C42CD18}"/>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36C858F5-89FD-0EAB-1775-1960ACD442F4}"/>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4" name="Rectangle 30">
            <a:extLst>
              <a:ext uri="{FF2B5EF4-FFF2-40B4-BE49-F238E27FC236}">
                <a16:creationId xmlns:a16="http://schemas.microsoft.com/office/drawing/2014/main" id="{C68D59FD-F05B-56B3-EECC-4023E340C89B}"/>
              </a:ext>
            </a:extLst>
          </p:cNvPr>
          <p:cNvSpPr/>
          <p:nvPr/>
        </p:nvSpPr>
        <p:spPr>
          <a:xfrm flipH="1">
            <a:off x="420653" y="1732147"/>
            <a:ext cx="9061550" cy="1908215"/>
          </a:xfrm>
          <a:prstGeom prst="rect">
            <a:avLst/>
          </a:prstGeom>
        </p:spPr>
        <p:txBody>
          <a:bodyPr wrap="square">
            <a:spAutoFit/>
          </a:bodyPr>
          <a:lstStyle/>
          <a:p>
            <a:pPr>
              <a:buNone/>
            </a:pPr>
            <a:r>
              <a:rPr lang="en-US" sz="2000" b="1" dirty="0">
                <a:solidFill>
                  <a:srgbClr val="0289AE"/>
                </a:solidFill>
              </a:rPr>
              <a:t>Liderlerin iletişim şekli, ekiplerin davranış biçimini belirler</a:t>
            </a:r>
          </a:p>
          <a:p>
            <a:pPr>
              <a:buNone/>
            </a:pPr>
            <a:endParaRPr lang="en-US" sz="800" b="1"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İletişim, saygı, güven ve takım çalışmasının temelini oluşturur</a:t>
            </a:r>
          </a:p>
          <a:p>
            <a:pPr marL="285750" indent="-285750">
              <a:buClr>
                <a:srgbClr val="62A844"/>
              </a:buClr>
              <a:buFont typeface="Arial" panose="020B0604020202020204" pitchFamily="34" charset="0"/>
              <a:buChar char="•"/>
            </a:pPr>
            <a:r>
              <a:rPr lang="en-US" dirty="0">
                <a:solidFill>
                  <a:srgbClr val="262626"/>
                </a:solidFill>
              </a:rPr>
              <a:t>Liderler </a:t>
            </a:r>
            <a:r>
              <a:rPr lang="en-US" b="1" dirty="0">
                <a:solidFill>
                  <a:srgbClr val="262626"/>
                </a:solidFill>
              </a:rPr>
              <a:t>söyledikleri</a:t>
            </a:r>
            <a:r>
              <a:rPr lang="en-US" dirty="0">
                <a:solidFill>
                  <a:srgbClr val="262626"/>
                </a:solidFill>
              </a:rPr>
              <a:t>, </a:t>
            </a:r>
            <a:r>
              <a:rPr lang="en-US" b="1" dirty="0">
                <a:solidFill>
                  <a:srgbClr val="262626"/>
                </a:solidFill>
              </a:rPr>
              <a:t>tekrarladıkları </a:t>
            </a:r>
            <a:r>
              <a:rPr lang="en-US" dirty="0">
                <a:solidFill>
                  <a:srgbClr val="262626"/>
                </a:solidFill>
              </a:rPr>
              <a:t>ve </a:t>
            </a:r>
            <a:r>
              <a:rPr lang="en-US" b="1" dirty="0">
                <a:solidFill>
                  <a:srgbClr val="262626"/>
                </a:solidFill>
              </a:rPr>
              <a:t>örnek oldukları </a:t>
            </a:r>
            <a:r>
              <a:rPr lang="en-US" dirty="0">
                <a:solidFill>
                  <a:srgbClr val="262626"/>
                </a:solidFill>
              </a:rPr>
              <a:t>şeylerle kültürü oluşturur</a:t>
            </a:r>
          </a:p>
          <a:p>
            <a:pPr marL="285750" indent="-285750">
              <a:buClr>
                <a:srgbClr val="62A844"/>
              </a:buClr>
              <a:buFont typeface="Arial" panose="020B0604020202020204" pitchFamily="34" charset="0"/>
              <a:buChar char="•"/>
            </a:pPr>
            <a:r>
              <a:rPr lang="en-US" dirty="0">
                <a:solidFill>
                  <a:srgbClr val="262626"/>
                </a:solidFill>
              </a:rPr>
              <a:t>Net ve sakin iletişim, hızlı tempolu konaklama sektöründe stresi azaltır</a:t>
            </a:r>
          </a:p>
          <a:p>
            <a:pPr marL="285750" indent="-285750">
              <a:buClr>
                <a:srgbClr val="62A844"/>
              </a:buClr>
              <a:buFont typeface="Arial" panose="020B0604020202020204" pitchFamily="34" charset="0"/>
              <a:buChar char="•"/>
            </a:pPr>
            <a:r>
              <a:rPr lang="en-US" dirty="0">
                <a:solidFill>
                  <a:srgbClr val="262626"/>
                </a:solidFill>
              </a:rPr>
              <a:t>Tutarlı mesajlar öngörülebilirlik ve psikolojik güvenlik sağlar</a:t>
            </a:r>
          </a:p>
          <a:p>
            <a:pPr marL="285750" indent="-285750">
              <a:buClr>
                <a:srgbClr val="62A844"/>
              </a:buClr>
              <a:buFont typeface="Arial" panose="020B0604020202020204" pitchFamily="34" charset="0"/>
              <a:buChar char="•"/>
            </a:pPr>
            <a:r>
              <a:rPr lang="en-US" dirty="0">
                <a:solidFill>
                  <a:srgbClr val="262626"/>
                </a:solidFill>
              </a:rPr>
              <a:t>Açık iletişim, dürüstlüğü, fikir üretmeyi ve sorunların erken aşamada çözülmesini teşvik eder</a:t>
            </a:r>
          </a:p>
        </p:txBody>
      </p:sp>
      <p:sp>
        <p:nvSpPr>
          <p:cNvPr id="17" name="Speech Bubble: Rectangle with Corners Rounded 6">
            <a:extLst>
              <a:ext uri="{FF2B5EF4-FFF2-40B4-BE49-F238E27FC236}">
                <a16:creationId xmlns:a16="http://schemas.microsoft.com/office/drawing/2014/main" id="{E0BE813F-D27E-63FB-0F9A-0CA15425C6AD}"/>
              </a:ext>
            </a:extLst>
          </p:cNvPr>
          <p:cNvSpPr/>
          <p:nvPr/>
        </p:nvSpPr>
        <p:spPr>
          <a:xfrm>
            <a:off x="5694744" y="4818292"/>
            <a:ext cx="4352124" cy="1500409"/>
          </a:xfrm>
          <a:prstGeom prst="wedgeRoundRectCallout">
            <a:avLst>
              <a:gd name="adj1" fmla="val -59748"/>
              <a:gd name="adj2" fmla="val -38205"/>
              <a:gd name="adj3" fmla="val 16667"/>
            </a:avLst>
          </a:prstGeom>
          <a:solidFill>
            <a:schemeClr val="bg1"/>
          </a:solidFill>
          <a:ln>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i="1" dirty="0">
                <a:solidFill>
                  <a:srgbClr val="0289AE"/>
                </a:solidFill>
              </a:rPr>
              <a:t>Her konuşma </a:t>
            </a:r>
          </a:p>
          <a:p>
            <a:pPr algn="ctr"/>
            <a:r>
              <a:rPr lang="en-US" sz="2200" b="1" i="1" dirty="0">
                <a:solidFill>
                  <a:srgbClr val="0289AE"/>
                </a:solidFill>
              </a:rPr>
              <a:t>kültür oluşturma anıdır</a:t>
            </a:r>
            <a:r>
              <a:rPr lang="en-US" sz="2200" b="1" dirty="0">
                <a:solidFill>
                  <a:srgbClr val="0289AE"/>
                </a:solidFill>
              </a:rPr>
              <a:t>!</a:t>
            </a:r>
            <a:endParaRPr lang="en-IE" sz="2200" dirty="0">
              <a:solidFill>
                <a:srgbClr val="0289AE"/>
              </a:solidFill>
            </a:endParaRPr>
          </a:p>
        </p:txBody>
      </p:sp>
    </p:spTree>
    <p:extLst>
      <p:ext uri="{BB962C8B-B14F-4D97-AF65-F5344CB8AC3E}">
        <p14:creationId xmlns:p14="http://schemas.microsoft.com/office/powerpoint/2010/main" val="4844058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CC511-C63B-8F5D-A891-A0553359602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16BFEE5-17F8-C88B-1E1B-E313651ABC0A}"/>
              </a:ext>
            </a:extLst>
          </p:cNvPr>
          <p:cNvSpPr/>
          <p:nvPr/>
        </p:nvSpPr>
        <p:spPr>
          <a:xfrm>
            <a:off x="8229" y="4417328"/>
            <a:ext cx="12183771" cy="2440672"/>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FA375EAE-0FB0-B67A-EC0D-CC810EAC5665}"/>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417328"/>
            <a:ext cx="4975412" cy="2407667"/>
          </a:xfrm>
          <a:prstGeom prst="rect">
            <a:avLst/>
          </a:prstGeom>
        </p:spPr>
      </p:pic>
      <p:sp>
        <p:nvSpPr>
          <p:cNvPr id="4" name="Text Placeholder 11">
            <a:extLst>
              <a:ext uri="{FF2B5EF4-FFF2-40B4-BE49-F238E27FC236}">
                <a16:creationId xmlns:a16="http://schemas.microsoft.com/office/drawing/2014/main" id="{4E10BEED-A3D3-CCC2-1F9F-9BA198988367}"/>
              </a:ext>
            </a:extLst>
          </p:cNvPr>
          <p:cNvSpPr txBox="1">
            <a:spLocks/>
          </p:cNvSpPr>
          <p:nvPr/>
        </p:nvSpPr>
        <p:spPr>
          <a:xfrm>
            <a:off x="429115" y="341940"/>
            <a:ext cx="483736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Net Beklentiler ve Standartlar Belirlemek</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935BC086-A1F6-4792-91D2-B58F41EEF71B}"/>
              </a:ext>
            </a:extLst>
          </p:cNvPr>
          <p:cNvCxnSpPr>
            <a:cxnSpLocks/>
          </p:cNvCxnSpPr>
          <p:nvPr/>
        </p:nvCxnSpPr>
        <p:spPr>
          <a:xfrm>
            <a:off x="0" y="1387131"/>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5485C33A-6FEE-E341-D747-A1E37C9E0DF5}"/>
              </a:ext>
            </a:extLst>
          </p:cNvPr>
          <p:cNvPicPr>
            <a:picLocks noChangeAspect="1"/>
          </p:cNvPicPr>
          <p:nvPr/>
        </p:nvPicPr>
        <p:blipFill>
          <a:blip>
            <a:extLst>
              <a:ext uri="{96DAC541-7B7A-43D3-8B79-37D633B846F1}">
                <asvg:svgBlip xmlns:asvg="http://schemas.microsoft.com/office/drawing/2016/SVG/main" r:embed="rId3"/>
              </a:ext>
            </a:extLst>
          </a:blip>
          <a:srcRect l="28488" t="43716" r="43645" b="39771"/>
          <a:stretch>
            <a:fillRect/>
          </a:stretch>
        </p:blipFill>
        <p:spPr>
          <a:xfrm>
            <a:off x="7106653" y="-29847"/>
            <a:ext cx="5085347" cy="4266689"/>
          </a:xfrm>
          <a:prstGeom prst="rect">
            <a:avLst/>
          </a:prstGeom>
        </p:spPr>
      </p:pic>
      <p:grpSp>
        <p:nvGrpSpPr>
          <p:cNvPr id="9" name="Graphic 2">
            <a:extLst>
              <a:ext uri="{FF2B5EF4-FFF2-40B4-BE49-F238E27FC236}">
                <a16:creationId xmlns:a16="http://schemas.microsoft.com/office/drawing/2014/main" id="{A2F376F1-F564-CD43-997A-3F9D4AEBDFBF}"/>
              </a:ext>
            </a:extLst>
          </p:cNvPr>
          <p:cNvGrpSpPr/>
          <p:nvPr/>
        </p:nvGrpSpPr>
        <p:grpSpPr>
          <a:xfrm>
            <a:off x="982442" y="5078708"/>
            <a:ext cx="1198372" cy="1197197"/>
            <a:chOff x="10376768" y="2334933"/>
            <a:chExt cx="920484" cy="919581"/>
          </a:xfrm>
          <a:solidFill>
            <a:schemeClr val="bg1"/>
          </a:solidFill>
        </p:grpSpPr>
        <p:sp>
          <p:nvSpPr>
            <p:cNvPr id="10" name="Freeform 9">
              <a:extLst>
                <a:ext uri="{FF2B5EF4-FFF2-40B4-BE49-F238E27FC236}">
                  <a16:creationId xmlns:a16="http://schemas.microsoft.com/office/drawing/2014/main" id="{EBED24E0-A523-91CA-1B0D-6EEBB4923C60}"/>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3DEECA37-0ED3-7D1F-56B5-A4C33FF9E1C3}"/>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2" name="Rounded Rectangle 11">
            <a:extLst>
              <a:ext uri="{FF2B5EF4-FFF2-40B4-BE49-F238E27FC236}">
                <a16:creationId xmlns:a16="http://schemas.microsoft.com/office/drawing/2014/main" id="{DF4D2EB4-48E3-E494-BDEB-42952E3E1190}"/>
              </a:ext>
            </a:extLst>
          </p:cNvPr>
          <p:cNvSpPr/>
          <p:nvPr/>
        </p:nvSpPr>
        <p:spPr>
          <a:xfrm>
            <a:off x="5148848" y="4919196"/>
            <a:ext cx="6460559" cy="1570159"/>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0">
            <a:extLst>
              <a:ext uri="{FF2B5EF4-FFF2-40B4-BE49-F238E27FC236}">
                <a16:creationId xmlns:a16="http://schemas.microsoft.com/office/drawing/2014/main" id="{B70E8485-29D8-76BF-45FB-8AD8051D2C97}"/>
              </a:ext>
            </a:extLst>
          </p:cNvPr>
          <p:cNvSpPr/>
          <p:nvPr/>
        </p:nvSpPr>
        <p:spPr>
          <a:xfrm flipH="1">
            <a:off x="5411065" y="4724587"/>
            <a:ext cx="8350709" cy="2085186"/>
          </a:xfrm>
          <a:prstGeom prst="rect">
            <a:avLst/>
          </a:prstGeom>
        </p:spPr>
        <p:txBody>
          <a:bodyPr wrap="square">
            <a:spAutoFit/>
          </a:bodyPr>
          <a:lstStyle/>
          <a:p>
            <a:r>
              <a:rPr lang="en-US" sz="2400" b="1" dirty="0">
                <a:solidFill>
                  <a:schemeClr val="bg1"/>
                </a:solidFill>
                <a:highlight>
                  <a:srgbClr val="0289AE"/>
                </a:highlight>
              </a:rPr>
              <a:t>  İletilmesi gereken beklentilere örnekler:</a:t>
            </a:r>
            <a:r>
              <a:rPr lang="en-US" sz="2400" b="1" dirty="0">
                <a:solidFill>
                  <a:srgbClr val="0289AE"/>
                </a:solidFill>
                <a:highlight>
                  <a:srgbClr val="0289AE"/>
                </a:highlight>
              </a:rPr>
              <a:t>..:</a:t>
            </a:r>
          </a:p>
          <a:p>
            <a:pPr>
              <a:lnSpc>
                <a:spcPts val="2100"/>
              </a:lnSpc>
            </a:pPr>
            <a:endParaRPr lang="en-US" sz="2000" dirty="0">
              <a:solidFill>
                <a:srgbClr val="262626"/>
              </a:solidFill>
            </a:endParaRPr>
          </a:p>
          <a:p>
            <a:pPr marL="342900" indent="-342900">
              <a:lnSpc>
                <a:spcPts val="2100"/>
              </a:lnSpc>
              <a:buClr>
                <a:srgbClr val="62A844"/>
              </a:buClr>
              <a:buFont typeface="Arial" panose="020B0604020202020204" pitchFamily="34" charset="0"/>
              <a:buChar char="•"/>
            </a:pPr>
            <a:r>
              <a:rPr lang="en-US" sz="2000" dirty="0">
                <a:solidFill>
                  <a:srgbClr val="262626"/>
                </a:solidFill>
              </a:rPr>
              <a:t>Odalarda enerji tasarrufu önlemleri</a:t>
            </a:r>
          </a:p>
          <a:p>
            <a:pPr marL="342900" indent="-342900">
              <a:lnSpc>
                <a:spcPts val="2100"/>
              </a:lnSpc>
              <a:buClr>
                <a:srgbClr val="62A844"/>
              </a:buClr>
              <a:buFont typeface="Arial" panose="020B0604020202020204" pitchFamily="34" charset="0"/>
              <a:buChar char="•"/>
            </a:pPr>
            <a:r>
              <a:rPr lang="en-US" sz="2000" dirty="0">
                <a:solidFill>
                  <a:srgbClr val="262626"/>
                </a:solidFill>
              </a:rPr>
              <a:t>Atık ayrıştırma kuralları</a:t>
            </a:r>
          </a:p>
          <a:p>
            <a:pPr marL="342900" indent="-342900">
              <a:lnSpc>
                <a:spcPts val="2100"/>
              </a:lnSpc>
              <a:buClr>
                <a:srgbClr val="62A844"/>
              </a:buClr>
              <a:buFont typeface="Arial" panose="020B0604020202020204" pitchFamily="34" charset="0"/>
              <a:buChar char="•"/>
            </a:pPr>
            <a:r>
              <a:rPr lang="en-US" sz="2000" dirty="0">
                <a:solidFill>
                  <a:srgbClr val="262626"/>
                </a:solidFill>
              </a:rPr>
              <a:t>Dijital check-in prosedürü</a:t>
            </a:r>
          </a:p>
          <a:p>
            <a:pPr>
              <a:lnSpc>
                <a:spcPts val="2100"/>
              </a:lnSpc>
            </a:pPr>
            <a:endParaRPr lang="en-US" sz="2000" dirty="0">
              <a:solidFill>
                <a:srgbClr val="262626"/>
              </a:solidFill>
            </a:endParaRPr>
          </a:p>
          <a:p>
            <a:endParaRPr lang="en-US" dirty="0">
              <a:solidFill>
                <a:srgbClr val="262626"/>
              </a:solidFill>
            </a:endParaRPr>
          </a:p>
        </p:txBody>
      </p:sp>
      <p:sp>
        <p:nvSpPr>
          <p:cNvPr id="14" name="Rectangle 30">
            <a:extLst>
              <a:ext uri="{FF2B5EF4-FFF2-40B4-BE49-F238E27FC236}">
                <a16:creationId xmlns:a16="http://schemas.microsoft.com/office/drawing/2014/main" id="{1A4A04F2-C211-8520-D227-3276698D22C1}"/>
              </a:ext>
            </a:extLst>
          </p:cNvPr>
          <p:cNvSpPr/>
          <p:nvPr/>
        </p:nvSpPr>
        <p:spPr>
          <a:xfrm flipH="1">
            <a:off x="420653" y="1732147"/>
            <a:ext cx="8723906" cy="1908215"/>
          </a:xfrm>
          <a:prstGeom prst="rect">
            <a:avLst/>
          </a:prstGeom>
        </p:spPr>
        <p:txBody>
          <a:bodyPr wrap="square">
            <a:spAutoFit/>
          </a:bodyPr>
          <a:lstStyle/>
          <a:p>
            <a:r>
              <a:rPr lang="en-US" sz="2000" b="1" dirty="0">
                <a:solidFill>
                  <a:srgbClr val="0289AE"/>
                </a:solidFill>
              </a:rPr>
              <a:t>Net standartlar karışıklığı, çatışmayı ve tutarsızlığı azaltır</a:t>
            </a:r>
          </a:p>
          <a:p>
            <a:endParaRPr lang="en-US" sz="800" b="1" dirty="0">
              <a:solidFill>
                <a:srgbClr val="0289AE"/>
              </a:solidFill>
            </a:endParaRPr>
          </a:p>
          <a:p>
            <a:pPr marL="342900" indent="-342900">
              <a:buClr>
                <a:srgbClr val="62A844"/>
              </a:buClr>
              <a:buFont typeface="Arial" panose="020B0604020202020204" pitchFamily="34" charset="0"/>
              <a:buChar char="•"/>
            </a:pPr>
            <a:r>
              <a:rPr lang="tr-TR" noProof="1">
                <a:solidFill>
                  <a:srgbClr val="262626"/>
                </a:solidFill>
              </a:rPr>
              <a:t>KOBİ'ler, uzun kılavuzlar yerine basit ve görünür beklentilere ihtiyaç duyar</a:t>
            </a:r>
          </a:p>
          <a:p>
            <a:pPr marL="342900" indent="-342900">
              <a:buClr>
                <a:srgbClr val="62A844"/>
              </a:buClr>
              <a:buFont typeface="Arial" panose="020B0604020202020204" pitchFamily="34" charset="0"/>
              <a:buChar char="•"/>
            </a:pPr>
            <a:r>
              <a:rPr lang="tr-TR" noProof="1">
                <a:solidFill>
                  <a:srgbClr val="262626"/>
                </a:solidFill>
              </a:rPr>
              <a:t>"İyi uygulama"nın neye benzediğini (spesifik davranışlar) iletin</a:t>
            </a:r>
          </a:p>
          <a:p>
            <a:pPr marL="342900" indent="-342900">
              <a:buClr>
                <a:srgbClr val="62A844"/>
              </a:buClr>
              <a:buFont typeface="Arial" panose="020B0604020202020204" pitchFamily="34" charset="0"/>
              <a:buChar char="•"/>
            </a:pPr>
            <a:r>
              <a:rPr lang="tr-TR" noProof="1">
                <a:solidFill>
                  <a:srgbClr val="262626"/>
                </a:solidFill>
              </a:rPr>
              <a:t>Sürdürülebilirlik ve dijital beklentileri sade bir dille açıklayın</a:t>
            </a:r>
          </a:p>
          <a:p>
            <a:pPr marL="342900" indent="-342900">
              <a:buClr>
                <a:srgbClr val="62A844"/>
              </a:buClr>
              <a:buFont typeface="Arial" panose="020B0604020202020204" pitchFamily="34" charset="0"/>
              <a:buChar char="•"/>
            </a:pPr>
            <a:r>
              <a:rPr lang="tr-TR" noProof="1">
                <a:solidFill>
                  <a:srgbClr val="262626"/>
                </a:solidFill>
              </a:rPr>
              <a:t>Netliği pekiştirmek için görsel SOP'lar ve kontrol listeleri kullanın</a:t>
            </a:r>
          </a:p>
          <a:p>
            <a:pPr marL="342900" indent="-342900">
              <a:buClr>
                <a:srgbClr val="62A844"/>
              </a:buClr>
              <a:buFont typeface="Arial" panose="020B0604020202020204" pitchFamily="34" charset="0"/>
              <a:buChar char="•"/>
            </a:pPr>
            <a:r>
              <a:rPr lang="tr-TR" noProof="1">
                <a:solidFill>
                  <a:srgbClr val="262626"/>
                </a:solidFill>
              </a:rPr>
              <a:t>Toplantılar ve brifingler aracılığıyla standartları düzenli olarak tekrarlayın</a:t>
            </a:r>
          </a:p>
        </p:txBody>
      </p:sp>
    </p:spTree>
    <p:extLst>
      <p:ext uri="{BB962C8B-B14F-4D97-AF65-F5344CB8AC3E}">
        <p14:creationId xmlns:p14="http://schemas.microsoft.com/office/powerpoint/2010/main" val="6946012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5A672-2E80-B96B-28D9-D218E86BC78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65B42A0-00BA-7EEF-E689-9631F9B74BD6}"/>
              </a:ext>
            </a:extLst>
          </p:cNvPr>
          <p:cNvSpPr/>
          <p:nvPr/>
        </p:nvSpPr>
        <p:spPr>
          <a:xfrm>
            <a:off x="8229" y="4417328"/>
            <a:ext cx="12183771" cy="2440672"/>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0BF3D242-689C-2F55-786F-BDB9640B09F9}"/>
              </a:ext>
            </a:extLst>
          </p:cNvPr>
          <p:cNvPicPr>
            <a:picLocks noChangeAspect="1"/>
          </p:cNvPicPr>
          <p:nvPr/>
        </p:nvPicPr>
        <p:blipFill>
          <a:blip>
            <a:extLst>
              <a:ext uri="{96DAC541-7B7A-43D3-8B79-37D633B846F1}">
                <asvg:svgBlip xmlns:asvg="http://schemas.microsoft.com/office/drawing/2016/SVG/main" r:embed="rId3"/>
              </a:ext>
            </a:extLst>
          </a:blip>
          <a:srcRect l="32264" t="48938" r="39869" b="41538"/>
          <a:stretch>
            <a:fillRect/>
          </a:stretch>
        </p:blipFill>
        <p:spPr>
          <a:xfrm rot="10800000">
            <a:off x="-1" y="4417328"/>
            <a:ext cx="4975412" cy="2407667"/>
          </a:xfrm>
          <a:prstGeom prst="rect">
            <a:avLst/>
          </a:prstGeom>
        </p:spPr>
      </p:pic>
      <p:sp>
        <p:nvSpPr>
          <p:cNvPr id="4" name="Text Placeholder 11">
            <a:extLst>
              <a:ext uri="{FF2B5EF4-FFF2-40B4-BE49-F238E27FC236}">
                <a16:creationId xmlns:a16="http://schemas.microsoft.com/office/drawing/2014/main" id="{77B7B54B-E4A4-17B8-846D-F189AD0335B9}"/>
              </a:ext>
            </a:extLst>
          </p:cNvPr>
          <p:cNvSpPr txBox="1">
            <a:spLocks/>
          </p:cNvSpPr>
          <p:nvPr/>
        </p:nvSpPr>
        <p:spPr>
          <a:xfrm>
            <a:off x="429115" y="341940"/>
            <a:ext cx="623473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Destek Yoluyla Sorumluluk Bilincini Geliştirmek</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9D73079E-497A-3B18-B531-392E70ED9C2E}"/>
              </a:ext>
            </a:extLst>
          </p:cNvPr>
          <p:cNvCxnSpPr>
            <a:cxnSpLocks/>
          </p:cNvCxnSpPr>
          <p:nvPr/>
        </p:nvCxnSpPr>
        <p:spPr>
          <a:xfrm>
            <a:off x="0" y="1387131"/>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88BAF7E3-FDD7-6884-2D08-EF65665B3CC2}"/>
              </a:ext>
            </a:extLst>
          </p:cNvPr>
          <p:cNvPicPr>
            <a:picLocks noChangeAspect="1"/>
          </p:cNvPicPr>
          <p:nvPr/>
        </p:nvPicPr>
        <p:blipFill>
          <a:blip>
            <a:extLst>
              <a:ext uri="{96DAC541-7B7A-43D3-8B79-37D633B846F1}">
                <asvg:svgBlip xmlns:asvg="http://schemas.microsoft.com/office/drawing/2016/SVG/main" r:embed="rId3"/>
              </a:ext>
            </a:extLst>
          </a:blip>
          <a:srcRect l="28488" t="43716" r="43645" b="39771"/>
          <a:stretch>
            <a:fillRect/>
          </a:stretch>
        </p:blipFill>
        <p:spPr>
          <a:xfrm>
            <a:off x="7106653" y="-29847"/>
            <a:ext cx="5085347" cy="4266689"/>
          </a:xfrm>
          <a:prstGeom prst="rect">
            <a:avLst/>
          </a:prstGeom>
        </p:spPr>
      </p:pic>
      <p:grpSp>
        <p:nvGrpSpPr>
          <p:cNvPr id="9" name="Graphic 2">
            <a:extLst>
              <a:ext uri="{FF2B5EF4-FFF2-40B4-BE49-F238E27FC236}">
                <a16:creationId xmlns:a16="http://schemas.microsoft.com/office/drawing/2014/main" id="{11A8477C-1BC9-AD19-E737-A90CCFAD5F91}"/>
              </a:ext>
            </a:extLst>
          </p:cNvPr>
          <p:cNvGrpSpPr/>
          <p:nvPr/>
        </p:nvGrpSpPr>
        <p:grpSpPr>
          <a:xfrm>
            <a:off x="982442" y="5078708"/>
            <a:ext cx="1198372" cy="1197197"/>
            <a:chOff x="10376768" y="2334933"/>
            <a:chExt cx="920484" cy="919581"/>
          </a:xfrm>
          <a:solidFill>
            <a:schemeClr val="bg1"/>
          </a:solidFill>
        </p:grpSpPr>
        <p:sp>
          <p:nvSpPr>
            <p:cNvPr id="10" name="Freeform 9">
              <a:extLst>
                <a:ext uri="{FF2B5EF4-FFF2-40B4-BE49-F238E27FC236}">
                  <a16:creationId xmlns:a16="http://schemas.microsoft.com/office/drawing/2014/main" id="{B5C93CF3-125B-5B74-C83B-1B91E4997739}"/>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381EF3AA-36EB-A378-23F9-00B47B992BE0}"/>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2" name="Rounded Rectangle 11">
            <a:extLst>
              <a:ext uri="{FF2B5EF4-FFF2-40B4-BE49-F238E27FC236}">
                <a16:creationId xmlns:a16="http://schemas.microsoft.com/office/drawing/2014/main" id="{B6077C13-80D5-05CE-6F68-E9125483DA84}"/>
              </a:ext>
            </a:extLst>
          </p:cNvPr>
          <p:cNvSpPr/>
          <p:nvPr/>
        </p:nvSpPr>
        <p:spPr>
          <a:xfrm>
            <a:off x="4845264" y="4762343"/>
            <a:ext cx="6344813" cy="1753717"/>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0">
            <a:extLst>
              <a:ext uri="{FF2B5EF4-FFF2-40B4-BE49-F238E27FC236}">
                <a16:creationId xmlns:a16="http://schemas.microsoft.com/office/drawing/2014/main" id="{1D2C0390-3394-5C24-1AE6-0666006557E2}"/>
              </a:ext>
            </a:extLst>
          </p:cNvPr>
          <p:cNvSpPr/>
          <p:nvPr/>
        </p:nvSpPr>
        <p:spPr>
          <a:xfrm flipH="1">
            <a:off x="5107481" y="4567734"/>
            <a:ext cx="8350709" cy="2623795"/>
          </a:xfrm>
          <a:prstGeom prst="rect">
            <a:avLst/>
          </a:prstGeom>
        </p:spPr>
        <p:txBody>
          <a:bodyPr wrap="square">
            <a:spAutoFit/>
          </a:bodyPr>
          <a:lstStyle/>
          <a:p>
            <a:r>
              <a:rPr lang="en-US" sz="2400" b="1" dirty="0">
                <a:solidFill>
                  <a:schemeClr val="bg1"/>
                </a:solidFill>
                <a:highlight>
                  <a:srgbClr val="0289AE"/>
                </a:highlight>
              </a:rPr>
              <a:t>   KOBİ'lerde hesap verebilirlik nasıl görünür:</a:t>
            </a:r>
            <a:r>
              <a:rPr lang="en-US" sz="2400" b="1" dirty="0">
                <a:solidFill>
                  <a:srgbClr val="0289AE"/>
                </a:solidFill>
                <a:highlight>
                  <a:srgbClr val="0289AE"/>
                </a:highlight>
              </a:rPr>
              <a:t>..:</a:t>
            </a:r>
          </a:p>
          <a:p>
            <a:pPr>
              <a:lnSpc>
                <a:spcPts val="2100"/>
              </a:lnSpc>
            </a:pPr>
            <a:endParaRPr lang="en-US" sz="2000" dirty="0">
              <a:solidFill>
                <a:srgbClr val="262626"/>
              </a:solidFill>
            </a:endParaRPr>
          </a:p>
          <a:p>
            <a:pPr marL="342900" indent="-342900">
              <a:lnSpc>
                <a:spcPts val="2100"/>
              </a:lnSpc>
              <a:buClr>
                <a:srgbClr val="62A844"/>
              </a:buClr>
              <a:buFont typeface="Arial" panose="020B0604020202020204" pitchFamily="34" charset="0"/>
              <a:buChar char="•"/>
            </a:pPr>
            <a:r>
              <a:rPr lang="en-US" sz="2000" dirty="0">
                <a:solidFill>
                  <a:srgbClr val="262626"/>
                </a:solidFill>
              </a:rPr>
              <a:t>Personel dijital kontrol listelerini doldurur</a:t>
            </a:r>
          </a:p>
          <a:p>
            <a:pPr marL="342900" indent="-342900">
              <a:lnSpc>
                <a:spcPts val="2100"/>
              </a:lnSpc>
              <a:buClr>
                <a:srgbClr val="62A844"/>
              </a:buClr>
              <a:buFont typeface="Arial" panose="020B0604020202020204" pitchFamily="34" charset="0"/>
              <a:buChar char="•"/>
            </a:pPr>
            <a:r>
              <a:rPr lang="en-US" sz="2000" dirty="0">
                <a:solidFill>
                  <a:srgbClr val="262626"/>
                </a:solidFill>
              </a:rPr>
              <a:t>Yoğun vardiyalarda bile eylemler takip edilir</a:t>
            </a:r>
          </a:p>
          <a:p>
            <a:pPr marL="342900" indent="-342900">
              <a:lnSpc>
                <a:spcPts val="2100"/>
              </a:lnSpc>
              <a:buClr>
                <a:srgbClr val="62A844"/>
              </a:buClr>
              <a:buFont typeface="Arial" panose="020B0604020202020204" pitchFamily="34" charset="0"/>
              <a:buChar char="•"/>
            </a:pPr>
            <a:r>
              <a:rPr lang="en-US" sz="2000" dirty="0">
                <a:solidFill>
                  <a:srgbClr val="262626"/>
                </a:solidFill>
              </a:rPr>
              <a:t>Sorunlar gizlenmez, erken aşamada dile getirilir</a:t>
            </a:r>
          </a:p>
          <a:p>
            <a:pPr marL="342900" indent="-342900">
              <a:lnSpc>
                <a:spcPts val="2100"/>
              </a:lnSpc>
              <a:buClr>
                <a:srgbClr val="62A844"/>
              </a:buClr>
              <a:buFont typeface="Arial" panose="020B0604020202020204" pitchFamily="34" charset="0"/>
              <a:buChar char="•"/>
            </a:pPr>
            <a:r>
              <a:rPr lang="en-US" sz="2000" dirty="0">
                <a:solidFill>
                  <a:srgbClr val="262626"/>
                </a:solidFill>
              </a:rPr>
              <a:t>Liderler, kendilerinin belirlediği standartlara uyar</a:t>
            </a:r>
          </a:p>
          <a:p>
            <a:pPr marL="342900" indent="-342900">
              <a:lnSpc>
                <a:spcPts val="2100"/>
              </a:lnSpc>
              <a:buClr>
                <a:srgbClr val="62A844"/>
              </a:buClr>
              <a:buFont typeface="Arial" panose="020B0604020202020204" pitchFamily="34" charset="0"/>
              <a:buChar char="•"/>
            </a:pPr>
            <a:endParaRPr lang="en-US" sz="2000" dirty="0">
              <a:solidFill>
                <a:srgbClr val="262626"/>
              </a:solidFill>
            </a:endParaRPr>
          </a:p>
          <a:p>
            <a:pPr>
              <a:lnSpc>
                <a:spcPts val="2100"/>
              </a:lnSpc>
            </a:pPr>
            <a:endParaRPr lang="en-US" sz="2000" dirty="0">
              <a:solidFill>
                <a:srgbClr val="262626"/>
              </a:solidFill>
            </a:endParaRPr>
          </a:p>
          <a:p>
            <a:endParaRPr lang="en-US" dirty="0">
              <a:solidFill>
                <a:srgbClr val="262626"/>
              </a:solidFill>
            </a:endParaRPr>
          </a:p>
        </p:txBody>
      </p:sp>
      <p:sp>
        <p:nvSpPr>
          <p:cNvPr id="14" name="Rectangle 30">
            <a:extLst>
              <a:ext uri="{FF2B5EF4-FFF2-40B4-BE49-F238E27FC236}">
                <a16:creationId xmlns:a16="http://schemas.microsoft.com/office/drawing/2014/main" id="{49975374-80E3-D296-9563-5F02C2A15BD7}"/>
              </a:ext>
            </a:extLst>
          </p:cNvPr>
          <p:cNvSpPr/>
          <p:nvPr/>
        </p:nvSpPr>
        <p:spPr>
          <a:xfrm flipH="1">
            <a:off x="420653" y="1732147"/>
            <a:ext cx="8723906" cy="2062103"/>
          </a:xfrm>
          <a:prstGeom prst="rect">
            <a:avLst/>
          </a:prstGeom>
        </p:spPr>
        <p:txBody>
          <a:bodyPr wrap="square">
            <a:spAutoFit/>
          </a:bodyPr>
          <a:lstStyle/>
          <a:p>
            <a:r>
              <a:rPr lang="en-US" sz="2000" b="1" dirty="0">
                <a:solidFill>
                  <a:srgbClr val="0289AE"/>
                </a:solidFill>
              </a:rPr>
              <a:t>Hesap verebilirlik, şeffaflık, adalet ve takip kültüründe gelişir</a:t>
            </a:r>
          </a:p>
          <a:p>
            <a:endParaRPr lang="en-US" sz="800" b="1" dirty="0">
              <a:solidFill>
                <a:srgbClr val="0289AE"/>
              </a:solidFill>
            </a:endParaRPr>
          </a:p>
          <a:p>
            <a:pPr marL="342900" indent="-342900">
              <a:buClr>
                <a:srgbClr val="62A844"/>
              </a:buClr>
              <a:buFont typeface="Arial" panose="020B0604020202020204" pitchFamily="34" charset="0"/>
              <a:buChar char="•"/>
            </a:pPr>
            <a:r>
              <a:rPr lang="en-US" sz="2000" dirty="0">
                <a:solidFill>
                  <a:srgbClr val="262626"/>
                </a:solidFill>
              </a:rPr>
              <a:t>Sorumluluk ≠ suçlama — bu, ortak sorumluluk anlamına gelir</a:t>
            </a:r>
          </a:p>
          <a:p>
            <a:pPr marL="342900" indent="-342900">
              <a:buClr>
                <a:srgbClr val="62A844"/>
              </a:buClr>
              <a:buFont typeface="Arial" panose="020B0604020202020204" pitchFamily="34" charset="0"/>
              <a:buChar char="•"/>
            </a:pPr>
            <a:r>
              <a:rPr lang="en-US" sz="2000" dirty="0">
                <a:solidFill>
                  <a:srgbClr val="262626"/>
                </a:solidFill>
              </a:rPr>
              <a:t>Beklentileri erken ve net bir şekilde iletin</a:t>
            </a:r>
          </a:p>
          <a:p>
            <a:pPr marL="342900" indent="-342900">
              <a:buClr>
                <a:srgbClr val="62A844"/>
              </a:buClr>
              <a:buFont typeface="Arial" panose="020B0604020202020204" pitchFamily="34" charset="0"/>
              <a:buChar char="•"/>
            </a:pPr>
            <a:r>
              <a:rPr lang="en-US" sz="2000" dirty="0">
                <a:solidFill>
                  <a:srgbClr val="262626"/>
                </a:solidFill>
              </a:rPr>
              <a:t>Sürekli takip edin (kısa kontrol görüşmeleri en etkili yöntemdir)</a:t>
            </a:r>
          </a:p>
          <a:p>
            <a:pPr marL="342900" indent="-342900">
              <a:buClr>
                <a:srgbClr val="62A844"/>
              </a:buClr>
              <a:buFont typeface="Arial" panose="020B0604020202020204" pitchFamily="34" charset="0"/>
              <a:buChar char="•"/>
            </a:pPr>
            <a:r>
              <a:rPr lang="en-US" sz="2000" dirty="0">
                <a:solidFill>
                  <a:srgbClr val="262626"/>
                </a:solidFill>
              </a:rPr>
              <a:t>Yapıcı geri bildirimleri özel olarak verin; övgüler ise herkesin önünde yapın</a:t>
            </a:r>
          </a:p>
          <a:p>
            <a:pPr marL="342900" indent="-342900">
              <a:buClr>
                <a:srgbClr val="62A844"/>
              </a:buClr>
              <a:buFont typeface="Arial" panose="020B0604020202020204" pitchFamily="34" charset="0"/>
              <a:buChar char="•"/>
            </a:pPr>
            <a:r>
              <a:rPr lang="en-US" sz="2000" dirty="0">
                <a:solidFill>
                  <a:srgbClr val="262626"/>
                </a:solidFill>
              </a:rPr>
              <a:t>Tarafsız ve destekleyici bir dil kullanın (“Bunu birlikte iyileştirelim”)</a:t>
            </a:r>
            <a:endParaRPr lang="en-IE" sz="2000" dirty="0">
              <a:solidFill>
                <a:srgbClr val="262626"/>
              </a:solidFill>
            </a:endParaRPr>
          </a:p>
        </p:txBody>
      </p:sp>
    </p:spTree>
    <p:extLst>
      <p:ext uri="{BB962C8B-B14F-4D97-AF65-F5344CB8AC3E}">
        <p14:creationId xmlns:p14="http://schemas.microsoft.com/office/powerpoint/2010/main" val="15084584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B326D-C05C-E04A-D45E-1E279581B29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E1D0C5-2EAE-2B91-50CC-A5B584E4CEA0}"/>
              </a:ext>
            </a:extLst>
          </p:cNvPr>
          <p:cNvSpPr/>
          <p:nvPr/>
        </p:nvSpPr>
        <p:spPr>
          <a:xfrm>
            <a:off x="8229" y="4417328"/>
            <a:ext cx="12183771" cy="2440672"/>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AA7C6E0B-28BC-9E3D-B922-BC1ED2800536}"/>
              </a:ext>
            </a:extLst>
          </p:cNvPr>
          <p:cNvPicPr>
            <a:picLocks noChangeAspect="1"/>
          </p:cNvPicPr>
          <p:nvPr/>
        </p:nvPicPr>
        <p:blipFill>
          <a:blip>
            <a:extLst>
              <a:ext uri="{96DAC541-7B7A-43D3-8B79-37D633B846F1}">
                <asvg:svgBlip xmlns:asvg="http://schemas.microsoft.com/office/drawing/2016/SVG/main" r:embed="rId3"/>
              </a:ext>
            </a:extLst>
          </a:blip>
          <a:srcRect l="34723" t="44268" r="37410" b="46208"/>
          <a:stretch>
            <a:fillRect/>
          </a:stretch>
        </p:blipFill>
        <p:spPr>
          <a:xfrm rot="10800000">
            <a:off x="-1" y="4417328"/>
            <a:ext cx="4975412" cy="2407667"/>
          </a:xfrm>
          <a:prstGeom prst="rect">
            <a:avLst/>
          </a:prstGeom>
        </p:spPr>
      </p:pic>
      <p:sp>
        <p:nvSpPr>
          <p:cNvPr id="4" name="Text Placeholder 11">
            <a:extLst>
              <a:ext uri="{FF2B5EF4-FFF2-40B4-BE49-F238E27FC236}">
                <a16:creationId xmlns:a16="http://schemas.microsoft.com/office/drawing/2014/main" id="{090E2FB0-EA46-0202-34F3-2618518BF039}"/>
              </a:ext>
            </a:extLst>
          </p:cNvPr>
          <p:cNvSpPr txBox="1">
            <a:spLocks/>
          </p:cNvSpPr>
          <p:nvPr/>
        </p:nvSpPr>
        <p:spPr>
          <a:xfrm>
            <a:off x="429115" y="341940"/>
            <a:ext cx="549569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İletişimi Güçlendiren Araçlar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44177E7D-9E60-12F6-1A1E-5FE235367B6C}"/>
              </a:ext>
            </a:extLst>
          </p:cNvPr>
          <p:cNvCxnSpPr>
            <a:cxnSpLocks/>
          </p:cNvCxnSpPr>
          <p:nvPr/>
        </p:nvCxnSpPr>
        <p:spPr>
          <a:xfrm>
            <a:off x="0" y="1387131"/>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EDBCD7A8-8005-0C44-0EF4-A57FA0C7E73C}"/>
              </a:ext>
            </a:extLst>
          </p:cNvPr>
          <p:cNvPicPr>
            <a:picLocks noChangeAspect="1"/>
          </p:cNvPicPr>
          <p:nvPr/>
        </p:nvPicPr>
        <p:blipFill>
          <a:blip>
            <a:extLst>
              <a:ext uri="{96DAC541-7B7A-43D3-8B79-37D633B846F1}">
                <asvg:svgBlip xmlns:asvg="http://schemas.microsoft.com/office/drawing/2016/SVG/main" r:embed="rId3"/>
              </a:ext>
            </a:extLst>
          </a:blip>
          <a:srcRect l="28488" t="43716" r="43645" b="39771"/>
          <a:stretch>
            <a:fillRect/>
          </a:stretch>
        </p:blipFill>
        <p:spPr>
          <a:xfrm>
            <a:off x="7106653" y="-29847"/>
            <a:ext cx="5085347" cy="4266689"/>
          </a:xfrm>
          <a:prstGeom prst="rect">
            <a:avLst/>
          </a:prstGeom>
        </p:spPr>
      </p:pic>
      <p:grpSp>
        <p:nvGrpSpPr>
          <p:cNvPr id="9" name="Graphic 2">
            <a:extLst>
              <a:ext uri="{FF2B5EF4-FFF2-40B4-BE49-F238E27FC236}">
                <a16:creationId xmlns:a16="http://schemas.microsoft.com/office/drawing/2014/main" id="{536B1845-7625-5F8D-8B38-C8E725A19928}"/>
              </a:ext>
            </a:extLst>
          </p:cNvPr>
          <p:cNvGrpSpPr/>
          <p:nvPr/>
        </p:nvGrpSpPr>
        <p:grpSpPr>
          <a:xfrm>
            <a:off x="982442" y="5078708"/>
            <a:ext cx="1198372" cy="1197197"/>
            <a:chOff x="10376768" y="2334933"/>
            <a:chExt cx="920484" cy="919581"/>
          </a:xfrm>
          <a:solidFill>
            <a:schemeClr val="bg1"/>
          </a:solidFill>
        </p:grpSpPr>
        <p:sp>
          <p:nvSpPr>
            <p:cNvPr id="10" name="Freeform 9">
              <a:extLst>
                <a:ext uri="{FF2B5EF4-FFF2-40B4-BE49-F238E27FC236}">
                  <a16:creationId xmlns:a16="http://schemas.microsoft.com/office/drawing/2014/main" id="{1B008857-4EFB-EBF2-9D96-4972C2EF4998}"/>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7D101784-1A13-800B-1239-518923DC9AC2}"/>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2" name="Rounded Rectangle 11">
            <a:extLst>
              <a:ext uri="{FF2B5EF4-FFF2-40B4-BE49-F238E27FC236}">
                <a16:creationId xmlns:a16="http://schemas.microsoft.com/office/drawing/2014/main" id="{C5832ED5-3BC8-751E-9193-622723BF92C8}"/>
              </a:ext>
            </a:extLst>
          </p:cNvPr>
          <p:cNvSpPr/>
          <p:nvPr/>
        </p:nvSpPr>
        <p:spPr>
          <a:xfrm>
            <a:off x="6111689" y="4762343"/>
            <a:ext cx="4975413" cy="1914030"/>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0">
            <a:extLst>
              <a:ext uri="{FF2B5EF4-FFF2-40B4-BE49-F238E27FC236}">
                <a16:creationId xmlns:a16="http://schemas.microsoft.com/office/drawing/2014/main" id="{37DC36FB-332A-50C1-B1B7-258E4FE7B54F}"/>
              </a:ext>
            </a:extLst>
          </p:cNvPr>
          <p:cNvSpPr/>
          <p:nvPr/>
        </p:nvSpPr>
        <p:spPr>
          <a:xfrm flipH="1">
            <a:off x="6373906" y="4567734"/>
            <a:ext cx="4713196" cy="3200876"/>
          </a:xfrm>
          <a:prstGeom prst="rect">
            <a:avLst/>
          </a:prstGeom>
        </p:spPr>
        <p:txBody>
          <a:bodyPr wrap="square">
            <a:spAutoFit/>
          </a:bodyPr>
          <a:lstStyle/>
          <a:p>
            <a:r>
              <a:rPr lang="tr-TR" sz="2400" b="1" noProof="1">
                <a:solidFill>
                  <a:schemeClr val="bg1"/>
                </a:solidFill>
                <a:highlight>
                  <a:srgbClr val="0289AE"/>
                </a:highlight>
              </a:rPr>
              <a:t>   Bu araçlar neden önemlidir:</a:t>
            </a:r>
            <a:r>
              <a:rPr lang="tr-TR" sz="2400" b="1" noProof="1">
                <a:solidFill>
                  <a:srgbClr val="0289AE"/>
                </a:solidFill>
                <a:highlight>
                  <a:srgbClr val="0289AE"/>
                </a:highlight>
              </a:rPr>
              <a:t>..:</a:t>
            </a:r>
          </a:p>
          <a:p>
            <a:endParaRPr lang="tr-TR" sz="2000" noProof="1">
              <a:solidFill>
                <a:srgbClr val="262626"/>
              </a:solidFill>
            </a:endParaRPr>
          </a:p>
          <a:p>
            <a:pPr marL="342900" indent="-342900">
              <a:lnSpc>
                <a:spcPts val="2100"/>
              </a:lnSpc>
              <a:buClr>
                <a:srgbClr val="62A844"/>
              </a:buClr>
              <a:buFont typeface="Arial" panose="020B0604020202020204" pitchFamily="34" charset="0"/>
              <a:buChar char="•"/>
            </a:pPr>
            <a:r>
              <a:rPr lang="tr-TR" sz="1600" noProof="1">
                <a:solidFill>
                  <a:srgbClr val="262626"/>
                </a:solidFill>
              </a:rPr>
              <a:t>İletişim hatalarını azaltır</a:t>
            </a:r>
          </a:p>
          <a:p>
            <a:pPr marL="342900" indent="-342900">
              <a:lnSpc>
                <a:spcPts val="2100"/>
              </a:lnSpc>
              <a:buClr>
                <a:srgbClr val="62A844"/>
              </a:buClr>
              <a:buFont typeface="Arial" panose="020B0604020202020204" pitchFamily="34" charset="0"/>
              <a:buChar char="•"/>
            </a:pPr>
            <a:r>
              <a:rPr lang="tr-TR" sz="1600" noProof="1">
                <a:solidFill>
                  <a:srgbClr val="262626"/>
                </a:solidFill>
              </a:rPr>
              <a:t>Vardiyalar arasında tutarlılığı artırır</a:t>
            </a:r>
          </a:p>
          <a:p>
            <a:pPr marL="342900" indent="-342900">
              <a:lnSpc>
                <a:spcPts val="2100"/>
              </a:lnSpc>
              <a:buClr>
                <a:srgbClr val="62A844"/>
              </a:buClr>
              <a:buFont typeface="Arial" panose="020B0604020202020204" pitchFamily="34" charset="0"/>
              <a:buChar char="•"/>
            </a:pPr>
            <a:r>
              <a:rPr lang="tr-TR" sz="1600" noProof="1">
                <a:solidFill>
                  <a:srgbClr val="262626"/>
                </a:solidFill>
              </a:rPr>
              <a:t>Departmanlar arası akışı iyileştirir</a:t>
            </a:r>
          </a:p>
          <a:p>
            <a:pPr marL="342900" indent="-342900">
              <a:lnSpc>
                <a:spcPts val="2100"/>
              </a:lnSpc>
              <a:buClr>
                <a:srgbClr val="62A844"/>
              </a:buClr>
              <a:buFont typeface="Arial" panose="020B0604020202020204" pitchFamily="34" charset="0"/>
              <a:buChar char="•"/>
            </a:pPr>
            <a:r>
              <a:rPr lang="tr-TR" sz="1600" noProof="1">
                <a:solidFill>
                  <a:srgbClr val="262626"/>
                </a:solidFill>
              </a:rPr>
              <a:t>Yeni personelin hızlı bir şekilde uyum sağlamasına yardımcı olur</a:t>
            </a:r>
          </a:p>
          <a:p>
            <a:pPr marL="342900" indent="-342900">
              <a:lnSpc>
                <a:spcPts val="2100"/>
              </a:lnSpc>
              <a:buClr>
                <a:srgbClr val="62A844"/>
              </a:buClr>
              <a:buFont typeface="Arial" panose="020B0604020202020204" pitchFamily="34" charset="0"/>
              <a:buChar char="•"/>
            </a:pPr>
            <a:endParaRPr lang="en-US" sz="2000" dirty="0">
              <a:solidFill>
                <a:srgbClr val="262626"/>
              </a:solidFill>
            </a:endParaRPr>
          </a:p>
          <a:p>
            <a:pPr marL="342900" indent="-342900">
              <a:lnSpc>
                <a:spcPts val="2100"/>
              </a:lnSpc>
              <a:buClr>
                <a:srgbClr val="62A844"/>
              </a:buClr>
              <a:buFont typeface="Arial" panose="020B0604020202020204" pitchFamily="34" charset="0"/>
              <a:buChar char="•"/>
            </a:pPr>
            <a:endParaRPr lang="en-US" sz="2000" dirty="0">
              <a:solidFill>
                <a:srgbClr val="262626"/>
              </a:solidFill>
            </a:endParaRPr>
          </a:p>
          <a:p>
            <a:pPr>
              <a:lnSpc>
                <a:spcPts val="2100"/>
              </a:lnSpc>
            </a:pPr>
            <a:endParaRPr lang="en-US" sz="2000" dirty="0">
              <a:solidFill>
                <a:srgbClr val="262626"/>
              </a:solidFill>
            </a:endParaRPr>
          </a:p>
          <a:p>
            <a:endParaRPr lang="en-US" dirty="0">
              <a:solidFill>
                <a:srgbClr val="262626"/>
              </a:solidFill>
            </a:endParaRPr>
          </a:p>
        </p:txBody>
      </p:sp>
      <p:sp>
        <p:nvSpPr>
          <p:cNvPr id="14" name="Rectangle 30">
            <a:extLst>
              <a:ext uri="{FF2B5EF4-FFF2-40B4-BE49-F238E27FC236}">
                <a16:creationId xmlns:a16="http://schemas.microsoft.com/office/drawing/2014/main" id="{C40C2662-6407-A755-09E4-0ED4A9AED3AA}"/>
              </a:ext>
            </a:extLst>
          </p:cNvPr>
          <p:cNvSpPr/>
          <p:nvPr/>
        </p:nvSpPr>
        <p:spPr>
          <a:xfrm flipH="1">
            <a:off x="429114" y="1564394"/>
            <a:ext cx="2615027" cy="1323439"/>
          </a:xfrm>
          <a:prstGeom prst="rect">
            <a:avLst/>
          </a:prstGeom>
        </p:spPr>
        <p:txBody>
          <a:bodyPr wrap="square">
            <a:spAutoFit/>
          </a:bodyPr>
          <a:lstStyle/>
          <a:p>
            <a:pPr algn="ctr"/>
            <a:r>
              <a:rPr lang="en-US" sz="2000" b="1" dirty="0">
                <a:solidFill>
                  <a:srgbClr val="0289AE"/>
                </a:solidFill>
              </a:rPr>
              <a:t>Her şeyi basit, görsel ve tutarlı tutmak önemlidir. Basit araçlar şunlardır:</a:t>
            </a:r>
            <a:endParaRPr lang="en-US" sz="2000" b="1" dirty="0">
              <a:solidFill>
                <a:srgbClr val="262626"/>
              </a:solidFill>
            </a:endParaRPr>
          </a:p>
        </p:txBody>
      </p:sp>
      <p:sp>
        <p:nvSpPr>
          <p:cNvPr id="5" name="Rectangle 30">
            <a:extLst>
              <a:ext uri="{FF2B5EF4-FFF2-40B4-BE49-F238E27FC236}">
                <a16:creationId xmlns:a16="http://schemas.microsoft.com/office/drawing/2014/main" id="{89C86BF2-6C25-4331-568A-C790966D575B}"/>
              </a:ext>
            </a:extLst>
          </p:cNvPr>
          <p:cNvSpPr/>
          <p:nvPr/>
        </p:nvSpPr>
        <p:spPr>
          <a:xfrm flipH="1">
            <a:off x="3333508" y="1564394"/>
            <a:ext cx="8539931" cy="2585323"/>
          </a:xfrm>
          <a:prstGeom prst="rect">
            <a:avLst/>
          </a:prstGeom>
        </p:spPr>
        <p:txBody>
          <a:bodyPr wrap="square">
            <a:spAutoFit/>
          </a:bodyPr>
          <a:lstStyle/>
          <a:p>
            <a:pPr marL="342900" indent="-342900">
              <a:spcBef>
                <a:spcPts val="0"/>
              </a:spcBef>
              <a:buClr>
                <a:srgbClr val="62A844"/>
              </a:buClr>
              <a:buFont typeface="Arial" panose="020B0604020202020204" pitchFamily="34" charset="0"/>
              <a:buChar char="•"/>
            </a:pPr>
            <a:r>
              <a:rPr lang="en-US" dirty="0">
                <a:solidFill>
                  <a:srgbClr val="262626"/>
                </a:solidFill>
              </a:rPr>
              <a:t>Günlük Mikro Toplantılar (1–2 dakika): temel öncelikler, hızlı güncellemeler</a:t>
            </a:r>
          </a:p>
          <a:p>
            <a:pPr marL="342900" indent="-342900">
              <a:spcBef>
                <a:spcPts val="0"/>
              </a:spcBef>
              <a:buClr>
                <a:srgbClr val="62A844"/>
              </a:buClr>
              <a:buFont typeface="Arial" panose="020B0604020202020204" pitchFamily="34" charset="0"/>
              <a:buChar char="•"/>
            </a:pPr>
            <a:r>
              <a:rPr lang="en-US" dirty="0">
                <a:solidFill>
                  <a:srgbClr val="262626"/>
                </a:solidFill>
              </a:rPr>
              <a:t>FOH, mutfak ve temizlik için Vardiya Sonu Notları</a:t>
            </a:r>
          </a:p>
          <a:p>
            <a:pPr marL="342900" indent="-342900">
              <a:spcBef>
                <a:spcPts val="0"/>
              </a:spcBef>
              <a:buClr>
                <a:srgbClr val="62A844"/>
              </a:buClr>
              <a:buFont typeface="Arial" panose="020B0604020202020204" pitchFamily="34" charset="0"/>
              <a:buChar char="•"/>
            </a:pPr>
            <a:r>
              <a:rPr lang="en-US" b="1" dirty="0">
                <a:solidFill>
                  <a:srgbClr val="262626"/>
                </a:solidFill>
              </a:rPr>
              <a:t>WhatsApp/Teams Yönergeleri:</a:t>
            </a:r>
          </a:p>
          <a:p>
            <a:pPr marL="541338" indent="-198438">
              <a:spcBef>
                <a:spcPts val="0"/>
              </a:spcBef>
              <a:buClr>
                <a:srgbClr val="62A844"/>
              </a:buClr>
              <a:buSzPct val="48000"/>
              <a:buFont typeface="Wingdings" panose="05000000000000000000" pitchFamily="2" charset="2"/>
              <a:buChar char="§"/>
            </a:pPr>
            <a:r>
              <a:rPr lang="en-US" dirty="0">
                <a:solidFill>
                  <a:srgbClr val="262626"/>
                </a:solidFill>
              </a:rPr>
              <a:t>operasyonlar için bir grup</a:t>
            </a:r>
          </a:p>
          <a:p>
            <a:pPr marL="541338" indent="-198438">
              <a:spcBef>
                <a:spcPts val="0"/>
              </a:spcBef>
              <a:buClr>
                <a:srgbClr val="62A844"/>
              </a:buClr>
              <a:buSzPct val="48000"/>
              <a:buFont typeface="Wingdings" panose="05000000000000000000" pitchFamily="2" charset="2"/>
              <a:buChar char="§"/>
            </a:pPr>
            <a:r>
              <a:rPr lang="en-US" dirty="0">
                <a:solidFill>
                  <a:srgbClr val="262626"/>
                </a:solidFill>
              </a:rPr>
              <a:t>acil durumlar için bir grup</a:t>
            </a:r>
          </a:p>
          <a:p>
            <a:pPr marL="541338" indent="-198438">
              <a:spcBef>
                <a:spcPts val="0"/>
              </a:spcBef>
              <a:buClr>
                <a:srgbClr val="62A844"/>
              </a:buClr>
              <a:buSzPct val="48000"/>
              <a:buFont typeface="Wingdings" panose="05000000000000000000" pitchFamily="2" charset="2"/>
              <a:buChar char="§"/>
            </a:pPr>
            <a:r>
              <a:rPr lang="en-US" dirty="0">
                <a:solidFill>
                  <a:srgbClr val="262626"/>
                </a:solidFill>
              </a:rPr>
              <a:t>aşırı yükten kaçının</a:t>
            </a:r>
          </a:p>
          <a:p>
            <a:pPr marL="342900" indent="-342000">
              <a:spcBef>
                <a:spcPts val="0"/>
              </a:spcBef>
              <a:buClr>
                <a:srgbClr val="62A844"/>
              </a:buClr>
              <a:buFont typeface="Arial" panose="020B0604020202020204" pitchFamily="34" charset="0"/>
              <a:buChar char="•"/>
            </a:pPr>
            <a:r>
              <a:rPr lang="en-US" b="1" dirty="0">
                <a:solidFill>
                  <a:srgbClr val="262626"/>
                </a:solidFill>
              </a:rPr>
              <a:t>Personel Bilgi Panosu</a:t>
            </a:r>
            <a:r>
              <a:rPr lang="en-US" dirty="0">
                <a:solidFill>
                  <a:srgbClr val="262626"/>
                </a:solidFill>
              </a:rPr>
              <a:t>: duyurular, başarılar, SOP güncellemeleri</a:t>
            </a:r>
          </a:p>
          <a:p>
            <a:pPr marL="342900" indent="-342000">
              <a:spcBef>
                <a:spcPts val="0"/>
              </a:spcBef>
              <a:buClr>
                <a:srgbClr val="62A844"/>
              </a:buClr>
              <a:buFont typeface="Arial" panose="020B0604020202020204" pitchFamily="34" charset="0"/>
              <a:buChar char="•"/>
            </a:pPr>
            <a:r>
              <a:rPr lang="en-US" b="1" dirty="0">
                <a:solidFill>
                  <a:srgbClr val="262626"/>
                </a:solidFill>
              </a:rPr>
              <a:t>Görsel SOP'lar: </a:t>
            </a:r>
            <a:r>
              <a:rPr lang="en-US" dirty="0">
                <a:solidFill>
                  <a:srgbClr val="262626"/>
                </a:solidFill>
              </a:rPr>
              <a:t>laminasyonlu kartlar, çalışma istasyonlarının yanındaki posterler</a:t>
            </a:r>
          </a:p>
          <a:p>
            <a:pPr marL="342900" indent="-342000">
              <a:spcBef>
                <a:spcPts val="0"/>
              </a:spcBef>
              <a:buClr>
                <a:srgbClr val="62A844"/>
              </a:buClr>
              <a:buFont typeface="Arial" panose="020B0604020202020204" pitchFamily="34" charset="0"/>
              <a:buChar char="•"/>
            </a:pPr>
            <a:r>
              <a:rPr lang="en-US" b="1" dirty="0">
                <a:solidFill>
                  <a:srgbClr val="262626"/>
                </a:solidFill>
              </a:rPr>
              <a:t>Dijital Kayıtlar: </a:t>
            </a:r>
            <a:r>
              <a:rPr lang="en-US" dirty="0">
                <a:solidFill>
                  <a:srgbClr val="262626"/>
                </a:solidFill>
              </a:rPr>
              <a:t>bakım sorunları, atık verileri, enerji kontrolleri</a:t>
            </a:r>
            <a:endParaRPr lang="en-IE" dirty="0">
              <a:solidFill>
                <a:srgbClr val="262626"/>
              </a:solidFill>
            </a:endParaRPr>
          </a:p>
        </p:txBody>
      </p:sp>
    </p:spTree>
    <p:extLst>
      <p:ext uri="{BB962C8B-B14F-4D97-AF65-F5344CB8AC3E}">
        <p14:creationId xmlns:p14="http://schemas.microsoft.com/office/powerpoint/2010/main" val="21663777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A96CE-81D3-6EEE-FD4F-454F236A0E04}"/>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2CB02136-931E-5648-C0BA-7F25BBB3E0A9}"/>
              </a:ext>
            </a:extLst>
          </p:cNvPr>
          <p:cNvPicPr>
            <a:picLocks noChangeAspect="1"/>
          </p:cNvPicPr>
          <p:nvPr/>
        </p:nvPicPr>
        <p:blipFill>
          <a:blip>
            <a:extLst>
              <a:ext uri="{96DAC541-7B7A-43D3-8B79-37D633B846F1}">
                <asvg:svgBlip xmlns:asvg="http://schemas.microsoft.com/office/drawing/2016/SVG/main" r:embed="rId2"/>
              </a:ext>
            </a:extLst>
          </a:blip>
          <a:srcRect l="28115" t="42749" r="41966" b="38326"/>
          <a:stretch>
            <a:fillRect/>
          </a:stretch>
        </p:blipFill>
        <p:spPr>
          <a:xfrm>
            <a:off x="6588597" y="-12933"/>
            <a:ext cx="5618093" cy="5032057"/>
          </a:xfrm>
          <a:prstGeom prst="rect">
            <a:avLst/>
          </a:prstGeom>
        </p:spPr>
      </p:pic>
      <p:sp>
        <p:nvSpPr>
          <p:cNvPr id="2" name="Text Placeholder 11">
            <a:extLst>
              <a:ext uri="{FF2B5EF4-FFF2-40B4-BE49-F238E27FC236}">
                <a16:creationId xmlns:a16="http://schemas.microsoft.com/office/drawing/2014/main" id="{5EF335A0-8ACB-5D30-E110-9005B3BD9C2C}"/>
              </a:ext>
            </a:extLst>
          </p:cNvPr>
          <p:cNvSpPr txBox="1">
            <a:spLocks/>
          </p:cNvSpPr>
          <p:nvPr/>
        </p:nvSpPr>
        <p:spPr>
          <a:xfrm>
            <a:off x="417540" y="343017"/>
            <a:ext cx="6945601" cy="102918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İşbirliği ve İletişim için Dijital Araçlar  Avantajları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0FF26B55-28AF-9FAF-2F49-8A817145758F}"/>
              </a:ext>
            </a:extLst>
          </p:cNvPr>
          <p:cNvCxnSpPr>
            <a:cxnSpLocks/>
          </p:cNvCxnSpPr>
          <p:nvPr/>
        </p:nvCxnSpPr>
        <p:spPr>
          <a:xfrm>
            <a:off x="0" y="1273494"/>
            <a:ext cx="657390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27" name="Rounded Rectangle 126">
            <a:extLst>
              <a:ext uri="{FF2B5EF4-FFF2-40B4-BE49-F238E27FC236}">
                <a16:creationId xmlns:a16="http://schemas.microsoft.com/office/drawing/2014/main" id="{1B8F1C5A-D606-8F8A-4AF6-187B95CCFD58}"/>
              </a:ext>
            </a:extLst>
          </p:cNvPr>
          <p:cNvSpPr/>
          <p:nvPr/>
        </p:nvSpPr>
        <p:spPr>
          <a:xfrm>
            <a:off x="7780681" y="1033919"/>
            <a:ext cx="4209839" cy="448699"/>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28" name="TextBox 127">
            <a:extLst>
              <a:ext uri="{FF2B5EF4-FFF2-40B4-BE49-F238E27FC236}">
                <a16:creationId xmlns:a16="http://schemas.microsoft.com/office/drawing/2014/main" id="{02710C24-274A-A2C2-E62C-8E560A779508}"/>
              </a:ext>
            </a:extLst>
          </p:cNvPr>
          <p:cNvSpPr txBox="1"/>
          <p:nvPr/>
        </p:nvSpPr>
        <p:spPr>
          <a:xfrm>
            <a:off x="7910506" y="1153345"/>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29" name="TextBox 128">
            <a:extLst>
              <a:ext uri="{FF2B5EF4-FFF2-40B4-BE49-F238E27FC236}">
                <a16:creationId xmlns:a16="http://schemas.microsoft.com/office/drawing/2014/main" id="{92BF7E5F-ECD5-A882-F1CD-9D533F9EA5BF}"/>
              </a:ext>
            </a:extLst>
          </p:cNvPr>
          <p:cNvSpPr txBox="1"/>
          <p:nvPr/>
        </p:nvSpPr>
        <p:spPr>
          <a:xfrm>
            <a:off x="8699740" y="1152896"/>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C2 M1</a:t>
            </a:r>
            <a:endParaRPr sz="1400" b="1" i="0" dirty="0">
              <a:solidFill>
                <a:srgbClr val="262626"/>
              </a:solidFill>
              <a:latin typeface="Calibri" panose="020F0502020204030204" pitchFamily="34" charset="0"/>
              <a:cs typeface="Calibri" panose="020F0502020204030204" pitchFamily="34" charset="0"/>
            </a:endParaRPr>
          </a:p>
        </p:txBody>
      </p:sp>
      <p:sp>
        <p:nvSpPr>
          <p:cNvPr id="130" name="TextBox 129">
            <a:extLst>
              <a:ext uri="{FF2B5EF4-FFF2-40B4-BE49-F238E27FC236}">
                <a16:creationId xmlns:a16="http://schemas.microsoft.com/office/drawing/2014/main" id="{892287D1-D8CF-943B-F172-6503CDE3B3E2}"/>
              </a:ext>
            </a:extLst>
          </p:cNvPr>
          <p:cNvSpPr txBox="1"/>
          <p:nvPr/>
        </p:nvSpPr>
        <p:spPr>
          <a:xfrm>
            <a:off x="9252964" y="1167087"/>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Yapay Zeka</a:t>
            </a:r>
          </a:p>
        </p:txBody>
      </p:sp>
      <p:sp>
        <p:nvSpPr>
          <p:cNvPr id="15" name="Freeform 170">
            <a:extLst>
              <a:ext uri="{FF2B5EF4-FFF2-40B4-BE49-F238E27FC236}">
                <a16:creationId xmlns:a16="http://schemas.microsoft.com/office/drawing/2014/main" id="{582AEA57-A669-7F91-36D0-6A56BBD45F85}"/>
              </a:ext>
            </a:extLst>
          </p:cNvPr>
          <p:cNvSpPr>
            <a:spLocks noChangeArrowheads="1"/>
          </p:cNvSpPr>
          <p:nvPr/>
        </p:nvSpPr>
        <p:spPr bwMode="auto">
          <a:xfrm>
            <a:off x="491326" y="3173690"/>
            <a:ext cx="2036901" cy="2789724"/>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chemeClr val="bg1"/>
          </a:solidFill>
          <a:ln>
            <a:solidFill>
              <a:srgbClr val="62A844"/>
            </a:solidFill>
            <a:prstDash val="sysDot"/>
          </a:ln>
          <a:effectLst/>
        </p:spPr>
        <p:txBody>
          <a:bodyPr wrap="none" anchor="ctr"/>
          <a:lstStyle/>
          <a:p>
            <a:endParaRPr lang="en-US" sz="900"/>
          </a:p>
        </p:txBody>
      </p:sp>
      <p:sp>
        <p:nvSpPr>
          <p:cNvPr id="18" name="Freeform 246">
            <a:extLst>
              <a:ext uri="{FF2B5EF4-FFF2-40B4-BE49-F238E27FC236}">
                <a16:creationId xmlns:a16="http://schemas.microsoft.com/office/drawing/2014/main" id="{B0867DDA-5ECB-F9EA-2241-ECFA0B585FDD}"/>
              </a:ext>
            </a:extLst>
          </p:cNvPr>
          <p:cNvSpPr>
            <a:spLocks noChangeArrowheads="1"/>
          </p:cNvSpPr>
          <p:nvPr/>
        </p:nvSpPr>
        <p:spPr bwMode="auto">
          <a:xfrm>
            <a:off x="2756814" y="3176439"/>
            <a:ext cx="2036901" cy="2789724"/>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noFill/>
          <a:ln>
            <a:solidFill>
              <a:srgbClr val="0289AE"/>
            </a:solidFill>
            <a:prstDash val="sysDot"/>
          </a:ln>
          <a:effectLst/>
        </p:spPr>
        <p:txBody>
          <a:bodyPr wrap="none" anchor="ctr"/>
          <a:lstStyle/>
          <a:p>
            <a:endParaRPr lang="en-US" sz="900"/>
          </a:p>
        </p:txBody>
      </p:sp>
      <p:sp>
        <p:nvSpPr>
          <p:cNvPr id="21" name="Freeform 324">
            <a:extLst>
              <a:ext uri="{FF2B5EF4-FFF2-40B4-BE49-F238E27FC236}">
                <a16:creationId xmlns:a16="http://schemas.microsoft.com/office/drawing/2014/main" id="{B78FB85A-F85E-4E60-5435-54EAE0684448}"/>
              </a:ext>
            </a:extLst>
          </p:cNvPr>
          <p:cNvSpPr>
            <a:spLocks noChangeArrowheads="1"/>
          </p:cNvSpPr>
          <p:nvPr/>
        </p:nvSpPr>
        <p:spPr bwMode="auto">
          <a:xfrm>
            <a:off x="5052938" y="3142957"/>
            <a:ext cx="2037554" cy="2789724"/>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3D8241"/>
            </a:solidFill>
            <a:prstDash val="sysDot"/>
          </a:ln>
          <a:effectLst/>
        </p:spPr>
        <p:txBody>
          <a:bodyPr wrap="none" anchor="ctr"/>
          <a:lstStyle/>
          <a:p>
            <a:endParaRPr lang="en-US" sz="900"/>
          </a:p>
        </p:txBody>
      </p:sp>
      <p:sp>
        <p:nvSpPr>
          <p:cNvPr id="16" name="Freeform 171">
            <a:extLst>
              <a:ext uri="{FF2B5EF4-FFF2-40B4-BE49-F238E27FC236}">
                <a16:creationId xmlns:a16="http://schemas.microsoft.com/office/drawing/2014/main" id="{9820C0D0-A31A-2B16-E284-33C3E13BA4F1}"/>
              </a:ext>
            </a:extLst>
          </p:cNvPr>
          <p:cNvSpPr>
            <a:spLocks noChangeArrowheads="1"/>
          </p:cNvSpPr>
          <p:nvPr/>
        </p:nvSpPr>
        <p:spPr bwMode="auto">
          <a:xfrm>
            <a:off x="433864" y="1810916"/>
            <a:ext cx="2151287" cy="1160817"/>
          </a:xfrm>
          <a:custGeom>
            <a:avLst/>
            <a:gdLst>
              <a:gd name="T0" fmla="*/ 0 w 3506"/>
              <a:gd name="T1" fmla="*/ 1751 h 1752"/>
              <a:gd name="T2" fmla="*/ 0 w 3506"/>
              <a:gd name="T3" fmla="*/ 1751 h 1752"/>
              <a:gd name="T4" fmla="*/ 1752 w 3506"/>
              <a:gd name="T5" fmla="*/ 0 h 1752"/>
              <a:gd name="T6" fmla="*/ 1752 w 3506"/>
              <a:gd name="T7" fmla="*/ 0 h 1752"/>
              <a:gd name="T8" fmla="*/ 3505 w 3506"/>
              <a:gd name="T9" fmla="*/ 1751 h 1752"/>
              <a:gd name="T10" fmla="*/ 0 w 3506"/>
              <a:gd name="T11" fmla="*/ 1751 h 1752"/>
            </a:gdLst>
            <a:ahLst/>
            <a:cxnLst>
              <a:cxn ang="0">
                <a:pos x="T0" y="T1"/>
              </a:cxn>
              <a:cxn ang="0">
                <a:pos x="T2" y="T3"/>
              </a:cxn>
              <a:cxn ang="0">
                <a:pos x="T4" y="T5"/>
              </a:cxn>
              <a:cxn ang="0">
                <a:pos x="T6" y="T7"/>
              </a:cxn>
              <a:cxn ang="0">
                <a:pos x="T8" y="T9"/>
              </a:cxn>
              <a:cxn ang="0">
                <a:pos x="T10" y="T11"/>
              </a:cxn>
            </a:cxnLst>
            <a:rect l="0" t="0" r="r" b="b"/>
            <a:pathLst>
              <a:path w="3506" h="1752">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62A844"/>
          </a:solidFill>
          <a:ln>
            <a:noFill/>
          </a:ln>
          <a:effectLst/>
        </p:spPr>
        <p:txBody>
          <a:bodyPr wrap="none" anchor="ctr"/>
          <a:lstStyle/>
          <a:p>
            <a:endParaRPr lang="en-US" sz="900"/>
          </a:p>
        </p:txBody>
      </p:sp>
      <p:sp>
        <p:nvSpPr>
          <p:cNvPr id="17" name="Freeform 173">
            <a:extLst>
              <a:ext uri="{FF2B5EF4-FFF2-40B4-BE49-F238E27FC236}">
                <a16:creationId xmlns:a16="http://schemas.microsoft.com/office/drawing/2014/main" id="{7B925D7C-D97A-FB72-2992-D530C8629EDD}"/>
              </a:ext>
            </a:extLst>
          </p:cNvPr>
          <p:cNvSpPr>
            <a:spLocks noChangeArrowheads="1"/>
          </p:cNvSpPr>
          <p:nvPr/>
        </p:nvSpPr>
        <p:spPr bwMode="auto">
          <a:xfrm>
            <a:off x="373536" y="5856122"/>
            <a:ext cx="2150352" cy="736595"/>
          </a:xfrm>
          <a:custGeom>
            <a:avLst/>
            <a:gdLst>
              <a:gd name="T0" fmla="*/ 0 w 3506"/>
              <a:gd name="T1" fmla="*/ 0 h 1753"/>
              <a:gd name="T2" fmla="*/ 0 w 3506"/>
              <a:gd name="T3" fmla="*/ 0 h 1753"/>
              <a:gd name="T4" fmla="*/ 1752 w 3506"/>
              <a:gd name="T5" fmla="*/ 1752 h 1753"/>
              <a:gd name="T6" fmla="*/ 1752 w 3506"/>
              <a:gd name="T7" fmla="*/ 1752 h 1753"/>
              <a:gd name="T8" fmla="*/ 3505 w 3506"/>
              <a:gd name="T9" fmla="*/ 0 h 1753"/>
              <a:gd name="T10" fmla="*/ 0 w 3506"/>
              <a:gd name="T11" fmla="*/ 0 h 1753"/>
            </a:gdLst>
            <a:ahLst/>
            <a:cxnLst>
              <a:cxn ang="0">
                <a:pos x="T0" y="T1"/>
              </a:cxn>
              <a:cxn ang="0">
                <a:pos x="T2" y="T3"/>
              </a:cxn>
              <a:cxn ang="0">
                <a:pos x="T4" y="T5"/>
              </a:cxn>
              <a:cxn ang="0">
                <a:pos x="T6" y="T7"/>
              </a:cxn>
              <a:cxn ang="0">
                <a:pos x="T8" y="T9"/>
              </a:cxn>
              <a:cxn ang="0">
                <a:pos x="T10" y="T11"/>
              </a:cxn>
            </a:cxnLst>
            <a:rect l="0" t="0" r="r" b="b"/>
            <a:pathLst>
              <a:path w="3506" h="1753">
                <a:moveTo>
                  <a:pt x="0" y="0"/>
                </a:moveTo>
                <a:lnTo>
                  <a:pt x="0" y="0"/>
                </a:lnTo>
                <a:cubicBezTo>
                  <a:pt x="0" y="968"/>
                  <a:pt x="785" y="1752"/>
                  <a:pt x="1752" y="1752"/>
                </a:cubicBezTo>
                <a:lnTo>
                  <a:pt x="1752" y="1752"/>
                </a:lnTo>
                <a:cubicBezTo>
                  <a:pt x="2720" y="1752"/>
                  <a:pt x="3505" y="968"/>
                  <a:pt x="3505" y="0"/>
                </a:cubicBezTo>
                <a:lnTo>
                  <a:pt x="0" y="0"/>
                </a:lnTo>
              </a:path>
            </a:pathLst>
          </a:custGeom>
          <a:solidFill>
            <a:srgbClr val="62A844"/>
          </a:solidFill>
          <a:ln>
            <a:noFill/>
          </a:ln>
          <a:effectLst/>
        </p:spPr>
        <p:txBody>
          <a:bodyPr wrap="none" anchor="ctr"/>
          <a:lstStyle/>
          <a:p>
            <a:endParaRPr lang="en-US" sz="900"/>
          </a:p>
        </p:txBody>
      </p:sp>
      <p:sp>
        <p:nvSpPr>
          <p:cNvPr id="19" name="Freeform 247">
            <a:extLst>
              <a:ext uri="{FF2B5EF4-FFF2-40B4-BE49-F238E27FC236}">
                <a16:creationId xmlns:a16="http://schemas.microsoft.com/office/drawing/2014/main" id="{7A4311A4-5416-5C62-9FFD-A8F73B8454FB}"/>
              </a:ext>
            </a:extLst>
          </p:cNvPr>
          <p:cNvSpPr>
            <a:spLocks noChangeArrowheads="1"/>
          </p:cNvSpPr>
          <p:nvPr/>
        </p:nvSpPr>
        <p:spPr bwMode="auto">
          <a:xfrm>
            <a:off x="2700827" y="1810916"/>
            <a:ext cx="2150351" cy="1160817"/>
          </a:xfrm>
          <a:custGeom>
            <a:avLst/>
            <a:gdLst>
              <a:gd name="T0" fmla="*/ 0 w 3504"/>
              <a:gd name="T1" fmla="*/ 1751 h 1752"/>
              <a:gd name="T2" fmla="*/ 0 w 3504"/>
              <a:gd name="T3" fmla="*/ 1751 h 1752"/>
              <a:gd name="T4" fmla="*/ 1751 w 3504"/>
              <a:gd name="T5" fmla="*/ 0 h 1752"/>
              <a:gd name="T6" fmla="*/ 1751 w 3504"/>
              <a:gd name="T7" fmla="*/ 0 h 1752"/>
              <a:gd name="T8" fmla="*/ 3503 w 3504"/>
              <a:gd name="T9" fmla="*/ 1751 h 1752"/>
              <a:gd name="T10" fmla="*/ 0 w 3504"/>
              <a:gd name="T11" fmla="*/ 1751 h 1752"/>
            </a:gdLst>
            <a:ahLst/>
            <a:cxnLst>
              <a:cxn ang="0">
                <a:pos x="T0" y="T1"/>
              </a:cxn>
              <a:cxn ang="0">
                <a:pos x="T2" y="T3"/>
              </a:cxn>
              <a:cxn ang="0">
                <a:pos x="T4" y="T5"/>
              </a:cxn>
              <a:cxn ang="0">
                <a:pos x="T6" y="T7"/>
              </a:cxn>
              <a:cxn ang="0">
                <a:pos x="T8" y="T9"/>
              </a:cxn>
              <a:cxn ang="0">
                <a:pos x="T10" y="T11"/>
              </a:cxn>
            </a:cxnLst>
            <a:rect l="0" t="0" r="r" b="b"/>
            <a:pathLst>
              <a:path w="3504" h="1752">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289AE"/>
          </a:solidFill>
          <a:ln>
            <a:noFill/>
          </a:ln>
          <a:effectLst/>
        </p:spPr>
        <p:txBody>
          <a:bodyPr wrap="none" anchor="ctr"/>
          <a:lstStyle/>
          <a:p>
            <a:endParaRPr lang="en-US" sz="900"/>
          </a:p>
        </p:txBody>
      </p:sp>
      <p:sp>
        <p:nvSpPr>
          <p:cNvPr id="20" name="Freeform 249">
            <a:extLst>
              <a:ext uri="{FF2B5EF4-FFF2-40B4-BE49-F238E27FC236}">
                <a16:creationId xmlns:a16="http://schemas.microsoft.com/office/drawing/2014/main" id="{F3624B2A-C620-D435-F149-2E0D7E67C9C4}"/>
              </a:ext>
            </a:extLst>
          </p:cNvPr>
          <p:cNvSpPr>
            <a:spLocks noChangeArrowheads="1"/>
          </p:cNvSpPr>
          <p:nvPr/>
        </p:nvSpPr>
        <p:spPr bwMode="auto">
          <a:xfrm>
            <a:off x="2640498" y="5856122"/>
            <a:ext cx="2150351" cy="736595"/>
          </a:xfrm>
          <a:custGeom>
            <a:avLst/>
            <a:gdLst>
              <a:gd name="T0" fmla="*/ 0 w 3504"/>
              <a:gd name="T1" fmla="*/ 0 h 1753"/>
              <a:gd name="T2" fmla="*/ 0 w 3504"/>
              <a:gd name="T3" fmla="*/ 0 h 1753"/>
              <a:gd name="T4" fmla="*/ 1751 w 3504"/>
              <a:gd name="T5" fmla="*/ 1752 h 1753"/>
              <a:gd name="T6" fmla="*/ 1751 w 3504"/>
              <a:gd name="T7" fmla="*/ 1752 h 1753"/>
              <a:gd name="T8" fmla="*/ 3503 w 3504"/>
              <a:gd name="T9" fmla="*/ 0 h 1753"/>
              <a:gd name="T10" fmla="*/ 0 w 3504"/>
              <a:gd name="T11" fmla="*/ 0 h 1753"/>
            </a:gdLst>
            <a:ahLst/>
            <a:cxnLst>
              <a:cxn ang="0">
                <a:pos x="T0" y="T1"/>
              </a:cxn>
              <a:cxn ang="0">
                <a:pos x="T2" y="T3"/>
              </a:cxn>
              <a:cxn ang="0">
                <a:pos x="T4" y="T5"/>
              </a:cxn>
              <a:cxn ang="0">
                <a:pos x="T6" y="T7"/>
              </a:cxn>
              <a:cxn ang="0">
                <a:pos x="T8" y="T9"/>
              </a:cxn>
              <a:cxn ang="0">
                <a:pos x="T10" y="T11"/>
              </a:cxn>
            </a:cxnLst>
            <a:rect l="0" t="0" r="r" b="b"/>
            <a:pathLst>
              <a:path w="3504" h="1753">
                <a:moveTo>
                  <a:pt x="0" y="0"/>
                </a:moveTo>
                <a:lnTo>
                  <a:pt x="0" y="0"/>
                </a:lnTo>
                <a:cubicBezTo>
                  <a:pt x="0" y="968"/>
                  <a:pt x="784" y="1752"/>
                  <a:pt x="1751" y="1752"/>
                </a:cubicBezTo>
                <a:lnTo>
                  <a:pt x="1751" y="1752"/>
                </a:lnTo>
                <a:cubicBezTo>
                  <a:pt x="2719" y="1752"/>
                  <a:pt x="3503" y="968"/>
                  <a:pt x="3503" y="0"/>
                </a:cubicBezTo>
                <a:lnTo>
                  <a:pt x="0" y="0"/>
                </a:lnTo>
              </a:path>
            </a:pathLst>
          </a:custGeom>
          <a:solidFill>
            <a:srgbClr val="0289AE"/>
          </a:solidFill>
          <a:ln>
            <a:noFill/>
          </a:ln>
          <a:effectLst/>
        </p:spPr>
        <p:txBody>
          <a:bodyPr wrap="none" anchor="ctr"/>
          <a:lstStyle/>
          <a:p>
            <a:endParaRPr lang="en-US" sz="900"/>
          </a:p>
        </p:txBody>
      </p:sp>
      <p:sp>
        <p:nvSpPr>
          <p:cNvPr id="22" name="Freeform 325">
            <a:extLst>
              <a:ext uri="{FF2B5EF4-FFF2-40B4-BE49-F238E27FC236}">
                <a16:creationId xmlns:a16="http://schemas.microsoft.com/office/drawing/2014/main" id="{9FD613B9-5835-F5F5-8306-D1F1C9B277AF}"/>
              </a:ext>
            </a:extLst>
          </p:cNvPr>
          <p:cNvSpPr>
            <a:spLocks noChangeArrowheads="1"/>
          </p:cNvSpPr>
          <p:nvPr/>
        </p:nvSpPr>
        <p:spPr bwMode="auto">
          <a:xfrm>
            <a:off x="4995475" y="1810916"/>
            <a:ext cx="2150350" cy="1357094"/>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3D8241"/>
          </a:solidFill>
          <a:ln>
            <a:noFill/>
          </a:ln>
          <a:effectLst/>
        </p:spPr>
        <p:txBody>
          <a:bodyPr wrap="none" anchor="ctr"/>
          <a:lstStyle/>
          <a:p>
            <a:endParaRPr lang="en-US" sz="900"/>
          </a:p>
        </p:txBody>
      </p:sp>
      <p:sp>
        <p:nvSpPr>
          <p:cNvPr id="23" name="Freeform 327">
            <a:extLst>
              <a:ext uri="{FF2B5EF4-FFF2-40B4-BE49-F238E27FC236}">
                <a16:creationId xmlns:a16="http://schemas.microsoft.com/office/drawing/2014/main" id="{57D85422-8BAB-456C-8472-415607846756}"/>
              </a:ext>
            </a:extLst>
          </p:cNvPr>
          <p:cNvSpPr>
            <a:spLocks noChangeArrowheads="1"/>
          </p:cNvSpPr>
          <p:nvPr/>
        </p:nvSpPr>
        <p:spPr bwMode="auto">
          <a:xfrm>
            <a:off x="4935146" y="5856122"/>
            <a:ext cx="2150350" cy="736595"/>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3D8241"/>
          </a:solidFill>
          <a:ln>
            <a:noFill/>
          </a:ln>
          <a:effectLst/>
        </p:spPr>
        <p:txBody>
          <a:bodyPr wrap="none" anchor="ctr"/>
          <a:lstStyle/>
          <a:p>
            <a:endParaRPr lang="en-US" sz="900"/>
          </a:p>
        </p:txBody>
      </p:sp>
      <p:sp>
        <p:nvSpPr>
          <p:cNvPr id="3" name="Freeform 324">
            <a:extLst>
              <a:ext uri="{FF2B5EF4-FFF2-40B4-BE49-F238E27FC236}">
                <a16:creationId xmlns:a16="http://schemas.microsoft.com/office/drawing/2014/main" id="{33014B07-C24A-41A5-A8FB-8C5C1C2723E3}"/>
              </a:ext>
            </a:extLst>
          </p:cNvPr>
          <p:cNvSpPr>
            <a:spLocks noChangeArrowheads="1"/>
          </p:cNvSpPr>
          <p:nvPr/>
        </p:nvSpPr>
        <p:spPr bwMode="auto">
          <a:xfrm>
            <a:off x="7331576" y="3127345"/>
            <a:ext cx="2037554" cy="2789724"/>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06677F"/>
            </a:solidFill>
            <a:prstDash val="sysDot"/>
          </a:ln>
          <a:effectLst/>
        </p:spPr>
        <p:txBody>
          <a:bodyPr wrap="none" anchor="ctr"/>
          <a:lstStyle/>
          <a:p>
            <a:endParaRPr lang="en-US" sz="900"/>
          </a:p>
        </p:txBody>
      </p:sp>
      <p:sp>
        <p:nvSpPr>
          <p:cNvPr id="6" name="Freeform 325">
            <a:extLst>
              <a:ext uri="{FF2B5EF4-FFF2-40B4-BE49-F238E27FC236}">
                <a16:creationId xmlns:a16="http://schemas.microsoft.com/office/drawing/2014/main" id="{866B333B-BC6D-91C1-DB5A-9ABA914389AF}"/>
              </a:ext>
            </a:extLst>
          </p:cNvPr>
          <p:cNvSpPr>
            <a:spLocks noChangeArrowheads="1"/>
          </p:cNvSpPr>
          <p:nvPr/>
        </p:nvSpPr>
        <p:spPr bwMode="auto">
          <a:xfrm>
            <a:off x="7274112" y="1810916"/>
            <a:ext cx="2150350" cy="1160817"/>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06677F"/>
          </a:solidFill>
          <a:ln>
            <a:noFill/>
          </a:ln>
          <a:effectLst/>
        </p:spPr>
        <p:txBody>
          <a:bodyPr wrap="none" anchor="ctr"/>
          <a:lstStyle/>
          <a:p>
            <a:endParaRPr lang="en-US" sz="900"/>
          </a:p>
        </p:txBody>
      </p:sp>
      <p:sp>
        <p:nvSpPr>
          <p:cNvPr id="11" name="Freeform 327">
            <a:extLst>
              <a:ext uri="{FF2B5EF4-FFF2-40B4-BE49-F238E27FC236}">
                <a16:creationId xmlns:a16="http://schemas.microsoft.com/office/drawing/2014/main" id="{F875B0AE-AEA9-13EF-BF7D-8D230E6966F2}"/>
              </a:ext>
            </a:extLst>
          </p:cNvPr>
          <p:cNvSpPr>
            <a:spLocks noChangeArrowheads="1"/>
          </p:cNvSpPr>
          <p:nvPr/>
        </p:nvSpPr>
        <p:spPr bwMode="auto">
          <a:xfrm>
            <a:off x="7213784" y="5856122"/>
            <a:ext cx="2150350" cy="736595"/>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06677F"/>
          </a:solidFill>
          <a:ln>
            <a:noFill/>
          </a:ln>
          <a:effectLst/>
        </p:spPr>
        <p:txBody>
          <a:bodyPr wrap="none" anchor="ctr"/>
          <a:lstStyle/>
          <a:p>
            <a:endParaRPr lang="en-US" sz="900"/>
          </a:p>
        </p:txBody>
      </p:sp>
      <p:sp>
        <p:nvSpPr>
          <p:cNvPr id="32" name="Freeform 170">
            <a:extLst>
              <a:ext uri="{FF2B5EF4-FFF2-40B4-BE49-F238E27FC236}">
                <a16:creationId xmlns:a16="http://schemas.microsoft.com/office/drawing/2014/main" id="{0A062B05-1B10-9FC5-5874-1E76BAFF2465}"/>
              </a:ext>
            </a:extLst>
          </p:cNvPr>
          <p:cNvSpPr>
            <a:spLocks noChangeArrowheads="1"/>
          </p:cNvSpPr>
          <p:nvPr/>
        </p:nvSpPr>
        <p:spPr bwMode="auto">
          <a:xfrm>
            <a:off x="433864" y="2915887"/>
            <a:ext cx="2151287" cy="296690"/>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62A844"/>
          </a:solidFill>
          <a:ln>
            <a:noFill/>
            <a:prstDash val="sysDot"/>
          </a:ln>
          <a:effectLst/>
        </p:spPr>
        <p:txBody>
          <a:bodyPr wrap="none" anchor="ctr"/>
          <a:lstStyle/>
          <a:p>
            <a:endParaRPr lang="en-US" sz="900"/>
          </a:p>
        </p:txBody>
      </p:sp>
      <p:sp>
        <p:nvSpPr>
          <p:cNvPr id="34" name="Freeform 170">
            <a:extLst>
              <a:ext uri="{FF2B5EF4-FFF2-40B4-BE49-F238E27FC236}">
                <a16:creationId xmlns:a16="http://schemas.microsoft.com/office/drawing/2014/main" id="{237401A2-B8E0-51B6-A3C1-18DCF1F3CD1D}"/>
              </a:ext>
            </a:extLst>
          </p:cNvPr>
          <p:cNvSpPr>
            <a:spLocks noChangeArrowheads="1"/>
          </p:cNvSpPr>
          <p:nvPr/>
        </p:nvSpPr>
        <p:spPr bwMode="auto">
          <a:xfrm>
            <a:off x="2700827" y="2902339"/>
            <a:ext cx="2151287" cy="296690"/>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0289AE"/>
          </a:solidFill>
          <a:ln>
            <a:noFill/>
            <a:prstDash val="sysDot"/>
          </a:ln>
          <a:effectLst/>
        </p:spPr>
        <p:txBody>
          <a:bodyPr wrap="none" anchor="ctr"/>
          <a:lstStyle/>
          <a:p>
            <a:endParaRPr lang="en-US" sz="900"/>
          </a:p>
        </p:txBody>
      </p:sp>
      <p:sp>
        <p:nvSpPr>
          <p:cNvPr id="35" name="Freeform 170">
            <a:extLst>
              <a:ext uri="{FF2B5EF4-FFF2-40B4-BE49-F238E27FC236}">
                <a16:creationId xmlns:a16="http://schemas.microsoft.com/office/drawing/2014/main" id="{E3565D13-C55F-04AF-429A-A90F96C18A43}"/>
              </a:ext>
            </a:extLst>
          </p:cNvPr>
          <p:cNvSpPr>
            <a:spLocks noChangeArrowheads="1"/>
          </p:cNvSpPr>
          <p:nvPr/>
        </p:nvSpPr>
        <p:spPr bwMode="auto">
          <a:xfrm>
            <a:off x="4995475" y="2893046"/>
            <a:ext cx="2151287" cy="151590"/>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3D8241"/>
          </a:solidFill>
          <a:ln>
            <a:noFill/>
            <a:prstDash val="sysDot"/>
          </a:ln>
          <a:effectLst/>
        </p:spPr>
        <p:txBody>
          <a:bodyPr wrap="none" anchor="ctr"/>
          <a:lstStyle/>
          <a:p>
            <a:endParaRPr lang="en-US" sz="900"/>
          </a:p>
        </p:txBody>
      </p:sp>
      <p:sp>
        <p:nvSpPr>
          <p:cNvPr id="36" name="Freeform 170">
            <a:extLst>
              <a:ext uri="{FF2B5EF4-FFF2-40B4-BE49-F238E27FC236}">
                <a16:creationId xmlns:a16="http://schemas.microsoft.com/office/drawing/2014/main" id="{D3DDF01B-A299-0510-F4F3-2BA572CC60C3}"/>
              </a:ext>
            </a:extLst>
          </p:cNvPr>
          <p:cNvSpPr>
            <a:spLocks noChangeArrowheads="1"/>
          </p:cNvSpPr>
          <p:nvPr/>
        </p:nvSpPr>
        <p:spPr bwMode="auto">
          <a:xfrm>
            <a:off x="7274112" y="2902339"/>
            <a:ext cx="2151287" cy="296690"/>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06677F"/>
          </a:solidFill>
          <a:ln>
            <a:noFill/>
            <a:prstDash val="sysDot"/>
          </a:ln>
          <a:effectLst/>
        </p:spPr>
        <p:txBody>
          <a:bodyPr wrap="none" anchor="ctr"/>
          <a:lstStyle/>
          <a:p>
            <a:endParaRPr lang="en-US" sz="900"/>
          </a:p>
        </p:txBody>
      </p:sp>
      <p:sp>
        <p:nvSpPr>
          <p:cNvPr id="41" name="CuadroTexto 598">
            <a:extLst>
              <a:ext uri="{FF2B5EF4-FFF2-40B4-BE49-F238E27FC236}">
                <a16:creationId xmlns:a16="http://schemas.microsoft.com/office/drawing/2014/main" id="{3A35FC89-BB4B-E421-669B-6D86E24F2F6C}"/>
              </a:ext>
            </a:extLst>
          </p:cNvPr>
          <p:cNvSpPr txBox="1"/>
          <p:nvPr/>
        </p:nvSpPr>
        <p:spPr>
          <a:xfrm>
            <a:off x="449648" y="2310182"/>
            <a:ext cx="2077240" cy="1121846"/>
          </a:xfrm>
          <a:prstGeom prst="rect">
            <a:avLst/>
          </a:prstGeom>
          <a:noFill/>
        </p:spPr>
        <p:txBody>
          <a:bodyPr wrap="square" rtlCol="0">
            <a:spAutoFit/>
          </a:bodyPr>
          <a:lstStyle/>
          <a:p>
            <a:pPr algn="ctr">
              <a:lnSpc>
                <a:spcPts val="2040"/>
              </a:lnSpc>
            </a:pPr>
            <a:r>
              <a:rPr lang="en-IE" sz="2000" b="1" dirty="0">
                <a:solidFill>
                  <a:schemeClr val="bg1"/>
                </a:solidFill>
                <a:latin typeface="Calibri" panose="020F0502020204030204" pitchFamily="34" charset="0"/>
                <a:ea typeface="Calibri" panose="020F0502020204030204" pitchFamily="34" charset="0"/>
                <a:cs typeface="Calibri" panose="020F0502020204030204" pitchFamily="34" charset="0"/>
              </a:rPr>
              <a:t>Artan Verimlilik ve Daha Az Hata</a:t>
            </a:r>
          </a:p>
          <a:p>
            <a:pPr algn="ctr">
              <a:lnSpc>
                <a:spcPts val="204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42" name="CuadroTexto 599">
            <a:extLst>
              <a:ext uri="{FF2B5EF4-FFF2-40B4-BE49-F238E27FC236}">
                <a16:creationId xmlns:a16="http://schemas.microsoft.com/office/drawing/2014/main" id="{91ED47A0-938B-15A2-08ED-159D47614A6E}"/>
              </a:ext>
            </a:extLst>
          </p:cNvPr>
          <p:cNvSpPr txBox="1"/>
          <p:nvPr/>
        </p:nvSpPr>
        <p:spPr>
          <a:xfrm>
            <a:off x="2829039" y="2190594"/>
            <a:ext cx="1863068" cy="1121846"/>
          </a:xfrm>
          <a:prstGeom prst="rect">
            <a:avLst/>
          </a:prstGeom>
          <a:noFill/>
        </p:spPr>
        <p:txBody>
          <a:bodyPr wrap="square" rtlCol="0">
            <a:spAutoFit/>
          </a:bodyPr>
          <a:lstStyle/>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Daha İyi </a:t>
            </a:r>
          </a:p>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Takım Koordinasyonu</a:t>
            </a:r>
          </a:p>
          <a:p>
            <a:pPr algn="ctr">
              <a:lnSpc>
                <a:spcPts val="204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43" name="CuadroTexto 600">
            <a:extLst>
              <a:ext uri="{FF2B5EF4-FFF2-40B4-BE49-F238E27FC236}">
                <a16:creationId xmlns:a16="http://schemas.microsoft.com/office/drawing/2014/main" id="{00F561C4-7749-BD3C-039F-241C5D366838}"/>
              </a:ext>
            </a:extLst>
          </p:cNvPr>
          <p:cNvSpPr txBox="1"/>
          <p:nvPr/>
        </p:nvSpPr>
        <p:spPr>
          <a:xfrm>
            <a:off x="5188108" y="1964687"/>
            <a:ext cx="1981566" cy="1378326"/>
          </a:xfrm>
          <a:prstGeom prst="rect">
            <a:avLst/>
          </a:prstGeom>
          <a:noFill/>
        </p:spPr>
        <p:txBody>
          <a:bodyPr wrap="square" rtlCol="0">
            <a:spAutoFit/>
          </a:bodyPr>
          <a:lstStyle/>
          <a:p>
            <a:pPr algn="ctr">
              <a:lnSpc>
                <a:spcPts val="2040"/>
              </a:lnSpc>
            </a:pPr>
            <a:r>
              <a:rPr lang="tr-TR" sz="2000" b="1" noProof="1">
                <a:solidFill>
                  <a:schemeClr val="bg1"/>
                </a:solidFill>
                <a:latin typeface="Calibri" panose="020F0502020204030204" pitchFamily="34" charset="0"/>
                <a:ea typeface="Lato" charset="0"/>
                <a:cs typeface="Calibri" panose="020F0502020204030204" pitchFamily="34" charset="0"/>
              </a:rPr>
              <a:t>Yoğun Dönemlerde Daha Fazla Esneklik</a:t>
            </a:r>
          </a:p>
          <a:p>
            <a:pPr algn="ctr">
              <a:lnSpc>
                <a:spcPts val="204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44" name="CuadroTexto 600">
            <a:extLst>
              <a:ext uri="{FF2B5EF4-FFF2-40B4-BE49-F238E27FC236}">
                <a16:creationId xmlns:a16="http://schemas.microsoft.com/office/drawing/2014/main" id="{10171EA6-90F4-680A-EF3A-E28F9F88B8F4}"/>
              </a:ext>
            </a:extLst>
          </p:cNvPr>
          <p:cNvSpPr txBox="1"/>
          <p:nvPr/>
        </p:nvSpPr>
        <p:spPr>
          <a:xfrm>
            <a:off x="7356331" y="2338520"/>
            <a:ext cx="1981566" cy="1121846"/>
          </a:xfrm>
          <a:prstGeom prst="rect">
            <a:avLst/>
          </a:prstGeom>
          <a:noFill/>
        </p:spPr>
        <p:txBody>
          <a:bodyPr wrap="square" rtlCol="0">
            <a:spAutoFit/>
          </a:bodyPr>
          <a:lstStyle/>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Konuklarla Daha Güçlü Etkileşim</a:t>
            </a:r>
          </a:p>
          <a:p>
            <a:pPr algn="ctr">
              <a:lnSpc>
                <a:spcPts val="204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26" name="Freeform 324">
            <a:extLst>
              <a:ext uri="{FF2B5EF4-FFF2-40B4-BE49-F238E27FC236}">
                <a16:creationId xmlns:a16="http://schemas.microsoft.com/office/drawing/2014/main" id="{9048B70B-025D-05F6-6E70-25CA8141130A}"/>
              </a:ext>
            </a:extLst>
          </p:cNvPr>
          <p:cNvSpPr>
            <a:spLocks noChangeArrowheads="1"/>
          </p:cNvSpPr>
          <p:nvPr/>
        </p:nvSpPr>
        <p:spPr bwMode="auto">
          <a:xfrm>
            <a:off x="9600515" y="3127345"/>
            <a:ext cx="2037554" cy="2789724"/>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06677F"/>
            </a:solidFill>
            <a:prstDash val="sysDot"/>
          </a:ln>
          <a:effectLst/>
        </p:spPr>
        <p:txBody>
          <a:bodyPr wrap="none" anchor="ctr"/>
          <a:lstStyle/>
          <a:p>
            <a:endParaRPr lang="en-US" sz="900"/>
          </a:p>
        </p:txBody>
      </p:sp>
      <p:sp>
        <p:nvSpPr>
          <p:cNvPr id="27" name="Freeform 325">
            <a:extLst>
              <a:ext uri="{FF2B5EF4-FFF2-40B4-BE49-F238E27FC236}">
                <a16:creationId xmlns:a16="http://schemas.microsoft.com/office/drawing/2014/main" id="{45C98D6C-396B-B02F-4F3E-519939F5AB7C}"/>
              </a:ext>
            </a:extLst>
          </p:cNvPr>
          <p:cNvSpPr>
            <a:spLocks noChangeArrowheads="1"/>
          </p:cNvSpPr>
          <p:nvPr/>
        </p:nvSpPr>
        <p:spPr bwMode="auto">
          <a:xfrm>
            <a:off x="9543052" y="1810916"/>
            <a:ext cx="2150350" cy="1160817"/>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EABB22"/>
          </a:solidFill>
          <a:ln>
            <a:noFill/>
          </a:ln>
          <a:effectLst/>
        </p:spPr>
        <p:txBody>
          <a:bodyPr wrap="none" anchor="ctr"/>
          <a:lstStyle/>
          <a:p>
            <a:endParaRPr lang="en-US" sz="900"/>
          </a:p>
        </p:txBody>
      </p:sp>
      <p:sp>
        <p:nvSpPr>
          <p:cNvPr id="28" name="Freeform 327">
            <a:extLst>
              <a:ext uri="{FF2B5EF4-FFF2-40B4-BE49-F238E27FC236}">
                <a16:creationId xmlns:a16="http://schemas.microsoft.com/office/drawing/2014/main" id="{D37FB4B9-2B9E-03B8-AA25-2D697B153206}"/>
              </a:ext>
            </a:extLst>
          </p:cNvPr>
          <p:cNvSpPr>
            <a:spLocks noChangeArrowheads="1"/>
          </p:cNvSpPr>
          <p:nvPr/>
        </p:nvSpPr>
        <p:spPr bwMode="auto">
          <a:xfrm>
            <a:off x="9482724" y="5856122"/>
            <a:ext cx="2150350" cy="736595"/>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EABB22"/>
          </a:solidFill>
          <a:ln>
            <a:noFill/>
          </a:ln>
          <a:effectLst/>
        </p:spPr>
        <p:txBody>
          <a:bodyPr wrap="none" anchor="ctr"/>
          <a:lstStyle/>
          <a:p>
            <a:endParaRPr lang="en-US" sz="900"/>
          </a:p>
        </p:txBody>
      </p:sp>
      <p:sp>
        <p:nvSpPr>
          <p:cNvPr id="30" name="Freeform 170">
            <a:extLst>
              <a:ext uri="{FF2B5EF4-FFF2-40B4-BE49-F238E27FC236}">
                <a16:creationId xmlns:a16="http://schemas.microsoft.com/office/drawing/2014/main" id="{5B6D1CCC-4A16-0B3C-DC89-50E9F9C3A0FE}"/>
              </a:ext>
            </a:extLst>
          </p:cNvPr>
          <p:cNvSpPr>
            <a:spLocks noChangeArrowheads="1"/>
          </p:cNvSpPr>
          <p:nvPr/>
        </p:nvSpPr>
        <p:spPr bwMode="auto">
          <a:xfrm>
            <a:off x="9543052" y="2902339"/>
            <a:ext cx="2151287" cy="296690"/>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EABB22"/>
          </a:solidFill>
          <a:ln>
            <a:noFill/>
            <a:prstDash val="sysDot"/>
          </a:ln>
          <a:effectLst/>
        </p:spPr>
        <p:txBody>
          <a:bodyPr wrap="none" anchor="ctr"/>
          <a:lstStyle/>
          <a:p>
            <a:endParaRPr lang="en-US" sz="900"/>
          </a:p>
        </p:txBody>
      </p:sp>
      <p:sp>
        <p:nvSpPr>
          <p:cNvPr id="31" name="CuadroTexto 600">
            <a:extLst>
              <a:ext uri="{FF2B5EF4-FFF2-40B4-BE49-F238E27FC236}">
                <a16:creationId xmlns:a16="http://schemas.microsoft.com/office/drawing/2014/main" id="{34289F90-04B5-ACC6-4D9D-679F8939899C}"/>
              </a:ext>
            </a:extLst>
          </p:cNvPr>
          <p:cNvSpPr txBox="1"/>
          <p:nvPr/>
        </p:nvSpPr>
        <p:spPr>
          <a:xfrm>
            <a:off x="9738618" y="1865173"/>
            <a:ext cx="1981566" cy="1121846"/>
          </a:xfrm>
          <a:prstGeom prst="rect">
            <a:avLst/>
          </a:prstGeom>
          <a:noFill/>
        </p:spPr>
        <p:txBody>
          <a:bodyPr wrap="square" rtlCol="0">
            <a:spAutoFit/>
          </a:bodyPr>
          <a:lstStyle/>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Azalan Maliyetler </a:t>
            </a:r>
          </a:p>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ve Kaynakların Daha Akıllı Kullanımı</a:t>
            </a:r>
          </a:p>
          <a:p>
            <a:pPr algn="ctr">
              <a:lnSpc>
                <a:spcPts val="204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pic>
        <p:nvPicPr>
          <p:cNvPr id="38" name="Graphic 37" descr="Business Growth outline">
            <a:extLst>
              <a:ext uri="{FF2B5EF4-FFF2-40B4-BE49-F238E27FC236}">
                <a16:creationId xmlns:a16="http://schemas.microsoft.com/office/drawing/2014/main" id="{F6AC1261-948F-9C49-C051-45F8B98121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78502" y="5856123"/>
            <a:ext cx="697992" cy="697992"/>
          </a:xfrm>
          <a:prstGeom prst="rect">
            <a:avLst/>
          </a:prstGeom>
        </p:spPr>
      </p:pic>
      <p:pic>
        <p:nvPicPr>
          <p:cNvPr id="39" name="Graphic 38" descr="Customer review outline">
            <a:extLst>
              <a:ext uri="{FF2B5EF4-FFF2-40B4-BE49-F238E27FC236}">
                <a16:creationId xmlns:a16="http://schemas.microsoft.com/office/drawing/2014/main" id="{37534C86-D926-40AB-5F76-28057064BC9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12705" y="5931704"/>
            <a:ext cx="610111" cy="610111"/>
          </a:xfrm>
          <a:prstGeom prst="rect">
            <a:avLst/>
          </a:prstGeom>
        </p:spPr>
      </p:pic>
      <p:pic>
        <p:nvPicPr>
          <p:cNvPr id="40" name="Graphic 39" descr="Rating outline">
            <a:extLst>
              <a:ext uri="{FF2B5EF4-FFF2-40B4-BE49-F238E27FC236}">
                <a16:creationId xmlns:a16="http://schemas.microsoft.com/office/drawing/2014/main" id="{C3808A73-FD09-7D42-AB3C-4D6541059FF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13171" y="5838606"/>
            <a:ext cx="814143" cy="814143"/>
          </a:xfrm>
          <a:prstGeom prst="rect">
            <a:avLst/>
          </a:prstGeom>
        </p:spPr>
      </p:pic>
      <p:pic>
        <p:nvPicPr>
          <p:cNvPr id="46" name="Graphic 45" descr="Euro with solid fill">
            <a:extLst>
              <a:ext uri="{FF2B5EF4-FFF2-40B4-BE49-F238E27FC236}">
                <a16:creationId xmlns:a16="http://schemas.microsoft.com/office/drawing/2014/main" id="{21D859C2-5425-C162-E2B5-38C0C63E624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321385" y="5932487"/>
            <a:ext cx="560449" cy="560449"/>
          </a:xfrm>
          <a:prstGeom prst="rect">
            <a:avLst/>
          </a:prstGeom>
        </p:spPr>
      </p:pic>
      <p:pic>
        <p:nvPicPr>
          <p:cNvPr id="47" name="Graphic 46" descr="Stopwatch with solid fill">
            <a:extLst>
              <a:ext uri="{FF2B5EF4-FFF2-40B4-BE49-F238E27FC236}">
                <a16:creationId xmlns:a16="http://schemas.microsoft.com/office/drawing/2014/main" id="{8F9EE521-B020-858C-F0DE-52C783F59F2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34387" y="5925794"/>
            <a:ext cx="643773" cy="643773"/>
          </a:xfrm>
          <a:prstGeom prst="rect">
            <a:avLst/>
          </a:prstGeom>
        </p:spPr>
      </p:pic>
      <p:sp>
        <p:nvSpPr>
          <p:cNvPr id="60" name="Rectángulo 602">
            <a:extLst>
              <a:ext uri="{FF2B5EF4-FFF2-40B4-BE49-F238E27FC236}">
                <a16:creationId xmlns:a16="http://schemas.microsoft.com/office/drawing/2014/main" id="{944E3D5D-809D-422B-78E5-80EA96FEADA4}"/>
              </a:ext>
            </a:extLst>
          </p:cNvPr>
          <p:cNvSpPr/>
          <p:nvPr/>
        </p:nvSpPr>
        <p:spPr>
          <a:xfrm>
            <a:off x="522429" y="3333050"/>
            <a:ext cx="1975163" cy="2352247"/>
          </a:xfrm>
          <a:prstGeom prst="rect">
            <a:avLst/>
          </a:prstGeom>
          <a:noFill/>
        </p:spPr>
        <p:txBody>
          <a:bodyPr wrap="square">
            <a:spAutoFit/>
          </a:bodyPr>
          <a:lstStyle/>
          <a:p>
            <a:pPr algn="ctr">
              <a:lnSpc>
                <a:spcPts val="1640"/>
              </a:lnSpc>
            </a:pPr>
            <a:r>
              <a:rPr lang="en-US" sz="1600" dirty="0">
                <a:solidFill>
                  <a:srgbClr val="262626"/>
                </a:solidFill>
                <a:latin typeface="Calibri" panose="020F0502020204030204" pitchFamily="34" charset="0"/>
                <a:ea typeface="Lato" charset="0"/>
                <a:cs typeface="Calibri" panose="020F0502020204030204" pitchFamily="34" charset="0"/>
              </a:rPr>
              <a:t>Dijital araçlar günlük iletişimi daha hızlı ve net hale getirir; vardiyalar arasındaki hataları azaltır, misafirlere verilen yanıtları hızlandırır ve yoğun dönemlerde ekiplerin uyumlu çalışmasına yardımcı olur.</a:t>
            </a:r>
          </a:p>
        </p:txBody>
      </p:sp>
      <p:sp>
        <p:nvSpPr>
          <p:cNvPr id="61" name="Rectángulo 602">
            <a:extLst>
              <a:ext uri="{FF2B5EF4-FFF2-40B4-BE49-F238E27FC236}">
                <a16:creationId xmlns:a16="http://schemas.microsoft.com/office/drawing/2014/main" id="{3BD70643-A040-4749-E085-932EC7FF5726}"/>
              </a:ext>
            </a:extLst>
          </p:cNvPr>
          <p:cNvSpPr/>
          <p:nvPr/>
        </p:nvSpPr>
        <p:spPr>
          <a:xfrm>
            <a:off x="2819286" y="3199029"/>
            <a:ext cx="1911604" cy="2969467"/>
          </a:xfrm>
          <a:prstGeom prst="rect">
            <a:avLst/>
          </a:prstGeom>
          <a:noFill/>
        </p:spPr>
        <p:txBody>
          <a:bodyPr wrap="square">
            <a:spAutoFit/>
          </a:bodyPr>
          <a:lstStyle/>
          <a:p>
            <a:pPr algn="ctr">
              <a:lnSpc>
                <a:spcPts val="1640"/>
              </a:lnSpc>
            </a:pPr>
            <a:r>
              <a:rPr lang="en-US" sz="1600" dirty="0">
                <a:solidFill>
                  <a:srgbClr val="262626"/>
                </a:solidFill>
                <a:latin typeface="Calibri" panose="020F0502020204030204" pitchFamily="34" charset="0"/>
                <a:ea typeface="Lato" charset="0"/>
                <a:cs typeface="Calibri" panose="020F0502020204030204" pitchFamily="34" charset="0"/>
              </a:rPr>
              <a:t>Paylaşılan dijital araçlar, resepsiyon, mutfak, kat hizmetleri ve yönetimin daha sorunsuz bir şekilde birlikte çalışmasına yardımcı olur; görev devirlerini iyileştirir, sorunları gerçek zamanlı olarak kaydeder ve yanlış anlaşılmaları önler</a:t>
            </a:r>
          </a:p>
          <a:p>
            <a:pPr algn="ctr">
              <a:lnSpc>
                <a:spcPts val="1640"/>
              </a:lnSpc>
            </a:pPr>
            <a:endParaRPr lang="en-US" sz="1650" dirty="0">
              <a:solidFill>
                <a:srgbClr val="262626"/>
              </a:solidFill>
              <a:latin typeface="Calibri" panose="020F0502020204030204" pitchFamily="34" charset="0"/>
              <a:ea typeface="Lato" charset="0"/>
              <a:cs typeface="Calibri" panose="020F0502020204030204" pitchFamily="34" charset="0"/>
            </a:endParaRPr>
          </a:p>
        </p:txBody>
      </p:sp>
      <p:sp>
        <p:nvSpPr>
          <p:cNvPr id="62" name="Rectángulo 602">
            <a:extLst>
              <a:ext uri="{FF2B5EF4-FFF2-40B4-BE49-F238E27FC236}">
                <a16:creationId xmlns:a16="http://schemas.microsoft.com/office/drawing/2014/main" id="{2B1651B4-CBD5-D4B4-2476-DD2B633F849A}"/>
              </a:ext>
            </a:extLst>
          </p:cNvPr>
          <p:cNvSpPr/>
          <p:nvPr/>
        </p:nvSpPr>
        <p:spPr>
          <a:xfrm>
            <a:off x="4998776" y="3168204"/>
            <a:ext cx="2071259" cy="2764283"/>
          </a:xfrm>
          <a:prstGeom prst="rect">
            <a:avLst/>
          </a:prstGeom>
          <a:noFill/>
        </p:spPr>
        <p:txBody>
          <a:bodyPr wrap="square">
            <a:spAutoFit/>
          </a:bodyPr>
          <a:lstStyle/>
          <a:p>
            <a:pPr algn="ctr">
              <a:lnSpc>
                <a:spcPts val="1640"/>
              </a:lnSpc>
            </a:pPr>
            <a:r>
              <a:rPr lang="en-US" sz="1600" dirty="0">
                <a:solidFill>
                  <a:srgbClr val="262626"/>
                </a:solidFill>
                <a:latin typeface="Calibri" panose="020F0502020204030204" pitchFamily="34" charset="0"/>
                <a:ea typeface="Lato" charset="0"/>
                <a:cs typeface="Calibri" panose="020F0502020204030204" pitchFamily="34" charset="0"/>
              </a:rPr>
              <a:t>Dijital araçlar, küçük ekiplerin değişen konuk ihtiyaçlarına, personel eksikliklerine veya sezonluk yoğunluklara hızlı bir şekilde uyum sağlamasına yardımcı olur ve iş yükü sabit kalır. İşletme büyüdükçe kolayca ölçeklendirilebilir.</a:t>
            </a:r>
          </a:p>
          <a:p>
            <a:pPr algn="ctr">
              <a:lnSpc>
                <a:spcPts val="1640"/>
              </a:lnSpc>
            </a:pPr>
            <a:endParaRPr lang="en-US" sz="1650" dirty="0">
              <a:solidFill>
                <a:srgbClr val="262626"/>
              </a:solidFill>
              <a:latin typeface="Calibri" panose="020F0502020204030204" pitchFamily="34" charset="0"/>
              <a:ea typeface="Lato" charset="0"/>
              <a:cs typeface="Calibri" panose="020F0502020204030204" pitchFamily="34" charset="0"/>
            </a:endParaRPr>
          </a:p>
        </p:txBody>
      </p:sp>
      <p:sp>
        <p:nvSpPr>
          <p:cNvPr id="63" name="Rectángulo 602">
            <a:extLst>
              <a:ext uri="{FF2B5EF4-FFF2-40B4-BE49-F238E27FC236}">
                <a16:creationId xmlns:a16="http://schemas.microsoft.com/office/drawing/2014/main" id="{54C90D06-1EA6-2A14-C344-EEA201D149E8}"/>
              </a:ext>
            </a:extLst>
          </p:cNvPr>
          <p:cNvSpPr/>
          <p:nvPr/>
        </p:nvSpPr>
        <p:spPr>
          <a:xfrm>
            <a:off x="7254918" y="3241125"/>
            <a:ext cx="2047089" cy="2764283"/>
          </a:xfrm>
          <a:prstGeom prst="rect">
            <a:avLst/>
          </a:prstGeom>
          <a:noFill/>
        </p:spPr>
        <p:txBody>
          <a:bodyPr wrap="square">
            <a:spAutoFit/>
          </a:bodyPr>
          <a:lstStyle/>
          <a:p>
            <a:pPr algn="ctr">
              <a:lnSpc>
                <a:spcPts val="1640"/>
              </a:lnSpc>
            </a:pPr>
            <a:r>
              <a:rPr lang="en-US" sz="1600" dirty="0">
                <a:solidFill>
                  <a:srgbClr val="262626"/>
                </a:solidFill>
                <a:latin typeface="Calibri" panose="020F0502020204030204" pitchFamily="34" charset="0"/>
                <a:ea typeface="Lato" charset="0"/>
                <a:cs typeface="Calibri" panose="020F0502020204030204" pitchFamily="34" charset="0"/>
              </a:rPr>
              <a:t>Dijital araçlar, konaklama öncesinde, sırasında ve sonrasında konuklarla iletişim kurmayı kolaylaştırır; böylece yorumlar artar, taleplere daha hızlı yanıt verilir ve deneyimler konukların tercihlerine göre özelleştirilir.</a:t>
            </a:r>
          </a:p>
          <a:p>
            <a:pPr algn="ctr">
              <a:lnSpc>
                <a:spcPts val="1640"/>
              </a:lnSpc>
            </a:pPr>
            <a:endParaRPr lang="en-US" sz="1650" dirty="0">
              <a:solidFill>
                <a:srgbClr val="262626"/>
              </a:solidFill>
              <a:latin typeface="Calibri" panose="020F0502020204030204" pitchFamily="34" charset="0"/>
              <a:ea typeface="Lato" charset="0"/>
              <a:cs typeface="Calibri" panose="020F0502020204030204" pitchFamily="34" charset="0"/>
            </a:endParaRPr>
          </a:p>
        </p:txBody>
      </p:sp>
      <p:sp>
        <p:nvSpPr>
          <p:cNvPr id="64" name="Rectángulo 602">
            <a:extLst>
              <a:ext uri="{FF2B5EF4-FFF2-40B4-BE49-F238E27FC236}">
                <a16:creationId xmlns:a16="http://schemas.microsoft.com/office/drawing/2014/main" id="{61C1B1E5-D5AC-B3E0-9E84-50B9DF09A328}"/>
              </a:ext>
            </a:extLst>
          </p:cNvPr>
          <p:cNvSpPr/>
          <p:nvPr/>
        </p:nvSpPr>
        <p:spPr>
          <a:xfrm>
            <a:off x="9490517" y="3266452"/>
            <a:ext cx="2142557" cy="2559099"/>
          </a:xfrm>
          <a:prstGeom prst="rect">
            <a:avLst/>
          </a:prstGeom>
          <a:noFill/>
        </p:spPr>
        <p:txBody>
          <a:bodyPr wrap="square">
            <a:spAutoFit/>
          </a:bodyPr>
          <a:lstStyle/>
          <a:p>
            <a:pPr algn="ctr">
              <a:lnSpc>
                <a:spcPts val="1640"/>
              </a:lnSpc>
            </a:pPr>
            <a:r>
              <a:rPr lang="tr-TR" sz="1600" noProof="1">
                <a:solidFill>
                  <a:srgbClr val="262626"/>
                </a:solidFill>
                <a:latin typeface="Calibri" panose="020F0502020204030204" pitchFamily="34" charset="0"/>
                <a:ea typeface="Lato" charset="0"/>
                <a:cs typeface="Calibri" panose="020F0502020204030204" pitchFamily="34" charset="0"/>
              </a:rPr>
              <a:t>Dijital araçlar, gereksiz iş gücünü azaltmaya, hataları sınırlandırmaya, evrak işlerini azaltmaya ve enerji kullanımını optimize etmeye yardımcı olur; böylece küçük konaklama işletmeleri için önemli tasarruflar sağlar.</a:t>
            </a:r>
          </a:p>
          <a:p>
            <a:pPr algn="ctr">
              <a:lnSpc>
                <a:spcPts val="1640"/>
              </a:lnSpc>
            </a:pPr>
            <a:endParaRPr lang="en-US" sz="1650" dirty="0">
              <a:solidFill>
                <a:srgbClr val="262626"/>
              </a:solidFill>
              <a:latin typeface="Calibri" panose="020F0502020204030204" pitchFamily="34" charset="0"/>
              <a:ea typeface="Lato" charset="0"/>
              <a:cs typeface="Calibri" panose="020F0502020204030204" pitchFamily="34" charset="0"/>
            </a:endParaRPr>
          </a:p>
        </p:txBody>
      </p:sp>
      <p:grpSp>
        <p:nvGrpSpPr>
          <p:cNvPr id="65" name="Group 64">
            <a:extLst>
              <a:ext uri="{FF2B5EF4-FFF2-40B4-BE49-F238E27FC236}">
                <a16:creationId xmlns:a16="http://schemas.microsoft.com/office/drawing/2014/main" id="{7985DC77-057D-057D-102C-065ED2C6C361}"/>
              </a:ext>
            </a:extLst>
          </p:cNvPr>
          <p:cNvGrpSpPr/>
          <p:nvPr/>
        </p:nvGrpSpPr>
        <p:grpSpPr>
          <a:xfrm>
            <a:off x="9579600" y="1501507"/>
            <a:ext cx="740095" cy="892405"/>
            <a:chOff x="4051865" y="5165558"/>
            <a:chExt cx="946855" cy="1141714"/>
          </a:xfrm>
        </p:grpSpPr>
        <p:sp>
          <p:nvSpPr>
            <p:cNvPr id="66" name="Oval 16">
              <a:extLst>
                <a:ext uri="{FF2B5EF4-FFF2-40B4-BE49-F238E27FC236}">
                  <a16:creationId xmlns:a16="http://schemas.microsoft.com/office/drawing/2014/main" id="{A7ED99FA-3D8D-24F2-5986-506C2156F303}"/>
                </a:ext>
              </a:extLst>
            </p:cNvPr>
            <p:cNvSpPr/>
            <p:nvPr/>
          </p:nvSpPr>
          <p:spPr>
            <a:xfrm>
              <a:off x="4051865" y="5165558"/>
              <a:ext cx="946855" cy="868299"/>
            </a:xfrm>
            <a:prstGeom prst="ellipse">
              <a:avLst/>
            </a:prstGeom>
            <a:solidFill>
              <a:srgbClr val="EABB22"/>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67" name="TextBox 26">
              <a:extLst>
                <a:ext uri="{FF2B5EF4-FFF2-40B4-BE49-F238E27FC236}">
                  <a16:creationId xmlns:a16="http://schemas.microsoft.com/office/drawing/2014/main" id="{40C8AD36-A471-5F9A-4735-12F713CF537C}"/>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nvGrpSpPr>
          <p:cNvPr id="68" name="Group 67">
            <a:extLst>
              <a:ext uri="{FF2B5EF4-FFF2-40B4-BE49-F238E27FC236}">
                <a16:creationId xmlns:a16="http://schemas.microsoft.com/office/drawing/2014/main" id="{4CB14DB6-2653-3453-E990-C860CA9AC416}"/>
              </a:ext>
            </a:extLst>
          </p:cNvPr>
          <p:cNvGrpSpPr/>
          <p:nvPr/>
        </p:nvGrpSpPr>
        <p:grpSpPr>
          <a:xfrm>
            <a:off x="511466" y="1501507"/>
            <a:ext cx="740095" cy="892405"/>
            <a:chOff x="4051865" y="5165558"/>
            <a:chExt cx="946855" cy="1141714"/>
          </a:xfrm>
        </p:grpSpPr>
        <p:sp>
          <p:nvSpPr>
            <p:cNvPr id="69" name="Oval 16">
              <a:extLst>
                <a:ext uri="{FF2B5EF4-FFF2-40B4-BE49-F238E27FC236}">
                  <a16:creationId xmlns:a16="http://schemas.microsoft.com/office/drawing/2014/main" id="{9327F715-3F33-4BBF-695A-91F4C9F5B1DC}"/>
                </a:ext>
              </a:extLst>
            </p:cNvPr>
            <p:cNvSpPr/>
            <p:nvPr/>
          </p:nvSpPr>
          <p:spPr>
            <a:xfrm>
              <a:off x="4051865" y="5165558"/>
              <a:ext cx="946855" cy="868299"/>
            </a:xfrm>
            <a:prstGeom prst="ellipse">
              <a:avLst/>
            </a:prstGeom>
            <a:solidFill>
              <a:srgbClr val="62A844"/>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70" name="TextBox 26">
              <a:extLst>
                <a:ext uri="{FF2B5EF4-FFF2-40B4-BE49-F238E27FC236}">
                  <a16:creationId xmlns:a16="http://schemas.microsoft.com/office/drawing/2014/main" id="{BDAC2AA2-C97F-CD99-8544-676F68E88B5C}"/>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nvGrpSpPr>
          <p:cNvPr id="71" name="Group 70">
            <a:extLst>
              <a:ext uri="{FF2B5EF4-FFF2-40B4-BE49-F238E27FC236}">
                <a16:creationId xmlns:a16="http://schemas.microsoft.com/office/drawing/2014/main" id="{8FAE8F72-BC65-66FC-7327-834D55BE877E}"/>
              </a:ext>
            </a:extLst>
          </p:cNvPr>
          <p:cNvGrpSpPr/>
          <p:nvPr/>
        </p:nvGrpSpPr>
        <p:grpSpPr>
          <a:xfrm>
            <a:off x="2756814" y="1501507"/>
            <a:ext cx="740095" cy="892405"/>
            <a:chOff x="4051865" y="5165558"/>
            <a:chExt cx="946855" cy="1141714"/>
          </a:xfrm>
        </p:grpSpPr>
        <p:sp>
          <p:nvSpPr>
            <p:cNvPr id="72" name="Oval 16">
              <a:extLst>
                <a:ext uri="{FF2B5EF4-FFF2-40B4-BE49-F238E27FC236}">
                  <a16:creationId xmlns:a16="http://schemas.microsoft.com/office/drawing/2014/main" id="{1C918A4F-AB72-831D-7C3D-774A7167F703}"/>
                </a:ext>
              </a:extLst>
            </p:cNvPr>
            <p:cNvSpPr/>
            <p:nvPr/>
          </p:nvSpPr>
          <p:spPr>
            <a:xfrm>
              <a:off x="4051865" y="5165558"/>
              <a:ext cx="946855" cy="868299"/>
            </a:xfrm>
            <a:prstGeom prst="ellipse">
              <a:avLst/>
            </a:prstGeom>
            <a:solidFill>
              <a:srgbClr val="0289AE"/>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73" name="TextBox 26">
              <a:extLst>
                <a:ext uri="{FF2B5EF4-FFF2-40B4-BE49-F238E27FC236}">
                  <a16:creationId xmlns:a16="http://schemas.microsoft.com/office/drawing/2014/main" id="{96A948A1-E9E9-A6F7-B15B-E7AD714EE390}"/>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nvGrpSpPr>
          <p:cNvPr id="74" name="Group 73">
            <a:extLst>
              <a:ext uri="{FF2B5EF4-FFF2-40B4-BE49-F238E27FC236}">
                <a16:creationId xmlns:a16="http://schemas.microsoft.com/office/drawing/2014/main" id="{A2EC7CDD-9FF1-1155-CF93-1BC80F1BFB2B}"/>
              </a:ext>
            </a:extLst>
          </p:cNvPr>
          <p:cNvGrpSpPr/>
          <p:nvPr/>
        </p:nvGrpSpPr>
        <p:grpSpPr>
          <a:xfrm>
            <a:off x="5068051" y="1501507"/>
            <a:ext cx="740095" cy="892405"/>
            <a:chOff x="4051865" y="5165558"/>
            <a:chExt cx="946855" cy="1141714"/>
          </a:xfrm>
        </p:grpSpPr>
        <p:sp>
          <p:nvSpPr>
            <p:cNvPr id="75" name="Oval 16">
              <a:extLst>
                <a:ext uri="{FF2B5EF4-FFF2-40B4-BE49-F238E27FC236}">
                  <a16:creationId xmlns:a16="http://schemas.microsoft.com/office/drawing/2014/main" id="{3D92DB93-1E2C-90B1-021B-1318F63616CC}"/>
                </a:ext>
              </a:extLst>
            </p:cNvPr>
            <p:cNvSpPr/>
            <p:nvPr/>
          </p:nvSpPr>
          <p:spPr>
            <a:xfrm>
              <a:off x="4051865" y="5165558"/>
              <a:ext cx="946855" cy="868299"/>
            </a:xfrm>
            <a:prstGeom prst="ellipse">
              <a:avLst/>
            </a:prstGeom>
            <a:solidFill>
              <a:srgbClr val="3D8241"/>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76" name="TextBox 26">
              <a:extLst>
                <a:ext uri="{FF2B5EF4-FFF2-40B4-BE49-F238E27FC236}">
                  <a16:creationId xmlns:a16="http://schemas.microsoft.com/office/drawing/2014/main" id="{4111155F-1159-7687-F167-D397B88B48C3}"/>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nvGrpSpPr>
          <p:cNvPr id="77" name="Group 76">
            <a:extLst>
              <a:ext uri="{FF2B5EF4-FFF2-40B4-BE49-F238E27FC236}">
                <a16:creationId xmlns:a16="http://schemas.microsoft.com/office/drawing/2014/main" id="{C8FD86CF-3E58-CDEF-9BAD-8870EEB764C8}"/>
              </a:ext>
            </a:extLst>
          </p:cNvPr>
          <p:cNvGrpSpPr/>
          <p:nvPr/>
        </p:nvGrpSpPr>
        <p:grpSpPr>
          <a:xfrm>
            <a:off x="7297961" y="1501507"/>
            <a:ext cx="740095" cy="892405"/>
            <a:chOff x="4051865" y="5165558"/>
            <a:chExt cx="946855" cy="1141714"/>
          </a:xfrm>
        </p:grpSpPr>
        <p:sp>
          <p:nvSpPr>
            <p:cNvPr id="78" name="Oval 16">
              <a:extLst>
                <a:ext uri="{FF2B5EF4-FFF2-40B4-BE49-F238E27FC236}">
                  <a16:creationId xmlns:a16="http://schemas.microsoft.com/office/drawing/2014/main" id="{341FF53B-CD2C-AEC1-B0C4-82681BB20B20}"/>
                </a:ext>
              </a:extLst>
            </p:cNvPr>
            <p:cNvSpPr/>
            <p:nvPr/>
          </p:nvSpPr>
          <p:spPr>
            <a:xfrm>
              <a:off x="4051865" y="5165558"/>
              <a:ext cx="946855" cy="868299"/>
            </a:xfrm>
            <a:prstGeom prst="ellipse">
              <a:avLst/>
            </a:prstGeom>
            <a:solidFill>
              <a:srgbClr val="06677F"/>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79" name="TextBox 26">
              <a:extLst>
                <a:ext uri="{FF2B5EF4-FFF2-40B4-BE49-F238E27FC236}">
                  <a16:creationId xmlns:a16="http://schemas.microsoft.com/office/drawing/2014/main" id="{9EED2A1E-78BB-3928-C808-46D6EB8F1F55}"/>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spTree>
    <p:extLst>
      <p:ext uri="{BB962C8B-B14F-4D97-AF65-F5344CB8AC3E}">
        <p14:creationId xmlns:p14="http://schemas.microsoft.com/office/powerpoint/2010/main" val="40634757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599B0-A7E1-2D33-208C-AC4A037A3EFA}"/>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6761684F-0C12-E7BA-54CC-DEAA7B64169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6761684F-0C12-E7BA-54CC-DEAA7B6416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DBD4382D-B50D-E493-BAEB-E62FAE2521EE}"/>
              </a:ext>
            </a:extLst>
          </p:cNvPr>
          <p:cNvSpPr txBox="1"/>
          <p:nvPr/>
        </p:nvSpPr>
        <p:spPr>
          <a:xfrm>
            <a:off x="570086" y="1351143"/>
            <a:ext cx="5204096" cy="5016758"/>
          </a:xfrm>
          <a:prstGeom prst="rect">
            <a:avLst/>
          </a:prstGeom>
          <a:noFill/>
        </p:spPr>
        <p:txBody>
          <a:bodyPr wrap="square" lIns="91440" tIns="45720" rIns="91440" bIns="45720" rtlCol="0" anchor="t">
            <a:spAutoFit/>
          </a:bodyPr>
          <a:lstStyle/>
          <a:p>
            <a:pPr marL="342900" indent="-342900">
              <a:buClr>
                <a:srgbClr val="62A844"/>
              </a:buClr>
              <a:buFont typeface="+mj-lt"/>
              <a:buAutoNum type="arabicPeriod"/>
            </a:pPr>
            <a:r>
              <a:rPr lang="tr-TR" sz="1600" b="1" noProof="1">
                <a:solidFill>
                  <a:srgbClr val="0289AE"/>
                </a:solidFill>
              </a:rPr>
              <a:t>NEDEN’inizi (Amacınızı) Belirleyin - </a:t>
            </a:r>
            <a:r>
              <a:rPr lang="tr-TR" sz="1600" noProof="1">
                <a:solidFill>
                  <a:srgbClr val="262626"/>
                </a:solidFill>
              </a:rPr>
              <a:t>Yeşil ve dijital dönüşümün KOBİ’niz için neden önemli olduğunu açıklayan net bir cümle yazın. (2. Adımdan)</a:t>
            </a:r>
          </a:p>
          <a:p>
            <a:pPr marL="342900" indent="-342900">
              <a:buClr>
                <a:srgbClr val="62A844"/>
              </a:buClr>
              <a:buFont typeface="+mj-lt"/>
              <a:buAutoNum type="arabicPeriod"/>
            </a:pPr>
            <a:endParaRPr lang="tr-TR" sz="800" noProof="1">
              <a:solidFill>
                <a:srgbClr val="262626"/>
              </a:solidFill>
            </a:endParaRPr>
          </a:p>
          <a:p>
            <a:pPr marL="342900" indent="-342900">
              <a:buClr>
                <a:srgbClr val="62A844"/>
              </a:buClr>
              <a:buFont typeface="+mj-lt"/>
              <a:buAutoNum type="arabicPeriod"/>
            </a:pPr>
            <a:r>
              <a:rPr lang="tr-TR" sz="1600" b="1" noProof="1">
                <a:solidFill>
                  <a:srgbClr val="0289AE"/>
                </a:solidFill>
              </a:rPr>
              <a:t>Bir ESG Önceliği + Bir Dijital Öncelik Belirleyin - </a:t>
            </a:r>
            <a:r>
              <a:rPr lang="tr-TR" sz="1600" noProof="1">
                <a:solidFill>
                  <a:srgbClr val="262626"/>
                </a:solidFill>
              </a:rPr>
              <a:t>Hazırlık kontrol listenize göre öncelikleri seçin. (Strateji ve Eylem bölümünden)</a:t>
            </a:r>
          </a:p>
          <a:p>
            <a:pPr marL="342900" indent="-342900">
              <a:buClr>
                <a:srgbClr val="62A844"/>
              </a:buClr>
              <a:buFont typeface="+mj-lt"/>
              <a:buAutoNum type="arabicPeriod"/>
            </a:pPr>
            <a:endParaRPr lang="tr-TR" sz="800" noProof="1">
              <a:solidFill>
                <a:srgbClr val="262626"/>
              </a:solidFill>
            </a:endParaRPr>
          </a:p>
          <a:p>
            <a:pPr marL="342900" indent="-342900">
              <a:buClr>
                <a:srgbClr val="62A844"/>
              </a:buClr>
              <a:buFont typeface="+mj-lt"/>
              <a:buAutoNum type="arabicPeriod"/>
            </a:pPr>
            <a:r>
              <a:rPr lang="tr-TR" sz="1600" b="1" noProof="1">
                <a:solidFill>
                  <a:srgbClr val="0289AE"/>
                </a:solidFill>
              </a:rPr>
              <a:t>Mikro Eylem Planınızı Hazırlayın </a:t>
            </a:r>
            <a:r>
              <a:rPr lang="tr-TR" sz="1600" noProof="1">
                <a:solidFill>
                  <a:srgbClr val="262626"/>
                </a:solidFill>
              </a:rPr>
              <a:t>- Her öncelik için şunları tanımlayın:</a:t>
            </a:r>
          </a:p>
          <a:p>
            <a:pPr marL="688975" indent="-285750">
              <a:buClr>
                <a:srgbClr val="62A844"/>
              </a:buClr>
              <a:buFont typeface="Arial" panose="020B0604020202020204" pitchFamily="34" charset="0"/>
              <a:buChar char="•"/>
            </a:pPr>
            <a:r>
              <a:rPr lang="tr-TR" sz="1600" noProof="1">
                <a:solidFill>
                  <a:srgbClr val="262626"/>
                </a:solidFill>
              </a:rPr>
              <a:t>Bu hafta başlayabileceğiniz basit bir eylem</a:t>
            </a:r>
          </a:p>
          <a:p>
            <a:pPr marL="688975" indent="-285750">
              <a:buClr>
                <a:srgbClr val="62A844"/>
              </a:buClr>
              <a:buFont typeface="Arial" panose="020B0604020202020204" pitchFamily="34" charset="0"/>
              <a:buChar char="•"/>
            </a:pPr>
            <a:r>
              <a:rPr lang="tr-TR" sz="1600" noProof="1">
                <a:solidFill>
                  <a:srgbClr val="262626"/>
                </a:solidFill>
              </a:rPr>
              <a:t>Dahil etmeniz gereken bir kişi</a:t>
            </a:r>
          </a:p>
          <a:p>
            <a:pPr marL="688975" indent="-285750">
              <a:buClr>
                <a:srgbClr val="62A844"/>
              </a:buClr>
              <a:buFont typeface="Arial" panose="020B0604020202020204" pitchFamily="34" charset="0"/>
              <a:buChar char="•"/>
            </a:pPr>
            <a:r>
              <a:rPr lang="tr-TR" sz="1600" noProof="1">
                <a:solidFill>
                  <a:srgbClr val="262626"/>
                </a:solidFill>
              </a:rPr>
              <a:t>Öncelikle ortadan kaldırmanız gereken bir engel</a:t>
            </a:r>
          </a:p>
          <a:p>
            <a:pPr marL="688975" indent="-285750">
              <a:buClr>
                <a:srgbClr val="62A844"/>
              </a:buClr>
              <a:buFont typeface="Arial" panose="020B0604020202020204" pitchFamily="34" charset="0"/>
              <a:buChar char="•"/>
            </a:pPr>
            <a:r>
              <a:rPr lang="tr-TR" sz="1600" noProof="1">
                <a:solidFill>
                  <a:srgbClr val="262626"/>
                </a:solidFill>
              </a:rPr>
              <a:t>Bir başarı ölçütü</a:t>
            </a:r>
          </a:p>
          <a:p>
            <a:pPr marL="688975" indent="-285750">
              <a:buClr>
                <a:srgbClr val="62A844"/>
              </a:buClr>
              <a:buFont typeface="Arial" panose="020B0604020202020204" pitchFamily="34" charset="0"/>
              <a:buChar char="•"/>
            </a:pPr>
            <a:endParaRPr lang="tr-TR" sz="800" noProof="1">
              <a:solidFill>
                <a:srgbClr val="262626"/>
              </a:solidFill>
            </a:endParaRPr>
          </a:p>
          <a:p>
            <a:pPr marL="342900" indent="-342900">
              <a:buClr>
                <a:srgbClr val="62A844"/>
              </a:buClr>
              <a:buFont typeface="+mj-lt"/>
              <a:buAutoNum type="arabicPeriod" startAt="4"/>
            </a:pPr>
            <a:r>
              <a:rPr lang="tr-TR" sz="1600" b="1" noProof="1">
                <a:solidFill>
                  <a:srgbClr val="0289AE"/>
                </a:solidFill>
              </a:rPr>
              <a:t>İletişim Mesajınızı Özetleyin </a:t>
            </a:r>
            <a:r>
              <a:rPr lang="tr-TR" sz="1600" noProof="1">
                <a:solidFill>
                  <a:srgbClr val="262626"/>
                </a:solidFill>
              </a:rPr>
              <a:t>- Ekibinize değişikliği tanıtmak için kullanacağınız kısa bir "NEDEN-önce" mesajı yazın.</a:t>
            </a:r>
          </a:p>
          <a:p>
            <a:pPr marL="342900" indent="-342900">
              <a:buClr>
                <a:srgbClr val="62A844"/>
              </a:buClr>
              <a:buFont typeface="+mj-lt"/>
              <a:buAutoNum type="arabicPeriod" startAt="4"/>
            </a:pPr>
            <a:endParaRPr lang="tr-TR" sz="800" noProof="1">
              <a:solidFill>
                <a:srgbClr val="262626"/>
              </a:solidFill>
            </a:endParaRPr>
          </a:p>
          <a:p>
            <a:pPr marL="342900" indent="-342900">
              <a:buClr>
                <a:srgbClr val="62A844"/>
              </a:buClr>
              <a:buFont typeface="+mj-lt"/>
              <a:buAutoNum type="arabicPeriod" startAt="4"/>
            </a:pPr>
            <a:r>
              <a:rPr lang="tr-TR" sz="1600" b="1" noProof="1">
                <a:solidFill>
                  <a:srgbClr val="0289AE"/>
                </a:solidFill>
              </a:rPr>
              <a:t>Örnek olacağınız bir liderlik davranışını belirtin - </a:t>
            </a:r>
            <a:r>
              <a:rPr lang="tr-TR" sz="1600" noProof="1">
                <a:solidFill>
                  <a:srgbClr val="262626"/>
                </a:solidFill>
              </a:rPr>
              <a:t>Her gün uygulayacağınız bir davranış seçin (sakinlik, merak, tutarlılık, teşvik).</a:t>
            </a:r>
          </a:p>
          <a:p>
            <a:pPr marL="342900" indent="-342900">
              <a:buClr>
                <a:srgbClr val="62A844"/>
              </a:buClr>
              <a:buFont typeface="+mj-lt"/>
              <a:buAutoNum type="arabicPeriod" startAt="4"/>
            </a:pPr>
            <a:endParaRPr lang="en-US" sz="1600" dirty="0">
              <a:solidFill>
                <a:srgbClr val="262626"/>
              </a:solidFill>
            </a:endParaRPr>
          </a:p>
        </p:txBody>
      </p:sp>
      <p:sp>
        <p:nvSpPr>
          <p:cNvPr id="7" name="Text Placeholder 11">
            <a:extLst>
              <a:ext uri="{FF2B5EF4-FFF2-40B4-BE49-F238E27FC236}">
                <a16:creationId xmlns:a16="http://schemas.microsoft.com/office/drawing/2014/main" id="{CF5A1D54-BFDB-B207-1585-C72D99B53433}"/>
              </a:ext>
            </a:extLst>
          </p:cNvPr>
          <p:cNvSpPr txBox="1">
            <a:spLocks/>
          </p:cNvSpPr>
          <p:nvPr/>
        </p:nvSpPr>
        <p:spPr>
          <a:xfrm>
            <a:off x="454695" y="394053"/>
            <a:ext cx="71131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Öğrenci/Lider Alıştırması:</a:t>
            </a:r>
          </a:p>
        </p:txBody>
      </p:sp>
      <p:cxnSp>
        <p:nvCxnSpPr>
          <p:cNvPr id="8" name="Straight Connector 7">
            <a:extLst>
              <a:ext uri="{FF2B5EF4-FFF2-40B4-BE49-F238E27FC236}">
                <a16:creationId xmlns:a16="http://schemas.microsoft.com/office/drawing/2014/main" id="{D813E932-7F25-E531-F9F1-71F0451DF3A9}"/>
              </a:ext>
            </a:extLst>
          </p:cNvPr>
          <p:cNvCxnSpPr>
            <a:cxnSpLocks/>
          </p:cNvCxnSpPr>
          <p:nvPr/>
        </p:nvCxnSpPr>
        <p:spPr>
          <a:xfrm>
            <a:off x="0" y="1115711"/>
            <a:ext cx="71665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A93E927A-597F-6AA9-E022-F8E1DA22AE39}"/>
              </a:ext>
            </a:extLst>
          </p:cNvPr>
          <p:cNvPicPr>
            <a:picLocks noChangeAspect="1"/>
          </p:cNvPicPr>
          <p:nvPr/>
        </p:nvPicPr>
        <p:blipFill>
          <a:blip>
            <a:extLst>
              <a:ext uri="{96DAC541-7B7A-43D3-8B79-37D633B846F1}">
                <asvg:svgBlip xmlns:asvg="http://schemas.microsoft.com/office/drawing/2016/SVG/main" r:embed="rId6"/>
              </a:ext>
            </a:extLst>
          </a:blip>
          <a:srcRect l="32264" t="48939" r="39869" b="38482"/>
          <a:stretch>
            <a:fillRect/>
          </a:stretch>
        </p:blipFill>
        <p:spPr>
          <a:xfrm>
            <a:off x="5458250" y="-1"/>
            <a:ext cx="6754568" cy="4317351"/>
          </a:xfrm>
          <a:prstGeom prst="rect">
            <a:avLst/>
          </a:prstGeom>
        </p:spPr>
      </p:pic>
      <p:sp>
        <p:nvSpPr>
          <p:cNvPr id="29" name="Rounded Rectangle 28">
            <a:extLst>
              <a:ext uri="{FF2B5EF4-FFF2-40B4-BE49-F238E27FC236}">
                <a16:creationId xmlns:a16="http://schemas.microsoft.com/office/drawing/2014/main" id="{E22C95B5-D1B9-4E18-1B3A-4EDE42EF388F}"/>
              </a:ext>
            </a:extLst>
          </p:cNvPr>
          <p:cNvSpPr/>
          <p:nvPr/>
        </p:nvSpPr>
        <p:spPr>
          <a:xfrm>
            <a:off x="6284480" y="3462790"/>
            <a:ext cx="5100183" cy="1984650"/>
          </a:xfrm>
          <a:prstGeom prst="roundRect">
            <a:avLst>
              <a:gd name="adj" fmla="val 7861"/>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9046318D-C949-A145-0B56-F50A61FE42BE}"/>
              </a:ext>
            </a:extLst>
          </p:cNvPr>
          <p:cNvSpPr txBox="1"/>
          <p:nvPr/>
        </p:nvSpPr>
        <p:spPr>
          <a:xfrm>
            <a:off x="6784284" y="3849373"/>
            <a:ext cx="2965057" cy="1477328"/>
          </a:xfrm>
          <a:prstGeom prst="rect">
            <a:avLst/>
          </a:prstGeom>
          <a:noFill/>
        </p:spPr>
        <p:txBody>
          <a:bodyPr wrap="square" rtlCol="0">
            <a:spAutoFit/>
          </a:bodyPr>
          <a:lstStyle/>
          <a:p>
            <a:r>
              <a:rPr lang="en-US" dirty="0">
                <a:solidFill>
                  <a:srgbClr val="262626"/>
                </a:solidFill>
              </a:rPr>
              <a:t>Modül 1’de öğrendiklerinizi kullanarak, 10–15 dakika içinde Geçiş Dönemi Lideri Eylem Planınızı oluşturun.</a:t>
            </a:r>
          </a:p>
          <a:p>
            <a:endParaRPr lang="en-US" dirty="0">
              <a:solidFill>
                <a:srgbClr val="262626"/>
              </a:solidFill>
            </a:endParaRPr>
          </a:p>
        </p:txBody>
      </p:sp>
      <p:cxnSp>
        <p:nvCxnSpPr>
          <p:cNvPr id="68" name="Straight Connector 67">
            <a:extLst>
              <a:ext uri="{FF2B5EF4-FFF2-40B4-BE49-F238E27FC236}">
                <a16:creationId xmlns:a16="http://schemas.microsoft.com/office/drawing/2014/main" id="{D50E0BA6-C4FC-B22E-99DE-CDFD36FDC2D5}"/>
              </a:ext>
            </a:extLst>
          </p:cNvPr>
          <p:cNvCxnSpPr>
            <a:cxnSpLocks/>
          </p:cNvCxnSpPr>
          <p:nvPr/>
        </p:nvCxnSpPr>
        <p:spPr>
          <a:xfrm>
            <a:off x="7166500" y="1108918"/>
            <a:ext cx="0" cy="2313289"/>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856DE22D-B3C3-7259-4086-57CCDED051F3}"/>
              </a:ext>
            </a:extLst>
          </p:cNvPr>
          <p:cNvGrpSpPr/>
          <p:nvPr/>
        </p:nvGrpSpPr>
        <p:grpSpPr>
          <a:xfrm>
            <a:off x="9690945" y="2827732"/>
            <a:ext cx="1489842" cy="1489618"/>
            <a:chOff x="2171365" y="5004772"/>
            <a:chExt cx="1489842" cy="1489618"/>
          </a:xfrm>
        </p:grpSpPr>
        <p:grpSp>
          <p:nvGrpSpPr>
            <p:cNvPr id="74" name="Group 73">
              <a:extLst>
                <a:ext uri="{FF2B5EF4-FFF2-40B4-BE49-F238E27FC236}">
                  <a16:creationId xmlns:a16="http://schemas.microsoft.com/office/drawing/2014/main" id="{C20A5DCB-61DB-68C7-8384-D8D2980FAD89}"/>
                </a:ext>
              </a:extLst>
            </p:cNvPr>
            <p:cNvGrpSpPr/>
            <p:nvPr/>
          </p:nvGrpSpPr>
          <p:grpSpPr>
            <a:xfrm>
              <a:off x="2171365" y="5004772"/>
              <a:ext cx="1489842" cy="1489618"/>
              <a:chOff x="3068464" y="1670756"/>
              <a:chExt cx="1972690" cy="1972393"/>
            </a:xfrm>
          </p:grpSpPr>
          <p:sp>
            <p:nvSpPr>
              <p:cNvPr id="90" name="Oval 89">
                <a:extLst>
                  <a:ext uri="{FF2B5EF4-FFF2-40B4-BE49-F238E27FC236}">
                    <a16:creationId xmlns:a16="http://schemas.microsoft.com/office/drawing/2014/main" id="{BCA687A0-4A4A-D3B9-7666-DBFA13B20E85}"/>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91" name="Oval 90">
                <a:extLst>
                  <a:ext uri="{FF2B5EF4-FFF2-40B4-BE49-F238E27FC236}">
                    <a16:creationId xmlns:a16="http://schemas.microsoft.com/office/drawing/2014/main" id="{396CAD9B-CFC1-E9E3-5BFD-74D7C86099A2}"/>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92" name="Graphic 26">
                <a:extLst>
                  <a:ext uri="{FF2B5EF4-FFF2-40B4-BE49-F238E27FC236}">
                    <a16:creationId xmlns:a16="http://schemas.microsoft.com/office/drawing/2014/main" id="{820E5A56-735F-6C75-E0F3-5B840E8077AD}"/>
                  </a:ext>
                </a:extLst>
              </p:cNvPr>
              <p:cNvGrpSpPr/>
              <p:nvPr/>
            </p:nvGrpSpPr>
            <p:grpSpPr>
              <a:xfrm>
                <a:off x="3068464" y="1670756"/>
                <a:ext cx="1972690" cy="1972393"/>
                <a:chOff x="1000491" y="2838436"/>
                <a:chExt cx="2183137" cy="2182809"/>
              </a:xfrm>
              <a:solidFill>
                <a:srgbClr val="62A844"/>
              </a:solidFill>
            </p:grpSpPr>
            <p:sp>
              <p:nvSpPr>
                <p:cNvPr id="93" name="Freeform 92">
                  <a:extLst>
                    <a:ext uri="{FF2B5EF4-FFF2-40B4-BE49-F238E27FC236}">
                      <a16:creationId xmlns:a16="http://schemas.microsoft.com/office/drawing/2014/main" id="{E48CDA1C-1FBF-C33D-DD08-881A0715970C}"/>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94" name="Graphic 26">
                  <a:extLst>
                    <a:ext uri="{FF2B5EF4-FFF2-40B4-BE49-F238E27FC236}">
                      <a16:creationId xmlns:a16="http://schemas.microsoft.com/office/drawing/2014/main" id="{92788AD2-A76E-8978-8568-348CD98685B5}"/>
                    </a:ext>
                  </a:extLst>
                </p:cNvPr>
                <p:cNvGrpSpPr/>
                <p:nvPr/>
              </p:nvGrpSpPr>
              <p:grpSpPr>
                <a:xfrm>
                  <a:off x="1000491" y="3920861"/>
                  <a:ext cx="2183137" cy="1100383"/>
                  <a:chOff x="1000491" y="3920861"/>
                  <a:chExt cx="2183137" cy="1100383"/>
                </a:xfrm>
                <a:grpFill/>
              </p:grpSpPr>
              <p:sp>
                <p:nvSpPr>
                  <p:cNvPr id="95" name="Freeform 94">
                    <a:extLst>
                      <a:ext uri="{FF2B5EF4-FFF2-40B4-BE49-F238E27FC236}">
                        <a16:creationId xmlns:a16="http://schemas.microsoft.com/office/drawing/2014/main" id="{BE78762C-477E-3EF8-CEAA-AAA629CD1989}"/>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96" name="Freeform 95">
                    <a:extLst>
                      <a:ext uri="{FF2B5EF4-FFF2-40B4-BE49-F238E27FC236}">
                        <a16:creationId xmlns:a16="http://schemas.microsoft.com/office/drawing/2014/main" id="{D362A3C9-7422-66F1-FE97-1DC887F445E8}"/>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97" name="Freeform 96">
                    <a:extLst>
                      <a:ext uri="{FF2B5EF4-FFF2-40B4-BE49-F238E27FC236}">
                        <a16:creationId xmlns:a16="http://schemas.microsoft.com/office/drawing/2014/main" id="{7A15A925-FFA2-CB32-1165-BF4059ACBC30}"/>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grpSp>
          <p:nvGrpSpPr>
            <p:cNvPr id="75" name="Graphic 3">
              <a:extLst>
                <a:ext uri="{FF2B5EF4-FFF2-40B4-BE49-F238E27FC236}">
                  <a16:creationId xmlns:a16="http://schemas.microsoft.com/office/drawing/2014/main" id="{75C10191-C127-3628-3D2C-D0B973F4FA8C}"/>
                </a:ext>
              </a:extLst>
            </p:cNvPr>
            <p:cNvGrpSpPr/>
            <p:nvPr/>
          </p:nvGrpSpPr>
          <p:grpSpPr>
            <a:xfrm>
              <a:off x="2575162" y="5384690"/>
              <a:ext cx="648080" cy="608095"/>
              <a:chOff x="6615628" y="2116894"/>
              <a:chExt cx="1066935" cy="1001108"/>
            </a:xfrm>
            <a:solidFill>
              <a:srgbClr val="262626"/>
            </a:solidFill>
          </p:grpSpPr>
          <p:sp>
            <p:nvSpPr>
              <p:cNvPr id="76" name="Freeform 1128">
                <a:extLst>
                  <a:ext uri="{FF2B5EF4-FFF2-40B4-BE49-F238E27FC236}">
                    <a16:creationId xmlns:a16="http://schemas.microsoft.com/office/drawing/2014/main" id="{1B7186F5-7291-00EF-9FB0-86F909C41AF7}"/>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62A844"/>
              </a:solidFill>
              <a:ln w="27426" cap="flat">
                <a:noFill/>
                <a:prstDash val="solid"/>
                <a:miter/>
              </a:ln>
            </p:spPr>
            <p:txBody>
              <a:bodyPr rtlCol="0" anchor="ctr"/>
              <a:lstStyle/>
              <a:p>
                <a:endParaRPr lang="en-US" dirty="0"/>
              </a:p>
            </p:txBody>
          </p:sp>
          <p:grpSp>
            <p:nvGrpSpPr>
              <p:cNvPr id="77" name="Graphic 3">
                <a:extLst>
                  <a:ext uri="{FF2B5EF4-FFF2-40B4-BE49-F238E27FC236}">
                    <a16:creationId xmlns:a16="http://schemas.microsoft.com/office/drawing/2014/main" id="{0D64C2EF-2068-0016-CA85-460CF60FBF22}"/>
                  </a:ext>
                </a:extLst>
              </p:cNvPr>
              <p:cNvGrpSpPr/>
              <p:nvPr/>
            </p:nvGrpSpPr>
            <p:grpSpPr>
              <a:xfrm>
                <a:off x="6615628" y="2116894"/>
                <a:ext cx="1066935" cy="1001108"/>
                <a:chOff x="6615628" y="2116894"/>
                <a:chExt cx="1066935" cy="1001108"/>
              </a:xfrm>
              <a:grpFill/>
            </p:grpSpPr>
            <p:sp>
              <p:nvSpPr>
                <p:cNvPr id="78" name="Freeform 1130">
                  <a:extLst>
                    <a:ext uri="{FF2B5EF4-FFF2-40B4-BE49-F238E27FC236}">
                      <a16:creationId xmlns:a16="http://schemas.microsoft.com/office/drawing/2014/main" id="{30ACF662-47D6-DB36-7DAA-C95031FE4964}"/>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9" name="Freeform 1131">
                  <a:extLst>
                    <a:ext uri="{FF2B5EF4-FFF2-40B4-BE49-F238E27FC236}">
                      <a16:creationId xmlns:a16="http://schemas.microsoft.com/office/drawing/2014/main" id="{83C820E8-C2AA-0D0C-9211-248159002062}"/>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0" name="Freeform 1132">
                  <a:extLst>
                    <a:ext uri="{FF2B5EF4-FFF2-40B4-BE49-F238E27FC236}">
                      <a16:creationId xmlns:a16="http://schemas.microsoft.com/office/drawing/2014/main" id="{1C10D905-07C4-34C0-EF2D-883C077CDB1F}"/>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81" name="Freeform 1133">
                  <a:extLst>
                    <a:ext uri="{FF2B5EF4-FFF2-40B4-BE49-F238E27FC236}">
                      <a16:creationId xmlns:a16="http://schemas.microsoft.com/office/drawing/2014/main" id="{8847259C-3E0D-7428-5905-943F40846595}"/>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82" name="Freeform 1134">
                  <a:extLst>
                    <a:ext uri="{FF2B5EF4-FFF2-40B4-BE49-F238E27FC236}">
                      <a16:creationId xmlns:a16="http://schemas.microsoft.com/office/drawing/2014/main" id="{FA64D303-3E32-3A2A-A417-0744F9B241FA}"/>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83" name="Freeform 1135">
                  <a:extLst>
                    <a:ext uri="{FF2B5EF4-FFF2-40B4-BE49-F238E27FC236}">
                      <a16:creationId xmlns:a16="http://schemas.microsoft.com/office/drawing/2014/main" id="{C08F09EB-1DE8-0E8E-CD07-021EB076595A}"/>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84" name="Freeform 1136">
                  <a:extLst>
                    <a:ext uri="{FF2B5EF4-FFF2-40B4-BE49-F238E27FC236}">
                      <a16:creationId xmlns:a16="http://schemas.microsoft.com/office/drawing/2014/main" id="{955B7DD4-C1BF-BA7A-EA5F-BE250825A0C5}"/>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85" name="Freeform 1137">
                  <a:extLst>
                    <a:ext uri="{FF2B5EF4-FFF2-40B4-BE49-F238E27FC236}">
                      <a16:creationId xmlns:a16="http://schemas.microsoft.com/office/drawing/2014/main" id="{22902837-C8AD-C149-A199-AE22B0000F34}"/>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86" name="Freeform 1138">
                  <a:extLst>
                    <a:ext uri="{FF2B5EF4-FFF2-40B4-BE49-F238E27FC236}">
                      <a16:creationId xmlns:a16="http://schemas.microsoft.com/office/drawing/2014/main" id="{BE3B3104-10E1-C68F-157E-6EF55C6E270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87" name="Freeform 1139">
                  <a:extLst>
                    <a:ext uri="{FF2B5EF4-FFF2-40B4-BE49-F238E27FC236}">
                      <a16:creationId xmlns:a16="http://schemas.microsoft.com/office/drawing/2014/main" id="{E45959D1-673E-46A7-AACE-C301FAB75AAE}"/>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88" name="Freeform 1140">
                  <a:extLst>
                    <a:ext uri="{FF2B5EF4-FFF2-40B4-BE49-F238E27FC236}">
                      <a16:creationId xmlns:a16="http://schemas.microsoft.com/office/drawing/2014/main" id="{77D4C66C-4C6F-92E2-81C7-2D66E1D2C239}"/>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89" name="Freeform 1141">
                  <a:extLst>
                    <a:ext uri="{FF2B5EF4-FFF2-40B4-BE49-F238E27FC236}">
                      <a16:creationId xmlns:a16="http://schemas.microsoft.com/office/drawing/2014/main" id="{2AC96EBB-2567-60DB-2CC0-C4E4927A872C}"/>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grpSp>
      <p:sp>
        <p:nvSpPr>
          <p:cNvPr id="105" name="Rectangle 104">
            <a:extLst>
              <a:ext uri="{FF2B5EF4-FFF2-40B4-BE49-F238E27FC236}">
                <a16:creationId xmlns:a16="http://schemas.microsoft.com/office/drawing/2014/main" id="{D1116686-D90E-B685-3490-B9DE59A285E9}"/>
              </a:ext>
            </a:extLst>
          </p:cNvPr>
          <p:cNvSpPr/>
          <p:nvPr/>
        </p:nvSpPr>
        <p:spPr>
          <a:xfrm>
            <a:off x="7084995" y="2558005"/>
            <a:ext cx="196770" cy="3009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105">
            <a:extLst>
              <a:ext uri="{FF2B5EF4-FFF2-40B4-BE49-F238E27FC236}">
                <a16:creationId xmlns:a16="http://schemas.microsoft.com/office/drawing/2014/main" id="{62B44B38-E403-CBBD-872C-66EA099FE073}"/>
              </a:ext>
            </a:extLst>
          </p:cNvPr>
          <p:cNvSpPr/>
          <p:nvPr/>
        </p:nvSpPr>
        <p:spPr>
          <a:xfrm rot="16200000">
            <a:off x="7006957" y="2347396"/>
            <a:ext cx="319087" cy="533400"/>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w="9525" cap="flat">
            <a:noFill/>
            <a:prstDash val="solid"/>
            <a:miter/>
          </a:ln>
        </p:spPr>
        <p:txBody>
          <a:bodyPr/>
          <a:lstStyle/>
          <a:p>
            <a:endParaRPr lang="en-IE"/>
          </a:p>
        </p:txBody>
      </p:sp>
    </p:spTree>
    <p:extLst>
      <p:ext uri="{BB962C8B-B14F-4D97-AF65-F5344CB8AC3E}">
        <p14:creationId xmlns:p14="http://schemas.microsoft.com/office/powerpoint/2010/main" val="32558802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E92A4-B3C6-8014-B874-D4AB69B4717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9448762-F5F6-1814-E00E-16C0F3BC0CB6}"/>
              </a:ext>
            </a:extLst>
          </p:cNvPr>
          <p:cNvSpPr/>
          <p:nvPr/>
        </p:nvSpPr>
        <p:spPr>
          <a:xfrm>
            <a:off x="8229" y="4417328"/>
            <a:ext cx="12183771" cy="2440672"/>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477CE6F3-71DD-FC58-4134-D1A66DC225A3}"/>
              </a:ext>
            </a:extLst>
          </p:cNvPr>
          <p:cNvPicPr>
            <a:picLocks noChangeAspect="1"/>
          </p:cNvPicPr>
          <p:nvPr/>
        </p:nvPicPr>
        <p:blipFill>
          <a:blip>
            <a:extLst>
              <a:ext uri="{96DAC541-7B7A-43D3-8B79-37D633B846F1}">
                <asvg:svgBlip xmlns:asvg="http://schemas.microsoft.com/office/drawing/2016/SVG/main" r:embed="rId3"/>
              </a:ext>
            </a:extLst>
          </a:blip>
          <a:srcRect l="25283" t="43230" r="37152" b="48647"/>
          <a:stretch>
            <a:fillRect/>
          </a:stretch>
        </p:blipFill>
        <p:spPr>
          <a:xfrm rot="10800000">
            <a:off x="-3" y="4417326"/>
            <a:ext cx="7863842" cy="2407667"/>
          </a:xfrm>
          <a:prstGeom prst="rect">
            <a:avLst/>
          </a:prstGeom>
        </p:spPr>
      </p:pic>
      <p:sp>
        <p:nvSpPr>
          <p:cNvPr id="4" name="Text Placeholder 11">
            <a:extLst>
              <a:ext uri="{FF2B5EF4-FFF2-40B4-BE49-F238E27FC236}">
                <a16:creationId xmlns:a16="http://schemas.microsoft.com/office/drawing/2014/main" id="{45CDD79F-1292-382A-5860-88EDA535DEF5}"/>
              </a:ext>
            </a:extLst>
          </p:cNvPr>
          <p:cNvSpPr txBox="1">
            <a:spLocks/>
          </p:cNvSpPr>
          <p:nvPr/>
        </p:nvSpPr>
        <p:spPr>
          <a:xfrm>
            <a:off x="-4" y="225265"/>
            <a:ext cx="846024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Sonuç… Dönüşümün Lideri Olmak</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63365533-D9E1-F929-3A26-5E7296E722FD}"/>
              </a:ext>
            </a:extLst>
          </p:cNvPr>
          <p:cNvCxnSpPr>
            <a:cxnSpLocks/>
          </p:cNvCxnSpPr>
          <p:nvPr/>
        </p:nvCxnSpPr>
        <p:spPr>
          <a:xfrm>
            <a:off x="0" y="933464"/>
            <a:ext cx="932919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72541592-A770-8736-2454-4FDA6C9C7842}"/>
              </a:ext>
            </a:extLst>
          </p:cNvPr>
          <p:cNvPicPr>
            <a:picLocks noChangeAspect="1"/>
          </p:cNvPicPr>
          <p:nvPr/>
        </p:nvPicPr>
        <p:blipFill>
          <a:blip>
            <a:extLst>
              <a:ext uri="{96DAC541-7B7A-43D3-8B79-37D633B846F1}">
                <asvg:svgBlip xmlns:asvg="http://schemas.microsoft.com/office/drawing/2016/SVG/main" r:embed="rId3"/>
              </a:ext>
            </a:extLst>
          </a:blip>
          <a:srcRect l="28488" t="43716" r="43645" b="39771"/>
          <a:stretch>
            <a:fillRect/>
          </a:stretch>
        </p:blipFill>
        <p:spPr>
          <a:xfrm>
            <a:off x="7106653" y="0"/>
            <a:ext cx="5085347" cy="4266689"/>
          </a:xfrm>
          <a:prstGeom prst="rect">
            <a:avLst/>
          </a:prstGeom>
        </p:spPr>
      </p:pic>
      <p:sp>
        <p:nvSpPr>
          <p:cNvPr id="14" name="Rectangle 30">
            <a:extLst>
              <a:ext uri="{FF2B5EF4-FFF2-40B4-BE49-F238E27FC236}">
                <a16:creationId xmlns:a16="http://schemas.microsoft.com/office/drawing/2014/main" id="{C99F4521-392A-F0FA-A2E3-C555C1E08F36}"/>
              </a:ext>
            </a:extLst>
          </p:cNvPr>
          <p:cNvSpPr/>
          <p:nvPr/>
        </p:nvSpPr>
        <p:spPr>
          <a:xfrm flipH="1">
            <a:off x="302644" y="1145712"/>
            <a:ext cx="9605444" cy="3077766"/>
          </a:xfrm>
          <a:prstGeom prst="rect">
            <a:avLst/>
          </a:prstGeom>
        </p:spPr>
        <p:txBody>
          <a:bodyPr wrap="square">
            <a:spAutoFit/>
          </a:bodyPr>
          <a:lstStyle/>
          <a:p>
            <a:r>
              <a:rPr lang="tr-TR" sz="2000" b="1" noProof="1">
                <a:solidFill>
                  <a:srgbClr val="0289AE"/>
                </a:solidFill>
              </a:rPr>
              <a:t>Konaklama sektörü gelişirken, liderler gerçek değişimi yaratır.</a:t>
            </a:r>
          </a:p>
          <a:p>
            <a:r>
              <a:rPr lang="tr-TR" sz="2000" b="1" noProof="1">
                <a:solidFill>
                  <a:srgbClr val="0289AE"/>
                </a:solidFill>
              </a:rPr>
              <a:t>Bu modülü tamamlayarak şunları öğrendiniz:</a:t>
            </a:r>
          </a:p>
          <a:p>
            <a:endParaRPr lang="tr-TR" sz="800" b="1" noProof="1">
              <a:solidFill>
                <a:srgbClr val="0289AE"/>
              </a:solidFill>
            </a:endParaRPr>
          </a:p>
          <a:p>
            <a:pPr marL="342900" indent="-342900">
              <a:buClr>
                <a:srgbClr val="62A844"/>
              </a:buClr>
              <a:buFont typeface="Wingdings" pitchFamily="2" charset="2"/>
              <a:buChar char="ü"/>
            </a:pPr>
            <a:r>
              <a:rPr lang="tr-TR" noProof="1">
                <a:solidFill>
                  <a:srgbClr val="262626"/>
                </a:solidFill>
              </a:rPr>
              <a:t>Yeşil ve Dijital Dönüşümün itici güçlerini anlamak</a:t>
            </a:r>
          </a:p>
          <a:p>
            <a:pPr marL="342900" indent="-342900">
              <a:buClr>
                <a:srgbClr val="62A844"/>
              </a:buClr>
              <a:buFont typeface="Wingdings" pitchFamily="2" charset="2"/>
              <a:buChar char="ü"/>
            </a:pPr>
            <a:r>
              <a:rPr lang="tr-TR" noProof="1">
                <a:solidFill>
                  <a:srgbClr val="262626"/>
                </a:solidFill>
              </a:rPr>
              <a:t>Değişim için net bir vizyon ve amaç iletmek</a:t>
            </a:r>
          </a:p>
          <a:p>
            <a:pPr marL="342900" indent="-342900">
              <a:buClr>
                <a:srgbClr val="62A844"/>
              </a:buClr>
              <a:buFont typeface="Wingdings" pitchFamily="2" charset="2"/>
              <a:buChar char="ü"/>
            </a:pPr>
            <a:r>
              <a:rPr lang="tr-TR" noProof="1">
                <a:solidFill>
                  <a:srgbClr val="262626"/>
                </a:solidFill>
              </a:rPr>
              <a:t>Merak, destek ve tutarlılıkla ekibinizi yönetmek</a:t>
            </a:r>
          </a:p>
          <a:p>
            <a:pPr marL="342900" indent="-342900">
              <a:buClr>
                <a:srgbClr val="62A844"/>
              </a:buClr>
              <a:buFont typeface="Wingdings" pitchFamily="2" charset="2"/>
              <a:buChar char="ü"/>
            </a:pPr>
            <a:r>
              <a:rPr lang="tr-TR" noProof="1">
                <a:solidFill>
                  <a:srgbClr val="262626"/>
                </a:solidFill>
              </a:rPr>
              <a:t>İlerlemeyi engelleyen engelleri ortadan kaldırmak</a:t>
            </a:r>
          </a:p>
          <a:p>
            <a:pPr marL="342900" indent="-342900">
              <a:buClr>
                <a:srgbClr val="62A844"/>
              </a:buClr>
              <a:buFont typeface="Wingdings" pitchFamily="2" charset="2"/>
              <a:buChar char="ü"/>
            </a:pPr>
            <a:r>
              <a:rPr lang="tr-TR" noProof="1">
                <a:solidFill>
                  <a:srgbClr val="262626"/>
                </a:solidFill>
              </a:rPr>
              <a:t>Sürdürülebilirlik ve dijitalleşmeyi günlük işlerin bir parçası haline getiren basit sistemler oluşturmak</a:t>
            </a:r>
          </a:p>
          <a:p>
            <a:pPr marL="342900" indent="-342900">
              <a:buClr>
                <a:srgbClr val="62A844"/>
              </a:buClr>
              <a:buFont typeface="Wingdings" pitchFamily="2" charset="2"/>
              <a:buChar char="ü"/>
            </a:pPr>
            <a:r>
              <a:rPr lang="tr-TR" noProof="1">
                <a:solidFill>
                  <a:srgbClr val="262626"/>
                </a:solidFill>
              </a:rPr>
              <a:t>İşletmenizin genelinde işbirliğini, iletişimini ve kültürünü güçlendirmek</a:t>
            </a:r>
          </a:p>
          <a:p>
            <a:endParaRPr lang="en-IE" sz="2000" dirty="0">
              <a:solidFill>
                <a:srgbClr val="262626"/>
              </a:solidFill>
            </a:endParaRPr>
          </a:p>
        </p:txBody>
      </p:sp>
      <p:sp>
        <p:nvSpPr>
          <p:cNvPr id="17" name="Speech Bubble: Rectangle with Corners Rounded 6">
            <a:extLst>
              <a:ext uri="{FF2B5EF4-FFF2-40B4-BE49-F238E27FC236}">
                <a16:creationId xmlns:a16="http://schemas.microsoft.com/office/drawing/2014/main" id="{59016E90-582E-F8F2-8C2A-631BBD6F2E15}"/>
              </a:ext>
            </a:extLst>
          </p:cNvPr>
          <p:cNvSpPr/>
          <p:nvPr/>
        </p:nvSpPr>
        <p:spPr>
          <a:xfrm>
            <a:off x="3391382" y="4818292"/>
            <a:ext cx="8333772" cy="1500409"/>
          </a:xfrm>
          <a:prstGeom prst="wedgeRoundRectCallout">
            <a:avLst>
              <a:gd name="adj1" fmla="val -57844"/>
              <a:gd name="adj2" fmla="val -55948"/>
              <a:gd name="adj3" fmla="val 16667"/>
            </a:avLst>
          </a:prstGeom>
          <a:solidFill>
            <a:schemeClr val="bg1"/>
          </a:solidFill>
          <a:ln>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i="1" dirty="0">
                <a:solidFill>
                  <a:srgbClr val="262626"/>
                </a:solidFill>
              </a:rPr>
              <a:t>Küçük eylemlerin tutarlı bir şekilde tekrarlanması dönüşümü yaratır.</a:t>
            </a:r>
            <a:br>
              <a:rPr lang="en-US" sz="2200" dirty="0">
                <a:solidFill>
                  <a:srgbClr val="262626"/>
                </a:solidFill>
              </a:rPr>
            </a:br>
            <a:r>
              <a:rPr lang="en-US" sz="2200" dirty="0">
                <a:solidFill>
                  <a:srgbClr val="262626"/>
                </a:solidFill>
              </a:rPr>
              <a:t>Bir adımla başlayın. Amaç odaklı liderlik yapın. Ekibinizi de yanınıza alın</a:t>
            </a:r>
            <a:endParaRPr lang="en-IE" sz="2200" dirty="0">
              <a:solidFill>
                <a:srgbClr val="262626"/>
              </a:solidFill>
            </a:endParaRPr>
          </a:p>
        </p:txBody>
      </p:sp>
      <p:grpSp>
        <p:nvGrpSpPr>
          <p:cNvPr id="19" name="Graphic 3">
            <a:extLst>
              <a:ext uri="{FF2B5EF4-FFF2-40B4-BE49-F238E27FC236}">
                <a16:creationId xmlns:a16="http://schemas.microsoft.com/office/drawing/2014/main" id="{79EF4EA5-81AF-B30C-76C0-04765962A407}"/>
              </a:ext>
            </a:extLst>
          </p:cNvPr>
          <p:cNvGrpSpPr/>
          <p:nvPr/>
        </p:nvGrpSpPr>
        <p:grpSpPr>
          <a:xfrm>
            <a:off x="922809" y="5081540"/>
            <a:ext cx="1222323" cy="1112247"/>
            <a:chOff x="2694219" y="430095"/>
            <a:chExt cx="1090872" cy="1093052"/>
          </a:xfrm>
          <a:solidFill>
            <a:schemeClr val="bg1"/>
          </a:solidFill>
        </p:grpSpPr>
        <p:sp>
          <p:nvSpPr>
            <p:cNvPr id="20" name="Freeform 1017">
              <a:extLst>
                <a:ext uri="{FF2B5EF4-FFF2-40B4-BE49-F238E27FC236}">
                  <a16:creationId xmlns:a16="http://schemas.microsoft.com/office/drawing/2014/main" id="{5271B9BF-5F37-6D69-0650-C3A1BAD75CAC}"/>
                </a:ext>
              </a:extLst>
            </p:cNvPr>
            <p:cNvSpPr/>
            <p:nvPr/>
          </p:nvSpPr>
          <p:spPr>
            <a:xfrm>
              <a:off x="2871751" y="430095"/>
              <a:ext cx="740547" cy="743288"/>
            </a:xfrm>
            <a:custGeom>
              <a:avLst/>
              <a:gdLst>
                <a:gd name="connsiteX0" fmla="*/ 52112 w 740547"/>
                <a:gd name="connsiteY0" fmla="*/ 458041 h 743288"/>
                <a:gd name="connsiteX1" fmla="*/ 85025 w 740547"/>
                <a:gd name="connsiteY1" fmla="*/ 534839 h 743288"/>
                <a:gd name="connsiteX2" fmla="*/ 95997 w 740547"/>
                <a:gd name="connsiteY2" fmla="*/ 619864 h 743288"/>
                <a:gd name="connsiteX3" fmla="*/ 123425 w 740547"/>
                <a:gd name="connsiteY3" fmla="*/ 647292 h 743288"/>
                <a:gd name="connsiteX4" fmla="*/ 208450 w 740547"/>
                <a:gd name="connsiteY4" fmla="*/ 658263 h 743288"/>
                <a:gd name="connsiteX5" fmla="*/ 285247 w 740547"/>
                <a:gd name="connsiteY5" fmla="*/ 691176 h 743288"/>
                <a:gd name="connsiteX6" fmla="*/ 351074 w 740547"/>
                <a:gd name="connsiteY6" fmla="*/ 743289 h 743288"/>
                <a:gd name="connsiteX7" fmla="*/ 389473 w 740547"/>
                <a:gd name="connsiteY7" fmla="*/ 743289 h 743288"/>
                <a:gd name="connsiteX8" fmla="*/ 455299 w 740547"/>
                <a:gd name="connsiteY8" fmla="*/ 691176 h 743288"/>
                <a:gd name="connsiteX9" fmla="*/ 532096 w 740547"/>
                <a:gd name="connsiteY9" fmla="*/ 658263 h 743288"/>
                <a:gd name="connsiteX10" fmla="*/ 617123 w 740547"/>
                <a:gd name="connsiteY10" fmla="*/ 647292 h 743288"/>
                <a:gd name="connsiteX11" fmla="*/ 644550 w 740547"/>
                <a:gd name="connsiteY11" fmla="*/ 619864 h 743288"/>
                <a:gd name="connsiteX12" fmla="*/ 655520 w 740547"/>
                <a:gd name="connsiteY12" fmla="*/ 534839 h 743288"/>
                <a:gd name="connsiteX13" fmla="*/ 688434 w 740547"/>
                <a:gd name="connsiteY13" fmla="*/ 458041 h 743288"/>
                <a:gd name="connsiteX14" fmla="*/ 740547 w 740547"/>
                <a:gd name="connsiteY14" fmla="*/ 392215 h 743288"/>
                <a:gd name="connsiteX15" fmla="*/ 740547 w 740547"/>
                <a:gd name="connsiteY15" fmla="*/ 351074 h 743288"/>
                <a:gd name="connsiteX16" fmla="*/ 688434 w 740547"/>
                <a:gd name="connsiteY16" fmla="*/ 285247 h 743288"/>
                <a:gd name="connsiteX17" fmla="*/ 655520 w 740547"/>
                <a:gd name="connsiteY17" fmla="*/ 208450 h 743288"/>
                <a:gd name="connsiteX18" fmla="*/ 644550 w 740547"/>
                <a:gd name="connsiteY18" fmla="*/ 123424 h 743288"/>
                <a:gd name="connsiteX19" fmla="*/ 617123 w 740547"/>
                <a:gd name="connsiteY19" fmla="*/ 95997 h 743288"/>
                <a:gd name="connsiteX20" fmla="*/ 532096 w 740547"/>
                <a:gd name="connsiteY20" fmla="*/ 85026 h 743288"/>
                <a:gd name="connsiteX21" fmla="*/ 455299 w 740547"/>
                <a:gd name="connsiteY21" fmla="*/ 52113 h 743288"/>
                <a:gd name="connsiteX22" fmla="*/ 389473 w 740547"/>
                <a:gd name="connsiteY22" fmla="*/ 0 h 743288"/>
                <a:gd name="connsiteX23" fmla="*/ 351074 w 740547"/>
                <a:gd name="connsiteY23" fmla="*/ 0 h 743288"/>
                <a:gd name="connsiteX24" fmla="*/ 285247 w 740547"/>
                <a:gd name="connsiteY24" fmla="*/ 52113 h 743288"/>
                <a:gd name="connsiteX25" fmla="*/ 208450 w 740547"/>
                <a:gd name="connsiteY25" fmla="*/ 85026 h 743288"/>
                <a:gd name="connsiteX26" fmla="*/ 123425 w 740547"/>
                <a:gd name="connsiteY26" fmla="*/ 95997 h 743288"/>
                <a:gd name="connsiteX27" fmla="*/ 95997 w 740547"/>
                <a:gd name="connsiteY27" fmla="*/ 123424 h 743288"/>
                <a:gd name="connsiteX28" fmla="*/ 85025 w 740547"/>
                <a:gd name="connsiteY28" fmla="*/ 208450 h 743288"/>
                <a:gd name="connsiteX29" fmla="*/ 52112 w 740547"/>
                <a:gd name="connsiteY29" fmla="*/ 285247 h 743288"/>
                <a:gd name="connsiteX30" fmla="*/ 0 w 740547"/>
                <a:gd name="connsiteY30" fmla="*/ 351074 h 743288"/>
                <a:gd name="connsiteX31" fmla="*/ 0 w 740547"/>
                <a:gd name="connsiteY31" fmla="*/ 389472 h 743288"/>
                <a:gd name="connsiteX32" fmla="*/ 52112 w 740547"/>
                <a:gd name="connsiteY32" fmla="*/ 458041 h 743288"/>
                <a:gd name="connsiteX33" fmla="*/ 52112 w 740547"/>
                <a:gd name="connsiteY33" fmla="*/ 458041 h 743288"/>
                <a:gd name="connsiteX34" fmla="*/ 30170 w 740547"/>
                <a:gd name="connsiteY34" fmla="*/ 351074 h 743288"/>
                <a:gd name="connsiteX35" fmla="*/ 57597 w 740547"/>
                <a:gd name="connsiteY35" fmla="*/ 315418 h 743288"/>
                <a:gd name="connsiteX36" fmla="*/ 79539 w 740547"/>
                <a:gd name="connsiteY36" fmla="*/ 293475 h 743288"/>
                <a:gd name="connsiteX37" fmla="*/ 109711 w 740547"/>
                <a:gd name="connsiteY37" fmla="*/ 222164 h 743288"/>
                <a:gd name="connsiteX38" fmla="*/ 109711 w 740547"/>
                <a:gd name="connsiteY38" fmla="*/ 189251 h 743288"/>
                <a:gd name="connsiteX39" fmla="*/ 115197 w 740547"/>
                <a:gd name="connsiteY39" fmla="*/ 145366 h 743288"/>
                <a:gd name="connsiteX40" fmla="*/ 142624 w 740547"/>
                <a:gd name="connsiteY40" fmla="*/ 117939 h 743288"/>
                <a:gd name="connsiteX41" fmla="*/ 186508 w 740547"/>
                <a:gd name="connsiteY41" fmla="*/ 112453 h 743288"/>
                <a:gd name="connsiteX42" fmla="*/ 219421 w 740547"/>
                <a:gd name="connsiteY42" fmla="*/ 112453 h 743288"/>
                <a:gd name="connsiteX43" fmla="*/ 290733 w 740547"/>
                <a:gd name="connsiteY43" fmla="*/ 82283 h 743288"/>
                <a:gd name="connsiteX44" fmla="*/ 312674 w 740547"/>
                <a:gd name="connsiteY44" fmla="*/ 60341 h 743288"/>
                <a:gd name="connsiteX45" fmla="*/ 348332 w 740547"/>
                <a:gd name="connsiteY45" fmla="*/ 32913 h 743288"/>
                <a:gd name="connsiteX46" fmla="*/ 386730 w 740547"/>
                <a:gd name="connsiteY46" fmla="*/ 32913 h 743288"/>
                <a:gd name="connsiteX47" fmla="*/ 422385 w 740547"/>
                <a:gd name="connsiteY47" fmla="*/ 60341 h 743288"/>
                <a:gd name="connsiteX48" fmla="*/ 444329 w 740547"/>
                <a:gd name="connsiteY48" fmla="*/ 82283 h 743288"/>
                <a:gd name="connsiteX49" fmla="*/ 515640 w 740547"/>
                <a:gd name="connsiteY49" fmla="*/ 112453 h 743288"/>
                <a:gd name="connsiteX50" fmla="*/ 548553 w 740547"/>
                <a:gd name="connsiteY50" fmla="*/ 112453 h 743288"/>
                <a:gd name="connsiteX51" fmla="*/ 592437 w 740547"/>
                <a:gd name="connsiteY51" fmla="*/ 117939 h 743288"/>
                <a:gd name="connsiteX52" fmla="*/ 619865 w 740547"/>
                <a:gd name="connsiteY52" fmla="*/ 145366 h 743288"/>
                <a:gd name="connsiteX53" fmla="*/ 625351 w 740547"/>
                <a:gd name="connsiteY53" fmla="*/ 189251 h 743288"/>
                <a:gd name="connsiteX54" fmla="*/ 625351 w 740547"/>
                <a:gd name="connsiteY54" fmla="*/ 222164 h 743288"/>
                <a:gd name="connsiteX55" fmla="*/ 655520 w 740547"/>
                <a:gd name="connsiteY55" fmla="*/ 293475 h 743288"/>
                <a:gd name="connsiteX56" fmla="*/ 677464 w 740547"/>
                <a:gd name="connsiteY56" fmla="*/ 315418 h 743288"/>
                <a:gd name="connsiteX57" fmla="*/ 704892 w 740547"/>
                <a:gd name="connsiteY57" fmla="*/ 348331 h 743288"/>
                <a:gd name="connsiteX58" fmla="*/ 704892 w 740547"/>
                <a:gd name="connsiteY58" fmla="*/ 389472 h 743288"/>
                <a:gd name="connsiteX59" fmla="*/ 677464 w 740547"/>
                <a:gd name="connsiteY59" fmla="*/ 422385 h 743288"/>
                <a:gd name="connsiteX60" fmla="*/ 655520 w 740547"/>
                <a:gd name="connsiteY60" fmla="*/ 444327 h 743288"/>
                <a:gd name="connsiteX61" fmla="*/ 625351 w 740547"/>
                <a:gd name="connsiteY61" fmla="*/ 515639 h 743288"/>
                <a:gd name="connsiteX62" fmla="*/ 625351 w 740547"/>
                <a:gd name="connsiteY62" fmla="*/ 548552 h 743288"/>
                <a:gd name="connsiteX63" fmla="*/ 619865 w 740547"/>
                <a:gd name="connsiteY63" fmla="*/ 592437 h 743288"/>
                <a:gd name="connsiteX64" fmla="*/ 592437 w 740547"/>
                <a:gd name="connsiteY64" fmla="*/ 619864 h 743288"/>
                <a:gd name="connsiteX65" fmla="*/ 548553 w 740547"/>
                <a:gd name="connsiteY65" fmla="*/ 625350 h 743288"/>
                <a:gd name="connsiteX66" fmla="*/ 515640 w 740547"/>
                <a:gd name="connsiteY66" fmla="*/ 625350 h 743288"/>
                <a:gd name="connsiteX67" fmla="*/ 444329 w 740547"/>
                <a:gd name="connsiteY67" fmla="*/ 655520 h 743288"/>
                <a:gd name="connsiteX68" fmla="*/ 422385 w 740547"/>
                <a:gd name="connsiteY68" fmla="*/ 677462 h 743288"/>
                <a:gd name="connsiteX69" fmla="*/ 386730 w 740547"/>
                <a:gd name="connsiteY69" fmla="*/ 704890 h 743288"/>
                <a:gd name="connsiteX70" fmla="*/ 348332 w 740547"/>
                <a:gd name="connsiteY70" fmla="*/ 704890 h 743288"/>
                <a:gd name="connsiteX71" fmla="*/ 312674 w 740547"/>
                <a:gd name="connsiteY71" fmla="*/ 677462 h 743288"/>
                <a:gd name="connsiteX72" fmla="*/ 290733 w 740547"/>
                <a:gd name="connsiteY72" fmla="*/ 655520 h 743288"/>
                <a:gd name="connsiteX73" fmla="*/ 219421 w 740547"/>
                <a:gd name="connsiteY73" fmla="*/ 625350 h 743288"/>
                <a:gd name="connsiteX74" fmla="*/ 186508 w 740547"/>
                <a:gd name="connsiteY74" fmla="*/ 625350 h 743288"/>
                <a:gd name="connsiteX75" fmla="*/ 142624 w 740547"/>
                <a:gd name="connsiteY75" fmla="*/ 619864 h 743288"/>
                <a:gd name="connsiteX76" fmla="*/ 115197 w 740547"/>
                <a:gd name="connsiteY76" fmla="*/ 592437 h 743288"/>
                <a:gd name="connsiteX77" fmla="*/ 109711 w 740547"/>
                <a:gd name="connsiteY77" fmla="*/ 548552 h 743288"/>
                <a:gd name="connsiteX78" fmla="*/ 109711 w 740547"/>
                <a:gd name="connsiteY78" fmla="*/ 515639 h 743288"/>
                <a:gd name="connsiteX79" fmla="*/ 79539 w 740547"/>
                <a:gd name="connsiteY79" fmla="*/ 444327 h 743288"/>
                <a:gd name="connsiteX80" fmla="*/ 57597 w 740547"/>
                <a:gd name="connsiteY80" fmla="*/ 422385 h 743288"/>
                <a:gd name="connsiteX81" fmla="*/ 30170 w 740547"/>
                <a:gd name="connsiteY81" fmla="*/ 386729 h 743288"/>
                <a:gd name="connsiteX82" fmla="*/ 30170 w 740547"/>
                <a:gd name="connsiteY82" fmla="*/ 351074 h 743288"/>
                <a:gd name="connsiteX83" fmla="*/ 30170 w 740547"/>
                <a:gd name="connsiteY83" fmla="*/ 351074 h 74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740547" h="743288">
                  <a:moveTo>
                    <a:pt x="52112" y="458041"/>
                  </a:moveTo>
                  <a:cubicBezTo>
                    <a:pt x="60341" y="485469"/>
                    <a:pt x="71311" y="510154"/>
                    <a:pt x="85025" y="534839"/>
                  </a:cubicBezTo>
                  <a:cubicBezTo>
                    <a:pt x="68569" y="562266"/>
                    <a:pt x="74055" y="595179"/>
                    <a:pt x="95997" y="619864"/>
                  </a:cubicBezTo>
                  <a:lnTo>
                    <a:pt x="123425" y="647292"/>
                  </a:lnTo>
                  <a:cubicBezTo>
                    <a:pt x="145366" y="669234"/>
                    <a:pt x="181022" y="674719"/>
                    <a:pt x="208450" y="658263"/>
                  </a:cubicBezTo>
                  <a:cubicBezTo>
                    <a:pt x="233135" y="671977"/>
                    <a:pt x="257819" y="682948"/>
                    <a:pt x="285247" y="691176"/>
                  </a:cubicBezTo>
                  <a:cubicBezTo>
                    <a:pt x="293476" y="721347"/>
                    <a:pt x="320904" y="743289"/>
                    <a:pt x="351074" y="743289"/>
                  </a:cubicBezTo>
                  <a:lnTo>
                    <a:pt x="389473" y="743289"/>
                  </a:lnTo>
                  <a:cubicBezTo>
                    <a:pt x="422385" y="743289"/>
                    <a:pt x="449813" y="721347"/>
                    <a:pt x="455299" y="691176"/>
                  </a:cubicBezTo>
                  <a:cubicBezTo>
                    <a:pt x="482726" y="682948"/>
                    <a:pt x="507412" y="671977"/>
                    <a:pt x="532096" y="658263"/>
                  </a:cubicBezTo>
                  <a:cubicBezTo>
                    <a:pt x="559524" y="674719"/>
                    <a:pt x="592437" y="669234"/>
                    <a:pt x="617123" y="647292"/>
                  </a:cubicBezTo>
                  <a:lnTo>
                    <a:pt x="644550" y="619864"/>
                  </a:lnTo>
                  <a:cubicBezTo>
                    <a:pt x="666492" y="597922"/>
                    <a:pt x="671978" y="562266"/>
                    <a:pt x="655520" y="534839"/>
                  </a:cubicBezTo>
                  <a:cubicBezTo>
                    <a:pt x="669234" y="510154"/>
                    <a:pt x="680206" y="485469"/>
                    <a:pt x="688434" y="458041"/>
                  </a:cubicBezTo>
                  <a:cubicBezTo>
                    <a:pt x="718605" y="449813"/>
                    <a:pt x="740547" y="425128"/>
                    <a:pt x="740547" y="392215"/>
                  </a:cubicBezTo>
                  <a:lnTo>
                    <a:pt x="740547" y="351074"/>
                  </a:lnTo>
                  <a:cubicBezTo>
                    <a:pt x="740547" y="320903"/>
                    <a:pt x="718605" y="293475"/>
                    <a:pt x="688434" y="285247"/>
                  </a:cubicBezTo>
                  <a:cubicBezTo>
                    <a:pt x="680206" y="257820"/>
                    <a:pt x="669234" y="233135"/>
                    <a:pt x="655520" y="208450"/>
                  </a:cubicBezTo>
                  <a:cubicBezTo>
                    <a:pt x="671978" y="181022"/>
                    <a:pt x="666492" y="148109"/>
                    <a:pt x="644550" y="123424"/>
                  </a:cubicBezTo>
                  <a:lnTo>
                    <a:pt x="617123" y="95997"/>
                  </a:lnTo>
                  <a:cubicBezTo>
                    <a:pt x="595181" y="74054"/>
                    <a:pt x="559524" y="68569"/>
                    <a:pt x="532096" y="85026"/>
                  </a:cubicBezTo>
                  <a:cubicBezTo>
                    <a:pt x="507412" y="71312"/>
                    <a:pt x="482726" y="60341"/>
                    <a:pt x="455299" y="52113"/>
                  </a:cubicBezTo>
                  <a:cubicBezTo>
                    <a:pt x="447071" y="21942"/>
                    <a:pt x="419643" y="0"/>
                    <a:pt x="389473" y="0"/>
                  </a:cubicBezTo>
                  <a:lnTo>
                    <a:pt x="351074" y="0"/>
                  </a:lnTo>
                  <a:cubicBezTo>
                    <a:pt x="318160" y="0"/>
                    <a:pt x="290733" y="21942"/>
                    <a:pt x="285247" y="52113"/>
                  </a:cubicBezTo>
                  <a:cubicBezTo>
                    <a:pt x="257819" y="60341"/>
                    <a:pt x="233135" y="71312"/>
                    <a:pt x="208450" y="85026"/>
                  </a:cubicBezTo>
                  <a:cubicBezTo>
                    <a:pt x="181022" y="68569"/>
                    <a:pt x="148108" y="74054"/>
                    <a:pt x="123425" y="95997"/>
                  </a:cubicBezTo>
                  <a:lnTo>
                    <a:pt x="95997" y="123424"/>
                  </a:lnTo>
                  <a:cubicBezTo>
                    <a:pt x="74055" y="145366"/>
                    <a:pt x="68569" y="181022"/>
                    <a:pt x="85025" y="208450"/>
                  </a:cubicBezTo>
                  <a:cubicBezTo>
                    <a:pt x="71311" y="233135"/>
                    <a:pt x="60341" y="257820"/>
                    <a:pt x="52112" y="285247"/>
                  </a:cubicBezTo>
                  <a:cubicBezTo>
                    <a:pt x="21942" y="293475"/>
                    <a:pt x="0" y="320903"/>
                    <a:pt x="0" y="351074"/>
                  </a:cubicBezTo>
                  <a:lnTo>
                    <a:pt x="0" y="389472"/>
                  </a:lnTo>
                  <a:cubicBezTo>
                    <a:pt x="0" y="422385"/>
                    <a:pt x="21942" y="449813"/>
                    <a:pt x="52112" y="458041"/>
                  </a:cubicBezTo>
                  <a:lnTo>
                    <a:pt x="52112" y="458041"/>
                  </a:lnTo>
                  <a:close/>
                  <a:moveTo>
                    <a:pt x="30170" y="351074"/>
                  </a:moveTo>
                  <a:cubicBezTo>
                    <a:pt x="30170" y="334617"/>
                    <a:pt x="41142" y="318160"/>
                    <a:pt x="57597" y="315418"/>
                  </a:cubicBezTo>
                  <a:cubicBezTo>
                    <a:pt x="68569" y="312675"/>
                    <a:pt x="76797" y="304447"/>
                    <a:pt x="79539" y="293475"/>
                  </a:cubicBezTo>
                  <a:cubicBezTo>
                    <a:pt x="85025" y="268791"/>
                    <a:pt x="95997" y="244106"/>
                    <a:pt x="109711" y="222164"/>
                  </a:cubicBezTo>
                  <a:cubicBezTo>
                    <a:pt x="115197" y="211193"/>
                    <a:pt x="115197" y="200222"/>
                    <a:pt x="109711" y="189251"/>
                  </a:cubicBezTo>
                  <a:cubicBezTo>
                    <a:pt x="101483" y="175537"/>
                    <a:pt x="104225" y="156337"/>
                    <a:pt x="115197" y="145366"/>
                  </a:cubicBezTo>
                  <a:lnTo>
                    <a:pt x="142624" y="117939"/>
                  </a:lnTo>
                  <a:cubicBezTo>
                    <a:pt x="153594" y="106968"/>
                    <a:pt x="172794" y="104225"/>
                    <a:pt x="186508" y="112453"/>
                  </a:cubicBezTo>
                  <a:cubicBezTo>
                    <a:pt x="197480" y="117939"/>
                    <a:pt x="208450" y="117939"/>
                    <a:pt x="219421" y="112453"/>
                  </a:cubicBezTo>
                  <a:cubicBezTo>
                    <a:pt x="241363" y="98739"/>
                    <a:pt x="266049" y="90511"/>
                    <a:pt x="290733" y="82283"/>
                  </a:cubicBezTo>
                  <a:cubicBezTo>
                    <a:pt x="301704" y="79540"/>
                    <a:pt x="309932" y="71312"/>
                    <a:pt x="312674" y="60341"/>
                  </a:cubicBezTo>
                  <a:cubicBezTo>
                    <a:pt x="315418" y="43884"/>
                    <a:pt x="331874" y="32913"/>
                    <a:pt x="348332" y="32913"/>
                  </a:cubicBezTo>
                  <a:lnTo>
                    <a:pt x="386730" y="32913"/>
                  </a:lnTo>
                  <a:cubicBezTo>
                    <a:pt x="403187" y="32913"/>
                    <a:pt x="419643" y="43884"/>
                    <a:pt x="422385" y="60341"/>
                  </a:cubicBezTo>
                  <a:cubicBezTo>
                    <a:pt x="425129" y="71312"/>
                    <a:pt x="433357" y="79540"/>
                    <a:pt x="444329" y="82283"/>
                  </a:cubicBezTo>
                  <a:cubicBezTo>
                    <a:pt x="469013" y="87768"/>
                    <a:pt x="493698" y="98739"/>
                    <a:pt x="515640" y="112453"/>
                  </a:cubicBezTo>
                  <a:cubicBezTo>
                    <a:pt x="526612" y="117939"/>
                    <a:pt x="537582" y="117939"/>
                    <a:pt x="548553" y="112453"/>
                  </a:cubicBezTo>
                  <a:cubicBezTo>
                    <a:pt x="562267" y="104225"/>
                    <a:pt x="581467" y="106968"/>
                    <a:pt x="592437" y="117939"/>
                  </a:cubicBezTo>
                  <a:lnTo>
                    <a:pt x="619865" y="145366"/>
                  </a:lnTo>
                  <a:cubicBezTo>
                    <a:pt x="630837" y="156337"/>
                    <a:pt x="633579" y="175537"/>
                    <a:pt x="625351" y="189251"/>
                  </a:cubicBezTo>
                  <a:cubicBezTo>
                    <a:pt x="619865" y="200222"/>
                    <a:pt x="619865" y="211193"/>
                    <a:pt x="625351" y="222164"/>
                  </a:cubicBezTo>
                  <a:cubicBezTo>
                    <a:pt x="639064" y="244106"/>
                    <a:pt x="647292" y="268791"/>
                    <a:pt x="655520" y="293475"/>
                  </a:cubicBezTo>
                  <a:cubicBezTo>
                    <a:pt x="658264" y="304447"/>
                    <a:pt x="666492" y="312675"/>
                    <a:pt x="677464" y="315418"/>
                  </a:cubicBezTo>
                  <a:cubicBezTo>
                    <a:pt x="693920" y="318160"/>
                    <a:pt x="704892" y="331874"/>
                    <a:pt x="704892" y="348331"/>
                  </a:cubicBezTo>
                  <a:lnTo>
                    <a:pt x="704892" y="389472"/>
                  </a:lnTo>
                  <a:cubicBezTo>
                    <a:pt x="704892" y="405929"/>
                    <a:pt x="693920" y="419643"/>
                    <a:pt x="677464" y="422385"/>
                  </a:cubicBezTo>
                  <a:cubicBezTo>
                    <a:pt x="666492" y="425128"/>
                    <a:pt x="658264" y="433357"/>
                    <a:pt x="655520" y="444327"/>
                  </a:cubicBezTo>
                  <a:cubicBezTo>
                    <a:pt x="650036" y="469012"/>
                    <a:pt x="639064" y="493697"/>
                    <a:pt x="625351" y="515639"/>
                  </a:cubicBezTo>
                  <a:cubicBezTo>
                    <a:pt x="619865" y="526610"/>
                    <a:pt x="619865" y="537581"/>
                    <a:pt x="625351" y="548552"/>
                  </a:cubicBezTo>
                  <a:cubicBezTo>
                    <a:pt x="633579" y="562266"/>
                    <a:pt x="630837" y="581466"/>
                    <a:pt x="619865" y="592437"/>
                  </a:cubicBezTo>
                  <a:lnTo>
                    <a:pt x="592437" y="619864"/>
                  </a:lnTo>
                  <a:cubicBezTo>
                    <a:pt x="581467" y="630835"/>
                    <a:pt x="562267" y="633578"/>
                    <a:pt x="548553" y="625350"/>
                  </a:cubicBezTo>
                  <a:cubicBezTo>
                    <a:pt x="537582" y="619864"/>
                    <a:pt x="526612" y="619864"/>
                    <a:pt x="515640" y="625350"/>
                  </a:cubicBezTo>
                  <a:cubicBezTo>
                    <a:pt x="493698" y="639064"/>
                    <a:pt x="469013" y="647292"/>
                    <a:pt x="444329" y="655520"/>
                  </a:cubicBezTo>
                  <a:cubicBezTo>
                    <a:pt x="433357" y="658263"/>
                    <a:pt x="425129" y="666491"/>
                    <a:pt x="422385" y="677462"/>
                  </a:cubicBezTo>
                  <a:cubicBezTo>
                    <a:pt x="419643" y="693919"/>
                    <a:pt x="403187" y="704890"/>
                    <a:pt x="386730" y="704890"/>
                  </a:cubicBezTo>
                  <a:lnTo>
                    <a:pt x="348332" y="704890"/>
                  </a:lnTo>
                  <a:cubicBezTo>
                    <a:pt x="331874" y="704890"/>
                    <a:pt x="315418" y="693919"/>
                    <a:pt x="312674" y="677462"/>
                  </a:cubicBezTo>
                  <a:cubicBezTo>
                    <a:pt x="309932" y="666491"/>
                    <a:pt x="301704" y="658263"/>
                    <a:pt x="290733" y="655520"/>
                  </a:cubicBezTo>
                  <a:cubicBezTo>
                    <a:pt x="266049" y="650035"/>
                    <a:pt x="241363" y="639064"/>
                    <a:pt x="219421" y="625350"/>
                  </a:cubicBezTo>
                  <a:cubicBezTo>
                    <a:pt x="208450" y="619864"/>
                    <a:pt x="197480" y="619864"/>
                    <a:pt x="186508" y="625350"/>
                  </a:cubicBezTo>
                  <a:cubicBezTo>
                    <a:pt x="172794" y="633578"/>
                    <a:pt x="153594" y="630835"/>
                    <a:pt x="142624" y="619864"/>
                  </a:cubicBezTo>
                  <a:lnTo>
                    <a:pt x="115197" y="592437"/>
                  </a:lnTo>
                  <a:cubicBezTo>
                    <a:pt x="104225" y="581466"/>
                    <a:pt x="101483" y="562266"/>
                    <a:pt x="109711" y="548552"/>
                  </a:cubicBezTo>
                  <a:cubicBezTo>
                    <a:pt x="115197" y="537581"/>
                    <a:pt x="115197" y="526610"/>
                    <a:pt x="109711" y="515639"/>
                  </a:cubicBezTo>
                  <a:cubicBezTo>
                    <a:pt x="95997" y="493697"/>
                    <a:pt x="87769" y="469012"/>
                    <a:pt x="79539" y="444327"/>
                  </a:cubicBezTo>
                  <a:cubicBezTo>
                    <a:pt x="76797" y="433357"/>
                    <a:pt x="68569" y="425128"/>
                    <a:pt x="57597" y="422385"/>
                  </a:cubicBezTo>
                  <a:cubicBezTo>
                    <a:pt x="41142" y="419643"/>
                    <a:pt x="30170" y="403186"/>
                    <a:pt x="30170" y="386729"/>
                  </a:cubicBezTo>
                  <a:lnTo>
                    <a:pt x="30170" y="351074"/>
                  </a:lnTo>
                  <a:lnTo>
                    <a:pt x="30170" y="351074"/>
                  </a:lnTo>
                  <a:close/>
                </a:path>
              </a:pathLst>
            </a:custGeom>
            <a:grpFill/>
            <a:ln w="27426" cap="flat">
              <a:noFill/>
              <a:prstDash val="solid"/>
              <a:miter/>
            </a:ln>
          </p:spPr>
          <p:txBody>
            <a:bodyPr rtlCol="0" anchor="ctr"/>
            <a:lstStyle/>
            <a:p>
              <a:endParaRPr lang="en-US"/>
            </a:p>
          </p:txBody>
        </p:sp>
        <p:grpSp>
          <p:nvGrpSpPr>
            <p:cNvPr id="21" name="Graphic 3">
              <a:extLst>
                <a:ext uri="{FF2B5EF4-FFF2-40B4-BE49-F238E27FC236}">
                  <a16:creationId xmlns:a16="http://schemas.microsoft.com/office/drawing/2014/main" id="{3EC7DA6D-FF1D-B1D8-50FF-57C517402E5E}"/>
                </a:ext>
              </a:extLst>
            </p:cNvPr>
            <p:cNvGrpSpPr/>
            <p:nvPr/>
          </p:nvGrpSpPr>
          <p:grpSpPr>
            <a:xfrm>
              <a:off x="2694219" y="553519"/>
              <a:ext cx="1090872" cy="969628"/>
              <a:chOff x="2694219" y="553519"/>
              <a:chExt cx="1090872" cy="969628"/>
            </a:xfrm>
            <a:grpFill/>
          </p:grpSpPr>
          <p:sp>
            <p:nvSpPr>
              <p:cNvPr id="22" name="Freeform 1019">
                <a:extLst>
                  <a:ext uri="{FF2B5EF4-FFF2-40B4-BE49-F238E27FC236}">
                    <a16:creationId xmlns:a16="http://schemas.microsoft.com/office/drawing/2014/main" id="{35E8177E-269A-CFFF-6BC5-E6C4E4709859}"/>
                  </a:ext>
                </a:extLst>
              </p:cNvPr>
              <p:cNvSpPr/>
              <p:nvPr/>
            </p:nvSpPr>
            <p:spPr>
              <a:xfrm>
                <a:off x="2992431" y="553519"/>
                <a:ext cx="499183" cy="496439"/>
              </a:xfrm>
              <a:custGeom>
                <a:avLst/>
                <a:gdLst>
                  <a:gd name="connsiteX0" fmla="*/ 35657 w 499183"/>
                  <a:gd name="connsiteY0" fmla="*/ 375758 h 496439"/>
                  <a:gd name="connsiteX1" fmla="*/ 249593 w 499183"/>
                  <a:gd name="connsiteY1" fmla="*/ 496440 h 496439"/>
                  <a:gd name="connsiteX2" fmla="*/ 463528 w 499183"/>
                  <a:gd name="connsiteY2" fmla="*/ 375758 h 496439"/>
                  <a:gd name="connsiteX3" fmla="*/ 463528 w 499183"/>
                  <a:gd name="connsiteY3" fmla="*/ 375758 h 496439"/>
                  <a:gd name="connsiteX4" fmla="*/ 499184 w 499183"/>
                  <a:gd name="connsiteY4" fmla="*/ 249591 h 496439"/>
                  <a:gd name="connsiteX5" fmla="*/ 249593 w 499183"/>
                  <a:gd name="connsiteY5" fmla="*/ 0 h 496439"/>
                  <a:gd name="connsiteX6" fmla="*/ 106969 w 499183"/>
                  <a:gd name="connsiteY6" fmla="*/ 43884 h 496439"/>
                  <a:gd name="connsiteX7" fmla="*/ 104227 w 499183"/>
                  <a:gd name="connsiteY7" fmla="*/ 65826 h 496439"/>
                  <a:gd name="connsiteX8" fmla="*/ 126168 w 499183"/>
                  <a:gd name="connsiteY8" fmla="*/ 68569 h 496439"/>
                  <a:gd name="connsiteX9" fmla="*/ 249593 w 499183"/>
                  <a:gd name="connsiteY9" fmla="*/ 30170 h 496439"/>
                  <a:gd name="connsiteX10" fmla="*/ 466270 w 499183"/>
                  <a:gd name="connsiteY10" fmla="*/ 246849 h 496439"/>
                  <a:gd name="connsiteX11" fmla="*/ 444329 w 499183"/>
                  <a:gd name="connsiteY11" fmla="*/ 340103 h 496439"/>
                  <a:gd name="connsiteX12" fmla="*/ 414159 w 499183"/>
                  <a:gd name="connsiteY12" fmla="*/ 323646 h 496439"/>
                  <a:gd name="connsiteX13" fmla="*/ 430615 w 499183"/>
                  <a:gd name="connsiteY13" fmla="*/ 277019 h 496439"/>
                  <a:gd name="connsiteX14" fmla="*/ 356560 w 499183"/>
                  <a:gd name="connsiteY14" fmla="*/ 202964 h 496439"/>
                  <a:gd name="connsiteX15" fmla="*/ 348332 w 499183"/>
                  <a:gd name="connsiteY15" fmla="*/ 202964 h 496439"/>
                  <a:gd name="connsiteX16" fmla="*/ 307190 w 499183"/>
                  <a:gd name="connsiteY16" fmla="*/ 175537 h 496439"/>
                  <a:gd name="connsiteX17" fmla="*/ 323648 w 499183"/>
                  <a:gd name="connsiteY17" fmla="*/ 128910 h 496439"/>
                  <a:gd name="connsiteX18" fmla="*/ 249593 w 499183"/>
                  <a:gd name="connsiteY18" fmla="*/ 54855 h 496439"/>
                  <a:gd name="connsiteX19" fmla="*/ 175538 w 499183"/>
                  <a:gd name="connsiteY19" fmla="*/ 128910 h 496439"/>
                  <a:gd name="connsiteX20" fmla="*/ 191994 w 499183"/>
                  <a:gd name="connsiteY20" fmla="*/ 175537 h 496439"/>
                  <a:gd name="connsiteX21" fmla="*/ 150852 w 499183"/>
                  <a:gd name="connsiteY21" fmla="*/ 202964 h 496439"/>
                  <a:gd name="connsiteX22" fmla="*/ 142624 w 499183"/>
                  <a:gd name="connsiteY22" fmla="*/ 202964 h 496439"/>
                  <a:gd name="connsiteX23" fmla="*/ 68569 w 499183"/>
                  <a:gd name="connsiteY23" fmla="*/ 277019 h 496439"/>
                  <a:gd name="connsiteX24" fmla="*/ 85027 w 499183"/>
                  <a:gd name="connsiteY24" fmla="*/ 323646 h 496439"/>
                  <a:gd name="connsiteX25" fmla="*/ 54855 w 499183"/>
                  <a:gd name="connsiteY25" fmla="*/ 340103 h 496439"/>
                  <a:gd name="connsiteX26" fmla="*/ 32914 w 499183"/>
                  <a:gd name="connsiteY26" fmla="*/ 246849 h 496439"/>
                  <a:gd name="connsiteX27" fmla="*/ 74055 w 499183"/>
                  <a:gd name="connsiteY27" fmla="*/ 117939 h 496439"/>
                  <a:gd name="connsiteX28" fmla="*/ 71313 w 499183"/>
                  <a:gd name="connsiteY28" fmla="*/ 95997 h 496439"/>
                  <a:gd name="connsiteX29" fmla="*/ 49371 w 499183"/>
                  <a:gd name="connsiteY29" fmla="*/ 98739 h 496439"/>
                  <a:gd name="connsiteX30" fmla="*/ 0 w 499183"/>
                  <a:gd name="connsiteY30" fmla="*/ 246849 h 496439"/>
                  <a:gd name="connsiteX31" fmla="*/ 35657 w 499183"/>
                  <a:gd name="connsiteY31" fmla="*/ 375758 h 496439"/>
                  <a:gd name="connsiteX32" fmla="*/ 35657 w 499183"/>
                  <a:gd name="connsiteY32" fmla="*/ 375758 h 496439"/>
                  <a:gd name="connsiteX33" fmla="*/ 35657 w 499183"/>
                  <a:gd name="connsiteY33" fmla="*/ 375758 h 496439"/>
                  <a:gd name="connsiteX34" fmla="*/ 263307 w 499183"/>
                  <a:gd name="connsiteY34" fmla="*/ 463527 h 496439"/>
                  <a:gd name="connsiteX35" fmla="*/ 263307 w 499183"/>
                  <a:gd name="connsiteY35" fmla="*/ 416900 h 496439"/>
                  <a:gd name="connsiteX36" fmla="*/ 329132 w 499183"/>
                  <a:gd name="connsiteY36" fmla="*/ 351074 h 496439"/>
                  <a:gd name="connsiteX37" fmla="*/ 383987 w 499183"/>
                  <a:gd name="connsiteY37" fmla="*/ 351074 h 496439"/>
                  <a:gd name="connsiteX38" fmla="*/ 427873 w 499183"/>
                  <a:gd name="connsiteY38" fmla="*/ 367530 h 496439"/>
                  <a:gd name="connsiteX39" fmla="*/ 263307 w 499183"/>
                  <a:gd name="connsiteY39" fmla="*/ 463527 h 496439"/>
                  <a:gd name="connsiteX40" fmla="*/ 263307 w 499183"/>
                  <a:gd name="connsiteY40" fmla="*/ 463527 h 496439"/>
                  <a:gd name="connsiteX41" fmla="*/ 397701 w 499183"/>
                  <a:gd name="connsiteY41" fmla="*/ 279762 h 496439"/>
                  <a:gd name="connsiteX42" fmla="*/ 364789 w 499183"/>
                  <a:gd name="connsiteY42" fmla="*/ 320903 h 496439"/>
                  <a:gd name="connsiteX43" fmla="*/ 345590 w 499183"/>
                  <a:gd name="connsiteY43" fmla="*/ 320903 h 496439"/>
                  <a:gd name="connsiteX44" fmla="*/ 312676 w 499183"/>
                  <a:gd name="connsiteY44" fmla="*/ 279762 h 496439"/>
                  <a:gd name="connsiteX45" fmla="*/ 356560 w 499183"/>
                  <a:gd name="connsiteY45" fmla="*/ 235878 h 496439"/>
                  <a:gd name="connsiteX46" fmla="*/ 397701 w 499183"/>
                  <a:gd name="connsiteY46" fmla="*/ 279762 h 496439"/>
                  <a:gd name="connsiteX47" fmla="*/ 397701 w 499183"/>
                  <a:gd name="connsiteY47" fmla="*/ 279762 h 496439"/>
                  <a:gd name="connsiteX48" fmla="*/ 246849 w 499183"/>
                  <a:gd name="connsiteY48" fmla="*/ 87768 h 496439"/>
                  <a:gd name="connsiteX49" fmla="*/ 290734 w 499183"/>
                  <a:gd name="connsiteY49" fmla="*/ 131653 h 496439"/>
                  <a:gd name="connsiteX50" fmla="*/ 257821 w 499183"/>
                  <a:gd name="connsiteY50" fmla="*/ 172794 h 496439"/>
                  <a:gd name="connsiteX51" fmla="*/ 238621 w 499183"/>
                  <a:gd name="connsiteY51" fmla="*/ 172794 h 496439"/>
                  <a:gd name="connsiteX52" fmla="*/ 205708 w 499183"/>
                  <a:gd name="connsiteY52" fmla="*/ 131653 h 496439"/>
                  <a:gd name="connsiteX53" fmla="*/ 246849 w 499183"/>
                  <a:gd name="connsiteY53" fmla="*/ 87768 h 496439"/>
                  <a:gd name="connsiteX54" fmla="*/ 246849 w 499183"/>
                  <a:gd name="connsiteY54" fmla="*/ 87768 h 496439"/>
                  <a:gd name="connsiteX55" fmla="*/ 219421 w 499183"/>
                  <a:gd name="connsiteY55" fmla="*/ 205707 h 496439"/>
                  <a:gd name="connsiteX56" fmla="*/ 274277 w 499183"/>
                  <a:gd name="connsiteY56" fmla="*/ 205707 h 496439"/>
                  <a:gd name="connsiteX57" fmla="*/ 312676 w 499183"/>
                  <a:gd name="connsiteY57" fmla="*/ 219421 h 496439"/>
                  <a:gd name="connsiteX58" fmla="*/ 279763 w 499183"/>
                  <a:gd name="connsiteY58" fmla="*/ 279762 h 496439"/>
                  <a:gd name="connsiteX59" fmla="*/ 296220 w 499183"/>
                  <a:gd name="connsiteY59" fmla="*/ 326389 h 496439"/>
                  <a:gd name="connsiteX60" fmla="*/ 246849 w 499183"/>
                  <a:gd name="connsiteY60" fmla="*/ 364787 h 496439"/>
                  <a:gd name="connsiteX61" fmla="*/ 197480 w 499183"/>
                  <a:gd name="connsiteY61" fmla="*/ 326389 h 496439"/>
                  <a:gd name="connsiteX62" fmla="*/ 213937 w 499183"/>
                  <a:gd name="connsiteY62" fmla="*/ 279762 h 496439"/>
                  <a:gd name="connsiteX63" fmla="*/ 181024 w 499183"/>
                  <a:gd name="connsiteY63" fmla="*/ 219421 h 496439"/>
                  <a:gd name="connsiteX64" fmla="*/ 219421 w 499183"/>
                  <a:gd name="connsiteY64" fmla="*/ 205707 h 496439"/>
                  <a:gd name="connsiteX65" fmla="*/ 219421 w 499183"/>
                  <a:gd name="connsiteY65" fmla="*/ 205707 h 496439"/>
                  <a:gd name="connsiteX66" fmla="*/ 139882 w 499183"/>
                  <a:gd name="connsiteY66" fmla="*/ 235878 h 496439"/>
                  <a:gd name="connsiteX67" fmla="*/ 183766 w 499183"/>
                  <a:gd name="connsiteY67" fmla="*/ 279762 h 496439"/>
                  <a:gd name="connsiteX68" fmla="*/ 150852 w 499183"/>
                  <a:gd name="connsiteY68" fmla="*/ 320903 h 496439"/>
                  <a:gd name="connsiteX69" fmla="*/ 131654 w 499183"/>
                  <a:gd name="connsiteY69" fmla="*/ 320903 h 496439"/>
                  <a:gd name="connsiteX70" fmla="*/ 98741 w 499183"/>
                  <a:gd name="connsiteY70" fmla="*/ 279762 h 496439"/>
                  <a:gd name="connsiteX71" fmla="*/ 139882 w 499183"/>
                  <a:gd name="connsiteY71" fmla="*/ 235878 h 496439"/>
                  <a:gd name="connsiteX72" fmla="*/ 139882 w 499183"/>
                  <a:gd name="connsiteY72" fmla="*/ 235878 h 496439"/>
                  <a:gd name="connsiteX73" fmla="*/ 112454 w 499183"/>
                  <a:gd name="connsiteY73" fmla="*/ 351074 h 496439"/>
                  <a:gd name="connsiteX74" fmla="*/ 167310 w 499183"/>
                  <a:gd name="connsiteY74" fmla="*/ 351074 h 496439"/>
                  <a:gd name="connsiteX75" fmla="*/ 233135 w 499183"/>
                  <a:gd name="connsiteY75" fmla="*/ 416900 h 496439"/>
                  <a:gd name="connsiteX76" fmla="*/ 233135 w 499183"/>
                  <a:gd name="connsiteY76" fmla="*/ 463527 h 496439"/>
                  <a:gd name="connsiteX77" fmla="*/ 68569 w 499183"/>
                  <a:gd name="connsiteY77" fmla="*/ 370273 h 496439"/>
                  <a:gd name="connsiteX78" fmla="*/ 112454 w 499183"/>
                  <a:gd name="connsiteY78" fmla="*/ 351074 h 496439"/>
                  <a:gd name="connsiteX79" fmla="*/ 112454 w 499183"/>
                  <a:gd name="connsiteY79" fmla="*/ 351074 h 49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99183" h="496439">
                    <a:moveTo>
                      <a:pt x="35657" y="375758"/>
                    </a:moveTo>
                    <a:cubicBezTo>
                      <a:pt x="79541" y="449813"/>
                      <a:pt x="159082" y="496440"/>
                      <a:pt x="249593" y="496440"/>
                    </a:cubicBezTo>
                    <a:cubicBezTo>
                      <a:pt x="337362" y="496440"/>
                      <a:pt x="416901" y="449813"/>
                      <a:pt x="463528" y="375758"/>
                    </a:cubicBezTo>
                    <a:cubicBezTo>
                      <a:pt x="463528" y="375758"/>
                      <a:pt x="463528" y="375758"/>
                      <a:pt x="463528" y="375758"/>
                    </a:cubicBezTo>
                    <a:cubicBezTo>
                      <a:pt x="485470" y="337360"/>
                      <a:pt x="499184" y="296218"/>
                      <a:pt x="499184" y="249591"/>
                    </a:cubicBezTo>
                    <a:cubicBezTo>
                      <a:pt x="499184" y="112453"/>
                      <a:pt x="386731" y="0"/>
                      <a:pt x="249593" y="0"/>
                    </a:cubicBezTo>
                    <a:cubicBezTo>
                      <a:pt x="197480" y="0"/>
                      <a:pt x="148110" y="16457"/>
                      <a:pt x="106969" y="43884"/>
                    </a:cubicBezTo>
                    <a:cubicBezTo>
                      <a:pt x="98741" y="49370"/>
                      <a:pt x="98741" y="57598"/>
                      <a:pt x="104227" y="65826"/>
                    </a:cubicBezTo>
                    <a:cubicBezTo>
                      <a:pt x="109711" y="74054"/>
                      <a:pt x="117940" y="74054"/>
                      <a:pt x="126168" y="68569"/>
                    </a:cubicBezTo>
                    <a:cubicBezTo>
                      <a:pt x="161824" y="43884"/>
                      <a:pt x="205708" y="30170"/>
                      <a:pt x="249593" y="30170"/>
                    </a:cubicBezTo>
                    <a:cubicBezTo>
                      <a:pt x="370274" y="30170"/>
                      <a:pt x="466270" y="128910"/>
                      <a:pt x="466270" y="246849"/>
                    </a:cubicBezTo>
                    <a:cubicBezTo>
                      <a:pt x="466270" y="279762"/>
                      <a:pt x="458042" y="312675"/>
                      <a:pt x="444329" y="340103"/>
                    </a:cubicBezTo>
                    <a:cubicBezTo>
                      <a:pt x="436101" y="331874"/>
                      <a:pt x="425129" y="326389"/>
                      <a:pt x="414159" y="323646"/>
                    </a:cubicBezTo>
                    <a:cubicBezTo>
                      <a:pt x="425129" y="309932"/>
                      <a:pt x="430615" y="293475"/>
                      <a:pt x="430615" y="277019"/>
                    </a:cubicBezTo>
                    <a:cubicBezTo>
                      <a:pt x="430615" y="235878"/>
                      <a:pt x="397701" y="202964"/>
                      <a:pt x="356560" y="202964"/>
                    </a:cubicBezTo>
                    <a:cubicBezTo>
                      <a:pt x="353818" y="202964"/>
                      <a:pt x="351076" y="202964"/>
                      <a:pt x="348332" y="202964"/>
                    </a:cubicBezTo>
                    <a:cubicBezTo>
                      <a:pt x="337362" y="189251"/>
                      <a:pt x="323648" y="181022"/>
                      <a:pt x="307190" y="175537"/>
                    </a:cubicBezTo>
                    <a:cubicBezTo>
                      <a:pt x="318162" y="161823"/>
                      <a:pt x="323648" y="145366"/>
                      <a:pt x="323648" y="128910"/>
                    </a:cubicBezTo>
                    <a:cubicBezTo>
                      <a:pt x="323648" y="87768"/>
                      <a:pt x="290734" y="54855"/>
                      <a:pt x="249593" y="54855"/>
                    </a:cubicBezTo>
                    <a:cubicBezTo>
                      <a:pt x="208451" y="54855"/>
                      <a:pt x="175538" y="87768"/>
                      <a:pt x="175538" y="128910"/>
                    </a:cubicBezTo>
                    <a:cubicBezTo>
                      <a:pt x="175538" y="145366"/>
                      <a:pt x="181024" y="161823"/>
                      <a:pt x="191994" y="175537"/>
                    </a:cubicBezTo>
                    <a:cubicBezTo>
                      <a:pt x="175538" y="181022"/>
                      <a:pt x="161824" y="189251"/>
                      <a:pt x="150852" y="202964"/>
                    </a:cubicBezTo>
                    <a:cubicBezTo>
                      <a:pt x="148110" y="202964"/>
                      <a:pt x="145368" y="202964"/>
                      <a:pt x="142624" y="202964"/>
                    </a:cubicBezTo>
                    <a:cubicBezTo>
                      <a:pt x="101483" y="202964"/>
                      <a:pt x="68569" y="235878"/>
                      <a:pt x="68569" y="277019"/>
                    </a:cubicBezTo>
                    <a:cubicBezTo>
                      <a:pt x="68569" y="293475"/>
                      <a:pt x="74055" y="309932"/>
                      <a:pt x="85027" y="323646"/>
                    </a:cubicBezTo>
                    <a:cubicBezTo>
                      <a:pt x="74055" y="326389"/>
                      <a:pt x="65827" y="331874"/>
                      <a:pt x="54855" y="340103"/>
                    </a:cubicBezTo>
                    <a:cubicBezTo>
                      <a:pt x="41142" y="312675"/>
                      <a:pt x="32914" y="279762"/>
                      <a:pt x="32914" y="246849"/>
                    </a:cubicBezTo>
                    <a:cubicBezTo>
                      <a:pt x="32914" y="200222"/>
                      <a:pt x="46627" y="156337"/>
                      <a:pt x="74055" y="117939"/>
                    </a:cubicBezTo>
                    <a:cubicBezTo>
                      <a:pt x="79541" y="109710"/>
                      <a:pt x="76799" y="101482"/>
                      <a:pt x="71313" y="95997"/>
                    </a:cubicBezTo>
                    <a:cubicBezTo>
                      <a:pt x="63085" y="90511"/>
                      <a:pt x="54855" y="93254"/>
                      <a:pt x="49371" y="98739"/>
                    </a:cubicBezTo>
                    <a:cubicBezTo>
                      <a:pt x="16458" y="142624"/>
                      <a:pt x="0" y="191993"/>
                      <a:pt x="0" y="246849"/>
                    </a:cubicBezTo>
                    <a:cubicBezTo>
                      <a:pt x="0" y="293475"/>
                      <a:pt x="10972" y="337360"/>
                      <a:pt x="35657" y="375758"/>
                    </a:cubicBezTo>
                    <a:cubicBezTo>
                      <a:pt x="35657" y="375758"/>
                      <a:pt x="35657" y="375758"/>
                      <a:pt x="35657" y="375758"/>
                    </a:cubicBezTo>
                    <a:lnTo>
                      <a:pt x="35657" y="375758"/>
                    </a:lnTo>
                    <a:close/>
                    <a:moveTo>
                      <a:pt x="263307" y="463527"/>
                    </a:moveTo>
                    <a:lnTo>
                      <a:pt x="263307" y="416900"/>
                    </a:lnTo>
                    <a:cubicBezTo>
                      <a:pt x="263307" y="381244"/>
                      <a:pt x="293476" y="351074"/>
                      <a:pt x="329132" y="351074"/>
                    </a:cubicBezTo>
                    <a:lnTo>
                      <a:pt x="383987" y="351074"/>
                    </a:lnTo>
                    <a:cubicBezTo>
                      <a:pt x="400445" y="351074"/>
                      <a:pt x="416901" y="356559"/>
                      <a:pt x="427873" y="367530"/>
                    </a:cubicBezTo>
                    <a:cubicBezTo>
                      <a:pt x="392217" y="422385"/>
                      <a:pt x="331876" y="458041"/>
                      <a:pt x="263307" y="463527"/>
                    </a:cubicBezTo>
                    <a:lnTo>
                      <a:pt x="263307" y="463527"/>
                    </a:lnTo>
                    <a:close/>
                    <a:moveTo>
                      <a:pt x="397701" y="279762"/>
                    </a:moveTo>
                    <a:cubicBezTo>
                      <a:pt x="397701" y="298961"/>
                      <a:pt x="383987" y="315418"/>
                      <a:pt x="364789" y="320903"/>
                    </a:cubicBezTo>
                    <a:lnTo>
                      <a:pt x="345590" y="320903"/>
                    </a:lnTo>
                    <a:cubicBezTo>
                      <a:pt x="326390" y="315418"/>
                      <a:pt x="312676" y="298961"/>
                      <a:pt x="312676" y="279762"/>
                    </a:cubicBezTo>
                    <a:cubicBezTo>
                      <a:pt x="312676" y="255077"/>
                      <a:pt x="331876" y="235878"/>
                      <a:pt x="356560" y="235878"/>
                    </a:cubicBezTo>
                    <a:cubicBezTo>
                      <a:pt x="378503" y="235878"/>
                      <a:pt x="397701" y="255077"/>
                      <a:pt x="397701" y="279762"/>
                    </a:cubicBezTo>
                    <a:lnTo>
                      <a:pt x="397701" y="279762"/>
                    </a:lnTo>
                    <a:close/>
                    <a:moveTo>
                      <a:pt x="246849" y="87768"/>
                    </a:moveTo>
                    <a:cubicBezTo>
                      <a:pt x="271535" y="87768"/>
                      <a:pt x="290734" y="106968"/>
                      <a:pt x="290734" y="131653"/>
                    </a:cubicBezTo>
                    <a:cubicBezTo>
                      <a:pt x="290734" y="150852"/>
                      <a:pt x="277021" y="167308"/>
                      <a:pt x="257821" y="172794"/>
                    </a:cubicBezTo>
                    <a:lnTo>
                      <a:pt x="238621" y="172794"/>
                    </a:lnTo>
                    <a:cubicBezTo>
                      <a:pt x="219421" y="167308"/>
                      <a:pt x="205708" y="150852"/>
                      <a:pt x="205708" y="131653"/>
                    </a:cubicBezTo>
                    <a:cubicBezTo>
                      <a:pt x="205708" y="106968"/>
                      <a:pt x="224907" y="87768"/>
                      <a:pt x="246849" y="87768"/>
                    </a:cubicBezTo>
                    <a:lnTo>
                      <a:pt x="246849" y="87768"/>
                    </a:lnTo>
                    <a:close/>
                    <a:moveTo>
                      <a:pt x="219421" y="205707"/>
                    </a:moveTo>
                    <a:lnTo>
                      <a:pt x="274277" y="205707"/>
                    </a:lnTo>
                    <a:cubicBezTo>
                      <a:pt x="287991" y="205707"/>
                      <a:pt x="301704" y="211193"/>
                      <a:pt x="312676" y="219421"/>
                    </a:cubicBezTo>
                    <a:cubicBezTo>
                      <a:pt x="293476" y="233135"/>
                      <a:pt x="279763" y="255077"/>
                      <a:pt x="279763" y="279762"/>
                    </a:cubicBezTo>
                    <a:cubicBezTo>
                      <a:pt x="279763" y="296218"/>
                      <a:pt x="285248" y="312675"/>
                      <a:pt x="296220" y="326389"/>
                    </a:cubicBezTo>
                    <a:cubicBezTo>
                      <a:pt x="274277" y="334617"/>
                      <a:pt x="257821" y="348331"/>
                      <a:pt x="246849" y="364787"/>
                    </a:cubicBezTo>
                    <a:cubicBezTo>
                      <a:pt x="235879" y="345588"/>
                      <a:pt x="216679" y="331874"/>
                      <a:pt x="197480" y="326389"/>
                    </a:cubicBezTo>
                    <a:cubicBezTo>
                      <a:pt x="208451" y="312675"/>
                      <a:pt x="213937" y="296218"/>
                      <a:pt x="213937" y="279762"/>
                    </a:cubicBezTo>
                    <a:cubicBezTo>
                      <a:pt x="213937" y="255077"/>
                      <a:pt x="200223" y="230392"/>
                      <a:pt x="181024" y="219421"/>
                    </a:cubicBezTo>
                    <a:cubicBezTo>
                      <a:pt x="191994" y="208450"/>
                      <a:pt x="205708" y="205707"/>
                      <a:pt x="219421" y="205707"/>
                    </a:cubicBezTo>
                    <a:lnTo>
                      <a:pt x="219421" y="205707"/>
                    </a:lnTo>
                    <a:close/>
                    <a:moveTo>
                      <a:pt x="139882" y="235878"/>
                    </a:moveTo>
                    <a:cubicBezTo>
                      <a:pt x="164566" y="235878"/>
                      <a:pt x="183766" y="255077"/>
                      <a:pt x="183766" y="279762"/>
                    </a:cubicBezTo>
                    <a:cubicBezTo>
                      <a:pt x="183766" y="298961"/>
                      <a:pt x="170052" y="315418"/>
                      <a:pt x="150852" y="320903"/>
                    </a:cubicBezTo>
                    <a:lnTo>
                      <a:pt x="131654" y="320903"/>
                    </a:lnTo>
                    <a:cubicBezTo>
                      <a:pt x="112454" y="315418"/>
                      <a:pt x="98741" y="298961"/>
                      <a:pt x="98741" y="279762"/>
                    </a:cubicBezTo>
                    <a:cubicBezTo>
                      <a:pt x="95997" y="255077"/>
                      <a:pt x="115197" y="235878"/>
                      <a:pt x="139882" y="235878"/>
                    </a:cubicBezTo>
                    <a:lnTo>
                      <a:pt x="139882" y="235878"/>
                    </a:lnTo>
                    <a:close/>
                    <a:moveTo>
                      <a:pt x="112454" y="351074"/>
                    </a:moveTo>
                    <a:cubicBezTo>
                      <a:pt x="112454" y="351074"/>
                      <a:pt x="167310" y="351074"/>
                      <a:pt x="167310" y="351074"/>
                    </a:cubicBezTo>
                    <a:cubicBezTo>
                      <a:pt x="202965" y="351074"/>
                      <a:pt x="233135" y="381244"/>
                      <a:pt x="233135" y="416900"/>
                    </a:cubicBezTo>
                    <a:lnTo>
                      <a:pt x="233135" y="463527"/>
                    </a:lnTo>
                    <a:cubicBezTo>
                      <a:pt x="164566" y="458041"/>
                      <a:pt x="106969" y="422385"/>
                      <a:pt x="68569" y="370273"/>
                    </a:cubicBezTo>
                    <a:cubicBezTo>
                      <a:pt x="79541" y="359302"/>
                      <a:pt x="95997" y="351074"/>
                      <a:pt x="112454" y="351074"/>
                    </a:cubicBezTo>
                    <a:lnTo>
                      <a:pt x="112454" y="351074"/>
                    </a:lnTo>
                    <a:close/>
                  </a:path>
                </a:pathLst>
              </a:custGeom>
              <a:grpFill/>
              <a:ln w="27426" cap="flat">
                <a:noFill/>
                <a:prstDash val="solid"/>
                <a:miter/>
              </a:ln>
            </p:spPr>
            <p:txBody>
              <a:bodyPr rtlCol="0" anchor="ctr"/>
              <a:lstStyle/>
              <a:p>
                <a:endParaRPr lang="en-US" dirty="0"/>
              </a:p>
            </p:txBody>
          </p:sp>
          <p:sp>
            <p:nvSpPr>
              <p:cNvPr id="23" name="Freeform 1020">
                <a:extLst>
                  <a:ext uri="{FF2B5EF4-FFF2-40B4-BE49-F238E27FC236}">
                    <a16:creationId xmlns:a16="http://schemas.microsoft.com/office/drawing/2014/main" id="{6A228C50-7251-8BC0-2F36-ABDCC01A564D}"/>
                  </a:ext>
                </a:extLst>
              </p:cNvPr>
              <p:cNvSpPr/>
              <p:nvPr/>
            </p:nvSpPr>
            <p:spPr>
              <a:xfrm>
                <a:off x="2694219" y="1044474"/>
                <a:ext cx="1090872" cy="478673"/>
              </a:xfrm>
              <a:custGeom>
                <a:avLst/>
                <a:gdLst>
                  <a:gd name="connsiteX0" fmla="*/ 1038759 w 1090872"/>
                  <a:gd name="connsiteY0" fmla="*/ 0 h 478673"/>
                  <a:gd name="connsiteX1" fmla="*/ 978420 w 1090872"/>
                  <a:gd name="connsiteY1" fmla="*/ 0 h 478673"/>
                  <a:gd name="connsiteX2" fmla="*/ 926306 w 1090872"/>
                  <a:gd name="connsiteY2" fmla="*/ 52113 h 478673"/>
                  <a:gd name="connsiteX3" fmla="*/ 926306 w 1090872"/>
                  <a:gd name="connsiteY3" fmla="*/ 74054 h 478673"/>
                  <a:gd name="connsiteX4" fmla="*/ 896137 w 1090872"/>
                  <a:gd name="connsiteY4" fmla="*/ 74054 h 478673"/>
                  <a:gd name="connsiteX5" fmla="*/ 706885 w 1090872"/>
                  <a:gd name="connsiteY5" fmla="*/ 126167 h 478673"/>
                  <a:gd name="connsiteX6" fmla="*/ 446322 w 1090872"/>
                  <a:gd name="connsiteY6" fmla="*/ 191993 h 478673"/>
                  <a:gd name="connsiteX7" fmla="*/ 353067 w 1090872"/>
                  <a:gd name="connsiteY7" fmla="*/ 285247 h 478673"/>
                  <a:gd name="connsiteX8" fmla="*/ 309184 w 1090872"/>
                  <a:gd name="connsiteY8" fmla="*/ 285247 h 478673"/>
                  <a:gd name="connsiteX9" fmla="*/ 270784 w 1090872"/>
                  <a:gd name="connsiteY9" fmla="*/ 274276 h 478673"/>
                  <a:gd name="connsiteX10" fmla="*/ 111704 w 1090872"/>
                  <a:gd name="connsiteY10" fmla="*/ 164566 h 478673"/>
                  <a:gd name="connsiteX11" fmla="*/ 18451 w 1090872"/>
                  <a:gd name="connsiteY11" fmla="*/ 175537 h 478673"/>
                  <a:gd name="connsiteX12" fmla="*/ 29421 w 1090872"/>
                  <a:gd name="connsiteY12" fmla="*/ 279762 h 478673"/>
                  <a:gd name="connsiteX13" fmla="*/ 396953 w 1090872"/>
                  <a:gd name="connsiteY13" fmla="*/ 471755 h 478673"/>
                  <a:gd name="connsiteX14" fmla="*/ 778196 w 1090872"/>
                  <a:gd name="connsiteY14" fmla="*/ 452556 h 478673"/>
                  <a:gd name="connsiteX15" fmla="*/ 778196 w 1090872"/>
                  <a:gd name="connsiteY15" fmla="*/ 452556 h 478673"/>
                  <a:gd name="connsiteX16" fmla="*/ 926306 w 1090872"/>
                  <a:gd name="connsiteY16" fmla="*/ 408672 h 478673"/>
                  <a:gd name="connsiteX17" fmla="*/ 978420 w 1090872"/>
                  <a:gd name="connsiteY17" fmla="*/ 455298 h 478673"/>
                  <a:gd name="connsiteX18" fmla="*/ 1038759 w 1090872"/>
                  <a:gd name="connsiteY18" fmla="*/ 455298 h 478673"/>
                  <a:gd name="connsiteX19" fmla="*/ 1090873 w 1090872"/>
                  <a:gd name="connsiteY19" fmla="*/ 403186 h 478673"/>
                  <a:gd name="connsiteX20" fmla="*/ 1090873 w 1090872"/>
                  <a:gd name="connsiteY20" fmla="*/ 52113 h 478673"/>
                  <a:gd name="connsiteX21" fmla="*/ 1038759 w 1090872"/>
                  <a:gd name="connsiteY21" fmla="*/ 0 h 478673"/>
                  <a:gd name="connsiteX22" fmla="*/ 1038759 w 1090872"/>
                  <a:gd name="connsiteY22" fmla="*/ 0 h 478673"/>
                  <a:gd name="connsiteX23" fmla="*/ 1057959 w 1090872"/>
                  <a:gd name="connsiteY23" fmla="*/ 400443 h 478673"/>
                  <a:gd name="connsiteX24" fmla="*/ 1038759 w 1090872"/>
                  <a:gd name="connsiteY24" fmla="*/ 419643 h 478673"/>
                  <a:gd name="connsiteX25" fmla="*/ 978420 w 1090872"/>
                  <a:gd name="connsiteY25" fmla="*/ 419643 h 478673"/>
                  <a:gd name="connsiteX26" fmla="*/ 959220 w 1090872"/>
                  <a:gd name="connsiteY26" fmla="*/ 400443 h 478673"/>
                  <a:gd name="connsiteX27" fmla="*/ 959220 w 1090872"/>
                  <a:gd name="connsiteY27" fmla="*/ 383987 h 478673"/>
                  <a:gd name="connsiteX28" fmla="*/ 959220 w 1090872"/>
                  <a:gd name="connsiteY28" fmla="*/ 383987 h 478673"/>
                  <a:gd name="connsiteX29" fmla="*/ 959220 w 1090872"/>
                  <a:gd name="connsiteY29" fmla="*/ 216678 h 478673"/>
                  <a:gd name="connsiteX30" fmla="*/ 942762 w 1090872"/>
                  <a:gd name="connsiteY30" fmla="*/ 200222 h 478673"/>
                  <a:gd name="connsiteX31" fmla="*/ 926306 w 1090872"/>
                  <a:gd name="connsiteY31" fmla="*/ 216678 h 478673"/>
                  <a:gd name="connsiteX32" fmla="*/ 926306 w 1090872"/>
                  <a:gd name="connsiteY32" fmla="*/ 373016 h 478673"/>
                  <a:gd name="connsiteX33" fmla="*/ 769968 w 1090872"/>
                  <a:gd name="connsiteY33" fmla="*/ 419643 h 478673"/>
                  <a:gd name="connsiteX34" fmla="*/ 399695 w 1090872"/>
                  <a:gd name="connsiteY34" fmla="*/ 436099 h 478673"/>
                  <a:gd name="connsiteX35" fmla="*/ 51363 w 1090872"/>
                  <a:gd name="connsiteY35" fmla="*/ 252334 h 478673"/>
                  <a:gd name="connsiteX36" fmla="*/ 45879 w 1090872"/>
                  <a:gd name="connsiteY36" fmla="*/ 194736 h 478673"/>
                  <a:gd name="connsiteX37" fmla="*/ 97990 w 1090872"/>
                  <a:gd name="connsiteY37" fmla="*/ 189251 h 478673"/>
                  <a:gd name="connsiteX38" fmla="*/ 257071 w 1090872"/>
                  <a:gd name="connsiteY38" fmla="*/ 298961 h 478673"/>
                  <a:gd name="connsiteX39" fmla="*/ 311926 w 1090872"/>
                  <a:gd name="connsiteY39" fmla="*/ 315418 h 478673"/>
                  <a:gd name="connsiteX40" fmla="*/ 690429 w 1090872"/>
                  <a:gd name="connsiteY40" fmla="*/ 315418 h 478673"/>
                  <a:gd name="connsiteX41" fmla="*/ 690429 w 1090872"/>
                  <a:gd name="connsiteY41" fmla="*/ 315418 h 478673"/>
                  <a:gd name="connsiteX42" fmla="*/ 745284 w 1090872"/>
                  <a:gd name="connsiteY42" fmla="*/ 252334 h 478673"/>
                  <a:gd name="connsiteX43" fmla="*/ 728827 w 1090872"/>
                  <a:gd name="connsiteY43" fmla="*/ 238620 h 478673"/>
                  <a:gd name="connsiteX44" fmla="*/ 715113 w 1090872"/>
                  <a:gd name="connsiteY44" fmla="*/ 255077 h 478673"/>
                  <a:gd name="connsiteX45" fmla="*/ 690429 w 1090872"/>
                  <a:gd name="connsiteY45" fmla="*/ 285247 h 478673"/>
                  <a:gd name="connsiteX46" fmla="*/ 388725 w 1090872"/>
                  <a:gd name="connsiteY46" fmla="*/ 285247 h 478673"/>
                  <a:gd name="connsiteX47" fmla="*/ 454550 w 1090872"/>
                  <a:gd name="connsiteY47" fmla="*/ 224906 h 478673"/>
                  <a:gd name="connsiteX48" fmla="*/ 454550 w 1090872"/>
                  <a:gd name="connsiteY48" fmla="*/ 224906 h 478673"/>
                  <a:gd name="connsiteX49" fmla="*/ 726085 w 1090872"/>
                  <a:gd name="connsiteY49" fmla="*/ 153595 h 478673"/>
                  <a:gd name="connsiteX50" fmla="*/ 898879 w 1090872"/>
                  <a:gd name="connsiteY50" fmla="*/ 106968 h 478673"/>
                  <a:gd name="connsiteX51" fmla="*/ 929049 w 1090872"/>
                  <a:gd name="connsiteY51" fmla="*/ 106968 h 478673"/>
                  <a:gd name="connsiteX52" fmla="*/ 929049 w 1090872"/>
                  <a:gd name="connsiteY52" fmla="*/ 142624 h 478673"/>
                  <a:gd name="connsiteX53" fmla="*/ 945506 w 1090872"/>
                  <a:gd name="connsiteY53" fmla="*/ 159080 h 478673"/>
                  <a:gd name="connsiteX54" fmla="*/ 961962 w 1090872"/>
                  <a:gd name="connsiteY54" fmla="*/ 142624 h 478673"/>
                  <a:gd name="connsiteX55" fmla="*/ 961962 w 1090872"/>
                  <a:gd name="connsiteY55" fmla="*/ 54855 h 478673"/>
                  <a:gd name="connsiteX56" fmla="*/ 981162 w 1090872"/>
                  <a:gd name="connsiteY56" fmla="*/ 35656 h 478673"/>
                  <a:gd name="connsiteX57" fmla="*/ 1041503 w 1090872"/>
                  <a:gd name="connsiteY57" fmla="*/ 35656 h 478673"/>
                  <a:gd name="connsiteX58" fmla="*/ 1060703 w 1090872"/>
                  <a:gd name="connsiteY58" fmla="*/ 54855 h 478673"/>
                  <a:gd name="connsiteX59" fmla="*/ 1057959 w 1090872"/>
                  <a:gd name="connsiteY59" fmla="*/ 400443 h 478673"/>
                  <a:gd name="connsiteX60" fmla="*/ 1057959 w 1090872"/>
                  <a:gd name="connsiteY60" fmla="*/ 400443 h 4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090872" h="478673">
                    <a:moveTo>
                      <a:pt x="1038759" y="0"/>
                    </a:moveTo>
                    <a:lnTo>
                      <a:pt x="978420" y="0"/>
                    </a:lnTo>
                    <a:cubicBezTo>
                      <a:pt x="950992" y="0"/>
                      <a:pt x="926306" y="21942"/>
                      <a:pt x="926306" y="52113"/>
                    </a:cubicBezTo>
                    <a:lnTo>
                      <a:pt x="926306" y="74054"/>
                    </a:lnTo>
                    <a:lnTo>
                      <a:pt x="896137" y="74054"/>
                    </a:lnTo>
                    <a:cubicBezTo>
                      <a:pt x="830310" y="74054"/>
                      <a:pt x="764482" y="90511"/>
                      <a:pt x="706885" y="126167"/>
                    </a:cubicBezTo>
                    <a:cubicBezTo>
                      <a:pt x="627344" y="172794"/>
                      <a:pt x="577975" y="167308"/>
                      <a:pt x="446322" y="191993"/>
                    </a:cubicBezTo>
                    <a:cubicBezTo>
                      <a:pt x="396953" y="200222"/>
                      <a:pt x="358553" y="235878"/>
                      <a:pt x="353067" y="285247"/>
                    </a:cubicBezTo>
                    <a:lnTo>
                      <a:pt x="309184" y="285247"/>
                    </a:lnTo>
                    <a:cubicBezTo>
                      <a:pt x="295470" y="285247"/>
                      <a:pt x="281756" y="282504"/>
                      <a:pt x="270784" y="274276"/>
                    </a:cubicBezTo>
                    <a:lnTo>
                      <a:pt x="111704" y="164566"/>
                    </a:lnTo>
                    <a:cubicBezTo>
                      <a:pt x="81534" y="145366"/>
                      <a:pt x="43135" y="148109"/>
                      <a:pt x="18451" y="175537"/>
                    </a:cubicBezTo>
                    <a:cubicBezTo>
                      <a:pt x="-8977" y="205707"/>
                      <a:pt x="-6234" y="255077"/>
                      <a:pt x="29421" y="279762"/>
                    </a:cubicBezTo>
                    <a:cubicBezTo>
                      <a:pt x="152846" y="359302"/>
                      <a:pt x="226901" y="463527"/>
                      <a:pt x="396953" y="471755"/>
                    </a:cubicBezTo>
                    <a:cubicBezTo>
                      <a:pt x="490206" y="471755"/>
                      <a:pt x="619116" y="496440"/>
                      <a:pt x="778196" y="452556"/>
                    </a:cubicBezTo>
                    <a:cubicBezTo>
                      <a:pt x="778196" y="452556"/>
                      <a:pt x="778196" y="452556"/>
                      <a:pt x="778196" y="452556"/>
                    </a:cubicBezTo>
                    <a:lnTo>
                      <a:pt x="926306" y="408672"/>
                    </a:lnTo>
                    <a:cubicBezTo>
                      <a:pt x="929049" y="436099"/>
                      <a:pt x="950992" y="455298"/>
                      <a:pt x="978420" y="455298"/>
                    </a:cubicBezTo>
                    <a:lnTo>
                      <a:pt x="1038759" y="455298"/>
                    </a:lnTo>
                    <a:cubicBezTo>
                      <a:pt x="1066187" y="455298"/>
                      <a:pt x="1090873" y="433356"/>
                      <a:pt x="1090873" y="403186"/>
                    </a:cubicBezTo>
                    <a:lnTo>
                      <a:pt x="1090873" y="52113"/>
                    </a:lnTo>
                    <a:cubicBezTo>
                      <a:pt x="1090873" y="24685"/>
                      <a:pt x="1066187" y="0"/>
                      <a:pt x="1038759" y="0"/>
                    </a:cubicBezTo>
                    <a:lnTo>
                      <a:pt x="1038759" y="0"/>
                    </a:lnTo>
                    <a:close/>
                    <a:moveTo>
                      <a:pt x="1057959" y="400443"/>
                    </a:moveTo>
                    <a:cubicBezTo>
                      <a:pt x="1057959" y="411414"/>
                      <a:pt x="1049731" y="419643"/>
                      <a:pt x="1038759" y="419643"/>
                    </a:cubicBezTo>
                    <a:lnTo>
                      <a:pt x="978420" y="419643"/>
                    </a:lnTo>
                    <a:cubicBezTo>
                      <a:pt x="967448" y="419643"/>
                      <a:pt x="959220" y="411414"/>
                      <a:pt x="959220" y="400443"/>
                    </a:cubicBezTo>
                    <a:lnTo>
                      <a:pt x="959220" y="383987"/>
                    </a:lnTo>
                    <a:cubicBezTo>
                      <a:pt x="959220" y="383987"/>
                      <a:pt x="959220" y="383987"/>
                      <a:pt x="959220" y="383987"/>
                    </a:cubicBezTo>
                    <a:lnTo>
                      <a:pt x="959220" y="216678"/>
                    </a:lnTo>
                    <a:cubicBezTo>
                      <a:pt x="959220" y="208450"/>
                      <a:pt x="950992" y="200222"/>
                      <a:pt x="942762" y="200222"/>
                    </a:cubicBezTo>
                    <a:cubicBezTo>
                      <a:pt x="934534" y="200222"/>
                      <a:pt x="926306" y="208450"/>
                      <a:pt x="926306" y="216678"/>
                    </a:cubicBezTo>
                    <a:lnTo>
                      <a:pt x="926306" y="373016"/>
                    </a:lnTo>
                    <a:lnTo>
                      <a:pt x="769968" y="419643"/>
                    </a:lnTo>
                    <a:cubicBezTo>
                      <a:pt x="616374" y="463527"/>
                      <a:pt x="495692" y="438842"/>
                      <a:pt x="399695" y="436099"/>
                    </a:cubicBezTo>
                    <a:cubicBezTo>
                      <a:pt x="243357" y="427871"/>
                      <a:pt x="174787" y="331874"/>
                      <a:pt x="51363" y="252334"/>
                    </a:cubicBezTo>
                    <a:cubicBezTo>
                      <a:pt x="32165" y="238620"/>
                      <a:pt x="29421" y="211193"/>
                      <a:pt x="45879" y="194736"/>
                    </a:cubicBezTo>
                    <a:cubicBezTo>
                      <a:pt x="59593" y="181022"/>
                      <a:pt x="81534" y="178280"/>
                      <a:pt x="97990" y="189251"/>
                    </a:cubicBezTo>
                    <a:lnTo>
                      <a:pt x="257071" y="298961"/>
                    </a:lnTo>
                    <a:cubicBezTo>
                      <a:pt x="273528" y="309932"/>
                      <a:pt x="292728" y="315418"/>
                      <a:pt x="311926" y="315418"/>
                    </a:cubicBezTo>
                    <a:cubicBezTo>
                      <a:pt x="726085" y="315418"/>
                      <a:pt x="687685" y="315418"/>
                      <a:pt x="690429" y="315418"/>
                    </a:cubicBezTo>
                    <a:cubicBezTo>
                      <a:pt x="690429" y="315418"/>
                      <a:pt x="690429" y="315418"/>
                      <a:pt x="690429" y="315418"/>
                    </a:cubicBezTo>
                    <a:cubicBezTo>
                      <a:pt x="720599" y="315418"/>
                      <a:pt x="748027" y="285247"/>
                      <a:pt x="745284" y="252334"/>
                    </a:cubicBezTo>
                    <a:cubicBezTo>
                      <a:pt x="745284" y="244106"/>
                      <a:pt x="737055" y="235878"/>
                      <a:pt x="728827" y="238620"/>
                    </a:cubicBezTo>
                    <a:cubicBezTo>
                      <a:pt x="720599" y="238620"/>
                      <a:pt x="712371" y="246849"/>
                      <a:pt x="715113" y="255077"/>
                    </a:cubicBezTo>
                    <a:cubicBezTo>
                      <a:pt x="715113" y="268791"/>
                      <a:pt x="706885" y="282504"/>
                      <a:pt x="690429" y="285247"/>
                    </a:cubicBezTo>
                    <a:lnTo>
                      <a:pt x="388725" y="285247"/>
                    </a:lnTo>
                    <a:cubicBezTo>
                      <a:pt x="394209" y="252334"/>
                      <a:pt x="421637" y="227649"/>
                      <a:pt x="454550" y="224906"/>
                    </a:cubicBezTo>
                    <a:cubicBezTo>
                      <a:pt x="454550" y="224906"/>
                      <a:pt x="454550" y="224906"/>
                      <a:pt x="454550" y="224906"/>
                    </a:cubicBezTo>
                    <a:cubicBezTo>
                      <a:pt x="575233" y="200222"/>
                      <a:pt x="638316" y="205707"/>
                      <a:pt x="726085" y="153595"/>
                    </a:cubicBezTo>
                    <a:cubicBezTo>
                      <a:pt x="778196" y="123424"/>
                      <a:pt x="838538" y="106968"/>
                      <a:pt x="898879" y="106968"/>
                    </a:cubicBezTo>
                    <a:lnTo>
                      <a:pt x="929049" y="106968"/>
                    </a:lnTo>
                    <a:lnTo>
                      <a:pt x="929049" y="142624"/>
                    </a:lnTo>
                    <a:cubicBezTo>
                      <a:pt x="929049" y="150852"/>
                      <a:pt x="937278" y="159080"/>
                      <a:pt x="945506" y="159080"/>
                    </a:cubicBezTo>
                    <a:cubicBezTo>
                      <a:pt x="953734" y="159080"/>
                      <a:pt x="961962" y="150852"/>
                      <a:pt x="961962" y="142624"/>
                    </a:cubicBezTo>
                    <a:lnTo>
                      <a:pt x="961962" y="54855"/>
                    </a:lnTo>
                    <a:cubicBezTo>
                      <a:pt x="961962" y="43884"/>
                      <a:pt x="970190" y="35656"/>
                      <a:pt x="981162" y="35656"/>
                    </a:cubicBezTo>
                    <a:lnTo>
                      <a:pt x="1041503" y="35656"/>
                    </a:lnTo>
                    <a:cubicBezTo>
                      <a:pt x="1052473" y="35656"/>
                      <a:pt x="1060703" y="43884"/>
                      <a:pt x="1060703" y="54855"/>
                    </a:cubicBezTo>
                    <a:lnTo>
                      <a:pt x="1057959" y="400443"/>
                    </a:lnTo>
                    <a:lnTo>
                      <a:pt x="1057959" y="400443"/>
                    </a:lnTo>
                    <a:close/>
                  </a:path>
                </a:pathLst>
              </a:custGeom>
              <a:grpFill/>
              <a:ln w="27426"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6679680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5394" y="2543046"/>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 name="Rectangle 7"/>
          <p:cNvSpPr/>
          <p:nvPr/>
        </p:nvSpPr>
        <p:spPr>
          <a:xfrm>
            <a:off x="525394" y="2543045"/>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 name="TextBox 8"/>
          <p:cNvSpPr txBox="1"/>
          <p:nvPr/>
        </p:nvSpPr>
        <p:spPr>
          <a:xfrm>
            <a:off x="813394" y="2624363"/>
            <a:ext cx="4980000" cy="738664"/>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Hotel Elias – </a:t>
            </a:r>
            <a:r>
              <a:rPr lang="en-IE" sz="1600" i="1" dirty="0">
                <a:solidFill>
                  <a:srgbClr val="262626"/>
                </a:solidFill>
                <a:latin typeface="Calibri" panose="020F0502020204030204" pitchFamily="34" charset="0"/>
                <a:cs typeface="Calibri" panose="020F0502020204030204" pitchFamily="34" charset="0"/>
              </a:rPr>
              <a:t>Sauerland, Almanya </a:t>
            </a:r>
          </a:p>
          <a:p>
            <a:endParaRPr lang="en-IE" sz="1600" i="1" dirty="0">
              <a:solidFill>
                <a:srgbClr val="262626"/>
              </a:solidFill>
              <a:latin typeface="Calibri" panose="020F0502020204030204" pitchFamily="34" charset="0"/>
              <a:cs typeface="Calibri" panose="020F0502020204030204" pitchFamily="34" charset="0"/>
            </a:endParaRP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11" name="TextBox 10"/>
          <p:cNvSpPr txBox="1"/>
          <p:nvPr/>
        </p:nvSpPr>
        <p:spPr>
          <a:xfrm>
            <a:off x="813394" y="2975142"/>
            <a:ext cx="4596000" cy="541110"/>
          </a:xfrm>
          <a:prstGeom prst="rect">
            <a:avLst/>
          </a:prstGeom>
          <a:noFill/>
        </p:spPr>
        <p:txBody>
          <a:bodyPr wrap="square" lIns="0" tIns="0" rIns="0" bIns="0" anchor="t">
            <a:spAutoFit/>
          </a:bodyPr>
          <a:lstStyle/>
          <a:p>
            <a:pPr>
              <a:lnSpc>
                <a:spcPts val="1440"/>
              </a:lnSpc>
            </a:pPr>
            <a:r>
              <a:rPr lang="en-GB" sz="1200" dirty="0">
                <a:solidFill>
                  <a:srgbClr val="262626"/>
                </a:solidFill>
              </a:rPr>
              <a:t>Değişime öncülük etmek, zorluklar ve belirsizlikler devam etse bile, azim, bilinçli risk alma ve uzun vadeli iyileştirmelere yatırım yapma güveni gerektirir.</a:t>
            </a:r>
            <a:endParaRPr lang="en-IE" sz="1200" b="0" i="0" dirty="0">
              <a:solidFill>
                <a:srgbClr val="262626"/>
              </a:solidFill>
              <a:latin typeface="Calibri" panose="020F0502020204030204" pitchFamily="34" charset="0"/>
              <a:cs typeface="Calibri" panose="020F0502020204030204" pitchFamily="34" charset="0"/>
            </a:endParaRPr>
          </a:p>
        </p:txBody>
      </p:sp>
      <p:sp>
        <p:nvSpPr>
          <p:cNvPr id="12" name="Rectangle 11"/>
          <p:cNvSpPr/>
          <p:nvPr/>
        </p:nvSpPr>
        <p:spPr>
          <a:xfrm>
            <a:off x="813394" y="3588430"/>
            <a:ext cx="431639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 name="Rectangle 13"/>
          <p:cNvSpPr/>
          <p:nvPr/>
        </p:nvSpPr>
        <p:spPr>
          <a:xfrm>
            <a:off x="6280697" y="2543046"/>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 name="Rectangle 14"/>
          <p:cNvSpPr/>
          <p:nvPr/>
        </p:nvSpPr>
        <p:spPr>
          <a:xfrm>
            <a:off x="6280697" y="2543045"/>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 name="TextBox 15"/>
          <p:cNvSpPr txBox="1"/>
          <p:nvPr/>
        </p:nvSpPr>
        <p:spPr>
          <a:xfrm>
            <a:off x="6568697" y="2651046"/>
            <a:ext cx="4980000" cy="492443"/>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Şef Sham – </a:t>
            </a:r>
            <a:r>
              <a:rPr lang="en-IE" sz="1600" i="1" dirty="0">
                <a:solidFill>
                  <a:srgbClr val="262626"/>
                </a:solidFill>
                <a:latin typeface="Calibri" panose="020F0502020204030204" pitchFamily="34" charset="0"/>
                <a:cs typeface="Calibri" panose="020F0502020204030204" pitchFamily="34" charset="0"/>
              </a:rPr>
              <a:t>İrlanda  </a:t>
            </a: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18" name="TextBox 17"/>
          <p:cNvSpPr txBox="1"/>
          <p:nvPr/>
        </p:nvSpPr>
        <p:spPr>
          <a:xfrm>
            <a:off x="6568697" y="3007391"/>
            <a:ext cx="4236960" cy="359073"/>
          </a:xfrm>
          <a:prstGeom prst="rect">
            <a:avLst/>
          </a:prstGeom>
          <a:noFill/>
        </p:spPr>
        <p:txBody>
          <a:bodyPr wrap="square" lIns="0" tIns="0" rIns="0" bIns="0" anchor="t">
            <a:spAutoFit/>
          </a:bodyPr>
          <a:lstStyle/>
          <a:p>
            <a:pPr>
              <a:lnSpc>
                <a:spcPts val="1440"/>
              </a:lnSpc>
            </a:pPr>
            <a:endParaRPr lang="en-IE" sz="1300" b="0" i="0" dirty="0">
              <a:solidFill>
                <a:srgbClr val="262626"/>
              </a:solidFill>
              <a:latin typeface="Calibri" panose="020F0502020204030204" pitchFamily="34" charset="0"/>
              <a:cs typeface="Calibri" panose="020F0502020204030204" pitchFamily="34" charset="0"/>
            </a:endParaRPr>
          </a:p>
          <a:p>
            <a:pPr>
              <a:lnSpc>
                <a:spcPts val="1440"/>
              </a:lnSpc>
            </a:pPr>
            <a:endParaRPr sz="1300" b="0" i="0" dirty="0">
              <a:solidFill>
                <a:srgbClr val="262626"/>
              </a:solidFill>
              <a:latin typeface="Calibri" panose="020F0502020204030204" pitchFamily="34" charset="0"/>
              <a:cs typeface="Calibri" panose="020F0502020204030204" pitchFamily="34" charset="0"/>
            </a:endParaRPr>
          </a:p>
        </p:txBody>
      </p:sp>
      <p:sp>
        <p:nvSpPr>
          <p:cNvPr id="19" name="Rectangle 18"/>
          <p:cNvSpPr/>
          <p:nvPr/>
        </p:nvSpPr>
        <p:spPr>
          <a:xfrm>
            <a:off x="6568697" y="3588430"/>
            <a:ext cx="4392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 name="Rectangle 51">
            <a:extLst>
              <a:ext uri="{FF2B5EF4-FFF2-40B4-BE49-F238E27FC236}">
                <a16:creationId xmlns:a16="http://schemas.microsoft.com/office/drawing/2014/main" id="{A674710B-0B65-B27F-2774-01DCFEAF97F6}"/>
              </a:ext>
            </a:extLst>
          </p:cNvPr>
          <p:cNvSpPr/>
          <p:nvPr/>
        </p:nvSpPr>
        <p:spPr>
          <a:xfrm flipH="1" flipV="1">
            <a:off x="0" y="-2629"/>
            <a:ext cx="12185500" cy="129149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53" name="Graphic 4">
            <a:extLst>
              <a:ext uri="{FF2B5EF4-FFF2-40B4-BE49-F238E27FC236}">
                <a16:creationId xmlns:a16="http://schemas.microsoft.com/office/drawing/2014/main" id="{30D998EF-0B55-3BDD-53D1-BC1C903495FF}"/>
              </a:ext>
            </a:extLst>
          </p:cNvPr>
          <p:cNvSpPr/>
          <p:nvPr/>
        </p:nvSpPr>
        <p:spPr>
          <a:xfrm rot="5400000">
            <a:off x="1314218" y="45975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pic>
        <p:nvPicPr>
          <p:cNvPr id="54" name="Graphic 53">
            <a:extLst>
              <a:ext uri="{FF2B5EF4-FFF2-40B4-BE49-F238E27FC236}">
                <a16:creationId xmlns:a16="http://schemas.microsoft.com/office/drawing/2014/main" id="{0D59586C-CFB7-EDB3-5910-12C251C48014}"/>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21551"/>
            <a:ext cx="4821213" cy="2714449"/>
          </a:xfrm>
          <a:prstGeom prst="rect">
            <a:avLst/>
          </a:prstGeom>
        </p:spPr>
      </p:pic>
      <p:sp>
        <p:nvSpPr>
          <p:cNvPr id="55" name="Text Placeholder 11">
            <a:extLst>
              <a:ext uri="{FF2B5EF4-FFF2-40B4-BE49-F238E27FC236}">
                <a16:creationId xmlns:a16="http://schemas.microsoft.com/office/drawing/2014/main" id="{F7B6976D-DEBF-4A31-EECD-8D0EE7C95798}"/>
              </a:ext>
            </a:extLst>
          </p:cNvPr>
          <p:cNvSpPr txBox="1">
            <a:spLocks/>
          </p:cNvSpPr>
          <p:nvPr/>
        </p:nvSpPr>
        <p:spPr>
          <a:xfrm>
            <a:off x="579276" y="666106"/>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solidFill>
                  <a:schemeClr val="bg1"/>
                </a:solidFill>
                <a:latin typeface="Calibri" panose="020F0502020204030204" pitchFamily="34" charset="0"/>
                <a:cs typeface="Calibri" panose="020F0502020204030204" pitchFamily="34" charset="0"/>
              </a:rPr>
              <a:t>Tam vaka çalışmalarını indirin</a:t>
            </a:r>
          </a:p>
        </p:txBody>
      </p:sp>
      <p:sp>
        <p:nvSpPr>
          <p:cNvPr id="56" name="TextBox 55">
            <a:extLst>
              <a:ext uri="{FF2B5EF4-FFF2-40B4-BE49-F238E27FC236}">
                <a16:creationId xmlns:a16="http://schemas.microsoft.com/office/drawing/2014/main" id="{179BC40F-B196-AEAF-D5A4-1BB9E7F619BD}"/>
              </a:ext>
            </a:extLst>
          </p:cNvPr>
          <p:cNvSpPr txBox="1"/>
          <p:nvPr/>
        </p:nvSpPr>
        <p:spPr>
          <a:xfrm>
            <a:off x="720000" y="432661"/>
            <a:ext cx="7920000" cy="215444"/>
          </a:xfrm>
          <a:prstGeom prst="rect">
            <a:avLst/>
          </a:prstGeom>
          <a:noFill/>
        </p:spPr>
        <p:txBody>
          <a:bodyPr wrap="square" lIns="0" tIns="0" rIns="0" bIns="0" anchor="t">
            <a:spAutoFit/>
          </a:bodyPr>
          <a:lstStyle/>
          <a:p>
            <a:r>
              <a:rPr lang="en-IE" sz="1400" b="1" dirty="0">
                <a:solidFill>
                  <a:schemeClr val="bg1"/>
                </a:solidFill>
              </a:rPr>
              <a:t>C3 M1 · Vaka çalışması paketi</a:t>
            </a:r>
          </a:p>
        </p:txBody>
      </p:sp>
      <p:sp>
        <p:nvSpPr>
          <p:cNvPr id="57" name="TextBox 56">
            <a:extLst>
              <a:ext uri="{FF2B5EF4-FFF2-40B4-BE49-F238E27FC236}">
                <a16:creationId xmlns:a16="http://schemas.microsoft.com/office/drawing/2014/main" id="{2AB7CC2A-02C6-E872-5733-001903472508}"/>
              </a:ext>
            </a:extLst>
          </p:cNvPr>
          <p:cNvSpPr txBox="1"/>
          <p:nvPr/>
        </p:nvSpPr>
        <p:spPr>
          <a:xfrm>
            <a:off x="895554" y="3644750"/>
            <a:ext cx="4692000" cy="200055"/>
          </a:xfrm>
          <a:prstGeom prst="rect">
            <a:avLst/>
          </a:prstGeom>
          <a:noFill/>
        </p:spPr>
        <p:txBody>
          <a:bodyPr wrap="square" lIns="0" tIns="0" rIns="0" bIns="0" anchor="t">
            <a:spAutoFit/>
          </a:bodyPr>
          <a:lstStyle/>
          <a:p>
            <a:r>
              <a:rPr lang="en-IE" sz="1300" b="1" dirty="0">
                <a:solidFill>
                  <a:srgbClr val="262626"/>
                </a:solidFill>
              </a:rPr>
              <a:t>Tam vaka çalışmasını indirin  ·  {{CASE_URL_ELIAS}}</a:t>
            </a:r>
          </a:p>
        </p:txBody>
      </p:sp>
      <p:sp>
        <p:nvSpPr>
          <p:cNvPr id="58" name="TextBox 57">
            <a:extLst>
              <a:ext uri="{FF2B5EF4-FFF2-40B4-BE49-F238E27FC236}">
                <a16:creationId xmlns:a16="http://schemas.microsoft.com/office/drawing/2014/main" id="{A7A22A32-7576-79B5-CF18-7DEE597C65F3}"/>
              </a:ext>
            </a:extLst>
          </p:cNvPr>
          <p:cNvSpPr txBox="1"/>
          <p:nvPr/>
        </p:nvSpPr>
        <p:spPr>
          <a:xfrm>
            <a:off x="6650857" y="3644750"/>
            <a:ext cx="4692000" cy="200055"/>
          </a:xfrm>
          <a:prstGeom prst="rect">
            <a:avLst/>
          </a:prstGeom>
          <a:noFill/>
        </p:spPr>
        <p:txBody>
          <a:bodyPr wrap="square" lIns="0" tIns="0" rIns="0" bIns="0" anchor="t">
            <a:spAutoFit/>
          </a:bodyPr>
          <a:lstStyle/>
          <a:p>
            <a:r>
              <a:rPr lang="en-IE" sz="1300" b="1" dirty="0">
                <a:solidFill>
                  <a:srgbClr val="262626"/>
                </a:solidFill>
              </a:rPr>
              <a:t>Tam vaka çalışmasını indirin  ·  {{CASE_URL_CHEFSHAM}}</a:t>
            </a:r>
          </a:p>
        </p:txBody>
      </p:sp>
      <p:sp>
        <p:nvSpPr>
          <p:cNvPr id="24" name="TextBox 23">
            <a:extLst>
              <a:ext uri="{FF2B5EF4-FFF2-40B4-BE49-F238E27FC236}">
                <a16:creationId xmlns:a16="http://schemas.microsoft.com/office/drawing/2014/main" id="{2B56BE17-6E95-D0B0-9F54-866B4BBDD80D}"/>
              </a:ext>
            </a:extLst>
          </p:cNvPr>
          <p:cNvSpPr txBox="1"/>
          <p:nvPr/>
        </p:nvSpPr>
        <p:spPr>
          <a:xfrm>
            <a:off x="576000" y="1761910"/>
            <a:ext cx="7881394" cy="830997"/>
          </a:xfrm>
          <a:prstGeom prst="rect">
            <a:avLst/>
          </a:prstGeom>
          <a:noFill/>
        </p:spPr>
        <p:txBody>
          <a:bodyPr wrap="square" lIns="0" tIns="0" rIns="0" bIns="0" anchor="t">
            <a:spAutoFit/>
          </a:bodyPr>
          <a:lstStyle/>
          <a:p>
            <a:r>
              <a:rPr lang="en-IE" b="1" i="1" dirty="0">
                <a:solidFill>
                  <a:srgbClr val="262626"/>
                </a:solidFill>
                <a:latin typeface="Calibri" panose="020F0502020204030204" pitchFamily="34" charset="0"/>
                <a:cs typeface="Calibri" panose="020F0502020204030204" pitchFamily="34" charset="0"/>
              </a:rPr>
              <a:t>Bu modülde yer alan her işletmenin tam bir vaka çalışması bulunmaktadır. Aşağıdaki bağlantıları kullanarak her birini açabilirsiniz.</a:t>
            </a:r>
          </a:p>
          <a:p>
            <a:endParaRPr lang="en-IE" b="0" i="1" dirty="0">
              <a:solidFill>
                <a:srgbClr val="262626"/>
              </a:solidFill>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8A2E4620-9928-BFFA-6B1B-C2C559F31797}"/>
              </a:ext>
            </a:extLst>
          </p:cNvPr>
          <p:cNvSpPr/>
          <p:nvPr/>
        </p:nvSpPr>
        <p:spPr>
          <a:xfrm>
            <a:off x="3273394" y="4670101"/>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7474641F-C777-9B9F-4D45-3A44425C9C04}"/>
              </a:ext>
            </a:extLst>
          </p:cNvPr>
          <p:cNvSpPr/>
          <p:nvPr/>
        </p:nvSpPr>
        <p:spPr>
          <a:xfrm>
            <a:off x="3169554" y="4670101"/>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A199B8DA-EF16-EB70-15D6-5B68D9AA5BCB}"/>
              </a:ext>
            </a:extLst>
          </p:cNvPr>
          <p:cNvSpPr/>
          <p:nvPr/>
        </p:nvSpPr>
        <p:spPr>
          <a:xfrm>
            <a:off x="3429359" y="5743903"/>
            <a:ext cx="431639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3F8837AC-97E1-86FA-7691-2E2CFEA2794F}"/>
              </a:ext>
            </a:extLst>
          </p:cNvPr>
          <p:cNvSpPr txBox="1"/>
          <p:nvPr/>
        </p:nvSpPr>
        <p:spPr>
          <a:xfrm>
            <a:off x="3621394" y="5778875"/>
            <a:ext cx="4692000" cy="200055"/>
          </a:xfrm>
          <a:prstGeom prst="rect">
            <a:avLst/>
          </a:prstGeom>
          <a:noFill/>
        </p:spPr>
        <p:txBody>
          <a:bodyPr wrap="square" lIns="0" tIns="0" rIns="0" bIns="0" anchor="t">
            <a:spAutoFit/>
          </a:bodyPr>
          <a:lstStyle/>
          <a:p>
            <a:r>
              <a:rPr lang="en-IE" sz="1300" b="1" dirty="0">
                <a:solidFill>
                  <a:srgbClr val="262626"/>
                </a:solidFill>
              </a:rPr>
              <a:t>Tam vaka çalışmasını indirin  ·  {{CASE_URL_JINNYS}}</a:t>
            </a:r>
          </a:p>
        </p:txBody>
      </p:sp>
      <p:sp>
        <p:nvSpPr>
          <p:cNvPr id="6" name="TextBox 5">
            <a:extLst>
              <a:ext uri="{FF2B5EF4-FFF2-40B4-BE49-F238E27FC236}">
                <a16:creationId xmlns:a16="http://schemas.microsoft.com/office/drawing/2014/main" id="{DB6AE8C8-4822-C4C2-E5C1-CB51C0442624}"/>
              </a:ext>
            </a:extLst>
          </p:cNvPr>
          <p:cNvSpPr txBox="1"/>
          <p:nvPr/>
        </p:nvSpPr>
        <p:spPr>
          <a:xfrm>
            <a:off x="3495394" y="5205294"/>
            <a:ext cx="4596000" cy="359073"/>
          </a:xfrm>
          <a:prstGeom prst="rect">
            <a:avLst/>
          </a:prstGeom>
          <a:noFill/>
        </p:spPr>
        <p:txBody>
          <a:bodyPr wrap="square" lIns="0" tIns="0" rIns="0" bIns="0" anchor="t">
            <a:spAutoFit/>
          </a:bodyPr>
          <a:lstStyle/>
          <a:p>
            <a:pPr>
              <a:lnSpc>
                <a:spcPts val="1440"/>
              </a:lnSpc>
            </a:pPr>
            <a:r>
              <a:rPr lang="en-GB" sz="1200" dirty="0">
                <a:solidFill>
                  <a:srgbClr val="262626"/>
                </a:solidFill>
              </a:rPr>
              <a:t>Çevresel sorumluluğun uzun vadeli başarıyı desteklediği bir iş kültürü yaratmak.</a:t>
            </a:r>
            <a:endParaRPr lang="en-IE" sz="1200" b="0" i="0" dirty="0">
              <a:solidFill>
                <a:srgbClr val="262626"/>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9DC9A503-FB0F-52E6-6961-A5CC4C1FF611}"/>
              </a:ext>
            </a:extLst>
          </p:cNvPr>
          <p:cNvSpPr txBox="1"/>
          <p:nvPr/>
        </p:nvSpPr>
        <p:spPr>
          <a:xfrm>
            <a:off x="3477394" y="4806993"/>
            <a:ext cx="4980000" cy="492443"/>
          </a:xfrm>
          <a:prstGeom prst="rect">
            <a:avLst/>
          </a:prstGeom>
          <a:noFill/>
        </p:spPr>
        <p:txBody>
          <a:bodyPr wrap="square" lIns="0" tIns="0" rIns="0" bIns="0" anchor="t">
            <a:spAutoFit/>
          </a:bodyPr>
          <a:lstStyle/>
          <a:p>
            <a:r>
              <a:rPr lang="en-IE" sz="1600" b="1" dirty="0">
                <a:solidFill>
                  <a:srgbClr val="0289AE"/>
                </a:solidFill>
                <a:latin typeface="Calibri" panose="020F0502020204030204" pitchFamily="34" charset="0"/>
                <a:cs typeface="Calibri" panose="020F0502020204030204" pitchFamily="34" charset="0"/>
              </a:rPr>
              <a:t>Jinny’s Bakery &amp; Tea </a:t>
            </a:r>
            <a:r>
              <a:rPr lang="en-IE" sz="1600" b="1" i="0" dirty="0">
                <a:solidFill>
                  <a:srgbClr val="0289AE"/>
                </a:solidFill>
                <a:latin typeface="Calibri" panose="020F0502020204030204" pitchFamily="34" charset="0"/>
                <a:cs typeface="Calibri" panose="020F0502020204030204" pitchFamily="34" charset="0"/>
              </a:rPr>
              <a:t>Room – </a:t>
            </a:r>
            <a:r>
              <a:rPr lang="en-IE" sz="1600" i="1" dirty="0">
                <a:solidFill>
                  <a:srgbClr val="262626"/>
                </a:solidFill>
                <a:latin typeface="Calibri" panose="020F0502020204030204" pitchFamily="34" charset="0"/>
                <a:cs typeface="Calibri" panose="020F0502020204030204" pitchFamily="34" charset="0"/>
              </a:rPr>
              <a:t> İrlanda  </a:t>
            </a: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F6042D88-2BC9-34A4-F48E-4060A083F5D0}"/>
              </a:ext>
            </a:extLst>
          </p:cNvPr>
          <p:cNvSpPr txBox="1"/>
          <p:nvPr/>
        </p:nvSpPr>
        <p:spPr>
          <a:xfrm>
            <a:off x="6508697" y="2965355"/>
            <a:ext cx="4643470" cy="276999"/>
          </a:xfrm>
          <a:prstGeom prst="rect">
            <a:avLst/>
          </a:prstGeom>
          <a:noFill/>
        </p:spPr>
        <p:txBody>
          <a:bodyPr wrap="square">
            <a:spAutoFit/>
          </a:bodyPr>
          <a:lstStyle/>
          <a:p>
            <a:r>
              <a:rPr lang="en-GB" sz="1200" dirty="0">
                <a:solidFill>
                  <a:srgbClr val="262626"/>
                </a:solidFill>
              </a:rPr>
              <a:t>Mutfak operasyonlarında sürdürülebilirlik kültürüne öncülük etmek</a:t>
            </a:r>
            <a:endParaRPr lang="en-IE" sz="1200" dirty="0">
              <a:solidFill>
                <a:srgbClr val="262626"/>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63F5366-F7F9-CB65-EFAB-9436949AC54B}"/>
              </a:ext>
            </a:extLst>
          </p:cNvPr>
          <p:cNvSpPr txBox="1"/>
          <p:nvPr/>
        </p:nvSpPr>
        <p:spPr>
          <a:xfrm>
            <a:off x="5683169" y="787874"/>
            <a:ext cx="6024421" cy="4206280"/>
          </a:xfrm>
          <a:prstGeom prst="rect">
            <a:avLst/>
          </a:prstGeom>
          <a:noFill/>
        </p:spPr>
        <p:txBody>
          <a:bodyPr wrap="square" rtlCol="0">
            <a:spAutoFit/>
          </a:bodyPr>
          <a:lstStyle/>
          <a:p>
            <a:pPr algn="ctr"/>
            <a:r>
              <a:rPr lang="en-US" sz="3600" b="1" dirty="0">
                <a:solidFill>
                  <a:schemeClr val="bg1"/>
                </a:solidFill>
                <a:cs typeface="Times New Roman" panose="02020603050405020304" pitchFamily="18" charset="0"/>
              </a:rPr>
              <a:t>Katıldığınız için teşekkür ederiz </a:t>
            </a:r>
          </a:p>
          <a:p>
            <a:pPr algn="ctr"/>
            <a:endParaRPr lang="en-US" sz="2200" b="1" dirty="0">
              <a:solidFill>
                <a:schemeClr val="bg1"/>
              </a:solidFill>
              <a:cs typeface="Times New Roman" panose="02020603050405020304" pitchFamily="18" charset="0"/>
            </a:endParaRPr>
          </a:p>
          <a:p>
            <a:pPr algn="ctr">
              <a:lnSpc>
                <a:spcPts val="2580"/>
              </a:lnSpc>
            </a:pPr>
            <a:r>
              <a:rPr lang="en-US" sz="2400" dirty="0">
                <a:solidFill>
                  <a:schemeClr val="bg1"/>
                </a:solidFill>
                <a:cs typeface="Times New Roman" panose="02020603050405020304" pitchFamily="18" charset="0"/>
              </a:rPr>
              <a:t>Bu modülün bilgilerinizi zenginleştirdiğini ve uygulamalarınızı geliştirdiğini umuyoruz.</a:t>
            </a:r>
            <a:br>
              <a:rPr lang="en-US" sz="2400" dirty="0">
                <a:solidFill>
                  <a:schemeClr val="bg1"/>
                </a:solidFill>
                <a:cs typeface="Times New Roman" panose="02020603050405020304" pitchFamily="18" charset="0"/>
              </a:rPr>
            </a:br>
            <a:r>
              <a:rPr lang="en-US" sz="2400" dirty="0">
                <a:solidFill>
                  <a:schemeClr val="bg1"/>
                </a:solidFill>
                <a:cs typeface="Times New Roman" panose="02020603050405020304" pitchFamily="18" charset="0"/>
              </a:rPr>
              <a:t>Akıllı, sürdürülebilir ve insan </a:t>
            </a:r>
            <a:r>
              <a:rPr lang="en-US" sz="2400" dirty="0" err="1">
                <a:solidFill>
                  <a:schemeClr val="bg1"/>
                </a:solidFill>
                <a:cs typeface="Times New Roman" panose="02020603050405020304" pitchFamily="18" charset="0"/>
              </a:rPr>
              <a:t>odaklı</a:t>
            </a:r>
            <a:r>
              <a:rPr lang="en-US" sz="2400" dirty="0">
                <a:solidFill>
                  <a:schemeClr val="bg1"/>
                </a:solidFill>
                <a:cs typeface="Times New Roman" panose="02020603050405020304" pitchFamily="18" charset="0"/>
              </a:rPr>
              <a:t> konukseverliğe olan bağlılığınız için teşekkür ederiz.  Bu içgörüleri işinize yansıtın, etik ve empatiyle liderlik edin ve teknolojinin insanlara özenle hizmet etmesini sağlayın.</a:t>
            </a:r>
          </a:p>
          <a:p>
            <a:pPr algn="ctr">
              <a:lnSpc>
                <a:spcPts val="2580"/>
              </a:lnSpc>
            </a:pPr>
            <a:endParaRPr lang="en-GB" sz="2400" dirty="0">
              <a:solidFill>
                <a:schemeClr val="bg1"/>
              </a:solidFill>
              <a:cs typeface="Times New Roman" panose="02020603050405020304" pitchFamily="18" charset="0"/>
            </a:endParaRPr>
          </a:p>
        </p:txBody>
      </p:sp>
      <p:pic>
        <p:nvPicPr>
          <p:cNvPr id="10" name="Picture 9">
            <a:extLst>
              <a:ext uri="{FF2B5EF4-FFF2-40B4-BE49-F238E27FC236}">
                <a16:creationId xmlns:a16="http://schemas.microsoft.com/office/drawing/2014/main" id="{3F48199E-AB42-2BE6-083E-CED89758D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337" y="627673"/>
            <a:ext cx="4125188" cy="2499202"/>
          </a:xfrm>
          <a:prstGeom prst="rect">
            <a:avLst/>
          </a:prstGeom>
        </p:spPr>
      </p:pic>
      <p:pic>
        <p:nvPicPr>
          <p:cNvPr id="11" name="Picture 10">
            <a:extLst>
              <a:ext uri="{FF2B5EF4-FFF2-40B4-BE49-F238E27FC236}">
                <a16:creationId xmlns:a16="http://schemas.microsoft.com/office/drawing/2014/main" id="{34416DB7-F888-9CB1-E2B1-2B5B4B9AE6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6214" y="5846608"/>
            <a:ext cx="6024421" cy="606937"/>
          </a:xfrm>
          <a:prstGeom prst="rect">
            <a:avLst/>
          </a:prstGeom>
        </p:spPr>
      </p:pic>
      <p:sp>
        <p:nvSpPr>
          <p:cNvPr id="13" name="Text Placeholder 2">
            <a:extLst>
              <a:ext uri="{FF2B5EF4-FFF2-40B4-BE49-F238E27FC236}">
                <a16:creationId xmlns:a16="http://schemas.microsoft.com/office/drawing/2014/main" id="{C250D63B-60D5-992F-A81F-18121CBAE278}"/>
              </a:ext>
            </a:extLst>
          </p:cNvPr>
          <p:cNvSpPr txBox="1">
            <a:spLocks/>
          </p:cNvSpPr>
          <p:nvPr/>
        </p:nvSpPr>
        <p:spPr>
          <a:xfrm flipH="1">
            <a:off x="-71237" y="4675239"/>
            <a:ext cx="5754406"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hlinkClick r:id="rId4">
                  <a:extLst>
                    <a:ext uri="{A12FA001-AC4F-418D-AE19-62706E023703}">
                      <ahyp:hlinkClr xmlns:ahyp="http://schemas.microsoft.com/office/drawing/2018/hyperlinkcolor" val="tx"/>
                    </a:ext>
                  </a:extLst>
                </a:hlinkClick>
              </a:rPr>
              <a:t>        www.ecosmartproject.eu</a:t>
            </a:r>
            <a:endParaRPr lang="en-US" dirty="0">
              <a:solidFill>
                <a:schemeClr val="bg1"/>
              </a:solidFill>
            </a:endParaRPr>
          </a:p>
        </p:txBody>
      </p:sp>
    </p:spTree>
    <p:extLst>
      <p:ext uri="{BB962C8B-B14F-4D97-AF65-F5344CB8AC3E}">
        <p14:creationId xmlns:p14="http://schemas.microsoft.com/office/powerpoint/2010/main" val="778115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90215A-02D8-4A16-B335-031E129029D8}">
  <ds:schemaRefs>
    <ds:schemaRef ds:uri="http://schemas.microsoft.com/office/2006/metadata/properties"/>
    <ds:schemaRef ds:uri="http://schemas.microsoft.com/office/infopath/2007/PartnerControls"/>
    <ds:schemaRef ds:uri="23b2737a-dcf8-4a07-819b-0c656bac1781"/>
    <ds:schemaRef ds:uri="5ef36c65-2ebb-4adf-9d59-815159be37b0"/>
  </ds:schemaRefs>
</ds:datastoreItem>
</file>

<file path=customXml/itemProps2.xml><?xml version="1.0" encoding="utf-8"?>
<ds:datastoreItem xmlns:ds="http://schemas.openxmlformats.org/officeDocument/2006/customXml" ds:itemID="{6716F749-FFD2-4FEA-A617-261840B4951C}">
  <ds:schemaRefs>
    <ds:schemaRef ds:uri="http://schemas.microsoft.com/sharepoint/v3/contenttype/forms"/>
  </ds:schemaRefs>
</ds:datastoreItem>
</file>

<file path=customXml/itemProps3.xml><?xml version="1.0" encoding="utf-8"?>
<ds:datastoreItem xmlns:ds="http://schemas.openxmlformats.org/officeDocument/2006/customXml" ds:itemID="{883D2255-E897-4A3D-B4D0-6C05E6C0FC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f36c65-2ebb-4adf-9d59-815159be37b0"/>
    <ds:schemaRef ds:uri="23b2737a-dcf8-4a07-819b-0c656bac17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20044</TotalTime>
  <Words>10665</Words>
  <Application>Microsoft Office PowerPoint</Application>
  <PresentationFormat>Widescreen</PresentationFormat>
  <Paragraphs>1133</Paragraphs>
  <Slides>91</Slides>
  <Notes>75</Notes>
  <HiddenSlides>0</HiddenSlides>
  <MMClips>4</MMClip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keywords>, docId:EF327ECC8FB5DEBAF80CA9CC6459DE56</cp:keywords>
  <cp:lastModifiedBy>Oğuzhan Acar</cp:lastModifiedBy>
  <cp:revision>151</cp:revision>
  <cp:lastPrinted>2025-12-07T09:49:03Z</cp:lastPrinted>
  <dcterms:created xsi:type="dcterms:W3CDTF">2022-05-09T10:29:33Z</dcterms:created>
  <dcterms:modified xsi:type="dcterms:W3CDTF">2026-09-24T14:19:48Z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