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8" r:id="rId4"/>
  </p:sldMasterIdLst>
  <p:notesMasterIdLst>
    <p:notesMasterId r:id="rId85"/>
  </p:notesMasterIdLst>
  <p:handoutMasterIdLst>
    <p:handoutMasterId r:id="rId86"/>
  </p:handoutMasterIdLst>
  <p:sldIdLst>
    <p:sldId id="4286" r:id="rId5"/>
    <p:sldId id="4306" r:id="rId6"/>
    <p:sldId id="4360" r:id="rId7"/>
    <p:sldId id="4393" r:id="rId8"/>
    <p:sldId id="4323" r:id="rId9"/>
    <p:sldId id="4322" r:id="rId10"/>
    <p:sldId id="4395" r:id="rId11"/>
    <p:sldId id="4396" r:id="rId12"/>
    <p:sldId id="4394" r:id="rId13"/>
    <p:sldId id="4349" r:id="rId14"/>
    <p:sldId id="4339" r:id="rId15"/>
    <p:sldId id="4350" r:id="rId16"/>
    <p:sldId id="4351" r:id="rId17"/>
    <p:sldId id="4345" r:id="rId18"/>
    <p:sldId id="4342" r:id="rId19"/>
    <p:sldId id="4353" r:id="rId20"/>
    <p:sldId id="4338" r:id="rId21"/>
    <p:sldId id="4355" r:id="rId22"/>
    <p:sldId id="4356" r:id="rId23"/>
    <p:sldId id="4398" r:id="rId24"/>
    <p:sldId id="4404" r:id="rId25"/>
    <p:sldId id="4407" r:id="rId26"/>
    <p:sldId id="4397" r:id="rId27"/>
    <p:sldId id="4406" r:id="rId28"/>
    <p:sldId id="4408" r:id="rId29"/>
    <p:sldId id="4399" r:id="rId30"/>
    <p:sldId id="4414" r:id="rId31"/>
    <p:sldId id="4409" r:id="rId32"/>
    <p:sldId id="4400" r:id="rId33"/>
    <p:sldId id="4415" r:id="rId34"/>
    <p:sldId id="4410" r:id="rId35"/>
    <p:sldId id="4401" r:id="rId36"/>
    <p:sldId id="4416" r:id="rId37"/>
    <p:sldId id="4411" r:id="rId38"/>
    <p:sldId id="4402" r:id="rId39"/>
    <p:sldId id="4417" r:id="rId40"/>
    <p:sldId id="4412" r:id="rId41"/>
    <p:sldId id="4403" r:id="rId42"/>
    <p:sldId id="4418" r:id="rId43"/>
    <p:sldId id="4413" r:id="rId44"/>
    <p:sldId id="4319" r:id="rId45"/>
    <p:sldId id="4357" r:id="rId46"/>
    <p:sldId id="4358" r:id="rId47"/>
    <p:sldId id="4359" r:id="rId48"/>
    <p:sldId id="4346" r:id="rId49"/>
    <p:sldId id="4361" r:id="rId50"/>
    <p:sldId id="4344" r:id="rId51"/>
    <p:sldId id="4362" r:id="rId52"/>
    <p:sldId id="4365" r:id="rId53"/>
    <p:sldId id="4364" r:id="rId54"/>
    <p:sldId id="4363" r:id="rId55"/>
    <p:sldId id="4366" r:id="rId56"/>
    <p:sldId id="4348" r:id="rId57"/>
    <p:sldId id="4390" r:id="rId58"/>
    <p:sldId id="4343" r:id="rId59"/>
    <p:sldId id="4369" r:id="rId60"/>
    <p:sldId id="4370" r:id="rId61"/>
    <p:sldId id="4371" r:id="rId62"/>
    <p:sldId id="4368" r:id="rId63"/>
    <p:sldId id="4372" r:id="rId64"/>
    <p:sldId id="4374" r:id="rId65"/>
    <p:sldId id="4375" r:id="rId66"/>
    <p:sldId id="4377" r:id="rId67"/>
    <p:sldId id="4378" r:id="rId68"/>
    <p:sldId id="4379" r:id="rId69"/>
    <p:sldId id="4380" r:id="rId70"/>
    <p:sldId id="4381" r:id="rId71"/>
    <p:sldId id="4382" r:id="rId72"/>
    <p:sldId id="4340" r:id="rId73"/>
    <p:sldId id="4383" r:id="rId74"/>
    <p:sldId id="4384" r:id="rId75"/>
    <p:sldId id="4385" r:id="rId76"/>
    <p:sldId id="4376" r:id="rId77"/>
    <p:sldId id="4387" r:id="rId78"/>
    <p:sldId id="4388" r:id="rId79"/>
    <p:sldId id="4389" r:id="rId80"/>
    <p:sldId id="4386" r:id="rId81"/>
    <p:sldId id="4391" r:id="rId82"/>
    <p:sldId id="4392" r:id="rId83"/>
    <p:sldId id="4263" r:id="rId84"/>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82496B7-485F-7B69-F7DE-F8CDD527168F}" name="Paula Whyte ( Momentum Consulting )" initials="PW" userId="S::paula@momentumconsulting.ie::a1b8e930-d272-4933-b1a2-fcb29f5bf11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A844"/>
    <a:srgbClr val="404A52"/>
    <a:srgbClr val="D2F5FE"/>
    <a:srgbClr val="0289AE"/>
    <a:srgbClr val="EABB22"/>
    <a:srgbClr val="00B6E6"/>
    <a:srgbClr val="0D9390"/>
    <a:srgbClr val="000002"/>
    <a:srgbClr val="73CDDB"/>
    <a:srgbClr val="A8ECF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5082"/>
  </p:normalViewPr>
  <p:slideViewPr>
    <p:cSldViewPr snapToGrid="0" snapToObjects="1">
      <p:cViewPr varScale="1">
        <p:scale>
          <a:sx n="100" d="100"/>
          <a:sy n="100" d="100"/>
        </p:scale>
        <p:origin x="41" y="55"/>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3264"/>
    </p:cViewPr>
  </p:sorterViewPr>
  <p:notesViewPr>
    <p:cSldViewPr snapToGrid="0" snapToObjects="1">
      <p:cViewPr varScale="1">
        <p:scale>
          <a:sx n="71" d="100"/>
          <a:sy n="71" d="100"/>
        </p:scale>
        <p:origin x="3464" y="176"/>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theme" Target="theme/theme1.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90" Type="http://schemas.openxmlformats.org/officeDocument/2006/relationships/tableStyles" Target="tableStyles.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viewProps" Target="viewProps.xml"/><Relationship Id="rId9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presProps" Target="presProps.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s>
</file>

<file path=ppt/diagrams/colors1.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B6F6DCB-4A22-455F-94E5-682F978E57C9}" type="doc">
      <dgm:prSet loTypeId="urn:microsoft.com/office/officeart/2005/8/layout/cycle3" loCatId="cycle" qsTypeId="urn:microsoft.com/office/officeart/2005/8/quickstyle/simple1#1" qsCatId="simple" csTypeId="urn:microsoft.com/office/officeart/2005/8/colors/colorful2#1" csCatId="colorful" phldr="1"/>
      <dgm:spPr/>
      <dgm:t>
        <a:bodyPr/>
        <a:lstStyle/>
        <a:p>
          <a:endParaRPr lang="en-IE"/>
        </a:p>
      </dgm:t>
    </dgm:pt>
    <dgm:pt modelId="{F2984BAA-1030-4F7F-B930-300D47DFD30C}">
      <dgm:prSet phldrT="[Text]" phldr="0"/>
      <dgm:spPr>
        <a:solidFill>
          <a:srgbClr val="81E4FF"/>
        </a:solidFill>
      </dgm:spPr>
      <dgm:t>
        <a:bodyPr/>
        <a:lstStyle/>
        <a:p>
          <a:r>
            <a:rPr lang="en-IE" dirty="0">
              <a:solidFill>
                <a:srgbClr val="0289AE"/>
              </a:solidFill>
            </a:rPr>
            <a:t>Sparen</a:t>
          </a:r>
        </a:p>
      </dgm:t>
    </dgm:pt>
    <dgm:pt modelId="{017DE611-0A7F-47CD-956C-06F27772CE96}" type="parTrans" cxnId="{7BE8EF97-8692-4C12-AC66-D752D9B1C04E}">
      <dgm:prSet/>
      <dgm:spPr/>
      <dgm:t>
        <a:bodyPr/>
        <a:lstStyle/>
        <a:p>
          <a:endParaRPr lang="en-IE"/>
        </a:p>
      </dgm:t>
    </dgm:pt>
    <dgm:pt modelId="{1B63D546-08EC-4949-AB06-C0B6F12CC7F0}" type="sibTrans" cxnId="{7BE8EF97-8692-4C12-AC66-D752D9B1C04E}">
      <dgm:prSet/>
      <dgm:spPr>
        <a:solidFill>
          <a:srgbClr val="EABB22"/>
        </a:solidFill>
        <a:ln>
          <a:solidFill>
            <a:srgbClr val="404A52"/>
          </a:solidFill>
        </a:ln>
      </dgm:spPr>
      <dgm:t>
        <a:bodyPr/>
        <a:lstStyle/>
        <a:p>
          <a:endParaRPr lang="en-IE"/>
        </a:p>
      </dgm:t>
    </dgm:pt>
    <dgm:pt modelId="{2A5DDA1D-BBC0-47F8-9129-303166465070}">
      <dgm:prSet phldrT="[Text]" phldr="0"/>
      <dgm:spPr>
        <a:solidFill>
          <a:srgbClr val="81E4FF"/>
        </a:solidFill>
      </dgm:spPr>
      <dgm:t>
        <a:bodyPr/>
        <a:lstStyle/>
        <a:p>
          <a:r>
            <a:rPr lang="en-IE" dirty="0">
              <a:solidFill>
                <a:srgbClr val="0289AE"/>
              </a:solidFill>
            </a:rPr>
            <a:t>Verbessern</a:t>
          </a:r>
        </a:p>
      </dgm:t>
    </dgm:pt>
    <dgm:pt modelId="{B9990A95-3C45-4846-ADD9-1876AEE772A8}" type="parTrans" cxnId="{A4A35CE4-4EE1-42CB-AABD-6AC75CC47F9C}">
      <dgm:prSet/>
      <dgm:spPr/>
      <dgm:t>
        <a:bodyPr/>
        <a:lstStyle/>
        <a:p>
          <a:endParaRPr lang="en-IE"/>
        </a:p>
      </dgm:t>
    </dgm:pt>
    <dgm:pt modelId="{5C1CCA7A-20FD-415B-BDB0-DC2BA0BC66DA}" type="sibTrans" cxnId="{A4A35CE4-4EE1-42CB-AABD-6AC75CC47F9C}">
      <dgm:prSet/>
      <dgm:spPr/>
      <dgm:t>
        <a:bodyPr/>
        <a:lstStyle/>
        <a:p>
          <a:endParaRPr lang="en-IE"/>
        </a:p>
      </dgm:t>
    </dgm:pt>
    <dgm:pt modelId="{D2CA3E56-2933-49A7-BDEC-C18ACA89E94C}">
      <dgm:prSet phldrT="[Text]" phldr="0"/>
      <dgm:spPr>
        <a:solidFill>
          <a:srgbClr val="81E4FF"/>
        </a:solidFill>
      </dgm:spPr>
      <dgm:t>
        <a:bodyPr/>
        <a:lstStyle/>
        <a:p>
          <a:r>
            <a:rPr lang="en-IE" dirty="0">
              <a:solidFill>
                <a:srgbClr val="0289AE"/>
              </a:solidFill>
            </a:rPr>
            <a:t>Gewinnen</a:t>
          </a:r>
        </a:p>
      </dgm:t>
    </dgm:pt>
    <dgm:pt modelId="{D44C94FD-5E49-4A21-B3D2-698E5A9393EC}" type="parTrans" cxnId="{3FE1A5E3-716D-4C3B-B18E-6DAE15BACA62}">
      <dgm:prSet/>
      <dgm:spPr/>
      <dgm:t>
        <a:bodyPr/>
        <a:lstStyle/>
        <a:p>
          <a:endParaRPr lang="en-IE"/>
        </a:p>
      </dgm:t>
    </dgm:pt>
    <dgm:pt modelId="{B7E99DA3-E9FF-477C-A7F3-36D7AB6443A3}" type="sibTrans" cxnId="{3FE1A5E3-716D-4C3B-B18E-6DAE15BACA62}">
      <dgm:prSet/>
      <dgm:spPr/>
      <dgm:t>
        <a:bodyPr/>
        <a:lstStyle/>
        <a:p>
          <a:endParaRPr lang="en-IE"/>
        </a:p>
      </dgm:t>
    </dgm:pt>
    <dgm:pt modelId="{1C2D7B84-120E-4525-B81B-9D5EBDD29248}">
      <dgm:prSet phldrT="[Text]" phldr="0"/>
      <dgm:spPr>
        <a:solidFill>
          <a:srgbClr val="81E4FF"/>
        </a:solidFill>
      </dgm:spPr>
      <dgm:t>
        <a:bodyPr/>
        <a:lstStyle/>
        <a:p>
          <a:r>
            <a:rPr lang="en-IE" dirty="0">
              <a:solidFill>
                <a:srgbClr val="0289AE"/>
              </a:solidFill>
            </a:rPr>
            <a:t>Binden</a:t>
          </a:r>
        </a:p>
      </dgm:t>
    </dgm:pt>
    <dgm:pt modelId="{1147B4E9-4CF4-429A-A1AA-70C5E9F347B6}" type="parTrans" cxnId="{4CC47B8D-DB3A-4284-AB2F-9850E66B73B1}">
      <dgm:prSet/>
      <dgm:spPr/>
      <dgm:t>
        <a:bodyPr/>
        <a:lstStyle/>
        <a:p>
          <a:endParaRPr lang="en-IE"/>
        </a:p>
      </dgm:t>
    </dgm:pt>
    <dgm:pt modelId="{C44B75E9-67FF-450C-948D-0D0599144A21}" type="sibTrans" cxnId="{4CC47B8D-DB3A-4284-AB2F-9850E66B73B1}">
      <dgm:prSet/>
      <dgm:spPr/>
      <dgm:t>
        <a:bodyPr/>
        <a:lstStyle/>
        <a:p>
          <a:endParaRPr lang="en-IE"/>
        </a:p>
      </dgm:t>
    </dgm:pt>
    <dgm:pt modelId="{3044EAC8-E33F-4580-B8C1-36A60493D1A3}">
      <dgm:prSet phldrT="[Text]" phldr="0"/>
      <dgm:spPr>
        <a:solidFill>
          <a:srgbClr val="81E4FF"/>
        </a:solidFill>
      </dgm:spPr>
      <dgm:t>
        <a:bodyPr/>
        <a:lstStyle/>
        <a:p>
          <a:r>
            <a:rPr lang="en-IE" dirty="0">
              <a:solidFill>
                <a:srgbClr val="0289AE"/>
              </a:solidFill>
            </a:rPr>
            <a:t>Wachsen</a:t>
          </a:r>
        </a:p>
      </dgm:t>
    </dgm:pt>
    <dgm:pt modelId="{457F45B9-B0D0-4F4D-93F7-A7D571835C0C}" type="parTrans" cxnId="{FE49167B-CC71-4936-874D-94816ABB1614}">
      <dgm:prSet/>
      <dgm:spPr/>
      <dgm:t>
        <a:bodyPr/>
        <a:lstStyle/>
        <a:p>
          <a:endParaRPr lang="en-IE"/>
        </a:p>
      </dgm:t>
    </dgm:pt>
    <dgm:pt modelId="{E321D92B-D0D4-46CF-89FB-2BB38B456295}" type="sibTrans" cxnId="{FE49167B-CC71-4936-874D-94816ABB1614}">
      <dgm:prSet/>
      <dgm:spPr/>
      <dgm:t>
        <a:bodyPr/>
        <a:lstStyle/>
        <a:p>
          <a:endParaRPr lang="en-IE"/>
        </a:p>
      </dgm:t>
    </dgm:pt>
    <dgm:pt modelId="{2488A9DC-EBF7-44F9-A922-3B3A0D537E36}" type="pres">
      <dgm:prSet presAssocID="{0B6F6DCB-4A22-455F-94E5-682F978E57C9}" presName="Name0" presStyleCnt="0">
        <dgm:presLayoutVars>
          <dgm:dir/>
          <dgm:resizeHandles val="exact"/>
        </dgm:presLayoutVars>
      </dgm:prSet>
      <dgm:spPr/>
    </dgm:pt>
    <dgm:pt modelId="{888D4592-DC92-46C3-84CB-8A79025E27BB}" type="pres">
      <dgm:prSet presAssocID="{0B6F6DCB-4A22-455F-94E5-682F978E57C9}" presName="cycle" presStyleCnt="0"/>
      <dgm:spPr/>
    </dgm:pt>
    <dgm:pt modelId="{CB0B1ABF-05A4-4BA0-8894-C819EF672315}" type="pres">
      <dgm:prSet presAssocID="{F2984BAA-1030-4F7F-B930-300D47DFD30C}" presName="nodeFirstNode" presStyleLbl="node1" presStyleIdx="0" presStyleCnt="5">
        <dgm:presLayoutVars>
          <dgm:bulletEnabled val="1"/>
        </dgm:presLayoutVars>
      </dgm:prSet>
      <dgm:spPr/>
    </dgm:pt>
    <dgm:pt modelId="{FBB80CD9-B0F8-474E-9F08-745A71297840}" type="pres">
      <dgm:prSet presAssocID="{1B63D546-08EC-4949-AB06-C0B6F12CC7F0}" presName="sibTransFirstNode" presStyleLbl="bgShp" presStyleIdx="0" presStyleCnt="1"/>
      <dgm:spPr/>
    </dgm:pt>
    <dgm:pt modelId="{E60390BC-76FC-4933-93E1-CE09719E7684}" type="pres">
      <dgm:prSet presAssocID="{2A5DDA1D-BBC0-47F8-9129-303166465070}" presName="nodeFollowingNodes" presStyleLbl="node1" presStyleIdx="1" presStyleCnt="5">
        <dgm:presLayoutVars>
          <dgm:bulletEnabled val="1"/>
        </dgm:presLayoutVars>
      </dgm:prSet>
      <dgm:spPr/>
    </dgm:pt>
    <dgm:pt modelId="{3A45851F-1BFF-4BA9-BFA1-FF897835BBFE}" type="pres">
      <dgm:prSet presAssocID="{D2CA3E56-2933-49A7-BDEC-C18ACA89E94C}" presName="nodeFollowingNodes" presStyleLbl="node1" presStyleIdx="2" presStyleCnt="5" custRadScaleRad="97150" custRadScaleInc="-17003">
        <dgm:presLayoutVars>
          <dgm:bulletEnabled val="1"/>
        </dgm:presLayoutVars>
      </dgm:prSet>
      <dgm:spPr/>
    </dgm:pt>
    <dgm:pt modelId="{E8E64735-A648-4DF9-97C0-9B3B9DCCCCBD}" type="pres">
      <dgm:prSet presAssocID="{1C2D7B84-120E-4525-B81B-9D5EBDD29248}" presName="nodeFollowingNodes" presStyleLbl="node1" presStyleIdx="3" presStyleCnt="5" custRadScaleRad="95036" custRadScaleInc="14945">
        <dgm:presLayoutVars>
          <dgm:bulletEnabled val="1"/>
        </dgm:presLayoutVars>
      </dgm:prSet>
      <dgm:spPr/>
    </dgm:pt>
    <dgm:pt modelId="{E2415FA2-376D-4897-8EE5-59F839871BA8}" type="pres">
      <dgm:prSet presAssocID="{3044EAC8-E33F-4580-B8C1-36A60493D1A3}" presName="nodeFollowingNodes" presStyleLbl="node1" presStyleIdx="4" presStyleCnt="5">
        <dgm:presLayoutVars>
          <dgm:bulletEnabled val="1"/>
        </dgm:presLayoutVars>
      </dgm:prSet>
      <dgm:spPr/>
    </dgm:pt>
  </dgm:ptLst>
  <dgm:cxnLst>
    <dgm:cxn modelId="{62579C39-182C-4896-B827-25FA77E7C0CB}" type="presOf" srcId="{2A5DDA1D-BBC0-47F8-9129-303166465070}" destId="{E60390BC-76FC-4933-93E1-CE09719E7684}" srcOrd="0" destOrd="0" presId="urn:microsoft.com/office/officeart/2005/8/layout/cycle3"/>
    <dgm:cxn modelId="{A7F51449-B9D5-486F-8A26-DCA63CBDA79C}" type="presOf" srcId="{3044EAC8-E33F-4580-B8C1-36A60493D1A3}" destId="{E2415FA2-376D-4897-8EE5-59F839871BA8}" srcOrd="0" destOrd="0" presId="urn:microsoft.com/office/officeart/2005/8/layout/cycle3"/>
    <dgm:cxn modelId="{F742E353-6973-49E0-AB28-A8485E18EEA1}" type="presOf" srcId="{0B6F6DCB-4A22-455F-94E5-682F978E57C9}" destId="{2488A9DC-EBF7-44F9-A922-3B3A0D537E36}" srcOrd="0" destOrd="0" presId="urn:microsoft.com/office/officeart/2005/8/layout/cycle3"/>
    <dgm:cxn modelId="{4493D579-241C-40B8-B31A-99AC3ADBB638}" type="presOf" srcId="{1C2D7B84-120E-4525-B81B-9D5EBDD29248}" destId="{E8E64735-A648-4DF9-97C0-9B3B9DCCCCBD}" srcOrd="0" destOrd="0" presId="urn:microsoft.com/office/officeart/2005/8/layout/cycle3"/>
    <dgm:cxn modelId="{FE49167B-CC71-4936-874D-94816ABB1614}" srcId="{0B6F6DCB-4A22-455F-94E5-682F978E57C9}" destId="{3044EAC8-E33F-4580-B8C1-36A60493D1A3}" srcOrd="4" destOrd="0" parTransId="{457F45B9-B0D0-4F4D-93F7-A7D571835C0C}" sibTransId="{E321D92B-D0D4-46CF-89FB-2BB38B456295}"/>
    <dgm:cxn modelId="{4CC47B8D-DB3A-4284-AB2F-9850E66B73B1}" srcId="{0B6F6DCB-4A22-455F-94E5-682F978E57C9}" destId="{1C2D7B84-120E-4525-B81B-9D5EBDD29248}" srcOrd="3" destOrd="0" parTransId="{1147B4E9-4CF4-429A-A1AA-70C5E9F347B6}" sibTransId="{C44B75E9-67FF-450C-948D-0D0599144A21}"/>
    <dgm:cxn modelId="{4227AE8F-1AD6-4EAC-B9EF-2CD31D3287EF}" type="presOf" srcId="{F2984BAA-1030-4F7F-B930-300D47DFD30C}" destId="{CB0B1ABF-05A4-4BA0-8894-C819EF672315}" srcOrd="0" destOrd="0" presId="urn:microsoft.com/office/officeart/2005/8/layout/cycle3"/>
    <dgm:cxn modelId="{7BE8EF97-8692-4C12-AC66-D752D9B1C04E}" srcId="{0B6F6DCB-4A22-455F-94E5-682F978E57C9}" destId="{F2984BAA-1030-4F7F-B930-300D47DFD30C}" srcOrd="0" destOrd="0" parTransId="{017DE611-0A7F-47CD-956C-06F27772CE96}" sibTransId="{1B63D546-08EC-4949-AB06-C0B6F12CC7F0}"/>
    <dgm:cxn modelId="{890DFED4-8C89-4164-ACF4-E4709705B297}" type="presOf" srcId="{D2CA3E56-2933-49A7-BDEC-C18ACA89E94C}" destId="{3A45851F-1BFF-4BA9-BFA1-FF897835BBFE}" srcOrd="0" destOrd="0" presId="urn:microsoft.com/office/officeart/2005/8/layout/cycle3"/>
    <dgm:cxn modelId="{C49E07DE-F3A4-4F50-B849-F1CBC94EB1F3}" type="presOf" srcId="{1B63D546-08EC-4949-AB06-C0B6F12CC7F0}" destId="{FBB80CD9-B0F8-474E-9F08-745A71297840}" srcOrd="0" destOrd="0" presId="urn:microsoft.com/office/officeart/2005/8/layout/cycle3"/>
    <dgm:cxn modelId="{3FE1A5E3-716D-4C3B-B18E-6DAE15BACA62}" srcId="{0B6F6DCB-4A22-455F-94E5-682F978E57C9}" destId="{D2CA3E56-2933-49A7-BDEC-C18ACA89E94C}" srcOrd="2" destOrd="0" parTransId="{D44C94FD-5E49-4A21-B3D2-698E5A9393EC}" sibTransId="{B7E99DA3-E9FF-477C-A7F3-36D7AB6443A3}"/>
    <dgm:cxn modelId="{A4A35CE4-4EE1-42CB-AABD-6AC75CC47F9C}" srcId="{0B6F6DCB-4A22-455F-94E5-682F978E57C9}" destId="{2A5DDA1D-BBC0-47F8-9129-303166465070}" srcOrd="1" destOrd="0" parTransId="{B9990A95-3C45-4846-ADD9-1876AEE772A8}" sibTransId="{5C1CCA7A-20FD-415B-BDB0-DC2BA0BC66DA}"/>
    <dgm:cxn modelId="{5B6AAB2B-BB76-4F1C-BEA7-09FBCCD686EA}" type="presParOf" srcId="{2488A9DC-EBF7-44F9-A922-3B3A0D537E36}" destId="{888D4592-DC92-46C3-84CB-8A79025E27BB}" srcOrd="0" destOrd="0" presId="urn:microsoft.com/office/officeart/2005/8/layout/cycle3"/>
    <dgm:cxn modelId="{44E7CE1D-E689-4A58-9E8C-E83078A4A72B}" type="presParOf" srcId="{888D4592-DC92-46C3-84CB-8A79025E27BB}" destId="{CB0B1ABF-05A4-4BA0-8894-C819EF672315}" srcOrd="0" destOrd="0" presId="urn:microsoft.com/office/officeart/2005/8/layout/cycle3"/>
    <dgm:cxn modelId="{D429D301-9D2D-4EAE-9990-5750E5503C70}" type="presParOf" srcId="{888D4592-DC92-46C3-84CB-8A79025E27BB}" destId="{FBB80CD9-B0F8-474E-9F08-745A71297840}" srcOrd="1" destOrd="0" presId="urn:microsoft.com/office/officeart/2005/8/layout/cycle3"/>
    <dgm:cxn modelId="{816BDEDE-31F9-47ED-A8A4-8F57F203A370}" type="presParOf" srcId="{888D4592-DC92-46C3-84CB-8A79025E27BB}" destId="{E60390BC-76FC-4933-93E1-CE09719E7684}" srcOrd="2" destOrd="0" presId="urn:microsoft.com/office/officeart/2005/8/layout/cycle3"/>
    <dgm:cxn modelId="{6D07B52A-674E-4216-B735-3FB50F0A8814}" type="presParOf" srcId="{888D4592-DC92-46C3-84CB-8A79025E27BB}" destId="{3A45851F-1BFF-4BA9-BFA1-FF897835BBFE}" srcOrd="3" destOrd="0" presId="urn:microsoft.com/office/officeart/2005/8/layout/cycle3"/>
    <dgm:cxn modelId="{CCDE7E3E-902D-4FF9-98AC-E9B802D5F4BB}" type="presParOf" srcId="{888D4592-DC92-46C3-84CB-8A79025E27BB}" destId="{E8E64735-A648-4DF9-97C0-9B3B9DCCCCBD}" srcOrd="4" destOrd="0" presId="urn:microsoft.com/office/officeart/2005/8/layout/cycle3"/>
    <dgm:cxn modelId="{81F2E6FA-B828-41DC-A17E-F5FC4A7B043C}" type="presParOf" srcId="{888D4592-DC92-46C3-84CB-8A79025E27BB}" destId="{E2415FA2-376D-4897-8EE5-59F839871BA8}" srcOrd="5" destOrd="0" presId="urn:microsoft.com/office/officeart/2005/8/layout/cycle3"/>
  </dgm:cxnLst>
  <dgm:bg>
    <a:effectLst>
      <a:softEdge rad="31750"/>
    </a:effect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6210794-4A63-47E1-9FBD-A034BE31DECA}" type="doc">
      <dgm:prSet loTypeId="urn:microsoft.com/office/officeart/2005/8/layout/chevron1" loCatId="process" qsTypeId="urn:microsoft.com/office/officeart/2005/8/quickstyle/simple1#2" qsCatId="simple" csTypeId="urn:microsoft.com/office/officeart/2005/8/colors/accent1_2#1" csCatId="accent1" phldr="1"/>
      <dgm:spPr/>
      <dgm:t>
        <a:bodyPr/>
        <a:lstStyle/>
        <a:p>
          <a:endParaRPr lang="en-IE"/>
        </a:p>
      </dgm:t>
    </dgm:pt>
    <dgm:pt modelId="{83FA4668-69D4-49EE-ACF3-7C215D1E1443}">
      <dgm:prSet phldrT="[Text]" phldr="0" custT="1"/>
      <dgm:spPr>
        <a:solidFill>
          <a:srgbClr val="00B6E6"/>
        </a:solidFill>
      </dgm:spPr>
      <dgm:t>
        <a:bodyPr/>
        <a:lstStyle/>
        <a:p>
          <a:r>
            <a:rPr lang="en-IE" sz="1600" dirty="0"/>
            <a:t>Vision</a:t>
          </a:r>
        </a:p>
      </dgm:t>
    </dgm:pt>
    <dgm:pt modelId="{E8DA8CE5-F9C6-446F-B735-49E50C5FF18F}" type="parTrans" cxnId="{AE781792-260C-4940-AEA3-07F562CA7DE6}">
      <dgm:prSet/>
      <dgm:spPr/>
      <dgm:t>
        <a:bodyPr/>
        <a:lstStyle/>
        <a:p>
          <a:endParaRPr lang="en-IE"/>
        </a:p>
      </dgm:t>
    </dgm:pt>
    <dgm:pt modelId="{A7B555A0-4F2E-473B-9FF1-C86A519C95CE}" type="sibTrans" cxnId="{AE781792-260C-4940-AEA3-07F562CA7DE6}">
      <dgm:prSet/>
      <dgm:spPr/>
      <dgm:t>
        <a:bodyPr/>
        <a:lstStyle/>
        <a:p>
          <a:endParaRPr lang="en-IE"/>
        </a:p>
      </dgm:t>
    </dgm:pt>
    <dgm:pt modelId="{D62F77CB-4EC4-4881-ACA8-36D9E101D9DD}">
      <dgm:prSet phldrT="[Text]" phldr="0" custT="1"/>
      <dgm:spPr>
        <a:solidFill>
          <a:srgbClr val="73CDDB"/>
        </a:solidFill>
      </dgm:spPr>
      <dgm:t>
        <a:bodyPr/>
        <a:lstStyle/>
        <a:p>
          <a:r>
            <a:rPr lang="en-IE" sz="1600" dirty="0"/>
            <a:t>Priori­täten</a:t>
          </a:r>
        </a:p>
      </dgm:t>
    </dgm:pt>
    <dgm:pt modelId="{BC7A374C-FBC1-413B-AA54-4ED86C9406E5}" type="parTrans" cxnId="{7999AADA-BDC5-425C-989E-2A8D96118741}">
      <dgm:prSet/>
      <dgm:spPr/>
      <dgm:t>
        <a:bodyPr/>
        <a:lstStyle/>
        <a:p>
          <a:endParaRPr lang="en-IE"/>
        </a:p>
      </dgm:t>
    </dgm:pt>
    <dgm:pt modelId="{00ED824A-D6BE-4394-BB65-E61120851E36}" type="sibTrans" cxnId="{7999AADA-BDC5-425C-989E-2A8D96118741}">
      <dgm:prSet/>
      <dgm:spPr/>
      <dgm:t>
        <a:bodyPr/>
        <a:lstStyle/>
        <a:p>
          <a:endParaRPr lang="en-IE"/>
        </a:p>
      </dgm:t>
    </dgm:pt>
    <dgm:pt modelId="{8F04B177-C499-4DFD-9086-ABA0FED3F682}">
      <dgm:prSet phldrT="[Text]" phldr="0" custT="1"/>
      <dgm:spPr>
        <a:solidFill>
          <a:srgbClr val="EABB22"/>
        </a:solidFill>
      </dgm:spPr>
      <dgm:t>
        <a:bodyPr/>
        <a:lstStyle/>
        <a:p>
          <a:r>
            <a:rPr lang="en-IE" sz="1600" dirty="0"/>
            <a:t>ERGEB­NISSE</a:t>
          </a:r>
        </a:p>
      </dgm:t>
    </dgm:pt>
    <dgm:pt modelId="{DFEBF6DC-914E-4A47-B014-BD32C6804BE7}" type="parTrans" cxnId="{2DEBABD2-6825-4F81-B6CD-0AAAF253B327}">
      <dgm:prSet/>
      <dgm:spPr/>
      <dgm:t>
        <a:bodyPr/>
        <a:lstStyle/>
        <a:p>
          <a:endParaRPr lang="en-IE"/>
        </a:p>
      </dgm:t>
    </dgm:pt>
    <dgm:pt modelId="{D17844D4-E481-4DD0-A904-6991FAE81FEE}" type="sibTrans" cxnId="{2DEBABD2-6825-4F81-B6CD-0AAAF253B327}">
      <dgm:prSet/>
      <dgm:spPr/>
      <dgm:t>
        <a:bodyPr/>
        <a:lstStyle/>
        <a:p>
          <a:endParaRPr lang="en-IE"/>
        </a:p>
      </dgm:t>
    </dgm:pt>
    <dgm:pt modelId="{E4E5B1D5-9E68-440D-B231-A582395DB682}">
      <dgm:prSet phldrT="[Text]" phldr="0" custT="1"/>
      <dgm:spPr>
        <a:solidFill>
          <a:srgbClr val="689048"/>
        </a:solidFill>
      </dgm:spPr>
      <dgm:t>
        <a:bodyPr/>
        <a:lstStyle/>
        <a:p>
          <a:r>
            <a:rPr lang="en-IE" sz="1600" dirty="0"/>
            <a:t>Maß­nahmen</a:t>
          </a:r>
        </a:p>
      </dgm:t>
    </dgm:pt>
    <dgm:pt modelId="{B07D0D20-7FAF-498D-8E4A-2FF5F7F72CEB}" type="parTrans" cxnId="{329D580A-8856-4A0D-BDD2-88A51BF72D5A}">
      <dgm:prSet/>
      <dgm:spPr/>
      <dgm:t>
        <a:bodyPr/>
        <a:lstStyle/>
        <a:p>
          <a:endParaRPr lang="en-IE"/>
        </a:p>
      </dgm:t>
    </dgm:pt>
    <dgm:pt modelId="{57AACF1D-3093-4541-901C-83E181E1ABC0}" type="sibTrans" cxnId="{329D580A-8856-4A0D-BDD2-88A51BF72D5A}">
      <dgm:prSet/>
      <dgm:spPr/>
      <dgm:t>
        <a:bodyPr/>
        <a:lstStyle/>
        <a:p>
          <a:endParaRPr lang="en-IE"/>
        </a:p>
      </dgm:t>
    </dgm:pt>
    <dgm:pt modelId="{1450F19B-8355-4724-8251-639E5418897C}">
      <dgm:prSet phldrT="[Text]" phldr="0" custT="1"/>
      <dgm:spPr>
        <a:solidFill>
          <a:schemeClr val="accent4">
            <a:lumMod val="75000"/>
          </a:schemeClr>
        </a:solidFill>
      </dgm:spPr>
      <dgm:t>
        <a:bodyPr/>
        <a:lstStyle/>
        <a:p>
          <a:r>
            <a:rPr lang="en-IE" sz="1600" dirty="0"/>
            <a:t>Routinen</a:t>
          </a:r>
        </a:p>
      </dgm:t>
    </dgm:pt>
    <dgm:pt modelId="{9A6F1E92-5733-4550-B50E-DFE1DC06F634}" type="parTrans" cxnId="{1D1FD191-4859-49B6-86B9-69CD8E4F66DE}">
      <dgm:prSet/>
      <dgm:spPr/>
      <dgm:t>
        <a:bodyPr/>
        <a:lstStyle/>
        <a:p>
          <a:endParaRPr lang="en-IE"/>
        </a:p>
      </dgm:t>
    </dgm:pt>
    <dgm:pt modelId="{73693F79-BA64-4821-83D3-4E5E5D52AB98}" type="sibTrans" cxnId="{1D1FD191-4859-49B6-86B9-69CD8E4F66DE}">
      <dgm:prSet/>
      <dgm:spPr/>
      <dgm:t>
        <a:bodyPr/>
        <a:lstStyle/>
        <a:p>
          <a:endParaRPr lang="en-IE"/>
        </a:p>
      </dgm:t>
    </dgm:pt>
    <dgm:pt modelId="{93CBA0F6-2D9F-4A0C-AFB5-86FF6209546E}" type="pres">
      <dgm:prSet presAssocID="{76210794-4A63-47E1-9FBD-A034BE31DECA}" presName="Name0" presStyleCnt="0">
        <dgm:presLayoutVars>
          <dgm:dir/>
          <dgm:animLvl val="lvl"/>
          <dgm:resizeHandles val="exact"/>
        </dgm:presLayoutVars>
      </dgm:prSet>
      <dgm:spPr/>
    </dgm:pt>
    <dgm:pt modelId="{4D4CCC24-9ADE-409C-B776-78E29F32864A}" type="pres">
      <dgm:prSet presAssocID="{83FA4668-69D4-49EE-ACF3-7C215D1E1443}" presName="parTxOnly" presStyleLbl="node1" presStyleIdx="0" presStyleCnt="5">
        <dgm:presLayoutVars>
          <dgm:chMax val="0"/>
          <dgm:chPref val="0"/>
          <dgm:bulletEnabled val="1"/>
        </dgm:presLayoutVars>
      </dgm:prSet>
      <dgm:spPr/>
    </dgm:pt>
    <dgm:pt modelId="{00AA61E3-DD18-443A-A7DF-8A018F9F95E0}" type="pres">
      <dgm:prSet presAssocID="{A7B555A0-4F2E-473B-9FF1-C86A519C95CE}" presName="parTxOnlySpace" presStyleCnt="0"/>
      <dgm:spPr/>
    </dgm:pt>
    <dgm:pt modelId="{F653DADA-8DD0-476D-8D66-3D02C70D15B4}" type="pres">
      <dgm:prSet presAssocID="{D62F77CB-4EC4-4881-ACA8-36D9E101D9DD}" presName="parTxOnly" presStyleLbl="node1" presStyleIdx="1" presStyleCnt="5">
        <dgm:presLayoutVars>
          <dgm:chMax val="0"/>
          <dgm:chPref val="0"/>
          <dgm:bulletEnabled val="1"/>
        </dgm:presLayoutVars>
      </dgm:prSet>
      <dgm:spPr/>
    </dgm:pt>
    <dgm:pt modelId="{6F5C5EDF-7DFF-4A89-A5F9-B4B3AEE8E9ED}" type="pres">
      <dgm:prSet presAssocID="{00ED824A-D6BE-4394-BB65-E61120851E36}" presName="parTxOnlySpace" presStyleCnt="0"/>
      <dgm:spPr/>
    </dgm:pt>
    <dgm:pt modelId="{3C283C2C-B9FE-4091-BD16-D33E5924E57E}" type="pres">
      <dgm:prSet presAssocID="{E4E5B1D5-9E68-440D-B231-A582395DB682}" presName="parTxOnly" presStyleLbl="node1" presStyleIdx="2" presStyleCnt="5">
        <dgm:presLayoutVars>
          <dgm:chMax val="0"/>
          <dgm:chPref val="0"/>
          <dgm:bulletEnabled val="1"/>
        </dgm:presLayoutVars>
      </dgm:prSet>
      <dgm:spPr/>
    </dgm:pt>
    <dgm:pt modelId="{7B46DEF5-D704-4855-B37F-76DE778DE363}" type="pres">
      <dgm:prSet presAssocID="{57AACF1D-3093-4541-901C-83E181E1ABC0}" presName="parTxOnlySpace" presStyleCnt="0"/>
      <dgm:spPr/>
    </dgm:pt>
    <dgm:pt modelId="{3FC5E266-B6CF-490B-A2E4-A89F21E3DBDD}" type="pres">
      <dgm:prSet presAssocID="{1450F19B-8355-4724-8251-639E5418897C}" presName="parTxOnly" presStyleLbl="node1" presStyleIdx="3" presStyleCnt="5">
        <dgm:presLayoutVars>
          <dgm:chMax val="0"/>
          <dgm:chPref val="0"/>
          <dgm:bulletEnabled val="1"/>
        </dgm:presLayoutVars>
      </dgm:prSet>
      <dgm:spPr/>
    </dgm:pt>
    <dgm:pt modelId="{A881E460-CBAE-4AA6-820E-FC1D3D82116D}" type="pres">
      <dgm:prSet presAssocID="{73693F79-BA64-4821-83D3-4E5E5D52AB98}" presName="parTxOnlySpace" presStyleCnt="0"/>
      <dgm:spPr/>
    </dgm:pt>
    <dgm:pt modelId="{19440EFD-3F5C-4AD8-9437-988F0D4B800F}" type="pres">
      <dgm:prSet presAssocID="{8F04B177-C499-4DFD-9086-ABA0FED3F682}" presName="parTxOnly" presStyleLbl="node1" presStyleIdx="4" presStyleCnt="5">
        <dgm:presLayoutVars>
          <dgm:chMax val="0"/>
          <dgm:chPref val="0"/>
          <dgm:bulletEnabled val="1"/>
        </dgm:presLayoutVars>
      </dgm:prSet>
      <dgm:spPr/>
    </dgm:pt>
  </dgm:ptLst>
  <dgm:cxnLst>
    <dgm:cxn modelId="{BD546F00-D833-45E8-A19D-4698325F94D0}" type="presOf" srcId="{D62F77CB-4EC4-4881-ACA8-36D9E101D9DD}" destId="{F653DADA-8DD0-476D-8D66-3D02C70D15B4}" srcOrd="0" destOrd="0" presId="urn:microsoft.com/office/officeart/2005/8/layout/chevron1"/>
    <dgm:cxn modelId="{329D580A-8856-4A0D-BDD2-88A51BF72D5A}" srcId="{76210794-4A63-47E1-9FBD-A034BE31DECA}" destId="{E4E5B1D5-9E68-440D-B231-A582395DB682}" srcOrd="2" destOrd="0" parTransId="{B07D0D20-7FAF-498D-8E4A-2FF5F7F72CEB}" sibTransId="{57AACF1D-3093-4541-901C-83E181E1ABC0}"/>
    <dgm:cxn modelId="{C8088827-560D-4E4D-A5F3-084010058577}" type="presOf" srcId="{1450F19B-8355-4724-8251-639E5418897C}" destId="{3FC5E266-B6CF-490B-A2E4-A89F21E3DBDD}" srcOrd="0" destOrd="0" presId="urn:microsoft.com/office/officeart/2005/8/layout/chevron1"/>
    <dgm:cxn modelId="{25A3475C-77D1-4433-8FBC-715555D6A9B2}" type="presOf" srcId="{8F04B177-C499-4DFD-9086-ABA0FED3F682}" destId="{19440EFD-3F5C-4AD8-9437-988F0D4B800F}" srcOrd="0" destOrd="0" presId="urn:microsoft.com/office/officeart/2005/8/layout/chevron1"/>
    <dgm:cxn modelId="{53EC976D-B92B-45C1-87B3-0FE70E2D2C08}" type="presOf" srcId="{76210794-4A63-47E1-9FBD-A034BE31DECA}" destId="{93CBA0F6-2D9F-4A0C-AFB5-86FF6209546E}" srcOrd="0" destOrd="0" presId="urn:microsoft.com/office/officeart/2005/8/layout/chevron1"/>
    <dgm:cxn modelId="{6AA6BB7F-76AF-4EB0-9912-9205822DF135}" type="presOf" srcId="{83FA4668-69D4-49EE-ACF3-7C215D1E1443}" destId="{4D4CCC24-9ADE-409C-B776-78E29F32864A}" srcOrd="0" destOrd="0" presId="urn:microsoft.com/office/officeart/2005/8/layout/chevron1"/>
    <dgm:cxn modelId="{1D1FD191-4859-49B6-86B9-69CD8E4F66DE}" srcId="{76210794-4A63-47E1-9FBD-A034BE31DECA}" destId="{1450F19B-8355-4724-8251-639E5418897C}" srcOrd="3" destOrd="0" parTransId="{9A6F1E92-5733-4550-B50E-DFE1DC06F634}" sibTransId="{73693F79-BA64-4821-83D3-4E5E5D52AB98}"/>
    <dgm:cxn modelId="{AE781792-260C-4940-AEA3-07F562CA7DE6}" srcId="{76210794-4A63-47E1-9FBD-A034BE31DECA}" destId="{83FA4668-69D4-49EE-ACF3-7C215D1E1443}" srcOrd="0" destOrd="0" parTransId="{E8DA8CE5-F9C6-446F-B735-49E50C5FF18F}" sibTransId="{A7B555A0-4F2E-473B-9FF1-C86A519C95CE}"/>
    <dgm:cxn modelId="{265A16CC-9418-46EA-BC31-4B1601285E33}" type="presOf" srcId="{E4E5B1D5-9E68-440D-B231-A582395DB682}" destId="{3C283C2C-B9FE-4091-BD16-D33E5924E57E}" srcOrd="0" destOrd="0" presId="urn:microsoft.com/office/officeart/2005/8/layout/chevron1"/>
    <dgm:cxn modelId="{2DEBABD2-6825-4F81-B6CD-0AAAF253B327}" srcId="{76210794-4A63-47E1-9FBD-A034BE31DECA}" destId="{8F04B177-C499-4DFD-9086-ABA0FED3F682}" srcOrd="4" destOrd="0" parTransId="{DFEBF6DC-914E-4A47-B014-BD32C6804BE7}" sibTransId="{D17844D4-E481-4DD0-A904-6991FAE81FEE}"/>
    <dgm:cxn modelId="{7999AADA-BDC5-425C-989E-2A8D96118741}" srcId="{76210794-4A63-47E1-9FBD-A034BE31DECA}" destId="{D62F77CB-4EC4-4881-ACA8-36D9E101D9DD}" srcOrd="1" destOrd="0" parTransId="{BC7A374C-FBC1-413B-AA54-4ED86C9406E5}" sibTransId="{00ED824A-D6BE-4394-BB65-E61120851E36}"/>
    <dgm:cxn modelId="{5E0E00E0-49BC-47A6-9B40-C5697F4214CD}" type="presParOf" srcId="{93CBA0F6-2D9F-4A0C-AFB5-86FF6209546E}" destId="{4D4CCC24-9ADE-409C-B776-78E29F32864A}" srcOrd="0" destOrd="0" presId="urn:microsoft.com/office/officeart/2005/8/layout/chevron1"/>
    <dgm:cxn modelId="{2B8BA351-0092-4577-980D-10AA80BDD098}" type="presParOf" srcId="{93CBA0F6-2D9F-4A0C-AFB5-86FF6209546E}" destId="{00AA61E3-DD18-443A-A7DF-8A018F9F95E0}" srcOrd="1" destOrd="0" presId="urn:microsoft.com/office/officeart/2005/8/layout/chevron1"/>
    <dgm:cxn modelId="{077D4E19-2446-4FE5-BB06-0E18ED956918}" type="presParOf" srcId="{93CBA0F6-2D9F-4A0C-AFB5-86FF6209546E}" destId="{F653DADA-8DD0-476D-8D66-3D02C70D15B4}" srcOrd="2" destOrd="0" presId="urn:microsoft.com/office/officeart/2005/8/layout/chevron1"/>
    <dgm:cxn modelId="{29F4E69D-DF2E-455D-8A18-0752298409EC}" type="presParOf" srcId="{93CBA0F6-2D9F-4A0C-AFB5-86FF6209546E}" destId="{6F5C5EDF-7DFF-4A89-A5F9-B4B3AEE8E9ED}" srcOrd="3" destOrd="0" presId="urn:microsoft.com/office/officeart/2005/8/layout/chevron1"/>
    <dgm:cxn modelId="{D09BB846-2534-4E23-81F7-55895F9346EC}" type="presParOf" srcId="{93CBA0F6-2D9F-4A0C-AFB5-86FF6209546E}" destId="{3C283C2C-B9FE-4091-BD16-D33E5924E57E}" srcOrd="4" destOrd="0" presId="urn:microsoft.com/office/officeart/2005/8/layout/chevron1"/>
    <dgm:cxn modelId="{CEB07616-1EB0-4035-9101-7976E80B5BC9}" type="presParOf" srcId="{93CBA0F6-2D9F-4A0C-AFB5-86FF6209546E}" destId="{7B46DEF5-D704-4855-B37F-76DE778DE363}" srcOrd="5" destOrd="0" presId="urn:microsoft.com/office/officeart/2005/8/layout/chevron1"/>
    <dgm:cxn modelId="{2D46A2D9-DECB-4858-B06E-ACEDBEE13782}" type="presParOf" srcId="{93CBA0F6-2D9F-4A0C-AFB5-86FF6209546E}" destId="{3FC5E266-B6CF-490B-A2E4-A89F21E3DBDD}" srcOrd="6" destOrd="0" presId="urn:microsoft.com/office/officeart/2005/8/layout/chevron1"/>
    <dgm:cxn modelId="{CCE9C5FA-9866-46F6-A1E5-49E91FE55EF6}" type="presParOf" srcId="{93CBA0F6-2D9F-4A0C-AFB5-86FF6209546E}" destId="{A881E460-CBAE-4AA6-820E-FC1D3D82116D}" srcOrd="7" destOrd="0" presId="urn:microsoft.com/office/officeart/2005/8/layout/chevron1"/>
    <dgm:cxn modelId="{7303DE72-522F-48E5-A4FB-2A0F293AD1F5}" type="presParOf" srcId="{93CBA0F6-2D9F-4A0C-AFB5-86FF6209546E}" destId="{19440EFD-3F5C-4AD8-9437-988F0D4B800F}" srcOrd="8" destOrd="0" presId="urn:microsoft.com/office/officeart/2005/8/layout/chevron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EF03B38-082E-4391-B407-6C86264CE4A3}" type="doc">
      <dgm:prSet loTypeId="urn:microsoft.com/office/officeart/2005/8/layout/radial6" loCatId="cycle" qsTypeId="urn:microsoft.com/office/officeart/2005/8/quickstyle/simple1#3" qsCatId="simple" csTypeId="urn:microsoft.com/office/officeart/2005/8/colors/colorful1#1" csCatId="colorful" phldr="1"/>
      <dgm:spPr/>
      <dgm:t>
        <a:bodyPr/>
        <a:lstStyle/>
        <a:p>
          <a:endParaRPr lang="en-IE"/>
        </a:p>
      </dgm:t>
    </dgm:pt>
    <dgm:pt modelId="{E4343367-FA8D-44C2-B7E9-3BC356FA46C3}">
      <dgm:prSet phldrT="[Text]" phldr="0"/>
      <dgm:spPr>
        <a:solidFill>
          <a:srgbClr val="62A844"/>
        </a:solidFill>
      </dgm:spPr>
      <dgm:t>
        <a:bodyPr/>
        <a:lstStyle/>
        <a:p>
          <a:r>
            <a:rPr lang="en-IE" dirty="0"/>
            <a:t> </a:t>
          </a:r>
        </a:p>
      </dgm:t>
    </dgm:pt>
    <dgm:pt modelId="{4CC52AA4-9668-436A-9D4F-45916BA606E3}" type="parTrans" cxnId="{2B46E9DB-22E8-428F-98A7-BB9BB1B047F8}">
      <dgm:prSet/>
      <dgm:spPr/>
      <dgm:t>
        <a:bodyPr/>
        <a:lstStyle/>
        <a:p>
          <a:endParaRPr lang="en-IE"/>
        </a:p>
      </dgm:t>
    </dgm:pt>
    <dgm:pt modelId="{76C50924-2A65-41E6-83E6-80F1888D0903}" type="sibTrans" cxnId="{2B46E9DB-22E8-428F-98A7-BB9BB1B047F8}">
      <dgm:prSet/>
      <dgm:spPr/>
      <dgm:t>
        <a:bodyPr/>
        <a:lstStyle/>
        <a:p>
          <a:endParaRPr lang="en-IE"/>
        </a:p>
      </dgm:t>
    </dgm:pt>
    <dgm:pt modelId="{0561395B-DDAD-44FC-BE71-23F1839D0BD0}">
      <dgm:prSet phldrT="[Text]" phldr="0"/>
      <dgm:spPr/>
      <dgm:t>
        <a:bodyPr/>
        <a:lstStyle/>
        <a:p>
          <a:r>
            <a:rPr lang="en-IE" b="1" dirty="0"/>
            <a:t>Sichtbar machen</a:t>
          </a:r>
        </a:p>
      </dgm:t>
    </dgm:pt>
    <dgm:pt modelId="{CEE7C0F5-1B0B-4FEB-B991-0B7D9701E9B3}" type="parTrans" cxnId="{74EDAC83-FDDE-4907-98FC-C985EDCC1C59}">
      <dgm:prSet/>
      <dgm:spPr/>
      <dgm:t>
        <a:bodyPr/>
        <a:lstStyle/>
        <a:p>
          <a:endParaRPr lang="en-IE"/>
        </a:p>
      </dgm:t>
    </dgm:pt>
    <dgm:pt modelId="{312D5DBB-3219-4C53-B5C3-8E0497F598E3}" type="sibTrans" cxnId="{74EDAC83-FDDE-4907-98FC-C985EDCC1C59}">
      <dgm:prSet/>
      <dgm:spPr/>
      <dgm:t>
        <a:bodyPr/>
        <a:lstStyle/>
        <a:p>
          <a:endParaRPr lang="en-IE"/>
        </a:p>
      </dgm:t>
    </dgm:pt>
    <dgm:pt modelId="{86095551-BD1D-463A-9D9F-87760474107B}">
      <dgm:prSet phldrT="[Text]" phldr="0"/>
      <dgm:spPr>
        <a:solidFill>
          <a:srgbClr val="0289AE"/>
        </a:solidFill>
      </dgm:spPr>
      <dgm:t>
        <a:bodyPr/>
        <a:lstStyle/>
        <a:p>
          <a:r>
            <a:rPr lang="en-IE" b="1" dirty="0"/>
            <a:t>Zur Routine machen</a:t>
          </a:r>
        </a:p>
      </dgm:t>
    </dgm:pt>
    <dgm:pt modelId="{9980B3C7-77A9-4C74-B5D6-B4330C1C920B}" type="parTrans" cxnId="{4520AF2D-DE8A-4AEB-BFA6-EA8527CEAF62}">
      <dgm:prSet/>
      <dgm:spPr/>
      <dgm:t>
        <a:bodyPr/>
        <a:lstStyle/>
        <a:p>
          <a:endParaRPr lang="en-IE"/>
        </a:p>
      </dgm:t>
    </dgm:pt>
    <dgm:pt modelId="{D84BACB7-DF84-49EA-9F26-0DE99C2DCD1A}" type="sibTrans" cxnId="{4520AF2D-DE8A-4AEB-BFA6-EA8527CEAF62}">
      <dgm:prSet/>
      <dgm:spPr/>
      <dgm:t>
        <a:bodyPr/>
        <a:lstStyle/>
        <a:p>
          <a:endParaRPr lang="en-IE"/>
        </a:p>
      </dgm:t>
    </dgm:pt>
    <dgm:pt modelId="{624699A5-F463-49C2-AC8F-40637BDBFC94}">
      <dgm:prSet phldrT="[Text]" phldr="0"/>
      <dgm:spPr>
        <a:solidFill>
          <a:srgbClr val="00B6E6"/>
        </a:solidFill>
      </dgm:spPr>
      <dgm:t>
        <a:bodyPr/>
        <a:lstStyle/>
        <a:p>
          <a:r>
            <a:rPr lang="en-IE" b="1" dirty="0"/>
            <a:t>Hilfe sichern</a:t>
          </a:r>
        </a:p>
      </dgm:t>
    </dgm:pt>
    <dgm:pt modelId="{BC72ABAF-651E-4BE1-AC73-A9D0FCE1E74B}" type="parTrans" cxnId="{D1D33C4E-5343-4FED-B7E7-4F6144A9B92B}">
      <dgm:prSet/>
      <dgm:spPr/>
      <dgm:t>
        <a:bodyPr/>
        <a:lstStyle/>
        <a:p>
          <a:endParaRPr lang="en-IE"/>
        </a:p>
      </dgm:t>
    </dgm:pt>
    <dgm:pt modelId="{B8291B91-34CC-4FF1-B16E-272A5071590E}" type="sibTrans" cxnId="{D1D33C4E-5343-4FED-B7E7-4F6144A9B92B}">
      <dgm:prSet/>
      <dgm:spPr/>
      <dgm:t>
        <a:bodyPr/>
        <a:lstStyle/>
        <a:p>
          <a:endParaRPr lang="en-IE"/>
        </a:p>
      </dgm:t>
    </dgm:pt>
    <dgm:pt modelId="{9FA41A12-0F96-40AC-A7D8-6675A52008D1}">
      <dgm:prSet phldrT="[Text]" phldr="0"/>
      <dgm:spPr/>
      <dgm:t>
        <a:bodyPr/>
        <a:lstStyle/>
        <a:p>
          <a:r>
            <a:rPr lang="en-IE" b="1" dirty="0"/>
            <a:t>Anpassbar halten</a:t>
          </a:r>
        </a:p>
      </dgm:t>
    </dgm:pt>
    <dgm:pt modelId="{42EA1465-EEDA-42C5-AD2D-35694E8FBC5F}" type="parTrans" cxnId="{2047E73F-E619-4A4B-AD41-A40226974FC7}">
      <dgm:prSet/>
      <dgm:spPr/>
      <dgm:t>
        <a:bodyPr/>
        <a:lstStyle/>
        <a:p>
          <a:endParaRPr lang="en-IE"/>
        </a:p>
      </dgm:t>
    </dgm:pt>
    <dgm:pt modelId="{DB945D48-82A6-4139-A7BD-EA428F58BDB9}" type="sibTrans" cxnId="{2047E73F-E619-4A4B-AD41-A40226974FC7}">
      <dgm:prSet/>
      <dgm:spPr/>
      <dgm:t>
        <a:bodyPr/>
        <a:lstStyle/>
        <a:p>
          <a:endParaRPr lang="en-IE"/>
        </a:p>
      </dgm:t>
    </dgm:pt>
    <dgm:pt modelId="{4CD7E199-9675-4A14-A9EC-82C730188341}" type="pres">
      <dgm:prSet presAssocID="{6EF03B38-082E-4391-B407-6C86264CE4A3}" presName="Name0" presStyleCnt="0">
        <dgm:presLayoutVars>
          <dgm:chMax val="1"/>
          <dgm:dir/>
          <dgm:animLvl val="ctr"/>
          <dgm:resizeHandles val="exact"/>
        </dgm:presLayoutVars>
      </dgm:prSet>
      <dgm:spPr/>
    </dgm:pt>
    <dgm:pt modelId="{7988B68B-2D8C-428D-A6E2-2D55B971D69B}" type="pres">
      <dgm:prSet presAssocID="{E4343367-FA8D-44C2-B7E9-3BC356FA46C3}" presName="centerShape" presStyleLbl="node0" presStyleIdx="0" presStyleCnt="1"/>
      <dgm:spPr/>
    </dgm:pt>
    <dgm:pt modelId="{5617BE87-FF9E-4BB8-8B54-A1437DFDE40F}" type="pres">
      <dgm:prSet presAssocID="{0561395B-DDAD-44FC-BE71-23F1839D0BD0}" presName="node" presStyleLbl="node1" presStyleIdx="0" presStyleCnt="4">
        <dgm:presLayoutVars>
          <dgm:bulletEnabled val="1"/>
        </dgm:presLayoutVars>
      </dgm:prSet>
      <dgm:spPr/>
    </dgm:pt>
    <dgm:pt modelId="{DD81E9C0-56B2-4EBB-9772-ABC4DAC634A4}" type="pres">
      <dgm:prSet presAssocID="{0561395B-DDAD-44FC-BE71-23F1839D0BD0}" presName="dummy" presStyleCnt="0"/>
      <dgm:spPr/>
    </dgm:pt>
    <dgm:pt modelId="{F8042F6C-374A-4B7F-9C23-DF5C722E2744}" type="pres">
      <dgm:prSet presAssocID="{312D5DBB-3219-4C53-B5C3-8E0497F598E3}" presName="sibTrans" presStyleLbl="sibTrans2D1" presStyleIdx="0" presStyleCnt="4"/>
      <dgm:spPr/>
    </dgm:pt>
    <dgm:pt modelId="{A81454DF-92E8-4E68-96AE-B516AD50D310}" type="pres">
      <dgm:prSet presAssocID="{86095551-BD1D-463A-9D9F-87760474107B}" presName="node" presStyleLbl="node1" presStyleIdx="1" presStyleCnt="4">
        <dgm:presLayoutVars>
          <dgm:bulletEnabled val="1"/>
        </dgm:presLayoutVars>
      </dgm:prSet>
      <dgm:spPr/>
    </dgm:pt>
    <dgm:pt modelId="{B8DA3C41-0C9E-44ED-8115-DFFC39C27751}" type="pres">
      <dgm:prSet presAssocID="{86095551-BD1D-463A-9D9F-87760474107B}" presName="dummy" presStyleCnt="0"/>
      <dgm:spPr/>
    </dgm:pt>
    <dgm:pt modelId="{A319933C-DB45-42E0-9365-5C301EB54FE5}" type="pres">
      <dgm:prSet presAssocID="{D84BACB7-DF84-49EA-9F26-0DE99C2DCD1A}" presName="sibTrans" presStyleLbl="sibTrans2D1" presStyleIdx="1" presStyleCnt="4"/>
      <dgm:spPr/>
    </dgm:pt>
    <dgm:pt modelId="{8D446137-5827-433B-ACFD-DDCC6182AF1B}" type="pres">
      <dgm:prSet presAssocID="{624699A5-F463-49C2-AC8F-40637BDBFC94}" presName="node" presStyleLbl="node1" presStyleIdx="2" presStyleCnt="4">
        <dgm:presLayoutVars>
          <dgm:bulletEnabled val="1"/>
        </dgm:presLayoutVars>
      </dgm:prSet>
      <dgm:spPr/>
    </dgm:pt>
    <dgm:pt modelId="{226ED8FD-C159-47B8-AFA0-C50F43DAC96A}" type="pres">
      <dgm:prSet presAssocID="{624699A5-F463-49C2-AC8F-40637BDBFC94}" presName="dummy" presStyleCnt="0"/>
      <dgm:spPr/>
    </dgm:pt>
    <dgm:pt modelId="{787C6FF0-4473-409C-B7D1-4DB7C1361015}" type="pres">
      <dgm:prSet presAssocID="{B8291B91-34CC-4FF1-B16E-272A5071590E}" presName="sibTrans" presStyleLbl="sibTrans2D1" presStyleIdx="2" presStyleCnt="4"/>
      <dgm:spPr/>
    </dgm:pt>
    <dgm:pt modelId="{9C3F9FC0-75AD-4B9E-9529-06BE89C984E7}" type="pres">
      <dgm:prSet presAssocID="{9FA41A12-0F96-40AC-A7D8-6675A52008D1}" presName="node" presStyleLbl="node1" presStyleIdx="3" presStyleCnt="4">
        <dgm:presLayoutVars>
          <dgm:bulletEnabled val="1"/>
        </dgm:presLayoutVars>
      </dgm:prSet>
      <dgm:spPr/>
    </dgm:pt>
    <dgm:pt modelId="{ED119C3E-0CF7-48AB-B97F-A9662FF756DD}" type="pres">
      <dgm:prSet presAssocID="{9FA41A12-0F96-40AC-A7D8-6675A52008D1}" presName="dummy" presStyleCnt="0"/>
      <dgm:spPr/>
    </dgm:pt>
    <dgm:pt modelId="{56727EA5-31E5-41D4-8844-2A41BD1E7EC0}" type="pres">
      <dgm:prSet presAssocID="{DB945D48-82A6-4139-A7BD-EA428F58BDB9}" presName="sibTrans" presStyleLbl="sibTrans2D1" presStyleIdx="3" presStyleCnt="4"/>
      <dgm:spPr/>
    </dgm:pt>
  </dgm:ptLst>
  <dgm:cxnLst>
    <dgm:cxn modelId="{F08B5C03-2A4E-44DA-A94F-7E931FB2D5B0}" type="presOf" srcId="{B8291B91-34CC-4FF1-B16E-272A5071590E}" destId="{787C6FF0-4473-409C-B7D1-4DB7C1361015}" srcOrd="0" destOrd="0" presId="urn:microsoft.com/office/officeart/2005/8/layout/radial6"/>
    <dgm:cxn modelId="{4520AF2D-DE8A-4AEB-BFA6-EA8527CEAF62}" srcId="{E4343367-FA8D-44C2-B7E9-3BC356FA46C3}" destId="{86095551-BD1D-463A-9D9F-87760474107B}" srcOrd="1" destOrd="0" parTransId="{9980B3C7-77A9-4C74-B5D6-B4330C1C920B}" sibTransId="{D84BACB7-DF84-49EA-9F26-0DE99C2DCD1A}"/>
    <dgm:cxn modelId="{2047E73F-E619-4A4B-AD41-A40226974FC7}" srcId="{E4343367-FA8D-44C2-B7E9-3BC356FA46C3}" destId="{9FA41A12-0F96-40AC-A7D8-6675A52008D1}" srcOrd="3" destOrd="0" parTransId="{42EA1465-EEDA-42C5-AD2D-35694E8FBC5F}" sibTransId="{DB945D48-82A6-4139-A7BD-EA428F58BDB9}"/>
    <dgm:cxn modelId="{69372D5B-7398-4C21-8C51-2E2A8FF94146}" type="presOf" srcId="{86095551-BD1D-463A-9D9F-87760474107B}" destId="{A81454DF-92E8-4E68-96AE-B516AD50D310}" srcOrd="0" destOrd="0" presId="urn:microsoft.com/office/officeart/2005/8/layout/radial6"/>
    <dgm:cxn modelId="{3315FC5D-CCBA-455B-A605-C195C08AC8F1}" type="presOf" srcId="{6EF03B38-082E-4391-B407-6C86264CE4A3}" destId="{4CD7E199-9675-4A14-A9EC-82C730188341}" srcOrd="0" destOrd="0" presId="urn:microsoft.com/office/officeart/2005/8/layout/radial6"/>
    <dgm:cxn modelId="{E4312546-0D03-493E-BFFE-711356CB2AAC}" type="presOf" srcId="{0561395B-DDAD-44FC-BE71-23F1839D0BD0}" destId="{5617BE87-FF9E-4BB8-8B54-A1437DFDE40F}" srcOrd="0" destOrd="0" presId="urn:microsoft.com/office/officeart/2005/8/layout/radial6"/>
    <dgm:cxn modelId="{D1D33C4E-5343-4FED-B7E7-4F6144A9B92B}" srcId="{E4343367-FA8D-44C2-B7E9-3BC356FA46C3}" destId="{624699A5-F463-49C2-AC8F-40637BDBFC94}" srcOrd="2" destOrd="0" parTransId="{BC72ABAF-651E-4BE1-AC73-A9D0FCE1E74B}" sibTransId="{B8291B91-34CC-4FF1-B16E-272A5071590E}"/>
    <dgm:cxn modelId="{E5E48878-8F39-4971-B897-268DF02E53B1}" type="presOf" srcId="{312D5DBB-3219-4C53-B5C3-8E0497F598E3}" destId="{F8042F6C-374A-4B7F-9C23-DF5C722E2744}" srcOrd="0" destOrd="0" presId="urn:microsoft.com/office/officeart/2005/8/layout/radial6"/>
    <dgm:cxn modelId="{32E6A558-F828-43E8-8EF9-384FD32D3FA0}" type="presOf" srcId="{624699A5-F463-49C2-AC8F-40637BDBFC94}" destId="{8D446137-5827-433B-ACFD-DDCC6182AF1B}" srcOrd="0" destOrd="0" presId="urn:microsoft.com/office/officeart/2005/8/layout/radial6"/>
    <dgm:cxn modelId="{74EDAC83-FDDE-4907-98FC-C985EDCC1C59}" srcId="{E4343367-FA8D-44C2-B7E9-3BC356FA46C3}" destId="{0561395B-DDAD-44FC-BE71-23F1839D0BD0}" srcOrd="0" destOrd="0" parTransId="{CEE7C0F5-1B0B-4FEB-B991-0B7D9701E9B3}" sibTransId="{312D5DBB-3219-4C53-B5C3-8E0497F598E3}"/>
    <dgm:cxn modelId="{58AD3DAD-C647-421B-B8B8-81C0C568DB37}" type="presOf" srcId="{D84BACB7-DF84-49EA-9F26-0DE99C2DCD1A}" destId="{A319933C-DB45-42E0-9365-5C301EB54FE5}" srcOrd="0" destOrd="0" presId="urn:microsoft.com/office/officeart/2005/8/layout/radial6"/>
    <dgm:cxn modelId="{F2F1B9BA-D30B-43C6-9090-96F473748A34}" type="presOf" srcId="{9FA41A12-0F96-40AC-A7D8-6675A52008D1}" destId="{9C3F9FC0-75AD-4B9E-9529-06BE89C984E7}" srcOrd="0" destOrd="0" presId="urn:microsoft.com/office/officeart/2005/8/layout/radial6"/>
    <dgm:cxn modelId="{2B46E9DB-22E8-428F-98A7-BB9BB1B047F8}" srcId="{6EF03B38-082E-4391-B407-6C86264CE4A3}" destId="{E4343367-FA8D-44C2-B7E9-3BC356FA46C3}" srcOrd="0" destOrd="0" parTransId="{4CC52AA4-9668-436A-9D4F-45916BA606E3}" sibTransId="{76C50924-2A65-41E6-83E6-80F1888D0903}"/>
    <dgm:cxn modelId="{C47C13E4-2C65-4339-9508-00A2ADF7B388}" type="presOf" srcId="{E4343367-FA8D-44C2-B7E9-3BC356FA46C3}" destId="{7988B68B-2D8C-428D-A6E2-2D55B971D69B}" srcOrd="0" destOrd="0" presId="urn:microsoft.com/office/officeart/2005/8/layout/radial6"/>
    <dgm:cxn modelId="{AC5CCEFD-C11B-4AA2-AEEE-7C4B413E2E6A}" type="presOf" srcId="{DB945D48-82A6-4139-A7BD-EA428F58BDB9}" destId="{56727EA5-31E5-41D4-8844-2A41BD1E7EC0}" srcOrd="0" destOrd="0" presId="urn:microsoft.com/office/officeart/2005/8/layout/radial6"/>
    <dgm:cxn modelId="{B672C636-3466-487E-B03A-6640D5D26C0D}" type="presParOf" srcId="{4CD7E199-9675-4A14-A9EC-82C730188341}" destId="{7988B68B-2D8C-428D-A6E2-2D55B971D69B}" srcOrd="0" destOrd="0" presId="urn:microsoft.com/office/officeart/2005/8/layout/radial6"/>
    <dgm:cxn modelId="{14B38989-6226-4AEC-808F-2F2D9C7AB27A}" type="presParOf" srcId="{4CD7E199-9675-4A14-A9EC-82C730188341}" destId="{5617BE87-FF9E-4BB8-8B54-A1437DFDE40F}" srcOrd="1" destOrd="0" presId="urn:microsoft.com/office/officeart/2005/8/layout/radial6"/>
    <dgm:cxn modelId="{941A816B-1B0F-4654-872B-95B7860BA8D9}" type="presParOf" srcId="{4CD7E199-9675-4A14-A9EC-82C730188341}" destId="{DD81E9C0-56B2-4EBB-9772-ABC4DAC634A4}" srcOrd="2" destOrd="0" presId="urn:microsoft.com/office/officeart/2005/8/layout/radial6"/>
    <dgm:cxn modelId="{2B012D36-56E2-4AF1-A3F1-8298DE3FD568}" type="presParOf" srcId="{4CD7E199-9675-4A14-A9EC-82C730188341}" destId="{F8042F6C-374A-4B7F-9C23-DF5C722E2744}" srcOrd="3" destOrd="0" presId="urn:microsoft.com/office/officeart/2005/8/layout/radial6"/>
    <dgm:cxn modelId="{557FF71D-F5DB-4830-BE91-146C7A15F91B}" type="presParOf" srcId="{4CD7E199-9675-4A14-A9EC-82C730188341}" destId="{A81454DF-92E8-4E68-96AE-B516AD50D310}" srcOrd="4" destOrd="0" presId="urn:microsoft.com/office/officeart/2005/8/layout/radial6"/>
    <dgm:cxn modelId="{F4F9A016-2002-4FF6-B2AE-E317556DE4AA}" type="presParOf" srcId="{4CD7E199-9675-4A14-A9EC-82C730188341}" destId="{B8DA3C41-0C9E-44ED-8115-DFFC39C27751}" srcOrd="5" destOrd="0" presId="urn:microsoft.com/office/officeart/2005/8/layout/radial6"/>
    <dgm:cxn modelId="{91A25542-03B5-4783-972F-504F2015032C}" type="presParOf" srcId="{4CD7E199-9675-4A14-A9EC-82C730188341}" destId="{A319933C-DB45-42E0-9365-5C301EB54FE5}" srcOrd="6" destOrd="0" presId="urn:microsoft.com/office/officeart/2005/8/layout/radial6"/>
    <dgm:cxn modelId="{93815516-8A64-4CCD-80B7-C31E30F245CB}" type="presParOf" srcId="{4CD7E199-9675-4A14-A9EC-82C730188341}" destId="{8D446137-5827-433B-ACFD-DDCC6182AF1B}" srcOrd="7" destOrd="0" presId="urn:microsoft.com/office/officeart/2005/8/layout/radial6"/>
    <dgm:cxn modelId="{64B5466A-CF04-4FD4-9CD5-4BDB8440A5D2}" type="presParOf" srcId="{4CD7E199-9675-4A14-A9EC-82C730188341}" destId="{226ED8FD-C159-47B8-AFA0-C50F43DAC96A}" srcOrd="8" destOrd="0" presId="urn:microsoft.com/office/officeart/2005/8/layout/radial6"/>
    <dgm:cxn modelId="{0A592BBC-DCAF-4B40-AF2F-22DE1F8FFB3F}" type="presParOf" srcId="{4CD7E199-9675-4A14-A9EC-82C730188341}" destId="{787C6FF0-4473-409C-B7D1-4DB7C1361015}" srcOrd="9" destOrd="0" presId="urn:microsoft.com/office/officeart/2005/8/layout/radial6"/>
    <dgm:cxn modelId="{47B8E5E8-3928-4018-A1DC-ED31127A1D30}" type="presParOf" srcId="{4CD7E199-9675-4A14-A9EC-82C730188341}" destId="{9C3F9FC0-75AD-4B9E-9529-06BE89C984E7}" srcOrd="10" destOrd="0" presId="urn:microsoft.com/office/officeart/2005/8/layout/radial6"/>
    <dgm:cxn modelId="{42F2A2A4-C56C-4742-B228-63A630714D33}" type="presParOf" srcId="{4CD7E199-9675-4A14-A9EC-82C730188341}" destId="{ED119C3E-0CF7-48AB-B97F-A9662FF756DD}" srcOrd="11" destOrd="0" presId="urn:microsoft.com/office/officeart/2005/8/layout/radial6"/>
    <dgm:cxn modelId="{479CD76F-E5D7-4D67-B7BF-7E4F0B8032BC}" type="presParOf" srcId="{4CD7E199-9675-4A14-A9EC-82C730188341}" destId="{56727EA5-31E5-41D4-8844-2A41BD1E7EC0}" srcOrd="12"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B80CD9-B0F8-474E-9F08-745A71297840}">
      <dsp:nvSpPr>
        <dsp:cNvPr id="0" name=""/>
        <dsp:cNvSpPr/>
      </dsp:nvSpPr>
      <dsp:spPr>
        <a:xfrm>
          <a:off x="786625" y="-25744"/>
          <a:ext cx="4529098" cy="4529098"/>
        </a:xfrm>
        <a:prstGeom prst="circularArrow">
          <a:avLst>
            <a:gd name="adj1" fmla="val 5544"/>
            <a:gd name="adj2" fmla="val 330680"/>
            <a:gd name="adj3" fmla="val 13814125"/>
            <a:gd name="adj4" fmla="val 17362760"/>
            <a:gd name="adj5" fmla="val 5757"/>
          </a:avLst>
        </a:prstGeom>
        <a:solidFill>
          <a:srgbClr val="EABB22"/>
        </a:solidFill>
        <a:ln>
          <a:solidFill>
            <a:srgbClr val="404A52"/>
          </a:solidFill>
        </a:ln>
        <a:effectLst/>
      </dsp:spPr>
      <dsp:style>
        <a:lnRef idx="0">
          <a:scrgbClr r="0" g="0" b="0"/>
        </a:lnRef>
        <a:fillRef idx="1">
          <a:scrgbClr r="0" g="0" b="0"/>
        </a:fillRef>
        <a:effectRef idx="0">
          <a:scrgbClr r="0" g="0" b="0"/>
        </a:effectRef>
        <a:fontRef idx="minor"/>
      </dsp:style>
    </dsp:sp>
    <dsp:sp modelId="{CB0B1ABF-05A4-4BA0-8894-C819EF672315}">
      <dsp:nvSpPr>
        <dsp:cNvPr id="0" name=""/>
        <dsp:cNvSpPr/>
      </dsp:nvSpPr>
      <dsp:spPr>
        <a:xfrm>
          <a:off x="2008292" y="671"/>
          <a:ext cx="2085764" cy="1042882"/>
        </a:xfrm>
        <a:prstGeom prst="roundRect">
          <a:avLst/>
        </a:prstGeom>
        <a:solidFill>
          <a:srgbClr val="81E4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IE" sz="3000" kern="1200" dirty="0">
              <a:solidFill>
                <a:srgbClr val="0289AE"/>
              </a:solidFill>
            </a:rPr>
            <a:t>Sparen</a:t>
          </a:r>
        </a:p>
      </dsp:txBody>
      <dsp:txXfrm>
        <a:off x="2059201" y="51580"/>
        <a:ext cx="1983946" cy="941064"/>
      </dsp:txXfrm>
    </dsp:sp>
    <dsp:sp modelId="{E60390BC-76FC-4933-93E1-CE09719E7684}">
      <dsp:nvSpPr>
        <dsp:cNvPr id="0" name=""/>
        <dsp:cNvSpPr/>
      </dsp:nvSpPr>
      <dsp:spPr>
        <a:xfrm>
          <a:off x="3845149" y="1335225"/>
          <a:ext cx="2085764" cy="1042882"/>
        </a:xfrm>
        <a:prstGeom prst="roundRect">
          <a:avLst/>
        </a:prstGeom>
        <a:solidFill>
          <a:srgbClr val="81E4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IE" sz="3000" kern="1200" dirty="0">
              <a:solidFill>
                <a:srgbClr val="0289AE"/>
              </a:solidFill>
            </a:rPr>
            <a:t>Verbessern</a:t>
          </a:r>
        </a:p>
      </dsp:txBody>
      <dsp:txXfrm>
        <a:off x="3896058" y="1386134"/>
        <a:ext cx="1983946" cy="941064"/>
      </dsp:txXfrm>
    </dsp:sp>
    <dsp:sp modelId="{3A45851F-1BFF-4BA9-BFA1-FF897835BBFE}">
      <dsp:nvSpPr>
        <dsp:cNvPr id="0" name=""/>
        <dsp:cNvSpPr/>
      </dsp:nvSpPr>
      <dsp:spPr>
        <a:xfrm>
          <a:off x="3362601" y="3230710"/>
          <a:ext cx="2085764" cy="1042882"/>
        </a:xfrm>
        <a:prstGeom prst="roundRect">
          <a:avLst/>
        </a:prstGeom>
        <a:solidFill>
          <a:srgbClr val="81E4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IE" sz="3000" kern="1200" dirty="0">
              <a:solidFill>
                <a:srgbClr val="0289AE"/>
              </a:solidFill>
            </a:rPr>
            <a:t>Gewinnen</a:t>
          </a:r>
        </a:p>
      </dsp:txBody>
      <dsp:txXfrm>
        <a:off x="3413510" y="3281619"/>
        <a:ext cx="1983946" cy="941064"/>
      </dsp:txXfrm>
    </dsp:sp>
    <dsp:sp modelId="{E8E64735-A648-4DF9-97C0-9B3B9DCCCCBD}">
      <dsp:nvSpPr>
        <dsp:cNvPr id="0" name=""/>
        <dsp:cNvSpPr/>
      </dsp:nvSpPr>
      <dsp:spPr>
        <a:xfrm>
          <a:off x="711138" y="3230706"/>
          <a:ext cx="2085764" cy="1042882"/>
        </a:xfrm>
        <a:prstGeom prst="roundRect">
          <a:avLst/>
        </a:prstGeom>
        <a:solidFill>
          <a:srgbClr val="81E4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IE" sz="3000" kern="1200" dirty="0">
              <a:solidFill>
                <a:srgbClr val="0289AE"/>
              </a:solidFill>
            </a:rPr>
            <a:t>Binden</a:t>
          </a:r>
        </a:p>
      </dsp:txBody>
      <dsp:txXfrm>
        <a:off x="762047" y="3281615"/>
        <a:ext cx="1983946" cy="941064"/>
      </dsp:txXfrm>
    </dsp:sp>
    <dsp:sp modelId="{E2415FA2-376D-4897-8EE5-59F839871BA8}">
      <dsp:nvSpPr>
        <dsp:cNvPr id="0" name=""/>
        <dsp:cNvSpPr/>
      </dsp:nvSpPr>
      <dsp:spPr>
        <a:xfrm>
          <a:off x="171436" y="1335225"/>
          <a:ext cx="2085764" cy="1042882"/>
        </a:xfrm>
        <a:prstGeom prst="roundRect">
          <a:avLst/>
        </a:prstGeom>
        <a:solidFill>
          <a:srgbClr val="81E4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IE" sz="3000" kern="1200" dirty="0">
              <a:solidFill>
                <a:srgbClr val="0289AE"/>
              </a:solidFill>
            </a:rPr>
            <a:t>Wachsen</a:t>
          </a:r>
        </a:p>
      </dsp:txBody>
      <dsp:txXfrm>
        <a:off x="222345" y="1386134"/>
        <a:ext cx="1983946" cy="94106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4CCC24-9ADE-409C-B776-78E29F32864A}">
      <dsp:nvSpPr>
        <dsp:cNvPr id="0" name=""/>
        <dsp:cNvSpPr/>
      </dsp:nvSpPr>
      <dsp:spPr>
        <a:xfrm>
          <a:off x="1984" y="2356114"/>
          <a:ext cx="1766093" cy="706437"/>
        </a:xfrm>
        <a:prstGeom prst="chevron">
          <a:avLst/>
        </a:prstGeom>
        <a:solidFill>
          <a:srgbClr val="00B6E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IE" sz="1600" kern="1200" dirty="0"/>
            <a:t>Vision</a:t>
          </a:r>
        </a:p>
      </dsp:txBody>
      <dsp:txXfrm>
        <a:off x="355203" y="2356114"/>
        <a:ext cx="1059656" cy="706437"/>
      </dsp:txXfrm>
    </dsp:sp>
    <dsp:sp modelId="{F653DADA-8DD0-476D-8D66-3D02C70D15B4}">
      <dsp:nvSpPr>
        <dsp:cNvPr id="0" name=""/>
        <dsp:cNvSpPr/>
      </dsp:nvSpPr>
      <dsp:spPr>
        <a:xfrm>
          <a:off x="1591468" y="2356114"/>
          <a:ext cx="1766093" cy="706437"/>
        </a:xfrm>
        <a:prstGeom prst="chevron">
          <a:avLst/>
        </a:prstGeom>
        <a:solidFill>
          <a:srgbClr val="73CDD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IE" sz="1600" kern="1200" dirty="0"/>
            <a:t>Priori­täten</a:t>
          </a:r>
        </a:p>
      </dsp:txBody>
      <dsp:txXfrm>
        <a:off x="1944687" y="2356114"/>
        <a:ext cx="1059656" cy="706437"/>
      </dsp:txXfrm>
    </dsp:sp>
    <dsp:sp modelId="{3C283C2C-B9FE-4091-BD16-D33E5924E57E}">
      <dsp:nvSpPr>
        <dsp:cNvPr id="0" name=""/>
        <dsp:cNvSpPr/>
      </dsp:nvSpPr>
      <dsp:spPr>
        <a:xfrm>
          <a:off x="3180953" y="2356114"/>
          <a:ext cx="1766093" cy="706437"/>
        </a:xfrm>
        <a:prstGeom prst="chevron">
          <a:avLst/>
        </a:prstGeom>
        <a:solidFill>
          <a:srgbClr val="68904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IE" sz="1600" kern="1200" dirty="0"/>
            <a:t>Maß­nahmen</a:t>
          </a:r>
        </a:p>
      </dsp:txBody>
      <dsp:txXfrm>
        <a:off x="3534172" y="2356114"/>
        <a:ext cx="1059656" cy="706437"/>
      </dsp:txXfrm>
    </dsp:sp>
    <dsp:sp modelId="{3FC5E266-B6CF-490B-A2E4-A89F21E3DBDD}">
      <dsp:nvSpPr>
        <dsp:cNvPr id="0" name=""/>
        <dsp:cNvSpPr/>
      </dsp:nvSpPr>
      <dsp:spPr>
        <a:xfrm>
          <a:off x="4770437" y="2356114"/>
          <a:ext cx="1766093" cy="706437"/>
        </a:xfrm>
        <a:prstGeom prst="chevron">
          <a:avLst/>
        </a:prstGeom>
        <a:solidFill>
          <a:schemeClr val="accent4">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IE" sz="1600" kern="1200" dirty="0"/>
            <a:t>Routinen</a:t>
          </a:r>
        </a:p>
      </dsp:txBody>
      <dsp:txXfrm>
        <a:off x="5123656" y="2356114"/>
        <a:ext cx="1059656" cy="706437"/>
      </dsp:txXfrm>
    </dsp:sp>
    <dsp:sp modelId="{19440EFD-3F5C-4AD8-9437-988F0D4B800F}">
      <dsp:nvSpPr>
        <dsp:cNvPr id="0" name=""/>
        <dsp:cNvSpPr/>
      </dsp:nvSpPr>
      <dsp:spPr>
        <a:xfrm>
          <a:off x="6359921" y="2356114"/>
          <a:ext cx="1766093" cy="706437"/>
        </a:xfrm>
        <a:prstGeom prst="chevron">
          <a:avLst/>
        </a:prstGeom>
        <a:solidFill>
          <a:srgbClr val="EABB2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IE" sz="1600" kern="1200" dirty="0"/>
            <a:t>ERGEB­NISSE</a:t>
          </a:r>
        </a:p>
      </dsp:txBody>
      <dsp:txXfrm>
        <a:off x="6713140" y="2356114"/>
        <a:ext cx="1059656" cy="70643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727EA5-31E5-41D4-8844-2A41BD1E7EC0}">
      <dsp:nvSpPr>
        <dsp:cNvPr id="0" name=""/>
        <dsp:cNvSpPr/>
      </dsp:nvSpPr>
      <dsp:spPr>
        <a:xfrm>
          <a:off x="1980380" y="625714"/>
          <a:ext cx="4167238" cy="4167238"/>
        </a:xfrm>
        <a:prstGeom prst="blockArc">
          <a:avLst>
            <a:gd name="adj1" fmla="val 10800000"/>
            <a:gd name="adj2" fmla="val 16200000"/>
            <a:gd name="adj3" fmla="val 4642"/>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87C6FF0-4473-409C-B7D1-4DB7C1361015}">
      <dsp:nvSpPr>
        <dsp:cNvPr id="0" name=""/>
        <dsp:cNvSpPr/>
      </dsp:nvSpPr>
      <dsp:spPr>
        <a:xfrm>
          <a:off x="1980380" y="625714"/>
          <a:ext cx="4167238" cy="4167238"/>
        </a:xfrm>
        <a:prstGeom prst="blockArc">
          <a:avLst>
            <a:gd name="adj1" fmla="val 5400000"/>
            <a:gd name="adj2" fmla="val 10800000"/>
            <a:gd name="adj3" fmla="val 4642"/>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319933C-DB45-42E0-9365-5C301EB54FE5}">
      <dsp:nvSpPr>
        <dsp:cNvPr id="0" name=""/>
        <dsp:cNvSpPr/>
      </dsp:nvSpPr>
      <dsp:spPr>
        <a:xfrm>
          <a:off x="1980380" y="625714"/>
          <a:ext cx="4167238" cy="4167238"/>
        </a:xfrm>
        <a:prstGeom prst="blockArc">
          <a:avLst>
            <a:gd name="adj1" fmla="val 0"/>
            <a:gd name="adj2" fmla="val 5400000"/>
            <a:gd name="adj3" fmla="val 4642"/>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8042F6C-374A-4B7F-9C23-DF5C722E2744}">
      <dsp:nvSpPr>
        <dsp:cNvPr id="0" name=""/>
        <dsp:cNvSpPr/>
      </dsp:nvSpPr>
      <dsp:spPr>
        <a:xfrm>
          <a:off x="1980380" y="625714"/>
          <a:ext cx="4167238" cy="4167238"/>
        </a:xfrm>
        <a:prstGeom prst="blockArc">
          <a:avLst>
            <a:gd name="adj1" fmla="val 16200000"/>
            <a:gd name="adj2" fmla="val 0"/>
            <a:gd name="adj3" fmla="val 4642"/>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988B68B-2D8C-428D-A6E2-2D55B971D69B}">
      <dsp:nvSpPr>
        <dsp:cNvPr id="0" name=""/>
        <dsp:cNvSpPr/>
      </dsp:nvSpPr>
      <dsp:spPr>
        <a:xfrm>
          <a:off x="3104554" y="1749888"/>
          <a:ext cx="1918890" cy="1918890"/>
        </a:xfrm>
        <a:prstGeom prst="ellipse">
          <a:avLst/>
        </a:prstGeom>
        <a:solidFill>
          <a:srgbClr val="62A84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r>
            <a:rPr lang="en-IE" sz="6500" kern="1200" dirty="0"/>
            <a:t> </a:t>
          </a:r>
        </a:p>
      </dsp:txBody>
      <dsp:txXfrm>
        <a:off x="3385569" y="2030903"/>
        <a:ext cx="1356860" cy="1356860"/>
      </dsp:txXfrm>
    </dsp:sp>
    <dsp:sp modelId="{5617BE87-FF9E-4BB8-8B54-A1437DFDE40F}">
      <dsp:nvSpPr>
        <dsp:cNvPr id="0" name=""/>
        <dsp:cNvSpPr/>
      </dsp:nvSpPr>
      <dsp:spPr>
        <a:xfrm>
          <a:off x="3392388" y="2458"/>
          <a:ext cx="1343223" cy="1343223"/>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IE" sz="1600" b="1" kern="1200" dirty="0"/>
            <a:t>Sichtbar machen</a:t>
          </a:r>
        </a:p>
      </dsp:txBody>
      <dsp:txXfrm>
        <a:off x="3589098" y="199168"/>
        <a:ext cx="949803" cy="949803"/>
      </dsp:txXfrm>
    </dsp:sp>
    <dsp:sp modelId="{A81454DF-92E8-4E68-96AE-B516AD50D310}">
      <dsp:nvSpPr>
        <dsp:cNvPr id="0" name=""/>
        <dsp:cNvSpPr/>
      </dsp:nvSpPr>
      <dsp:spPr>
        <a:xfrm>
          <a:off x="5427651" y="2037721"/>
          <a:ext cx="1343223" cy="1343223"/>
        </a:xfrm>
        <a:prstGeom prst="ellipse">
          <a:avLst/>
        </a:prstGeom>
        <a:solidFill>
          <a:srgbClr val="0289A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IE" sz="1600" b="1" kern="1200" dirty="0"/>
            <a:t>Zur Routine machen</a:t>
          </a:r>
        </a:p>
      </dsp:txBody>
      <dsp:txXfrm>
        <a:off x="5624361" y="2234431"/>
        <a:ext cx="949803" cy="949803"/>
      </dsp:txXfrm>
    </dsp:sp>
    <dsp:sp modelId="{8D446137-5827-433B-ACFD-DDCC6182AF1B}">
      <dsp:nvSpPr>
        <dsp:cNvPr id="0" name=""/>
        <dsp:cNvSpPr/>
      </dsp:nvSpPr>
      <dsp:spPr>
        <a:xfrm>
          <a:off x="3392388" y="4072985"/>
          <a:ext cx="1343223" cy="1343223"/>
        </a:xfrm>
        <a:prstGeom prst="ellipse">
          <a:avLst/>
        </a:prstGeom>
        <a:solidFill>
          <a:srgbClr val="00B6E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IE" sz="1600" b="1" kern="1200" dirty="0"/>
            <a:t>Hilfe sichern</a:t>
          </a:r>
        </a:p>
      </dsp:txBody>
      <dsp:txXfrm>
        <a:off x="3589098" y="4269695"/>
        <a:ext cx="949803" cy="949803"/>
      </dsp:txXfrm>
    </dsp:sp>
    <dsp:sp modelId="{9C3F9FC0-75AD-4B9E-9529-06BE89C984E7}">
      <dsp:nvSpPr>
        <dsp:cNvPr id="0" name=""/>
        <dsp:cNvSpPr/>
      </dsp:nvSpPr>
      <dsp:spPr>
        <a:xfrm>
          <a:off x="1357124" y="2037721"/>
          <a:ext cx="1343223" cy="1343223"/>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IE" sz="1600" b="1" kern="1200" dirty="0"/>
            <a:t>Anpassbar halten</a:t>
          </a:r>
        </a:p>
      </dsp:txBody>
      <dsp:txXfrm>
        <a:off x="1553834" y="2234431"/>
        <a:ext cx="949803" cy="949803"/>
      </dsp:txXfrm>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F516AF9-B2AD-104A-AF9A-F25363C38213}"/>
              </a:ext>
            </a:extLst>
          </p:cNvPr>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9588DA8-91B0-C14B-D779-3889DF35BD7A}"/>
              </a:ext>
            </a:extLst>
          </p:cNvPr>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BBCA55AD-336F-2841-9E44-8096CEA2A7BD}" type="datetimeFigureOut">
              <a:rPr lang="en-US" smtClean="0"/>
              <a:t>8/25/2026</a:t>
            </a:fld>
            <a:endParaRPr lang="en-US"/>
          </a:p>
        </p:txBody>
      </p:sp>
      <p:sp>
        <p:nvSpPr>
          <p:cNvPr id="4" name="Footer Placeholder 3">
            <a:extLst>
              <a:ext uri="{FF2B5EF4-FFF2-40B4-BE49-F238E27FC236}">
                <a16:creationId xmlns:a16="http://schemas.microsoft.com/office/drawing/2014/main" id="{06DE9AC7-AB01-16E6-F784-94958BD7276D}"/>
              </a:ext>
            </a:extLst>
          </p:cNvPr>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CF29F86-810F-CB4D-2A95-B03F85C830D4}"/>
              </a:ext>
            </a:extLst>
          </p:cNvPr>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D232C195-42C6-9347-A20E-4343730EB34C}" type="slidenum">
              <a:rPr lang="en-US" smtClean="0"/>
              <a:t>‹Nr.›</a:t>
            </a:fld>
            <a:endParaRPr lang="en-US"/>
          </a:p>
        </p:txBody>
      </p:sp>
    </p:spTree>
    <p:extLst>
      <p:ext uri="{BB962C8B-B14F-4D97-AF65-F5344CB8AC3E}">
        <p14:creationId xmlns:p14="http://schemas.microsoft.com/office/powerpoint/2010/main" val="596654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BE6B282E-B117-B940-84DA-9267D4C22CBD}" type="datetimeFigureOut">
              <a:rPr lang="en-US" smtClean="0"/>
              <a:t>8/25/2026</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4BE5DE82-CF29-044D-9158-06A811149881}" type="slidenum">
              <a:rPr lang="en-US" smtClean="0"/>
              <a:t>‹Nr.›</a:t>
            </a:fld>
            <a:endParaRPr lang="en-US"/>
          </a:p>
        </p:txBody>
      </p:sp>
    </p:spTree>
    <p:extLst>
      <p:ext uri="{BB962C8B-B14F-4D97-AF65-F5344CB8AC3E}">
        <p14:creationId xmlns:p14="http://schemas.microsoft.com/office/powerpoint/2010/main" val="17619873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1</a:t>
            </a:fld>
            <a:endParaRPr lang="en-US"/>
          </a:p>
        </p:txBody>
      </p:sp>
    </p:spTree>
    <p:extLst>
      <p:ext uri="{BB962C8B-B14F-4D97-AF65-F5344CB8AC3E}">
        <p14:creationId xmlns:p14="http://schemas.microsoft.com/office/powerpoint/2010/main" val="2044093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2</a:t>
            </a:fld>
            <a:endParaRPr lang="en-US"/>
          </a:p>
        </p:txBody>
      </p:sp>
    </p:spTree>
    <p:extLst>
      <p:ext uri="{BB962C8B-B14F-4D97-AF65-F5344CB8AC3E}">
        <p14:creationId xmlns:p14="http://schemas.microsoft.com/office/powerpoint/2010/main" val="42264682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2F60C6-229D-63AD-9AD0-7CC8FD01D2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CFC995-3FA7-546F-E1AF-EA58B812D1C0}"/>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C1B7117F-C932-4DFF-A19D-B73121F2085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FA3C672-6F04-E8E5-A520-E6A76E62F223}"/>
              </a:ext>
            </a:extLst>
          </p:cNvPr>
          <p:cNvSpPr>
            <a:spLocks noGrp="1"/>
          </p:cNvSpPr>
          <p:nvPr>
            <p:ph type="sldNum" sz="quarter" idx="5"/>
          </p:nvPr>
        </p:nvSpPr>
        <p:spPr/>
        <p:txBody>
          <a:bodyPr/>
          <a:lstStyle/>
          <a:p>
            <a:fld id="{4BE5DE82-CF29-044D-9158-06A811149881}" type="slidenum">
              <a:rPr lang="en-US" smtClean="0"/>
              <a:t>4</a:t>
            </a:fld>
            <a:endParaRPr lang="en-US"/>
          </a:p>
        </p:txBody>
      </p:sp>
    </p:spTree>
    <p:extLst>
      <p:ext uri="{BB962C8B-B14F-4D97-AF65-F5344CB8AC3E}">
        <p14:creationId xmlns:p14="http://schemas.microsoft.com/office/powerpoint/2010/main" val="10658939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BE5DE82-CF29-044D-9158-06A811149881}" type="slidenum">
              <a:rPr lang="en-US" smtClean="0"/>
              <a:t>5</a:t>
            </a:fld>
            <a:endParaRPr lang="en-US"/>
          </a:p>
        </p:txBody>
      </p:sp>
    </p:spTree>
    <p:extLst>
      <p:ext uri="{BB962C8B-B14F-4D97-AF65-F5344CB8AC3E}">
        <p14:creationId xmlns:p14="http://schemas.microsoft.com/office/powerpoint/2010/main" val="22847292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BE5DE82-CF29-044D-9158-06A811149881}" type="slidenum">
              <a:rPr lang="en-US" smtClean="0"/>
              <a:t>15</a:t>
            </a:fld>
            <a:endParaRPr lang="en-US"/>
          </a:p>
        </p:txBody>
      </p:sp>
    </p:spTree>
    <p:extLst>
      <p:ext uri="{BB962C8B-B14F-4D97-AF65-F5344CB8AC3E}">
        <p14:creationId xmlns:p14="http://schemas.microsoft.com/office/powerpoint/2010/main" val="17255689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17</a:t>
            </a:fld>
            <a:endParaRPr lang="en-US"/>
          </a:p>
        </p:txBody>
      </p:sp>
    </p:spTree>
    <p:extLst>
      <p:ext uri="{BB962C8B-B14F-4D97-AF65-F5344CB8AC3E}">
        <p14:creationId xmlns:p14="http://schemas.microsoft.com/office/powerpoint/2010/main" val="4960314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8FF327-D46E-018F-844E-2E3B50F56A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0916B5-66F7-7986-884B-A75CA377B0D9}"/>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CDD1B643-D215-9949-9317-3D79ABC1D1C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6F50B20-FE74-11E9-81B1-E28BF93D6DDB}"/>
              </a:ext>
            </a:extLst>
          </p:cNvPr>
          <p:cNvSpPr>
            <a:spLocks noGrp="1"/>
          </p:cNvSpPr>
          <p:nvPr>
            <p:ph type="sldNum" sz="quarter" idx="5"/>
          </p:nvPr>
        </p:nvSpPr>
        <p:spPr/>
        <p:txBody>
          <a:bodyPr/>
          <a:lstStyle/>
          <a:p>
            <a:fld id="{4BE5DE82-CF29-044D-9158-06A811149881}" type="slidenum">
              <a:rPr lang="en-US" smtClean="0"/>
              <a:t>44</a:t>
            </a:fld>
            <a:endParaRPr lang="en-US"/>
          </a:p>
        </p:txBody>
      </p:sp>
    </p:spTree>
    <p:extLst>
      <p:ext uri="{BB962C8B-B14F-4D97-AF65-F5344CB8AC3E}">
        <p14:creationId xmlns:p14="http://schemas.microsoft.com/office/powerpoint/2010/main" val="29034793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55</a:t>
            </a:fld>
            <a:endParaRPr lang="en-US"/>
          </a:p>
        </p:txBody>
      </p:sp>
    </p:spTree>
    <p:extLst>
      <p:ext uri="{BB962C8B-B14F-4D97-AF65-F5344CB8AC3E}">
        <p14:creationId xmlns:p14="http://schemas.microsoft.com/office/powerpoint/2010/main" val="27959931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E1315C-8B1F-D5A7-635D-2559D0FAD6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3C2989-046E-58C3-A5AB-877504093452}"/>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5F42F3DA-195C-F648-B5B9-53AD72FEE32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EA2C410-682D-1731-774C-C5F54920D1F0}"/>
              </a:ext>
            </a:extLst>
          </p:cNvPr>
          <p:cNvSpPr>
            <a:spLocks noGrp="1"/>
          </p:cNvSpPr>
          <p:nvPr>
            <p:ph type="sldNum" sz="quarter" idx="5"/>
          </p:nvPr>
        </p:nvSpPr>
        <p:spPr/>
        <p:txBody>
          <a:bodyPr/>
          <a:lstStyle/>
          <a:p>
            <a:fld id="{4BE5DE82-CF29-044D-9158-06A811149881}" type="slidenum">
              <a:rPr lang="en-US" smtClean="0"/>
              <a:t>61</a:t>
            </a:fld>
            <a:endParaRPr lang="en-US"/>
          </a:p>
        </p:txBody>
      </p:sp>
    </p:spTree>
    <p:extLst>
      <p:ext uri="{BB962C8B-B14F-4D97-AF65-F5344CB8AC3E}">
        <p14:creationId xmlns:p14="http://schemas.microsoft.com/office/powerpoint/2010/main" val="19108330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FDE97A-467C-6C8F-9BA1-EA5AD86E6D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BDDD47-49E3-1F0E-9B8E-C35092490070}"/>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F22CB5E5-6C1A-FAF0-244E-C488ABDDDFA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C63D5D0-E3B6-FB58-EAC1-820A71078739}"/>
              </a:ext>
            </a:extLst>
          </p:cNvPr>
          <p:cNvSpPr>
            <a:spLocks noGrp="1"/>
          </p:cNvSpPr>
          <p:nvPr>
            <p:ph type="sldNum" sz="quarter" idx="5"/>
          </p:nvPr>
        </p:nvSpPr>
        <p:spPr/>
        <p:txBody>
          <a:bodyPr/>
          <a:lstStyle/>
          <a:p>
            <a:fld id="{4BE5DE82-CF29-044D-9158-06A811149881}" type="slidenum">
              <a:rPr lang="en-US" smtClean="0"/>
              <a:t>67</a:t>
            </a:fld>
            <a:endParaRPr lang="en-US"/>
          </a:p>
        </p:txBody>
      </p:sp>
    </p:spTree>
    <p:extLst>
      <p:ext uri="{BB962C8B-B14F-4D97-AF65-F5344CB8AC3E}">
        <p14:creationId xmlns:p14="http://schemas.microsoft.com/office/powerpoint/2010/main" val="5969091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80</a:t>
            </a:fld>
            <a:endParaRPr lang="en-US"/>
          </a:p>
        </p:txBody>
      </p:sp>
    </p:spTree>
    <p:extLst>
      <p:ext uri="{BB962C8B-B14F-4D97-AF65-F5344CB8AC3E}">
        <p14:creationId xmlns:p14="http://schemas.microsoft.com/office/powerpoint/2010/main" val="7172193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svg"/><Relationship Id="rId1" Type="http://schemas.openxmlformats.org/officeDocument/2006/relationships/slideMaster" Target="../slideMasters/slideMaster1.xml"/><Relationship Id="rId4" Type="http://schemas.openxmlformats.org/officeDocument/2006/relationships/image" Target="../media/image4.jp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svg"/><Relationship Id="rId1" Type="http://schemas.openxmlformats.org/officeDocument/2006/relationships/slideMaster" Target="../slideMasters/slideMaster1.xml"/><Relationship Id="rId4" Type="http://schemas.openxmlformats.org/officeDocument/2006/relationships/image" Target="../media/image4.jp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nt Typecae &amp; Size">
    <p:spTree>
      <p:nvGrpSpPr>
        <p:cNvPr id="1" name=""/>
        <p:cNvGrpSpPr/>
        <p:nvPr/>
      </p:nvGrpSpPr>
      <p:grpSpPr>
        <a:xfrm>
          <a:off x="0" y="0"/>
          <a:ext cx="0" cy="0"/>
          <a:chOff x="0" y="0"/>
          <a:chExt cx="0" cy="0"/>
        </a:xfrm>
      </p:grpSpPr>
      <p:sp>
        <p:nvSpPr>
          <p:cNvPr id="6" name="Rectangle 5"/>
          <p:cNvSpPr/>
          <p:nvPr userDrawn="1"/>
        </p:nvSpPr>
        <p:spPr>
          <a:xfrm>
            <a:off x="0" y="0"/>
            <a:ext cx="12192000" cy="6858001"/>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D8742B2C-7BA3-8FB2-33B8-8867498C8638}"/>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a:off x="7315200" y="2472933"/>
            <a:ext cx="4876800" cy="4385068"/>
          </a:xfrm>
          <a:prstGeom prst="rect">
            <a:avLst/>
          </a:prstGeom>
        </p:spPr>
      </p:pic>
      <p:sp>
        <p:nvSpPr>
          <p:cNvPr id="7" name="Rectangle 6"/>
          <p:cNvSpPr/>
          <p:nvPr userDrawn="1"/>
        </p:nvSpPr>
        <p:spPr>
          <a:xfrm>
            <a:off x="424669" y="528535"/>
            <a:ext cx="6498645" cy="769441"/>
          </a:xfrm>
          <a:prstGeom prst="rect">
            <a:avLst/>
          </a:prstGeom>
        </p:spPr>
        <p:txBody>
          <a:bodyPr wrap="square">
            <a:spAutoFit/>
          </a:bodyPr>
          <a:lstStyle/>
          <a:p>
            <a:pPr fontAlgn="base"/>
            <a:r>
              <a:rPr lang="en-IE" sz="4400" b="0" i="0" u="none" strike="noStrike" kern="1200" baseline="0" dirty="0">
                <a:solidFill>
                  <a:schemeClr val="bg1"/>
                </a:solidFill>
                <a:effectLst/>
                <a:latin typeface="+mn-lt"/>
                <a:ea typeface="+mn-ea"/>
                <a:cs typeface="+mn-cs"/>
                <a:sym typeface="Quattrocento Sans"/>
              </a:rPr>
              <a:t>FONT TYPEFACE &amp; SIZE</a:t>
            </a:r>
            <a:endParaRPr lang="en-IE" sz="3600" baseline="0" dirty="0">
              <a:solidFill>
                <a:schemeClr val="bg1"/>
              </a:solidFill>
              <a:latin typeface="+mn-lt"/>
              <a:ea typeface="Quattrocento Sans"/>
              <a:cs typeface="Quattrocento Sans"/>
              <a:sym typeface="Quattrocento Sans"/>
            </a:endParaRPr>
          </a:p>
        </p:txBody>
      </p:sp>
      <p:sp>
        <p:nvSpPr>
          <p:cNvPr id="8" name="Rectangle 7"/>
          <p:cNvSpPr/>
          <p:nvPr userDrawn="1"/>
        </p:nvSpPr>
        <p:spPr>
          <a:xfrm>
            <a:off x="7347983" y="564843"/>
            <a:ext cx="4589207" cy="4708981"/>
          </a:xfrm>
          <a:prstGeom prst="rect">
            <a:avLst/>
          </a:prstGeom>
        </p:spPr>
        <p:txBody>
          <a:bodyPr wrap="square">
            <a:spAutoFit/>
          </a:bodyPr>
          <a:lstStyle/>
          <a:p>
            <a:pPr fontAlgn="base"/>
            <a:r>
              <a:rPr lang="en-IE" sz="3000" b="0" i="0" u="none" strike="noStrike" kern="1200" dirty="0">
                <a:solidFill>
                  <a:schemeClr val="bg1"/>
                </a:solidFill>
                <a:effectLst/>
                <a:latin typeface="+mn-lt"/>
                <a:ea typeface="+mn-ea"/>
                <a:cs typeface="+mn-cs"/>
              </a:rPr>
              <a:t>PLEASE</a:t>
            </a:r>
            <a:r>
              <a:rPr lang="en-IE" sz="3000" b="0" i="0" u="none" strike="noStrike" kern="1200" baseline="0" dirty="0">
                <a:solidFill>
                  <a:schemeClr val="bg1"/>
                </a:solidFill>
                <a:effectLst/>
                <a:latin typeface="+mn-lt"/>
                <a:ea typeface="+mn-ea"/>
                <a:cs typeface="+mn-cs"/>
              </a:rPr>
              <a:t> ENSURE TO KEEP FONTS AS PER THE LAYOUT</a:t>
            </a:r>
            <a:endParaRPr lang="en-IE" sz="3000" b="0" i="0" u="none" strike="noStrike" kern="1200" dirty="0">
              <a:solidFill>
                <a:schemeClr val="bg1"/>
              </a:solidFill>
              <a:effectLst/>
              <a:latin typeface="+mn-lt"/>
              <a:ea typeface="+mn-ea"/>
              <a:cs typeface="+mn-cs"/>
            </a:endParaRPr>
          </a:p>
          <a:p>
            <a:pPr fontAlgn="base"/>
            <a:endParaRPr lang="en-IE" sz="3000" b="0" i="0" u="none" strike="noStrike" kern="1200" dirty="0">
              <a:solidFill>
                <a:schemeClr val="bg1"/>
              </a:solidFill>
              <a:effectLst/>
              <a:latin typeface="+mn-lt"/>
              <a:ea typeface="+mn-ea"/>
              <a:cs typeface="+mn-cs"/>
            </a:endParaRPr>
          </a:p>
          <a:p>
            <a:pPr marL="0" lvl="0" indent="0" algn="l" rtl="0">
              <a:spcBef>
                <a:spcPts val="0"/>
              </a:spcBef>
              <a:spcAft>
                <a:spcPts val="0"/>
              </a:spcAft>
              <a:buClr>
                <a:schemeClr val="dk1"/>
              </a:buClr>
              <a:buSzPts val="1100"/>
              <a:buFont typeface="Arial"/>
              <a:buNone/>
            </a:pPr>
            <a:r>
              <a:rPr lang="en-IE" sz="3000" b="0" i="0" u="none" strike="noStrike" kern="1200" dirty="0">
                <a:solidFill>
                  <a:schemeClr val="bg1"/>
                </a:solidFill>
                <a:effectLst/>
                <a:latin typeface="+mn-lt"/>
                <a:ea typeface="+mn-ea"/>
                <a:cs typeface="+mn-cs"/>
              </a:rPr>
              <a:t>48 point </a:t>
            </a:r>
            <a:r>
              <a:rPr lang="en-IE" sz="3000" b="0" i="0" u="none" strike="noStrike" kern="1200" baseline="0" dirty="0">
                <a:solidFill>
                  <a:schemeClr val="bg1"/>
                </a:solidFill>
                <a:effectLst/>
                <a:latin typeface="+mn-lt"/>
                <a:ea typeface="+mn-ea"/>
                <a:cs typeface="+mn-cs"/>
              </a:rPr>
              <a:t> -  </a:t>
            </a:r>
            <a:r>
              <a:rPr lang="en-IE" sz="3000" b="0" i="0" u="none" strike="noStrike" kern="1200" dirty="0">
                <a:solidFill>
                  <a:schemeClr val="bg1"/>
                </a:solidFill>
                <a:effectLst/>
                <a:latin typeface="+mn-lt"/>
                <a:ea typeface="+mn-ea"/>
                <a:cs typeface="+mn-cs"/>
              </a:rPr>
              <a:t>Divider</a:t>
            </a:r>
            <a:r>
              <a:rPr lang="en-IE" sz="3000" b="0" i="0" u="none" strike="noStrike" kern="1200" baseline="0" dirty="0">
                <a:solidFill>
                  <a:schemeClr val="bg1"/>
                </a:solidFill>
                <a:effectLst/>
                <a:latin typeface="+mn-lt"/>
                <a:ea typeface="+mn-ea"/>
                <a:cs typeface="+mn-cs"/>
              </a:rPr>
              <a:t> Slides</a:t>
            </a:r>
          </a:p>
          <a:p>
            <a:pPr marL="0" lvl="0" indent="0" algn="l" rtl="0">
              <a:spcBef>
                <a:spcPts val="0"/>
              </a:spcBef>
              <a:spcAft>
                <a:spcPts val="0"/>
              </a:spcAft>
              <a:buClr>
                <a:schemeClr val="dk1"/>
              </a:buClr>
              <a:buSzPts val="1100"/>
              <a:buFont typeface="Arial"/>
              <a:buNone/>
            </a:pPr>
            <a:endParaRPr lang="en-IE" sz="1000" b="1" baseline="0" dirty="0">
              <a:solidFill>
                <a:schemeClr val="bg1"/>
              </a:solidFill>
              <a:latin typeface="+mn-lt"/>
              <a:ea typeface="Quattrocento Sans"/>
              <a:cs typeface="Quattrocento Sans"/>
              <a:sym typeface="Quattrocento San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chemeClr val="bg1"/>
                </a:solidFill>
                <a:effectLst/>
                <a:latin typeface="+mn-lt"/>
                <a:ea typeface="+mn-ea"/>
                <a:cs typeface="+mn-cs"/>
              </a:rPr>
              <a:t>36 point</a:t>
            </a:r>
            <a:r>
              <a:rPr lang="en-IE" sz="3000" b="0" i="0" u="none" strike="noStrike" kern="1200" baseline="0" dirty="0">
                <a:solidFill>
                  <a:schemeClr val="bg1"/>
                </a:solidFill>
                <a:effectLst/>
                <a:latin typeface="+mn-lt"/>
                <a:ea typeface="+mn-ea"/>
                <a:cs typeface="+mn-cs"/>
              </a:rPr>
              <a:t>  -  </a:t>
            </a:r>
            <a:r>
              <a:rPr lang="en-IE" sz="3000" b="0" i="0" u="none" strike="noStrike" kern="1200" dirty="0">
                <a:solidFill>
                  <a:schemeClr val="bg1"/>
                </a:solidFill>
                <a:effectLst/>
                <a:latin typeface="+mn-lt"/>
                <a:ea typeface="+mn-ea"/>
                <a:cs typeface="+mn-cs"/>
              </a:rPr>
              <a:t>Title Heading</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IE" sz="1000" b="0" i="0" u="none" strike="noStrike" kern="1200" dirty="0">
              <a:solidFill>
                <a:schemeClr val="bg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chemeClr val="bg1"/>
                </a:solidFill>
                <a:effectLst/>
                <a:latin typeface="+mn-lt"/>
                <a:ea typeface="+mn-ea"/>
                <a:cs typeface="+mn-cs"/>
              </a:rPr>
              <a:t>30 point</a:t>
            </a:r>
            <a:r>
              <a:rPr lang="en-IE" sz="3000" b="0" i="0" u="none" strike="noStrike" kern="1200" baseline="0" dirty="0">
                <a:solidFill>
                  <a:schemeClr val="bg1"/>
                </a:solidFill>
                <a:effectLst/>
                <a:latin typeface="+mn-lt"/>
                <a:ea typeface="+mn-ea"/>
                <a:cs typeface="+mn-cs"/>
              </a:rPr>
              <a:t>  -  </a:t>
            </a:r>
            <a:r>
              <a:rPr lang="en-IE" sz="3000" b="0" i="0" u="none" strike="noStrike" kern="1200" dirty="0">
                <a:solidFill>
                  <a:schemeClr val="bg1"/>
                </a:solidFill>
                <a:effectLst/>
                <a:latin typeface="+mn-lt"/>
                <a:ea typeface="+mn-ea"/>
                <a:cs typeface="+mn-cs"/>
              </a:rPr>
              <a:t>Sub-Titles</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chemeClr val="bg1"/>
                </a:solidFill>
                <a:effectLst/>
                <a:latin typeface="+mn-lt"/>
                <a:ea typeface="+mn-ea"/>
                <a:cs typeface="+mn-cs"/>
              </a:rPr>
              <a:t>	</a:t>
            </a:r>
            <a:r>
              <a:rPr lang="en-IE" sz="3000" b="0" i="0" u="none" strike="noStrike" kern="1200" baseline="0" dirty="0">
                <a:solidFill>
                  <a:schemeClr val="bg1"/>
                </a:solidFill>
                <a:effectLst/>
                <a:latin typeface="+mn-lt"/>
                <a:ea typeface="+mn-ea"/>
                <a:cs typeface="+mn-cs"/>
              </a:rPr>
              <a:t>       </a:t>
            </a:r>
            <a:r>
              <a:rPr lang="en-IE" sz="3000" b="0" i="0" u="none" strike="noStrike" kern="1200" dirty="0">
                <a:solidFill>
                  <a:schemeClr val="bg1"/>
                </a:solidFill>
                <a:effectLst/>
                <a:latin typeface="+mn-lt"/>
                <a:ea typeface="+mn-ea"/>
                <a:cs typeface="+mn-cs"/>
              </a:rPr>
              <a:t>- Quotes	</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IE" sz="1000" b="0" i="0" u="none" strike="noStrike" kern="1200" dirty="0">
              <a:solidFill>
                <a:schemeClr val="bg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chemeClr val="bg1"/>
                </a:solidFill>
                <a:effectLst/>
                <a:latin typeface="+mn-lt"/>
                <a:ea typeface="+mn-ea"/>
                <a:cs typeface="+mn-cs"/>
              </a:rPr>
              <a:t>24 point</a:t>
            </a:r>
            <a:r>
              <a:rPr lang="en-IE" sz="3000" b="0" i="0" u="none" strike="noStrike" kern="1200" baseline="0" dirty="0">
                <a:solidFill>
                  <a:schemeClr val="bg1"/>
                </a:solidFill>
                <a:effectLst/>
                <a:latin typeface="+mn-lt"/>
                <a:ea typeface="+mn-ea"/>
                <a:cs typeface="+mn-cs"/>
              </a:rPr>
              <a:t>  -  </a:t>
            </a:r>
            <a:r>
              <a:rPr lang="en-IE" sz="3000" b="0" i="0" u="none" strike="noStrike" kern="1200" baseline="0" dirty="0">
                <a:solidFill>
                  <a:schemeClr val="bg1"/>
                </a:solidFill>
                <a:effectLst/>
                <a:latin typeface="+mn-lt"/>
                <a:ea typeface="Quattrocento Sans"/>
                <a:cs typeface="Quattrocento Sans"/>
                <a:sym typeface="Quattrocento Sans"/>
              </a:rPr>
              <a:t>Main </a:t>
            </a:r>
            <a:r>
              <a:rPr lang="en-IE" sz="3000" b="0" i="0" u="none" strike="noStrike" kern="1200" dirty="0">
                <a:solidFill>
                  <a:schemeClr val="bg1"/>
                </a:solidFill>
                <a:effectLst/>
                <a:latin typeface="+mn-lt"/>
                <a:ea typeface="+mn-ea"/>
                <a:cs typeface="+mn-cs"/>
              </a:rPr>
              <a:t>Text Body </a:t>
            </a:r>
            <a:endParaRPr lang="en-US" sz="3000" dirty="0">
              <a:solidFill>
                <a:schemeClr val="bg1"/>
              </a:solidFill>
            </a:endParaRPr>
          </a:p>
          <a:p>
            <a:pPr fontAlgn="base"/>
            <a:endParaRPr lang="en-IE" sz="3000" b="0" i="0" u="none" strike="noStrike" kern="1200" dirty="0">
              <a:solidFill>
                <a:schemeClr val="bg1"/>
              </a:solidFill>
              <a:effectLst/>
              <a:latin typeface="+mn-lt"/>
              <a:ea typeface="+mn-ea"/>
              <a:cs typeface="+mn-cs"/>
            </a:endParaRPr>
          </a:p>
        </p:txBody>
      </p:sp>
      <p:sp>
        <p:nvSpPr>
          <p:cNvPr id="9" name="Rectangle 8"/>
          <p:cNvSpPr/>
          <p:nvPr userDrawn="1"/>
        </p:nvSpPr>
        <p:spPr>
          <a:xfrm>
            <a:off x="424669" y="2014904"/>
            <a:ext cx="5845501" cy="2492990"/>
          </a:xfrm>
          <a:prstGeom prst="rect">
            <a:avLst/>
          </a:prstGeom>
        </p:spPr>
        <p:txBody>
          <a:bodyPr wrap="square">
            <a:spAutoFit/>
          </a:bodyPr>
          <a:lstStyle/>
          <a:p>
            <a:pPr marL="0" marR="0" indent="0" algn="l" defTabSz="914400" rtl="0" eaLnBrk="1" fontAlgn="base" latinLnBrk="0" hangingPunct="1">
              <a:lnSpc>
                <a:spcPct val="100000"/>
              </a:lnSpc>
              <a:spcBef>
                <a:spcPts val="0"/>
              </a:spcBef>
              <a:spcAft>
                <a:spcPts val="0"/>
              </a:spcAft>
              <a:buClrTx/>
              <a:buSzTx/>
              <a:buFontTx/>
              <a:buNone/>
              <a:tabLst/>
              <a:defRPr/>
            </a:pPr>
            <a:r>
              <a:rPr lang="en-IE" sz="2400" b="0" i="0" u="none" strike="noStrike" kern="1200" baseline="0" dirty="0">
                <a:solidFill>
                  <a:schemeClr val="bg1"/>
                </a:solidFill>
                <a:effectLst/>
                <a:latin typeface="+mn-lt"/>
                <a:ea typeface="+mn-ea"/>
                <a:cs typeface="+mn-cs"/>
                <a:sym typeface="Quattrocento Sans"/>
              </a:rPr>
              <a:t>Please ensure to keep the font sizes set as per the slide layouts. The font used throughout the </a:t>
            </a:r>
            <a:r>
              <a:rPr lang="en-IE" sz="2400" b="1" i="0" u="none" strike="noStrike" kern="1200" baseline="0" dirty="0">
                <a:solidFill>
                  <a:schemeClr val="bg1"/>
                </a:solidFill>
                <a:effectLst/>
                <a:latin typeface="+mn-lt"/>
                <a:ea typeface="+mn-ea"/>
                <a:cs typeface="+mn-cs"/>
                <a:sym typeface="Quattrocento Sans"/>
              </a:rPr>
              <a:t>Eco Smart </a:t>
            </a:r>
            <a:r>
              <a:rPr lang="en-IE" sz="2400" b="0" i="0" u="none" strike="noStrike" kern="1200" baseline="0" dirty="0">
                <a:solidFill>
                  <a:schemeClr val="bg1"/>
                </a:solidFill>
                <a:effectLst/>
                <a:latin typeface="+mn-lt"/>
                <a:ea typeface="+mn-ea"/>
                <a:cs typeface="+mn-cs"/>
                <a:sym typeface="Quattrocento Sans"/>
              </a:rPr>
              <a:t>PowerPoint is</a:t>
            </a:r>
            <a:r>
              <a:rPr lang="is-IS" sz="2400" b="0" i="0" u="none" strike="noStrike" kern="1200" baseline="0" dirty="0">
                <a:solidFill>
                  <a:schemeClr val="bg1"/>
                </a:solidFill>
                <a:effectLst/>
                <a:latin typeface="+mn-lt"/>
                <a:ea typeface="+mn-ea"/>
                <a:cs typeface="+mn-cs"/>
                <a:sym typeface="Quattrocento Sans"/>
              </a:rPr>
              <a:t>….</a:t>
            </a:r>
          </a:p>
          <a:p>
            <a:pPr marL="0" marR="0" indent="0" algn="l" defTabSz="914400" rtl="0" eaLnBrk="1" fontAlgn="base" latinLnBrk="0" hangingPunct="1">
              <a:lnSpc>
                <a:spcPct val="100000"/>
              </a:lnSpc>
              <a:spcBef>
                <a:spcPts val="0"/>
              </a:spcBef>
              <a:spcAft>
                <a:spcPts val="0"/>
              </a:spcAft>
              <a:buClrTx/>
              <a:buSzTx/>
              <a:buFontTx/>
              <a:buNone/>
              <a:tabLst/>
              <a:defRPr/>
            </a:pPr>
            <a:endParaRPr lang="en-IE" sz="2400" b="0" i="0" u="none" strike="noStrike" kern="1200" baseline="0" dirty="0">
              <a:solidFill>
                <a:schemeClr val="bg1"/>
              </a:solidFill>
              <a:effectLst/>
              <a:latin typeface="+mn-lt"/>
              <a:ea typeface="+mn-ea"/>
              <a:cs typeface="+mn-cs"/>
              <a:sym typeface="Quattrocento Sans"/>
            </a:endParaRPr>
          </a:p>
          <a:p>
            <a:pPr fontAlgn="base"/>
            <a:endParaRPr lang="en-IE" sz="2400" b="0" i="0" u="none" strike="noStrike" kern="1200" baseline="0" dirty="0">
              <a:solidFill>
                <a:schemeClr val="bg1"/>
              </a:solidFill>
              <a:effectLst/>
              <a:latin typeface="+mn-lt"/>
              <a:ea typeface="+mn-ea"/>
              <a:cs typeface="+mn-cs"/>
              <a:sym typeface="Quattrocento Sans"/>
            </a:endParaRPr>
          </a:p>
          <a:p>
            <a:pPr fontAlgn="base"/>
            <a:r>
              <a:rPr lang="en-IE" sz="3600" b="1" i="1" baseline="0" dirty="0">
                <a:solidFill>
                  <a:schemeClr val="bg1"/>
                </a:solidFill>
                <a:latin typeface="+mn-lt"/>
                <a:ea typeface="Quattrocento Sans"/>
                <a:cs typeface="Quattrocento Sans"/>
                <a:sym typeface="Quattrocento Sans"/>
              </a:rPr>
              <a:t>Calibri</a:t>
            </a:r>
            <a:endParaRPr lang="en-IE" sz="3600" baseline="0" dirty="0">
              <a:solidFill>
                <a:schemeClr val="bg1"/>
              </a:solidFill>
              <a:latin typeface="+mn-lt"/>
              <a:ea typeface="Quattrocento Sans"/>
              <a:cs typeface="Quattrocento Sans"/>
              <a:sym typeface="Quattrocento Sans"/>
            </a:endParaRPr>
          </a:p>
        </p:txBody>
      </p:sp>
      <p:cxnSp>
        <p:nvCxnSpPr>
          <p:cNvPr id="10" name="Straight Connector 9"/>
          <p:cNvCxnSpPr/>
          <p:nvPr userDrawn="1"/>
        </p:nvCxnSpPr>
        <p:spPr>
          <a:xfrm>
            <a:off x="7098716" y="-1"/>
            <a:ext cx="0" cy="554040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flipH="1">
            <a:off x="1" y="1620217"/>
            <a:ext cx="709871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Rectangle 11"/>
          <p:cNvSpPr/>
          <p:nvPr userDrawn="1"/>
        </p:nvSpPr>
        <p:spPr>
          <a:xfrm>
            <a:off x="0" y="5968370"/>
            <a:ext cx="12192000" cy="461665"/>
          </a:xfrm>
          <a:prstGeom prst="rect">
            <a:avLst/>
          </a:prstGeom>
        </p:spPr>
        <p:txBody>
          <a:bodyPr wrap="square">
            <a:spAutoFit/>
          </a:bodyPr>
          <a:lstStyle/>
          <a:p>
            <a:pPr algn="ctr"/>
            <a:r>
              <a:rPr lang="en-IE" sz="2400" kern="1200" dirty="0">
                <a:solidFill>
                  <a:schemeClr val="bg1"/>
                </a:solidFill>
                <a:effectLst/>
                <a:latin typeface="+mn-lt"/>
                <a:ea typeface="+mn-ea"/>
                <a:cs typeface="+mn-cs"/>
              </a:rPr>
              <a:t>*** </a:t>
            </a:r>
            <a:r>
              <a:rPr lang="en-IE" sz="2400" b="1" kern="1200" dirty="0">
                <a:solidFill>
                  <a:schemeClr val="bg1"/>
                </a:solidFill>
                <a:effectLst/>
                <a:latin typeface="+mn-lt"/>
                <a:ea typeface="+mn-ea"/>
                <a:cs typeface="+mn-cs"/>
              </a:rPr>
              <a:t>PLEASE DELETE THIS INSTRUCTION SLIDE BEFORE PRESENTING FINAL PRESENTATION </a:t>
            </a:r>
            <a:r>
              <a:rPr lang="en-IE" sz="2400" kern="1200" dirty="0">
                <a:solidFill>
                  <a:schemeClr val="bg1"/>
                </a:solidFill>
                <a:effectLst/>
                <a:latin typeface="+mn-lt"/>
                <a:ea typeface="+mn-ea"/>
                <a:cs typeface="+mn-cs"/>
              </a:rPr>
              <a:t>*** </a:t>
            </a:r>
            <a:endParaRPr lang="en-US" sz="2400" kern="1200" dirty="0">
              <a:solidFill>
                <a:schemeClr val="bg1"/>
              </a:solidFill>
              <a:effectLst/>
              <a:latin typeface="+mn-lt"/>
              <a:ea typeface="+mn-ea"/>
              <a:cs typeface="+mn-cs"/>
            </a:endParaRPr>
          </a:p>
        </p:txBody>
      </p:sp>
      <p:cxnSp>
        <p:nvCxnSpPr>
          <p:cNvPr id="13" name="Straight Connector 12"/>
          <p:cNvCxnSpPr/>
          <p:nvPr userDrawn="1"/>
        </p:nvCxnSpPr>
        <p:spPr>
          <a:xfrm flipH="1">
            <a:off x="2" y="5540407"/>
            <a:ext cx="1219199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165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cons">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34388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ver Slide ">
    <p:spTree>
      <p:nvGrpSpPr>
        <p:cNvPr id="1" name=""/>
        <p:cNvGrpSpPr/>
        <p:nvPr/>
      </p:nvGrpSpPr>
      <p:grpSpPr>
        <a:xfrm>
          <a:off x="0" y="0"/>
          <a:ext cx="0" cy="0"/>
          <a:chOff x="0" y="0"/>
          <a:chExt cx="0" cy="0"/>
        </a:xfrm>
      </p:grpSpPr>
      <p:sp>
        <p:nvSpPr>
          <p:cNvPr id="198" name="Freeform 197">
            <a:extLst>
              <a:ext uri="{FF2B5EF4-FFF2-40B4-BE49-F238E27FC236}">
                <a16:creationId xmlns:a16="http://schemas.microsoft.com/office/drawing/2014/main" id="{51639FB9-349C-0342-B1A8-F6BC5646FE11}"/>
              </a:ext>
            </a:extLst>
          </p:cNvPr>
          <p:cNvSpPr/>
          <p:nvPr userDrawn="1"/>
        </p:nvSpPr>
        <p:spPr>
          <a:xfrm>
            <a:off x="-1" y="3305907"/>
            <a:ext cx="12172692" cy="2438952"/>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62A844"/>
          </a:solidFill>
          <a:ln w="30808" cap="flat">
            <a:noFill/>
            <a:prstDash val="solid"/>
            <a:miter/>
          </a:ln>
        </p:spPr>
        <p:txBody>
          <a:bodyPr rtlCol="0" anchor="ctr"/>
          <a:lstStyle/>
          <a:p>
            <a:endParaRPr lang="en-US" sz="2069"/>
          </a:p>
        </p:txBody>
      </p:sp>
      <p:pic>
        <p:nvPicPr>
          <p:cNvPr id="6" name="Graphic 5">
            <a:extLst>
              <a:ext uri="{FF2B5EF4-FFF2-40B4-BE49-F238E27FC236}">
                <a16:creationId xmlns:a16="http://schemas.microsoft.com/office/drawing/2014/main" id="{9201AA8D-D2A0-775E-E518-C40B875812F4}"/>
              </a:ext>
            </a:extLst>
          </p:cNvPr>
          <p:cNvPicPr>
            <a:picLocks noChangeAspect="1"/>
          </p:cNvPicPr>
          <p:nvPr userDrawn="1"/>
        </p:nvPicPr>
        <p:blipFill>
          <a:blip>
            <a:extLst>
              <a:ext uri="{96DAC541-7B7A-43D3-8B79-37D633B846F1}">
                <asvg:svgBlip xmlns:asvg="http://schemas.microsoft.com/office/drawing/2016/SVG/main" r:embed="rId2"/>
              </a:ext>
            </a:extLst>
          </a:blip>
          <a:srcRect l="33363" t="45944" r="38153" b="46704"/>
          <a:stretch/>
        </p:blipFill>
        <p:spPr>
          <a:xfrm>
            <a:off x="4986068" y="3105178"/>
            <a:ext cx="7205932" cy="2633460"/>
          </a:xfrm>
          <a:prstGeom prst="rect">
            <a:avLst/>
          </a:prstGeom>
        </p:spPr>
      </p:pic>
      <p:sp>
        <p:nvSpPr>
          <p:cNvPr id="221" name="Text Placeholder 32">
            <a:extLst>
              <a:ext uri="{FF2B5EF4-FFF2-40B4-BE49-F238E27FC236}">
                <a16:creationId xmlns:a16="http://schemas.microsoft.com/office/drawing/2014/main" id="{DFA6FF77-25B5-714D-A338-B30123147AB2}"/>
              </a:ext>
            </a:extLst>
          </p:cNvPr>
          <p:cNvSpPr>
            <a:spLocks noGrp="1"/>
          </p:cNvSpPr>
          <p:nvPr>
            <p:ph type="body" sz="quarter" idx="16" hasCustomPrompt="1"/>
          </p:nvPr>
        </p:nvSpPr>
        <p:spPr>
          <a:xfrm>
            <a:off x="679403" y="4388340"/>
            <a:ext cx="3354126" cy="1008397"/>
          </a:xfrm>
          <a:prstGeom prst="rect">
            <a:avLst/>
          </a:prstGeom>
        </p:spPr>
        <p:txBody>
          <a:bodyPr anchor="t">
            <a:noAutofit/>
          </a:bodyPr>
          <a:lstStyle>
            <a:lvl1pPr marL="0" indent="0" algn="l">
              <a:lnSpc>
                <a:spcPts val="3954"/>
              </a:lnSpc>
              <a:spcBef>
                <a:spcPts val="0"/>
              </a:spcBef>
              <a:buNone/>
              <a:defRPr sz="40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dirty="0"/>
              <a:t>Eco Smart Hospitality</a:t>
            </a:r>
            <a:endParaRPr lang="en-US" dirty="0"/>
          </a:p>
        </p:txBody>
      </p:sp>
      <p:sp>
        <p:nvSpPr>
          <p:cNvPr id="222" name="Text Placeholder 32">
            <a:extLst>
              <a:ext uri="{FF2B5EF4-FFF2-40B4-BE49-F238E27FC236}">
                <a16:creationId xmlns:a16="http://schemas.microsoft.com/office/drawing/2014/main" id="{2AAB8BE5-8520-414F-99D1-3978614F5E99}"/>
              </a:ext>
            </a:extLst>
          </p:cNvPr>
          <p:cNvSpPr>
            <a:spLocks noGrp="1"/>
          </p:cNvSpPr>
          <p:nvPr>
            <p:ph type="body" sz="quarter" idx="19" hasCustomPrompt="1"/>
          </p:nvPr>
        </p:nvSpPr>
        <p:spPr>
          <a:xfrm>
            <a:off x="721528" y="3508096"/>
            <a:ext cx="3311988" cy="533188"/>
          </a:xfrm>
          <a:prstGeom prst="rect">
            <a:avLst/>
          </a:prstGeom>
        </p:spPr>
        <p:txBody>
          <a:bodyPr anchor="t">
            <a:noAutofit/>
          </a:bodyPr>
          <a:lstStyle>
            <a:lvl1pPr marL="0" indent="0" algn="l">
              <a:lnSpc>
                <a:spcPct val="100000"/>
              </a:lnSpc>
              <a:spcBef>
                <a:spcPts val="0"/>
              </a:spcBef>
              <a:buNone/>
              <a:defRPr sz="32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dirty="0"/>
              <a:t>Your guide to </a:t>
            </a:r>
          </a:p>
        </p:txBody>
      </p:sp>
      <p:sp>
        <p:nvSpPr>
          <p:cNvPr id="313" name="Freeform 312">
            <a:extLst>
              <a:ext uri="{FF2B5EF4-FFF2-40B4-BE49-F238E27FC236}">
                <a16:creationId xmlns:a16="http://schemas.microsoft.com/office/drawing/2014/main" id="{41DE6804-49C7-BA4C-98EA-A2FBCF20D006}"/>
              </a:ext>
            </a:extLst>
          </p:cNvPr>
          <p:cNvSpPr/>
          <p:nvPr userDrawn="1"/>
        </p:nvSpPr>
        <p:spPr>
          <a:xfrm>
            <a:off x="12192000" y="153500"/>
            <a:ext cx="3690980" cy="7687732"/>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EBEBEB"/>
          </a:solidFill>
          <a:ln w="30808" cap="flat">
            <a:noFill/>
            <a:prstDash val="solid"/>
            <a:miter/>
          </a:ln>
        </p:spPr>
        <p:txBody>
          <a:bodyPr rtlCol="0" anchor="ctr"/>
          <a:lstStyle/>
          <a:p>
            <a:endParaRPr lang="en-US" sz="2069"/>
          </a:p>
        </p:txBody>
      </p:sp>
      <p:sp>
        <p:nvSpPr>
          <p:cNvPr id="86" name="Freeform 85">
            <a:extLst>
              <a:ext uri="{FF2B5EF4-FFF2-40B4-BE49-F238E27FC236}">
                <a16:creationId xmlns:a16="http://schemas.microsoft.com/office/drawing/2014/main" id="{6A11F79F-713E-E345-9C80-877BA9BBE40E}"/>
              </a:ext>
            </a:extLst>
          </p:cNvPr>
          <p:cNvSpPr/>
          <p:nvPr userDrawn="1"/>
        </p:nvSpPr>
        <p:spPr>
          <a:xfrm>
            <a:off x="8022566" y="5585903"/>
            <a:ext cx="4138530" cy="756631"/>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0289AE"/>
          </a:solidFill>
          <a:ln w="30808" cap="flat">
            <a:noFill/>
            <a:prstDash val="solid"/>
            <a:miter/>
          </a:ln>
        </p:spPr>
        <p:txBody>
          <a:bodyPr rtlCol="0" anchor="ctr"/>
          <a:lstStyle/>
          <a:p>
            <a:endParaRPr lang="en-US" sz="2069"/>
          </a:p>
        </p:txBody>
      </p:sp>
      <p:sp>
        <p:nvSpPr>
          <p:cNvPr id="87" name="Text Placeholder 23">
            <a:extLst>
              <a:ext uri="{FF2B5EF4-FFF2-40B4-BE49-F238E27FC236}">
                <a16:creationId xmlns:a16="http://schemas.microsoft.com/office/drawing/2014/main" id="{7B083E97-1B7E-AA43-8396-3B3FA19E84FC}"/>
              </a:ext>
            </a:extLst>
          </p:cNvPr>
          <p:cNvSpPr>
            <a:spLocks noGrp="1"/>
          </p:cNvSpPr>
          <p:nvPr>
            <p:ph type="body" sz="quarter" idx="45" hasCustomPrompt="1"/>
          </p:nvPr>
        </p:nvSpPr>
        <p:spPr>
          <a:xfrm>
            <a:off x="8345333" y="5611394"/>
            <a:ext cx="3195486" cy="731140"/>
          </a:xfrm>
          <a:prstGeom prst="rect">
            <a:avLst/>
          </a:prstGeom>
        </p:spPr>
        <p:txBody>
          <a:bodyPr anchor="ctr">
            <a:normAutofit/>
          </a:bodyPr>
          <a:lstStyle>
            <a:lvl1pPr marL="0" indent="0" algn="r">
              <a:buNone/>
              <a:defRPr sz="3000" b="1" baseline="0">
                <a:solidFill>
                  <a:schemeClr val="bg1"/>
                </a:solidFill>
                <a:latin typeface="+mn-lt"/>
              </a:defRPr>
            </a:lvl1pPr>
          </a:lstStyle>
          <a:p>
            <a:pPr lvl="0"/>
            <a:r>
              <a:rPr lang="en-US" dirty="0"/>
              <a:t>www.ecosmart.eu</a:t>
            </a:r>
          </a:p>
        </p:txBody>
      </p:sp>
      <p:sp>
        <p:nvSpPr>
          <p:cNvPr id="18" name="Picture Placeholder 62">
            <a:extLst>
              <a:ext uri="{FF2B5EF4-FFF2-40B4-BE49-F238E27FC236}">
                <a16:creationId xmlns:a16="http://schemas.microsoft.com/office/drawing/2014/main" id="{1A5D0226-8A9D-77A1-1812-5C8918928806}"/>
              </a:ext>
            </a:extLst>
          </p:cNvPr>
          <p:cNvSpPr>
            <a:spLocks noGrp="1"/>
          </p:cNvSpPr>
          <p:nvPr>
            <p:ph type="pic" sz="quarter" idx="44" hasCustomPrompt="1"/>
          </p:nvPr>
        </p:nvSpPr>
        <p:spPr>
          <a:xfrm>
            <a:off x="5736127" y="561497"/>
            <a:ext cx="5982506" cy="4551482"/>
          </a:xfrm>
          <a:prstGeom prst="rect">
            <a:avLst/>
          </a:prstGeom>
          <a:solidFill>
            <a:schemeClr val="bg1">
              <a:lumMod val="95000"/>
            </a:schemeClr>
          </a:solidFill>
        </p:spPr>
        <p:txBody>
          <a:bodyPr/>
          <a:lstStyle>
            <a:lvl1pPr>
              <a:defRPr>
                <a:solidFill>
                  <a:schemeClr val="bg1">
                    <a:lumMod val="95000"/>
                  </a:schemeClr>
                </a:solidFill>
                <a:latin typeface="Calibri" panose="020F0502020204030204" pitchFamily="34" charset="0"/>
                <a:cs typeface="Calibri" panose="020F0502020204030204" pitchFamily="34" charset="0"/>
              </a:defRPr>
            </a:lvl1pPr>
          </a:lstStyle>
          <a:p>
            <a:r>
              <a:rPr lang="en-US" dirty="0"/>
              <a:t>g</a:t>
            </a:r>
          </a:p>
        </p:txBody>
      </p:sp>
      <p:pic>
        <p:nvPicPr>
          <p:cNvPr id="7" name="Picture 6">
            <a:extLst>
              <a:ext uri="{FF2B5EF4-FFF2-40B4-BE49-F238E27FC236}">
                <a16:creationId xmlns:a16="http://schemas.microsoft.com/office/drawing/2014/main" id="{4A5A0184-D1EF-84DD-ECA5-04C19284F9B3}"/>
              </a:ext>
            </a:extLst>
          </p:cNvPr>
          <p:cNvPicPr>
            <a:picLocks noChangeAspect="1"/>
          </p:cNvPicPr>
          <p:nvPr userDrawn="1"/>
        </p:nvPicPr>
        <p:blipFill>
          <a:blip r:embed="rId3"/>
          <a:stretch>
            <a:fillRect/>
          </a:stretch>
        </p:blipFill>
        <p:spPr>
          <a:xfrm>
            <a:off x="464066" y="509686"/>
            <a:ext cx="4125188" cy="2499202"/>
          </a:xfrm>
          <a:prstGeom prst="rect">
            <a:avLst/>
          </a:prstGeom>
        </p:spPr>
      </p:pic>
      <p:pic>
        <p:nvPicPr>
          <p:cNvPr id="3" name="Picture 2">
            <a:extLst>
              <a:ext uri="{FF2B5EF4-FFF2-40B4-BE49-F238E27FC236}">
                <a16:creationId xmlns:a16="http://schemas.microsoft.com/office/drawing/2014/main" id="{2CEE8CA0-6B16-DF99-419E-AD223F63649E}"/>
              </a:ext>
            </a:extLst>
          </p:cNvPr>
          <p:cNvPicPr>
            <a:picLocks noChangeAspect="1"/>
          </p:cNvPicPr>
          <p:nvPr userDrawn="1"/>
        </p:nvPicPr>
        <p:blipFill>
          <a:blip r:embed="rId4"/>
          <a:stretch>
            <a:fillRect/>
          </a:stretch>
        </p:blipFill>
        <p:spPr>
          <a:xfrm>
            <a:off x="637636" y="5993335"/>
            <a:ext cx="6024421" cy="606937"/>
          </a:xfrm>
          <a:prstGeom prst="rect">
            <a:avLst/>
          </a:prstGeom>
        </p:spPr>
      </p:pic>
    </p:spTree>
    <p:extLst>
      <p:ext uri="{BB962C8B-B14F-4D97-AF65-F5344CB8AC3E}">
        <p14:creationId xmlns:p14="http://schemas.microsoft.com/office/powerpoint/2010/main" val="42208650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verview/Content Slide">
    <p:spTree>
      <p:nvGrpSpPr>
        <p:cNvPr id="1" name=""/>
        <p:cNvGrpSpPr/>
        <p:nvPr/>
      </p:nvGrpSpPr>
      <p:grpSpPr>
        <a:xfrm>
          <a:off x="0" y="0"/>
          <a:ext cx="0" cy="0"/>
          <a:chOff x="0" y="0"/>
          <a:chExt cx="0" cy="0"/>
        </a:xfrm>
      </p:grpSpPr>
      <p:sp>
        <p:nvSpPr>
          <p:cNvPr id="27" name="Text Placeholder 25">
            <a:extLst>
              <a:ext uri="{FF2B5EF4-FFF2-40B4-BE49-F238E27FC236}">
                <a16:creationId xmlns:a16="http://schemas.microsoft.com/office/drawing/2014/main" id="{B6FBFE60-B12C-7249-80E7-36657FB982C5}"/>
              </a:ext>
            </a:extLst>
          </p:cNvPr>
          <p:cNvSpPr>
            <a:spLocks noGrp="1"/>
          </p:cNvSpPr>
          <p:nvPr>
            <p:ph type="body" sz="quarter" idx="15" hasCustomPrompt="1"/>
          </p:nvPr>
        </p:nvSpPr>
        <p:spPr>
          <a:xfrm>
            <a:off x="772707" y="1786741"/>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28" name="Text Placeholder 25">
            <a:extLst>
              <a:ext uri="{FF2B5EF4-FFF2-40B4-BE49-F238E27FC236}">
                <a16:creationId xmlns:a16="http://schemas.microsoft.com/office/drawing/2014/main" id="{AD37810F-17D1-864F-A250-E42663BBD06E}"/>
              </a:ext>
            </a:extLst>
          </p:cNvPr>
          <p:cNvSpPr>
            <a:spLocks noGrp="1"/>
          </p:cNvSpPr>
          <p:nvPr>
            <p:ph type="body" sz="quarter" idx="14" hasCustomPrompt="1"/>
          </p:nvPr>
        </p:nvSpPr>
        <p:spPr>
          <a:xfrm>
            <a:off x="1608004" y="1786741"/>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1" name="Text Placeholder 25">
            <a:extLst>
              <a:ext uri="{FF2B5EF4-FFF2-40B4-BE49-F238E27FC236}">
                <a16:creationId xmlns:a16="http://schemas.microsoft.com/office/drawing/2014/main" id="{F594FF25-E151-F942-926C-A77F810C7632}"/>
              </a:ext>
            </a:extLst>
          </p:cNvPr>
          <p:cNvSpPr>
            <a:spLocks noGrp="1"/>
          </p:cNvSpPr>
          <p:nvPr>
            <p:ph type="body" sz="quarter" idx="29" hasCustomPrompt="1"/>
          </p:nvPr>
        </p:nvSpPr>
        <p:spPr>
          <a:xfrm>
            <a:off x="772707" y="2498531"/>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62" name="Text Placeholder 25">
            <a:extLst>
              <a:ext uri="{FF2B5EF4-FFF2-40B4-BE49-F238E27FC236}">
                <a16:creationId xmlns:a16="http://schemas.microsoft.com/office/drawing/2014/main" id="{B0153595-7226-A74D-958B-B36C1D689ACA}"/>
              </a:ext>
            </a:extLst>
          </p:cNvPr>
          <p:cNvSpPr>
            <a:spLocks noGrp="1"/>
          </p:cNvSpPr>
          <p:nvPr>
            <p:ph type="body" sz="quarter" idx="30" hasCustomPrompt="1"/>
          </p:nvPr>
        </p:nvSpPr>
        <p:spPr>
          <a:xfrm>
            <a:off x="1608004" y="2498531"/>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7" name="Text Placeholder 25">
            <a:extLst>
              <a:ext uri="{FF2B5EF4-FFF2-40B4-BE49-F238E27FC236}">
                <a16:creationId xmlns:a16="http://schemas.microsoft.com/office/drawing/2014/main" id="{65F53387-D10B-9540-985B-6B9A7DBDFE3E}"/>
              </a:ext>
            </a:extLst>
          </p:cNvPr>
          <p:cNvSpPr>
            <a:spLocks noGrp="1"/>
          </p:cNvSpPr>
          <p:nvPr>
            <p:ph type="body" sz="quarter" idx="31" hasCustomPrompt="1"/>
          </p:nvPr>
        </p:nvSpPr>
        <p:spPr>
          <a:xfrm>
            <a:off x="772707" y="3210318"/>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68" name="Text Placeholder 25">
            <a:extLst>
              <a:ext uri="{FF2B5EF4-FFF2-40B4-BE49-F238E27FC236}">
                <a16:creationId xmlns:a16="http://schemas.microsoft.com/office/drawing/2014/main" id="{3AA738E2-5054-304B-9BFA-90BDCB3A9A28}"/>
              </a:ext>
            </a:extLst>
          </p:cNvPr>
          <p:cNvSpPr>
            <a:spLocks noGrp="1"/>
          </p:cNvSpPr>
          <p:nvPr>
            <p:ph type="body" sz="quarter" idx="32" hasCustomPrompt="1"/>
          </p:nvPr>
        </p:nvSpPr>
        <p:spPr>
          <a:xfrm>
            <a:off x="1608004" y="3210318"/>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9" name="Text Placeholder 25">
            <a:extLst>
              <a:ext uri="{FF2B5EF4-FFF2-40B4-BE49-F238E27FC236}">
                <a16:creationId xmlns:a16="http://schemas.microsoft.com/office/drawing/2014/main" id="{B58710FA-1994-8F4D-A2ED-3865386E0444}"/>
              </a:ext>
            </a:extLst>
          </p:cNvPr>
          <p:cNvSpPr>
            <a:spLocks noGrp="1"/>
          </p:cNvSpPr>
          <p:nvPr>
            <p:ph type="body" sz="quarter" idx="33" hasCustomPrompt="1"/>
          </p:nvPr>
        </p:nvSpPr>
        <p:spPr>
          <a:xfrm>
            <a:off x="772707" y="3922110"/>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70" name="Text Placeholder 25">
            <a:extLst>
              <a:ext uri="{FF2B5EF4-FFF2-40B4-BE49-F238E27FC236}">
                <a16:creationId xmlns:a16="http://schemas.microsoft.com/office/drawing/2014/main" id="{E7C9F3DF-F2E3-5B4B-A293-519EBD892B38}"/>
              </a:ext>
            </a:extLst>
          </p:cNvPr>
          <p:cNvSpPr>
            <a:spLocks noGrp="1"/>
          </p:cNvSpPr>
          <p:nvPr>
            <p:ph type="body" sz="quarter" idx="34" hasCustomPrompt="1"/>
          </p:nvPr>
        </p:nvSpPr>
        <p:spPr>
          <a:xfrm>
            <a:off x="1608004" y="3922110"/>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71" name="Text Placeholder 25">
            <a:extLst>
              <a:ext uri="{FF2B5EF4-FFF2-40B4-BE49-F238E27FC236}">
                <a16:creationId xmlns:a16="http://schemas.microsoft.com/office/drawing/2014/main" id="{5FEF9E0F-CCB4-9D40-9083-F85963D2966A}"/>
              </a:ext>
            </a:extLst>
          </p:cNvPr>
          <p:cNvSpPr>
            <a:spLocks noGrp="1"/>
          </p:cNvSpPr>
          <p:nvPr>
            <p:ph type="body" sz="quarter" idx="35" hasCustomPrompt="1"/>
          </p:nvPr>
        </p:nvSpPr>
        <p:spPr>
          <a:xfrm>
            <a:off x="772707" y="4616963"/>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72" name="Text Placeholder 25">
            <a:extLst>
              <a:ext uri="{FF2B5EF4-FFF2-40B4-BE49-F238E27FC236}">
                <a16:creationId xmlns:a16="http://schemas.microsoft.com/office/drawing/2014/main" id="{1972AA1F-15FA-A945-A4A7-7FF4400BA6A5}"/>
              </a:ext>
            </a:extLst>
          </p:cNvPr>
          <p:cNvSpPr>
            <a:spLocks noGrp="1"/>
          </p:cNvSpPr>
          <p:nvPr>
            <p:ph type="body" sz="quarter" idx="36" hasCustomPrompt="1"/>
          </p:nvPr>
        </p:nvSpPr>
        <p:spPr>
          <a:xfrm>
            <a:off x="1608004" y="4616963"/>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23" name="Rectangle 22">
            <a:extLst>
              <a:ext uri="{FF2B5EF4-FFF2-40B4-BE49-F238E27FC236}">
                <a16:creationId xmlns:a16="http://schemas.microsoft.com/office/drawing/2014/main" id="{4A9FE447-E059-844E-AB44-8ADA48F90A17}"/>
              </a:ext>
            </a:extLst>
          </p:cNvPr>
          <p:cNvSpPr/>
          <p:nvPr userDrawn="1"/>
        </p:nvSpPr>
        <p:spPr>
          <a:xfrm flipH="1" flipV="1">
            <a:off x="-4454" y="0"/>
            <a:ext cx="12189954" cy="1303382"/>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51" name="Text Placeholder 23">
            <a:extLst>
              <a:ext uri="{FF2B5EF4-FFF2-40B4-BE49-F238E27FC236}">
                <a16:creationId xmlns:a16="http://schemas.microsoft.com/office/drawing/2014/main" id="{F889F8E2-E40E-4A46-B6D7-52A0D1D266BA}"/>
              </a:ext>
            </a:extLst>
          </p:cNvPr>
          <p:cNvSpPr>
            <a:spLocks noGrp="1"/>
          </p:cNvSpPr>
          <p:nvPr>
            <p:ph type="body" sz="quarter" idx="27" hasCustomPrompt="1"/>
          </p:nvPr>
        </p:nvSpPr>
        <p:spPr>
          <a:xfrm>
            <a:off x="548420" y="195206"/>
            <a:ext cx="5041923" cy="720752"/>
          </a:xfrm>
          <a:prstGeom prst="rect">
            <a:avLst/>
          </a:prstGeom>
          <a:noFill/>
        </p:spPr>
        <p:txBody>
          <a:bodyPr anchor="ctr">
            <a:noAutofit/>
          </a:bodyPr>
          <a:lstStyle>
            <a:lvl1pPr marL="0" indent="0" algn="l">
              <a:buNone/>
              <a:defRPr sz="3600" b="0" i="0">
                <a:solidFill>
                  <a:schemeClr val="bg1"/>
                </a:solidFill>
                <a:latin typeface="+mn-lt"/>
              </a:defRPr>
            </a:lvl1pPr>
          </a:lstStyle>
          <a:p>
            <a:pPr lvl="0"/>
            <a:r>
              <a:rPr lang="en-US" dirty="0"/>
              <a:t>CONTENTS</a:t>
            </a:r>
          </a:p>
        </p:txBody>
      </p:sp>
      <p:sp>
        <p:nvSpPr>
          <p:cNvPr id="19" name="Graphic 4">
            <a:extLst>
              <a:ext uri="{FF2B5EF4-FFF2-40B4-BE49-F238E27FC236}">
                <a16:creationId xmlns:a16="http://schemas.microsoft.com/office/drawing/2014/main" id="{D81C8033-C361-E354-4AFA-A6C8B1614AB5}"/>
              </a:ext>
            </a:extLst>
          </p:cNvPr>
          <p:cNvSpPr/>
          <p:nvPr userDrawn="1"/>
        </p:nvSpPr>
        <p:spPr>
          <a:xfrm rot="5400000">
            <a:off x="1314218" y="462088"/>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2" name="Graphic 1">
            <a:extLst>
              <a:ext uri="{FF2B5EF4-FFF2-40B4-BE49-F238E27FC236}">
                <a16:creationId xmlns:a16="http://schemas.microsoft.com/office/drawing/2014/main" id="{3FDF18C4-339F-B954-0B2C-2D7E117265F0}"/>
              </a:ext>
            </a:extLst>
          </p:cNvPr>
          <p:cNvPicPr>
            <a:picLocks noChangeAspect="1"/>
          </p:cNvPicPr>
          <p:nvPr userDrawn="1"/>
        </p:nvPicPr>
        <p:blipFill>
          <a:blip>
            <a:extLst>
              <a:ext uri="{96DAC541-7B7A-43D3-8B79-37D633B846F1}">
                <asvg:svgBlip xmlns:asvg="http://schemas.microsoft.com/office/drawing/2016/SVG/main" r:embed="rId2"/>
              </a:ext>
            </a:extLst>
          </a:blip>
          <a:srcRect l="32264" t="48938" r="39869" b="43923"/>
          <a:stretch/>
        </p:blipFill>
        <p:spPr>
          <a:xfrm>
            <a:off x="8660921" y="14515"/>
            <a:ext cx="3531079" cy="1280818"/>
          </a:xfrm>
          <a:prstGeom prst="rect">
            <a:avLst/>
          </a:prstGeom>
        </p:spPr>
      </p:pic>
      <p:pic>
        <p:nvPicPr>
          <p:cNvPr id="5" name="Picture 4">
            <a:extLst>
              <a:ext uri="{FF2B5EF4-FFF2-40B4-BE49-F238E27FC236}">
                <a16:creationId xmlns:a16="http://schemas.microsoft.com/office/drawing/2014/main" id="{965C61D0-1904-2B5F-680C-A658A20F9D50}"/>
              </a:ext>
            </a:extLst>
          </p:cNvPr>
          <p:cNvPicPr>
            <a:picLocks noChangeAspect="1"/>
          </p:cNvPicPr>
          <p:nvPr userDrawn="1"/>
        </p:nvPicPr>
        <p:blipFill>
          <a:blip r:embed="rId3"/>
          <a:stretch>
            <a:fillRect/>
          </a:stretch>
        </p:blipFill>
        <p:spPr>
          <a:xfrm>
            <a:off x="637636" y="6151660"/>
            <a:ext cx="6024421" cy="606937"/>
          </a:xfrm>
          <a:prstGeom prst="rect">
            <a:avLst/>
          </a:prstGeom>
        </p:spPr>
      </p:pic>
    </p:spTree>
    <p:extLst>
      <p:ext uri="{BB962C8B-B14F-4D97-AF65-F5344CB8AC3E}">
        <p14:creationId xmlns:p14="http://schemas.microsoft.com/office/powerpoint/2010/main" val="24765027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8CA3403D-C192-5644-849C-32E644D5A7C0}"/>
              </a:ext>
            </a:extLst>
          </p:cNvPr>
          <p:cNvSpPr/>
          <p:nvPr userDrawn="1"/>
        </p:nvSpPr>
        <p:spPr>
          <a:xfrm>
            <a:off x="4884044" y="0"/>
            <a:ext cx="6417733" cy="6858000"/>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10" name="Picture Placeholder 62">
            <a:extLst>
              <a:ext uri="{FF2B5EF4-FFF2-40B4-BE49-F238E27FC236}">
                <a16:creationId xmlns:a16="http://schemas.microsoft.com/office/drawing/2014/main" id="{3CDD18F0-3368-4EF8-E033-33F1C2B3C25F}"/>
              </a:ext>
            </a:extLst>
          </p:cNvPr>
          <p:cNvSpPr>
            <a:spLocks noGrp="1"/>
          </p:cNvSpPr>
          <p:nvPr>
            <p:ph type="pic" sz="quarter" idx="44" hasCustomPrompt="1"/>
          </p:nvPr>
        </p:nvSpPr>
        <p:spPr>
          <a:xfrm>
            <a:off x="414116" y="352414"/>
            <a:ext cx="5497412" cy="6099184"/>
          </a:xfrm>
          <a:prstGeom prst="rect">
            <a:avLst/>
          </a:prstGeom>
          <a:solidFill>
            <a:schemeClr val="bg1">
              <a:lumMod val="95000"/>
            </a:schemeClr>
          </a:solidFill>
        </p:spPr>
        <p:txBody>
          <a:bodyPr/>
          <a:lstStyle>
            <a:lvl1pPr>
              <a:defRPr>
                <a:solidFill>
                  <a:schemeClr val="bg1">
                    <a:lumMod val="95000"/>
                  </a:schemeClr>
                </a:solidFill>
                <a:latin typeface="Calibri" panose="020F0502020204030204" pitchFamily="34" charset="0"/>
                <a:cs typeface="Calibri" panose="020F0502020204030204" pitchFamily="34" charset="0"/>
              </a:defRPr>
            </a:lvl1pPr>
          </a:lstStyle>
          <a:p>
            <a:r>
              <a:rPr lang="en-US" dirty="0"/>
              <a:t>g</a:t>
            </a:r>
          </a:p>
        </p:txBody>
      </p:sp>
      <p:pic>
        <p:nvPicPr>
          <p:cNvPr id="2" name="Graphic 1">
            <a:extLst>
              <a:ext uri="{FF2B5EF4-FFF2-40B4-BE49-F238E27FC236}">
                <a16:creationId xmlns:a16="http://schemas.microsoft.com/office/drawing/2014/main" id="{5C0D2145-8982-2CC0-198A-2083340EB31E}"/>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a:off x="7677510" y="3605397"/>
            <a:ext cx="3617343" cy="3252603"/>
          </a:xfrm>
          <a:prstGeom prst="rect">
            <a:avLst/>
          </a:prstGeom>
        </p:spPr>
      </p:pic>
      <p:sp>
        <p:nvSpPr>
          <p:cNvPr id="3" name="Text Placeholder 23">
            <a:extLst>
              <a:ext uri="{FF2B5EF4-FFF2-40B4-BE49-F238E27FC236}">
                <a16:creationId xmlns:a16="http://schemas.microsoft.com/office/drawing/2014/main" id="{398C8D4A-EAFA-1232-E817-49D4CB03FE56}"/>
              </a:ext>
            </a:extLst>
          </p:cNvPr>
          <p:cNvSpPr>
            <a:spLocks noGrp="1"/>
          </p:cNvSpPr>
          <p:nvPr>
            <p:ph type="body" sz="quarter" idx="13" hasCustomPrompt="1"/>
          </p:nvPr>
        </p:nvSpPr>
        <p:spPr>
          <a:xfrm>
            <a:off x="6096001" y="593579"/>
            <a:ext cx="4724400" cy="5604021"/>
          </a:xfrm>
          <a:prstGeom prst="rect">
            <a:avLst/>
          </a:prstGeom>
        </p:spPr>
        <p:txBody>
          <a:bodyPr anchor="ctr">
            <a:normAutofit/>
          </a:bodyPr>
          <a:lstStyle>
            <a:lvl1pPr marL="0" indent="0" algn="ctr">
              <a:buNone/>
              <a:defRPr sz="3000" i="1" baseline="0">
                <a:solidFill>
                  <a:schemeClr val="bg1"/>
                </a:solidFill>
                <a:latin typeface="+mn-lt"/>
              </a:defRPr>
            </a:lvl1pPr>
          </a:lstStyle>
          <a:p>
            <a:pPr lvl="0"/>
            <a:r>
              <a:rPr lang="en-US" dirty="0"/>
              <a:t>Quote Slide</a:t>
            </a:r>
          </a:p>
        </p:txBody>
      </p:sp>
    </p:spTree>
    <p:extLst>
      <p:ext uri="{BB962C8B-B14F-4D97-AF65-F5344CB8AC3E}">
        <p14:creationId xmlns:p14="http://schemas.microsoft.com/office/powerpoint/2010/main" val="6493237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Quote Slide 2">
    <p:spTree>
      <p:nvGrpSpPr>
        <p:cNvPr id="1" name=""/>
        <p:cNvGrpSpPr/>
        <p:nvPr/>
      </p:nvGrpSpPr>
      <p:grpSpPr>
        <a:xfrm>
          <a:off x="0" y="0"/>
          <a:ext cx="0" cy="0"/>
          <a:chOff x="0" y="0"/>
          <a:chExt cx="0" cy="0"/>
        </a:xfrm>
      </p:grpSpPr>
      <p:sp>
        <p:nvSpPr>
          <p:cNvPr id="30" name="Freeform 29">
            <a:extLst>
              <a:ext uri="{FF2B5EF4-FFF2-40B4-BE49-F238E27FC236}">
                <a16:creationId xmlns:a16="http://schemas.microsoft.com/office/drawing/2014/main" id="{61B6070F-794F-F449-83D1-E1387DDD2B9B}"/>
              </a:ext>
            </a:extLst>
          </p:cNvPr>
          <p:cNvSpPr/>
          <p:nvPr userDrawn="1"/>
        </p:nvSpPr>
        <p:spPr>
          <a:xfrm>
            <a:off x="0" y="1352385"/>
            <a:ext cx="6096000" cy="4388015"/>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29" name="Picture Placeholder 28">
            <a:extLst>
              <a:ext uri="{FF2B5EF4-FFF2-40B4-BE49-F238E27FC236}">
                <a16:creationId xmlns:a16="http://schemas.microsoft.com/office/drawing/2014/main" id="{50C4F02F-B685-C24A-A1A4-1694530C252C}"/>
              </a:ext>
            </a:extLst>
          </p:cNvPr>
          <p:cNvSpPr>
            <a:spLocks noGrp="1"/>
          </p:cNvSpPr>
          <p:nvPr>
            <p:ph type="pic" sz="quarter" idx="44" hasCustomPrompt="1"/>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5740405 h 6858000"/>
              <a:gd name="connsiteX5" fmla="*/ 6096007 w 12192000"/>
              <a:gd name="connsiteY5" fmla="*/ 5740405 h 6858000"/>
              <a:gd name="connsiteX6" fmla="*/ 6096007 w 12192000"/>
              <a:gd name="connsiteY6" fmla="*/ 1352385 h 6858000"/>
              <a:gd name="connsiteX7" fmla="*/ 0 w 12192000"/>
              <a:gd name="connsiteY7" fmla="*/ 135238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0" y="0"/>
                </a:moveTo>
                <a:lnTo>
                  <a:pt x="12192000" y="0"/>
                </a:lnTo>
                <a:lnTo>
                  <a:pt x="12192000" y="6858000"/>
                </a:lnTo>
                <a:lnTo>
                  <a:pt x="0" y="6858000"/>
                </a:lnTo>
                <a:lnTo>
                  <a:pt x="0" y="5740405"/>
                </a:lnTo>
                <a:lnTo>
                  <a:pt x="6096007" y="5740405"/>
                </a:lnTo>
                <a:lnTo>
                  <a:pt x="6096007" y="1352385"/>
                </a:lnTo>
                <a:lnTo>
                  <a:pt x="0" y="1352385"/>
                </a:lnTo>
                <a:close/>
              </a:path>
            </a:pathLst>
          </a:custGeom>
          <a:solidFill>
            <a:schemeClr val="bg1">
              <a:lumMod val="95000"/>
            </a:schemeClr>
          </a:solidFill>
        </p:spPr>
        <p:txBody>
          <a:bodyPr wrap="square">
            <a:noAutofit/>
          </a:bodyPr>
          <a:lstStyle>
            <a:lvl1pPr>
              <a:defRPr>
                <a:solidFill>
                  <a:schemeClr val="bg1">
                    <a:lumMod val="95000"/>
                  </a:schemeClr>
                </a:solidFill>
                <a:latin typeface="Calibri" panose="020F0502020204030204" pitchFamily="34" charset="0"/>
                <a:cs typeface="Calibri" panose="020F0502020204030204" pitchFamily="34" charset="0"/>
              </a:defRPr>
            </a:lvl1pPr>
          </a:lstStyle>
          <a:p>
            <a:r>
              <a:rPr lang="en-US" dirty="0"/>
              <a:t>g</a:t>
            </a:r>
          </a:p>
        </p:txBody>
      </p:sp>
      <p:pic>
        <p:nvPicPr>
          <p:cNvPr id="2" name="Graphic 1">
            <a:extLst>
              <a:ext uri="{FF2B5EF4-FFF2-40B4-BE49-F238E27FC236}">
                <a16:creationId xmlns:a16="http://schemas.microsoft.com/office/drawing/2014/main" id="{AEB1432D-039C-5E81-6AFB-7322D91B7800}"/>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flipH="1">
            <a:off x="0" y="3605397"/>
            <a:ext cx="3617343" cy="3252603"/>
          </a:xfrm>
          <a:prstGeom prst="rect">
            <a:avLst/>
          </a:prstGeom>
        </p:spPr>
      </p:pic>
      <p:sp>
        <p:nvSpPr>
          <p:cNvPr id="3" name="Text Placeholder 23">
            <a:extLst>
              <a:ext uri="{FF2B5EF4-FFF2-40B4-BE49-F238E27FC236}">
                <a16:creationId xmlns:a16="http://schemas.microsoft.com/office/drawing/2014/main" id="{2D9E68B0-ABA3-8DBC-0CF8-2A37F1B32DBC}"/>
              </a:ext>
            </a:extLst>
          </p:cNvPr>
          <p:cNvSpPr>
            <a:spLocks noGrp="1"/>
          </p:cNvSpPr>
          <p:nvPr>
            <p:ph type="body" sz="quarter" idx="13" hasCustomPrompt="1"/>
          </p:nvPr>
        </p:nvSpPr>
        <p:spPr>
          <a:xfrm>
            <a:off x="427670" y="1747126"/>
            <a:ext cx="5126463" cy="3565651"/>
          </a:xfrm>
          <a:prstGeom prst="rect">
            <a:avLst/>
          </a:prstGeom>
        </p:spPr>
        <p:txBody>
          <a:bodyPr anchor="ctr">
            <a:normAutofit/>
          </a:bodyPr>
          <a:lstStyle>
            <a:lvl1pPr marL="0" indent="0" algn="ctr">
              <a:buNone/>
              <a:defRPr sz="3000" i="1" baseline="0">
                <a:solidFill>
                  <a:schemeClr val="bg1"/>
                </a:solidFill>
                <a:latin typeface="+mn-lt"/>
              </a:defRPr>
            </a:lvl1pPr>
          </a:lstStyle>
          <a:p>
            <a:pPr lvl="0"/>
            <a:r>
              <a:rPr lang="en-US" dirty="0"/>
              <a:t>Quote Slide</a:t>
            </a:r>
          </a:p>
        </p:txBody>
      </p:sp>
    </p:spTree>
    <p:extLst>
      <p:ext uri="{BB962C8B-B14F-4D97-AF65-F5344CB8AC3E}">
        <p14:creationId xmlns:p14="http://schemas.microsoft.com/office/powerpoint/2010/main" val="8269491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ullet Point x3 slide with photo">
    <p:spTree>
      <p:nvGrpSpPr>
        <p:cNvPr id="1" name=""/>
        <p:cNvGrpSpPr/>
        <p:nvPr/>
      </p:nvGrpSpPr>
      <p:grpSpPr>
        <a:xfrm>
          <a:off x="0" y="0"/>
          <a:ext cx="0" cy="0"/>
          <a:chOff x="0" y="0"/>
          <a:chExt cx="0" cy="0"/>
        </a:xfrm>
      </p:grpSpPr>
      <p:sp>
        <p:nvSpPr>
          <p:cNvPr id="31" name="Freeform 30">
            <a:extLst>
              <a:ext uri="{FF2B5EF4-FFF2-40B4-BE49-F238E27FC236}">
                <a16:creationId xmlns:a16="http://schemas.microsoft.com/office/drawing/2014/main" id="{38A54412-A33F-8E4B-9ACC-A7AC67276BD7}"/>
              </a:ext>
            </a:extLst>
          </p:cNvPr>
          <p:cNvSpPr/>
          <p:nvPr userDrawn="1"/>
        </p:nvSpPr>
        <p:spPr>
          <a:xfrm>
            <a:off x="-110112" y="-776"/>
            <a:ext cx="4885857" cy="6858776"/>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39" name="Text Placeholder 8">
            <a:extLst>
              <a:ext uri="{FF2B5EF4-FFF2-40B4-BE49-F238E27FC236}">
                <a16:creationId xmlns:a16="http://schemas.microsoft.com/office/drawing/2014/main" id="{6B50FE60-44EB-BB47-9C00-77A0ED4F0BF3}"/>
              </a:ext>
            </a:extLst>
          </p:cNvPr>
          <p:cNvSpPr>
            <a:spLocks noGrp="1"/>
          </p:cNvSpPr>
          <p:nvPr>
            <p:ph type="body" sz="quarter" idx="35" hasCustomPrompt="1"/>
          </p:nvPr>
        </p:nvSpPr>
        <p:spPr>
          <a:xfrm>
            <a:off x="4912293" y="846903"/>
            <a:ext cx="6562677" cy="339415"/>
          </a:xfrm>
          <a:prstGeom prst="rect">
            <a:avLst/>
          </a:prstGeom>
        </p:spPr>
        <p:txBody>
          <a:bodyPr>
            <a:noAutofit/>
          </a:bodyPr>
          <a:lstStyle>
            <a:lvl1pPr marL="0" indent="0" algn="r">
              <a:lnSpc>
                <a:spcPct val="100000"/>
              </a:lnSpc>
              <a:buNone/>
              <a:defRPr sz="2400" b="1" i="0">
                <a:solidFill>
                  <a:srgbClr val="0289AE"/>
                </a:solidFill>
                <a:latin typeface="Calibri" panose="020F0502020204030204" pitchFamily="34" charset="0"/>
                <a:cs typeface="Calibri" panose="020F0502020204030204" pitchFamily="34" charset="0"/>
              </a:defRPr>
            </a:lvl1pPr>
          </a:lstStyle>
          <a:p>
            <a:pPr lvl="0"/>
            <a:r>
              <a:rPr lang="en-US" dirty="0"/>
              <a:t>Feature Title</a:t>
            </a:r>
          </a:p>
        </p:txBody>
      </p:sp>
      <p:sp>
        <p:nvSpPr>
          <p:cNvPr id="40" name="Text Placeholder 8">
            <a:extLst>
              <a:ext uri="{FF2B5EF4-FFF2-40B4-BE49-F238E27FC236}">
                <a16:creationId xmlns:a16="http://schemas.microsoft.com/office/drawing/2014/main" id="{996601C1-C7DB-7145-B451-C6F27929EEA8}"/>
              </a:ext>
            </a:extLst>
          </p:cNvPr>
          <p:cNvSpPr>
            <a:spLocks noGrp="1"/>
          </p:cNvSpPr>
          <p:nvPr>
            <p:ph type="body" sz="quarter" idx="36" hasCustomPrompt="1"/>
          </p:nvPr>
        </p:nvSpPr>
        <p:spPr>
          <a:xfrm>
            <a:off x="4912294" y="1345616"/>
            <a:ext cx="6553234" cy="999383"/>
          </a:xfrm>
          <a:prstGeom prst="rect">
            <a:avLst/>
          </a:prstGeom>
        </p:spPr>
        <p:txBody>
          <a:bodyPr>
            <a:noAutofit/>
          </a:bodyPr>
          <a:lstStyle>
            <a:lvl1pPr marL="0" indent="0" algn="r">
              <a:lnSpc>
                <a:spcPct val="100000"/>
              </a:lnSpc>
              <a:buNone/>
              <a:defRPr lang="en-US" sz="2200" b="0" i="0" smtClean="0">
                <a:solidFill>
                  <a:srgbClr val="262626"/>
                </a:solidFill>
                <a:effectLst/>
                <a:latin typeface="Calibri" panose="020F0502020204030204" pitchFamily="34" charset="0"/>
                <a:cs typeface="Calibri" panose="020F0502020204030204" pitchFamily="34" charset="0"/>
              </a:defRPr>
            </a:lvl1pPr>
          </a:lstStyle>
          <a:p>
            <a:pPr lvl="0"/>
            <a:r>
              <a:rPr lang="en-US" dirty="0"/>
              <a:t>Click to type</a:t>
            </a:r>
          </a:p>
        </p:txBody>
      </p:sp>
      <p:sp>
        <p:nvSpPr>
          <p:cNvPr id="41" name="Text Placeholder 8">
            <a:extLst>
              <a:ext uri="{FF2B5EF4-FFF2-40B4-BE49-F238E27FC236}">
                <a16:creationId xmlns:a16="http://schemas.microsoft.com/office/drawing/2014/main" id="{E3964F16-943B-CF46-AC28-B5F2326590D6}"/>
              </a:ext>
            </a:extLst>
          </p:cNvPr>
          <p:cNvSpPr>
            <a:spLocks noGrp="1"/>
          </p:cNvSpPr>
          <p:nvPr>
            <p:ph type="body" sz="quarter" idx="37" hasCustomPrompt="1"/>
          </p:nvPr>
        </p:nvSpPr>
        <p:spPr>
          <a:xfrm>
            <a:off x="3431555" y="986640"/>
            <a:ext cx="1096215" cy="955625"/>
          </a:xfrm>
          <a:prstGeom prst="rect">
            <a:avLst/>
          </a:prstGeom>
          <a:noFill/>
        </p:spPr>
        <p:txBody>
          <a:bodyPr anchor="ctr">
            <a:noAutofit/>
          </a:bodyPr>
          <a:lstStyle>
            <a:lvl1pPr marL="0" indent="0" algn="r">
              <a:lnSpc>
                <a:spcPct val="130000"/>
              </a:lnSpc>
              <a:buNone/>
              <a:defRPr sz="5400" b="0" i="0">
                <a:solidFill>
                  <a:schemeClr val="bg1"/>
                </a:solidFill>
                <a:latin typeface="Calibri" panose="020F0502020204030204" pitchFamily="34" charset="0"/>
                <a:cs typeface="Calibri" panose="020F0502020204030204" pitchFamily="34" charset="0"/>
              </a:defRPr>
            </a:lvl1pPr>
          </a:lstStyle>
          <a:p>
            <a:pPr lvl="0"/>
            <a:r>
              <a:rPr lang="en-US" dirty="0"/>
              <a:t>01</a:t>
            </a:r>
          </a:p>
        </p:txBody>
      </p:sp>
      <p:sp>
        <p:nvSpPr>
          <p:cNvPr id="42" name="Picture Placeholder 120">
            <a:extLst>
              <a:ext uri="{FF2B5EF4-FFF2-40B4-BE49-F238E27FC236}">
                <a16:creationId xmlns:a16="http://schemas.microsoft.com/office/drawing/2014/main" id="{8B46BAE0-2D2B-B946-94D5-467F11F242F6}"/>
              </a:ext>
            </a:extLst>
          </p:cNvPr>
          <p:cNvSpPr>
            <a:spLocks noGrp="1"/>
          </p:cNvSpPr>
          <p:nvPr>
            <p:ph type="pic" sz="quarter" idx="41"/>
          </p:nvPr>
        </p:nvSpPr>
        <p:spPr>
          <a:xfrm>
            <a:off x="-126342" y="0"/>
            <a:ext cx="3669321" cy="6858000"/>
          </a:xfrm>
          <a:custGeom>
            <a:avLst/>
            <a:gdLst>
              <a:gd name="connsiteX0" fmla="*/ 3438997 w 3440759"/>
              <a:gd name="connsiteY0" fmla="*/ 9741397 h 9741397"/>
              <a:gd name="connsiteX1" fmla="*/ 0 w 3440759"/>
              <a:gd name="connsiteY1" fmla="*/ 9741397 h 9741397"/>
              <a:gd name="connsiteX2" fmla="*/ 0 w 3440759"/>
              <a:gd name="connsiteY2" fmla="*/ 0 h 9741397"/>
              <a:gd name="connsiteX3" fmla="*/ 3438997 w 3440759"/>
              <a:gd name="connsiteY3" fmla="*/ 0 h 9741397"/>
              <a:gd name="connsiteX4" fmla="*/ 3438997 w 3440759"/>
              <a:gd name="connsiteY4" fmla="*/ 3726403 h 9741397"/>
              <a:gd name="connsiteX5" fmla="*/ 3440759 w 3440759"/>
              <a:gd name="connsiteY5" fmla="*/ 3726403 h 9741397"/>
              <a:gd name="connsiteX6" fmla="*/ 3440759 w 3440759"/>
              <a:gd name="connsiteY6" fmla="*/ 9382633 h 9741397"/>
              <a:gd name="connsiteX7" fmla="*/ 3438997 w 3440759"/>
              <a:gd name="connsiteY7" fmla="*/ 9382633 h 9741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40759" h="9741397">
                <a:moveTo>
                  <a:pt x="3438997" y="9741397"/>
                </a:moveTo>
                <a:lnTo>
                  <a:pt x="0" y="9741397"/>
                </a:lnTo>
                <a:lnTo>
                  <a:pt x="0" y="0"/>
                </a:lnTo>
                <a:lnTo>
                  <a:pt x="3438997" y="0"/>
                </a:lnTo>
                <a:lnTo>
                  <a:pt x="3438997" y="3726403"/>
                </a:lnTo>
                <a:lnTo>
                  <a:pt x="3440759" y="3726403"/>
                </a:lnTo>
                <a:lnTo>
                  <a:pt x="3440759" y="9382633"/>
                </a:lnTo>
                <a:lnTo>
                  <a:pt x="3438997" y="9382633"/>
                </a:lnTo>
                <a:close/>
              </a:path>
            </a:pathLst>
          </a:custGeom>
          <a:solidFill>
            <a:schemeClr val="bg1">
              <a:lumMod val="85000"/>
            </a:schemeClr>
          </a:solidFill>
          <a:ln>
            <a:noFill/>
          </a:ln>
        </p:spPr>
        <p:txBody>
          <a:bodyPr wrap="square">
            <a:noAutofit/>
          </a:bodyPr>
          <a:lstStyle>
            <a:lvl1pPr marL="0" indent="0">
              <a:buNone/>
              <a:defRPr sz="800">
                <a:latin typeface="Calibri" panose="020F0502020204030204" pitchFamily="34" charset="0"/>
                <a:cs typeface="Calibri" panose="020F0502020204030204" pitchFamily="34" charset="0"/>
              </a:defRPr>
            </a:lvl1pPr>
          </a:lstStyle>
          <a:p>
            <a:r>
              <a:rPr lang="en-GB"/>
              <a:t>Click icon to add picture</a:t>
            </a:r>
            <a:endParaRPr lang="en-US" dirty="0"/>
          </a:p>
        </p:txBody>
      </p:sp>
      <p:sp>
        <p:nvSpPr>
          <p:cNvPr id="87" name="Text Placeholder 8">
            <a:extLst>
              <a:ext uri="{FF2B5EF4-FFF2-40B4-BE49-F238E27FC236}">
                <a16:creationId xmlns:a16="http://schemas.microsoft.com/office/drawing/2014/main" id="{3311F443-1C7A-514F-BCD9-D4AC14BBCBE9}"/>
              </a:ext>
            </a:extLst>
          </p:cNvPr>
          <p:cNvSpPr>
            <a:spLocks noGrp="1"/>
          </p:cNvSpPr>
          <p:nvPr>
            <p:ph type="body" sz="quarter" idx="42" hasCustomPrompt="1"/>
          </p:nvPr>
        </p:nvSpPr>
        <p:spPr>
          <a:xfrm>
            <a:off x="4912292" y="2770036"/>
            <a:ext cx="6562677" cy="339415"/>
          </a:xfrm>
          <a:prstGeom prst="rect">
            <a:avLst/>
          </a:prstGeom>
        </p:spPr>
        <p:txBody>
          <a:bodyPr>
            <a:noAutofit/>
          </a:bodyPr>
          <a:lstStyle>
            <a:lvl1pPr marL="0" indent="0" algn="r">
              <a:lnSpc>
                <a:spcPct val="100000"/>
              </a:lnSpc>
              <a:buNone/>
              <a:defRPr sz="2400" b="1" i="0">
                <a:solidFill>
                  <a:srgbClr val="0289AE"/>
                </a:solidFill>
                <a:latin typeface="Calibri" panose="020F0502020204030204" pitchFamily="34" charset="0"/>
                <a:cs typeface="Calibri" panose="020F0502020204030204" pitchFamily="34" charset="0"/>
              </a:defRPr>
            </a:lvl1pPr>
          </a:lstStyle>
          <a:p>
            <a:pPr lvl="0"/>
            <a:r>
              <a:rPr lang="en-US" dirty="0"/>
              <a:t>Feature Title</a:t>
            </a:r>
          </a:p>
        </p:txBody>
      </p:sp>
      <p:sp>
        <p:nvSpPr>
          <p:cNvPr id="88" name="Text Placeholder 8">
            <a:extLst>
              <a:ext uri="{FF2B5EF4-FFF2-40B4-BE49-F238E27FC236}">
                <a16:creationId xmlns:a16="http://schemas.microsoft.com/office/drawing/2014/main" id="{B52771E6-777C-9F40-B966-428B455CB443}"/>
              </a:ext>
            </a:extLst>
          </p:cNvPr>
          <p:cNvSpPr>
            <a:spLocks noGrp="1"/>
          </p:cNvSpPr>
          <p:nvPr>
            <p:ph type="body" sz="quarter" idx="43" hasCustomPrompt="1"/>
          </p:nvPr>
        </p:nvSpPr>
        <p:spPr>
          <a:xfrm>
            <a:off x="4912293" y="3268749"/>
            <a:ext cx="6553234" cy="999383"/>
          </a:xfrm>
          <a:prstGeom prst="rect">
            <a:avLst/>
          </a:prstGeom>
        </p:spPr>
        <p:txBody>
          <a:bodyPr>
            <a:noAutofit/>
          </a:bodyPr>
          <a:lstStyle>
            <a:lvl1pPr marL="0" indent="0" algn="r">
              <a:lnSpc>
                <a:spcPct val="100000"/>
              </a:lnSpc>
              <a:buNone/>
              <a:defRPr lang="en-US" sz="2200" b="0" i="0" smtClean="0">
                <a:solidFill>
                  <a:srgbClr val="262626"/>
                </a:solidFill>
                <a:effectLst/>
                <a:latin typeface="Calibri" panose="020F0502020204030204" pitchFamily="34" charset="0"/>
                <a:cs typeface="Calibri" panose="020F0502020204030204" pitchFamily="34" charset="0"/>
              </a:defRPr>
            </a:lvl1pPr>
          </a:lstStyle>
          <a:p>
            <a:pPr lvl="0"/>
            <a:r>
              <a:rPr lang="en-US" dirty="0"/>
              <a:t>Click to type</a:t>
            </a:r>
          </a:p>
        </p:txBody>
      </p:sp>
      <p:sp>
        <p:nvSpPr>
          <p:cNvPr id="89" name="Text Placeholder 8">
            <a:extLst>
              <a:ext uri="{FF2B5EF4-FFF2-40B4-BE49-F238E27FC236}">
                <a16:creationId xmlns:a16="http://schemas.microsoft.com/office/drawing/2014/main" id="{D796B671-C11B-2F4F-ABBC-B40290009074}"/>
              </a:ext>
            </a:extLst>
          </p:cNvPr>
          <p:cNvSpPr>
            <a:spLocks noGrp="1"/>
          </p:cNvSpPr>
          <p:nvPr>
            <p:ph type="body" sz="quarter" idx="44" hasCustomPrompt="1"/>
          </p:nvPr>
        </p:nvSpPr>
        <p:spPr>
          <a:xfrm>
            <a:off x="3431554" y="2940769"/>
            <a:ext cx="1096215" cy="955625"/>
          </a:xfrm>
          <a:prstGeom prst="rect">
            <a:avLst/>
          </a:prstGeom>
          <a:noFill/>
        </p:spPr>
        <p:txBody>
          <a:bodyPr anchor="ctr">
            <a:noAutofit/>
          </a:bodyPr>
          <a:lstStyle>
            <a:lvl1pPr marL="0" indent="0" algn="r">
              <a:lnSpc>
                <a:spcPct val="130000"/>
              </a:lnSpc>
              <a:buNone/>
              <a:defRPr sz="5400" b="0" i="0">
                <a:solidFill>
                  <a:schemeClr val="bg1"/>
                </a:solidFill>
                <a:latin typeface="Calibri" panose="020F0502020204030204" pitchFamily="34" charset="0"/>
                <a:cs typeface="Calibri" panose="020F0502020204030204" pitchFamily="34" charset="0"/>
              </a:defRPr>
            </a:lvl1pPr>
          </a:lstStyle>
          <a:p>
            <a:pPr lvl="0"/>
            <a:r>
              <a:rPr lang="en-US" dirty="0"/>
              <a:t>02</a:t>
            </a:r>
          </a:p>
        </p:txBody>
      </p:sp>
      <p:sp>
        <p:nvSpPr>
          <p:cNvPr id="96" name="Text Placeholder 8">
            <a:extLst>
              <a:ext uri="{FF2B5EF4-FFF2-40B4-BE49-F238E27FC236}">
                <a16:creationId xmlns:a16="http://schemas.microsoft.com/office/drawing/2014/main" id="{861A60FE-EB03-3D4F-A2A8-02A4B3CB223C}"/>
              </a:ext>
            </a:extLst>
          </p:cNvPr>
          <p:cNvSpPr>
            <a:spLocks noGrp="1"/>
          </p:cNvSpPr>
          <p:nvPr>
            <p:ph type="body" sz="quarter" idx="45" hasCustomPrompt="1"/>
          </p:nvPr>
        </p:nvSpPr>
        <p:spPr>
          <a:xfrm>
            <a:off x="4927790" y="4633833"/>
            <a:ext cx="6562677" cy="339415"/>
          </a:xfrm>
          <a:prstGeom prst="rect">
            <a:avLst/>
          </a:prstGeom>
        </p:spPr>
        <p:txBody>
          <a:bodyPr>
            <a:noAutofit/>
          </a:bodyPr>
          <a:lstStyle>
            <a:lvl1pPr marL="0" indent="0" algn="r">
              <a:lnSpc>
                <a:spcPct val="100000"/>
              </a:lnSpc>
              <a:buNone/>
              <a:defRPr sz="2400" b="1" i="0">
                <a:solidFill>
                  <a:srgbClr val="0289AE"/>
                </a:solidFill>
                <a:latin typeface="Calibri" panose="020F0502020204030204" pitchFamily="34" charset="0"/>
                <a:cs typeface="Calibri" panose="020F0502020204030204" pitchFamily="34" charset="0"/>
              </a:defRPr>
            </a:lvl1pPr>
          </a:lstStyle>
          <a:p>
            <a:pPr lvl="0"/>
            <a:r>
              <a:rPr lang="en-US" dirty="0"/>
              <a:t>Feature Title</a:t>
            </a:r>
          </a:p>
        </p:txBody>
      </p:sp>
      <p:sp>
        <p:nvSpPr>
          <p:cNvPr id="97" name="Text Placeholder 8">
            <a:extLst>
              <a:ext uri="{FF2B5EF4-FFF2-40B4-BE49-F238E27FC236}">
                <a16:creationId xmlns:a16="http://schemas.microsoft.com/office/drawing/2014/main" id="{212A7697-D9A5-8F4A-BEA5-B444AEB3A186}"/>
              </a:ext>
            </a:extLst>
          </p:cNvPr>
          <p:cNvSpPr>
            <a:spLocks noGrp="1"/>
          </p:cNvSpPr>
          <p:nvPr>
            <p:ph type="body" sz="quarter" idx="46" hasCustomPrompt="1"/>
          </p:nvPr>
        </p:nvSpPr>
        <p:spPr>
          <a:xfrm>
            <a:off x="4927791" y="5132546"/>
            <a:ext cx="6553234" cy="999383"/>
          </a:xfrm>
          <a:prstGeom prst="rect">
            <a:avLst/>
          </a:prstGeom>
        </p:spPr>
        <p:txBody>
          <a:bodyPr>
            <a:noAutofit/>
          </a:bodyPr>
          <a:lstStyle>
            <a:lvl1pPr marL="0" indent="0" algn="r">
              <a:lnSpc>
                <a:spcPct val="100000"/>
              </a:lnSpc>
              <a:buNone/>
              <a:defRPr lang="en-US" sz="2200" b="0" i="0" smtClean="0">
                <a:solidFill>
                  <a:srgbClr val="262626"/>
                </a:solidFill>
                <a:effectLst/>
                <a:latin typeface="Calibri" panose="020F0502020204030204" pitchFamily="34" charset="0"/>
                <a:cs typeface="Calibri" panose="020F0502020204030204" pitchFamily="34" charset="0"/>
              </a:defRPr>
            </a:lvl1pPr>
          </a:lstStyle>
          <a:p>
            <a:pPr lvl="0"/>
            <a:r>
              <a:rPr lang="en-US" dirty="0"/>
              <a:t>Click to type</a:t>
            </a:r>
          </a:p>
        </p:txBody>
      </p:sp>
      <p:sp>
        <p:nvSpPr>
          <p:cNvPr id="98" name="Text Placeholder 8">
            <a:extLst>
              <a:ext uri="{FF2B5EF4-FFF2-40B4-BE49-F238E27FC236}">
                <a16:creationId xmlns:a16="http://schemas.microsoft.com/office/drawing/2014/main" id="{FC0AD653-42B9-B746-97D0-A064A2B04808}"/>
              </a:ext>
            </a:extLst>
          </p:cNvPr>
          <p:cNvSpPr>
            <a:spLocks noGrp="1"/>
          </p:cNvSpPr>
          <p:nvPr>
            <p:ph type="body" sz="quarter" idx="47" hasCustomPrompt="1"/>
          </p:nvPr>
        </p:nvSpPr>
        <p:spPr>
          <a:xfrm>
            <a:off x="3447052" y="4804566"/>
            <a:ext cx="1096215" cy="955625"/>
          </a:xfrm>
          <a:prstGeom prst="rect">
            <a:avLst/>
          </a:prstGeom>
          <a:noFill/>
        </p:spPr>
        <p:txBody>
          <a:bodyPr anchor="ctr">
            <a:noAutofit/>
          </a:bodyPr>
          <a:lstStyle>
            <a:lvl1pPr marL="0" indent="0" algn="r">
              <a:lnSpc>
                <a:spcPct val="130000"/>
              </a:lnSpc>
              <a:buNone/>
              <a:defRPr sz="5400" b="0" i="0">
                <a:solidFill>
                  <a:schemeClr val="bg1"/>
                </a:solidFill>
                <a:latin typeface="Calibri" panose="020F0502020204030204" pitchFamily="34" charset="0"/>
                <a:cs typeface="Calibri" panose="020F0502020204030204" pitchFamily="34" charset="0"/>
              </a:defRPr>
            </a:lvl1pPr>
          </a:lstStyle>
          <a:p>
            <a:pPr lvl="0"/>
            <a:r>
              <a:rPr lang="en-US" dirty="0"/>
              <a:t>03</a:t>
            </a:r>
          </a:p>
        </p:txBody>
      </p:sp>
      <p:grpSp>
        <p:nvGrpSpPr>
          <p:cNvPr id="2" name="Group 1">
            <a:extLst>
              <a:ext uri="{FF2B5EF4-FFF2-40B4-BE49-F238E27FC236}">
                <a16:creationId xmlns:a16="http://schemas.microsoft.com/office/drawing/2014/main" id="{22C36F44-39CB-A8B9-6CF6-CDDAC1277DC8}"/>
              </a:ext>
            </a:extLst>
          </p:cNvPr>
          <p:cNvGrpSpPr/>
          <p:nvPr userDrawn="1"/>
        </p:nvGrpSpPr>
        <p:grpSpPr>
          <a:xfrm>
            <a:off x="4054159" y="721803"/>
            <a:ext cx="7578908" cy="5726622"/>
            <a:chOff x="4054159" y="721803"/>
            <a:chExt cx="7578908" cy="5461417"/>
          </a:xfrm>
        </p:grpSpPr>
        <p:grpSp>
          <p:nvGrpSpPr>
            <p:cNvPr id="43" name="Group 42">
              <a:extLst>
                <a:ext uri="{FF2B5EF4-FFF2-40B4-BE49-F238E27FC236}">
                  <a16:creationId xmlns:a16="http://schemas.microsoft.com/office/drawing/2014/main" id="{6EE1E9FF-0316-EF43-9A90-1F3EEF56451C}"/>
                </a:ext>
              </a:extLst>
            </p:cNvPr>
            <p:cNvGrpSpPr/>
            <p:nvPr userDrawn="1"/>
          </p:nvGrpSpPr>
          <p:grpSpPr>
            <a:xfrm>
              <a:off x="4054161" y="721803"/>
              <a:ext cx="7547911" cy="1674487"/>
              <a:chOff x="4061909" y="1565906"/>
              <a:chExt cx="7547911" cy="1882781"/>
            </a:xfrm>
          </p:grpSpPr>
          <p:cxnSp>
            <p:nvCxnSpPr>
              <p:cNvPr id="44" name="Straight Connector 43">
                <a:extLst>
                  <a:ext uri="{FF2B5EF4-FFF2-40B4-BE49-F238E27FC236}">
                    <a16:creationId xmlns:a16="http://schemas.microsoft.com/office/drawing/2014/main" id="{0528D070-1EDE-1941-A1EF-CA8F0EE0EC32}"/>
                  </a:ext>
                </a:extLst>
              </p:cNvPr>
              <p:cNvCxnSpPr>
                <a:cxnSpLocks/>
              </p:cNvCxnSpPr>
              <p:nvPr userDrawn="1"/>
            </p:nvCxnSpPr>
            <p:spPr>
              <a:xfrm>
                <a:off x="11609820" y="1582845"/>
                <a:ext cx="0" cy="1865842"/>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C1035762-CEB2-CA41-A19F-EE3EF6947D26}"/>
                  </a:ext>
                </a:extLst>
              </p:cNvPr>
              <p:cNvCxnSpPr>
                <a:cxnSpLocks/>
              </p:cNvCxnSpPr>
              <p:nvPr userDrawn="1"/>
            </p:nvCxnSpPr>
            <p:spPr>
              <a:xfrm>
                <a:off x="4061909" y="1577903"/>
                <a:ext cx="7547911" cy="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5616AEFF-8426-EF48-9F7D-C1EEBBD074F9}"/>
                  </a:ext>
                </a:extLst>
              </p:cNvPr>
              <p:cNvCxnSpPr>
                <a:cxnSpLocks/>
              </p:cNvCxnSpPr>
              <p:nvPr userDrawn="1"/>
            </p:nvCxnSpPr>
            <p:spPr>
              <a:xfrm>
                <a:off x="4061909" y="1565906"/>
                <a:ext cx="0" cy="44526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grpSp>
        <p:cxnSp>
          <p:nvCxnSpPr>
            <p:cNvPr id="67" name="Straight Connector 66">
              <a:extLst>
                <a:ext uri="{FF2B5EF4-FFF2-40B4-BE49-F238E27FC236}">
                  <a16:creationId xmlns:a16="http://schemas.microsoft.com/office/drawing/2014/main" id="{891ED433-7E20-AE42-86FE-D87C1C7BAF77}"/>
                </a:ext>
              </a:extLst>
            </p:cNvPr>
            <p:cNvCxnSpPr>
              <a:cxnSpLocks/>
            </p:cNvCxnSpPr>
            <p:nvPr userDrawn="1"/>
          </p:nvCxnSpPr>
          <p:spPr>
            <a:xfrm>
              <a:off x="4054160" y="2000290"/>
              <a:ext cx="0" cy="39600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1235E896-4AC7-8A46-8A2C-1217C7E80E7A}"/>
                </a:ext>
              </a:extLst>
            </p:cNvPr>
            <p:cNvCxnSpPr>
              <a:cxnSpLocks/>
            </p:cNvCxnSpPr>
            <p:nvPr userDrawn="1"/>
          </p:nvCxnSpPr>
          <p:spPr>
            <a:xfrm>
              <a:off x="4069659" y="2388245"/>
              <a:ext cx="7547911" cy="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grpSp>
          <p:nvGrpSpPr>
            <p:cNvPr id="90" name="Group 89">
              <a:extLst>
                <a:ext uri="{FF2B5EF4-FFF2-40B4-BE49-F238E27FC236}">
                  <a16:creationId xmlns:a16="http://schemas.microsoft.com/office/drawing/2014/main" id="{18DBABD2-A4B6-F349-B0A2-639282B1801B}"/>
                </a:ext>
              </a:extLst>
            </p:cNvPr>
            <p:cNvGrpSpPr/>
            <p:nvPr userDrawn="1"/>
          </p:nvGrpSpPr>
          <p:grpSpPr>
            <a:xfrm>
              <a:off x="4054160" y="2644936"/>
              <a:ext cx="7547911" cy="1674487"/>
              <a:chOff x="4061909" y="1565906"/>
              <a:chExt cx="7547911" cy="1882781"/>
            </a:xfrm>
          </p:grpSpPr>
          <p:cxnSp>
            <p:nvCxnSpPr>
              <p:cNvPr id="91" name="Straight Connector 90">
                <a:extLst>
                  <a:ext uri="{FF2B5EF4-FFF2-40B4-BE49-F238E27FC236}">
                    <a16:creationId xmlns:a16="http://schemas.microsoft.com/office/drawing/2014/main" id="{5CDF40CE-92FC-0445-8A94-15FA5B8D57A5}"/>
                  </a:ext>
                </a:extLst>
              </p:cNvPr>
              <p:cNvCxnSpPr>
                <a:cxnSpLocks/>
              </p:cNvCxnSpPr>
              <p:nvPr userDrawn="1"/>
            </p:nvCxnSpPr>
            <p:spPr>
              <a:xfrm>
                <a:off x="11609820" y="1582845"/>
                <a:ext cx="0" cy="1865842"/>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3BB68F9F-A1DE-A143-B408-E453830CF8A4}"/>
                  </a:ext>
                </a:extLst>
              </p:cNvPr>
              <p:cNvCxnSpPr>
                <a:cxnSpLocks/>
              </p:cNvCxnSpPr>
              <p:nvPr userDrawn="1"/>
            </p:nvCxnSpPr>
            <p:spPr>
              <a:xfrm>
                <a:off x="4061909" y="1577903"/>
                <a:ext cx="7547911" cy="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2DBD8B09-0DFC-C44F-884F-040F44DFF773}"/>
                  </a:ext>
                </a:extLst>
              </p:cNvPr>
              <p:cNvCxnSpPr>
                <a:cxnSpLocks/>
              </p:cNvCxnSpPr>
              <p:nvPr userDrawn="1"/>
            </p:nvCxnSpPr>
            <p:spPr>
              <a:xfrm>
                <a:off x="4061909" y="1565906"/>
                <a:ext cx="0" cy="44526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grpSp>
        <p:cxnSp>
          <p:nvCxnSpPr>
            <p:cNvPr id="94" name="Straight Connector 93">
              <a:extLst>
                <a:ext uri="{FF2B5EF4-FFF2-40B4-BE49-F238E27FC236}">
                  <a16:creationId xmlns:a16="http://schemas.microsoft.com/office/drawing/2014/main" id="{8A51DA0B-F4B5-6E40-9253-163D9E4B7B55}"/>
                </a:ext>
              </a:extLst>
            </p:cNvPr>
            <p:cNvCxnSpPr>
              <a:cxnSpLocks/>
            </p:cNvCxnSpPr>
            <p:nvPr userDrawn="1"/>
          </p:nvCxnSpPr>
          <p:spPr>
            <a:xfrm>
              <a:off x="4054159" y="3923423"/>
              <a:ext cx="0" cy="39600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A1240572-9F09-0049-973E-7817D777AE1A}"/>
                </a:ext>
              </a:extLst>
            </p:cNvPr>
            <p:cNvCxnSpPr>
              <a:cxnSpLocks/>
            </p:cNvCxnSpPr>
            <p:nvPr userDrawn="1"/>
          </p:nvCxnSpPr>
          <p:spPr>
            <a:xfrm>
              <a:off x="4069658" y="4311378"/>
              <a:ext cx="7547911" cy="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grpSp>
          <p:nvGrpSpPr>
            <p:cNvPr id="99" name="Group 98">
              <a:extLst>
                <a:ext uri="{FF2B5EF4-FFF2-40B4-BE49-F238E27FC236}">
                  <a16:creationId xmlns:a16="http://schemas.microsoft.com/office/drawing/2014/main" id="{8CF58AFC-A1DF-4E4C-9C1C-A5E6151EFABF}"/>
                </a:ext>
              </a:extLst>
            </p:cNvPr>
            <p:cNvGrpSpPr/>
            <p:nvPr userDrawn="1"/>
          </p:nvGrpSpPr>
          <p:grpSpPr>
            <a:xfrm>
              <a:off x="4069658" y="4508733"/>
              <a:ext cx="7547911" cy="1674487"/>
              <a:chOff x="4061909" y="1565906"/>
              <a:chExt cx="7547911" cy="1882781"/>
            </a:xfrm>
          </p:grpSpPr>
          <p:cxnSp>
            <p:nvCxnSpPr>
              <p:cNvPr id="100" name="Straight Connector 99">
                <a:extLst>
                  <a:ext uri="{FF2B5EF4-FFF2-40B4-BE49-F238E27FC236}">
                    <a16:creationId xmlns:a16="http://schemas.microsoft.com/office/drawing/2014/main" id="{D85508B7-CE0C-8344-B589-BFF7161671C9}"/>
                  </a:ext>
                </a:extLst>
              </p:cNvPr>
              <p:cNvCxnSpPr>
                <a:cxnSpLocks/>
              </p:cNvCxnSpPr>
              <p:nvPr userDrawn="1"/>
            </p:nvCxnSpPr>
            <p:spPr>
              <a:xfrm>
                <a:off x="11609820" y="1582845"/>
                <a:ext cx="0" cy="1865842"/>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096EEEAE-0150-F54A-8F31-E97BD8F272EE}"/>
                  </a:ext>
                </a:extLst>
              </p:cNvPr>
              <p:cNvCxnSpPr>
                <a:cxnSpLocks/>
              </p:cNvCxnSpPr>
              <p:nvPr userDrawn="1"/>
            </p:nvCxnSpPr>
            <p:spPr>
              <a:xfrm>
                <a:off x="4061909" y="1577903"/>
                <a:ext cx="7547911" cy="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93C7D4C4-72C2-CA40-899D-544D3BC4581F}"/>
                  </a:ext>
                </a:extLst>
              </p:cNvPr>
              <p:cNvCxnSpPr>
                <a:cxnSpLocks/>
              </p:cNvCxnSpPr>
              <p:nvPr userDrawn="1"/>
            </p:nvCxnSpPr>
            <p:spPr>
              <a:xfrm>
                <a:off x="4061909" y="1565906"/>
                <a:ext cx="0" cy="44526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grpSp>
        <p:cxnSp>
          <p:nvCxnSpPr>
            <p:cNvPr id="103" name="Straight Connector 102">
              <a:extLst>
                <a:ext uri="{FF2B5EF4-FFF2-40B4-BE49-F238E27FC236}">
                  <a16:creationId xmlns:a16="http://schemas.microsoft.com/office/drawing/2014/main" id="{E41E3D45-3A3C-3145-9518-CEEDC3C19579}"/>
                </a:ext>
              </a:extLst>
            </p:cNvPr>
            <p:cNvCxnSpPr>
              <a:cxnSpLocks/>
            </p:cNvCxnSpPr>
            <p:nvPr userDrawn="1"/>
          </p:nvCxnSpPr>
          <p:spPr>
            <a:xfrm>
              <a:off x="4069657" y="5787220"/>
              <a:ext cx="0" cy="39600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A80877FA-B0CE-4540-AF75-52B923CEA30F}"/>
                </a:ext>
              </a:extLst>
            </p:cNvPr>
            <p:cNvCxnSpPr>
              <a:cxnSpLocks/>
            </p:cNvCxnSpPr>
            <p:nvPr userDrawn="1"/>
          </p:nvCxnSpPr>
          <p:spPr>
            <a:xfrm>
              <a:off x="4085156" y="6175175"/>
              <a:ext cx="7547911" cy="8045"/>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964546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hoto Slide">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5CA6B076-9BFA-2346-A8EF-0964DD60C975}"/>
              </a:ext>
            </a:extLst>
          </p:cNvPr>
          <p:cNvSpPr/>
          <p:nvPr userDrawn="1"/>
        </p:nvSpPr>
        <p:spPr>
          <a:xfrm>
            <a:off x="0" y="0"/>
            <a:ext cx="6417733" cy="6858000"/>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26" name="Picture Placeholder 62">
            <a:extLst>
              <a:ext uri="{FF2B5EF4-FFF2-40B4-BE49-F238E27FC236}">
                <a16:creationId xmlns:a16="http://schemas.microsoft.com/office/drawing/2014/main" id="{6F2FA5C4-F5A3-1D40-9151-447AF9FD00A2}"/>
              </a:ext>
            </a:extLst>
          </p:cNvPr>
          <p:cNvSpPr>
            <a:spLocks noGrp="1"/>
          </p:cNvSpPr>
          <p:nvPr>
            <p:ph type="pic" sz="quarter" idx="44" hasCustomPrompt="1"/>
          </p:nvPr>
        </p:nvSpPr>
        <p:spPr>
          <a:xfrm>
            <a:off x="5888002" y="439730"/>
            <a:ext cx="5660531" cy="6045736"/>
          </a:xfrm>
          <a:prstGeom prst="rect">
            <a:avLst/>
          </a:prstGeom>
          <a:solidFill>
            <a:schemeClr val="bg1">
              <a:lumMod val="95000"/>
            </a:schemeClr>
          </a:solidFill>
        </p:spPr>
        <p:txBody>
          <a:bodyPr/>
          <a:lstStyle>
            <a:lvl1pPr>
              <a:defRPr>
                <a:solidFill>
                  <a:schemeClr val="bg1">
                    <a:lumMod val="95000"/>
                  </a:schemeClr>
                </a:solidFill>
                <a:latin typeface="Calibri" panose="020F0502020204030204" pitchFamily="34" charset="0"/>
                <a:cs typeface="Calibri" panose="020F0502020204030204" pitchFamily="34" charset="0"/>
              </a:defRPr>
            </a:lvl1pPr>
          </a:lstStyle>
          <a:p>
            <a:r>
              <a:rPr lang="en-US" dirty="0"/>
              <a:t>g</a:t>
            </a:r>
          </a:p>
        </p:txBody>
      </p:sp>
      <p:pic>
        <p:nvPicPr>
          <p:cNvPr id="2" name="Graphic 1">
            <a:extLst>
              <a:ext uri="{FF2B5EF4-FFF2-40B4-BE49-F238E27FC236}">
                <a16:creationId xmlns:a16="http://schemas.microsoft.com/office/drawing/2014/main" id="{63510E1E-7F49-442A-D5B2-5908F99CA0C4}"/>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flipH="1">
            <a:off x="0" y="3605397"/>
            <a:ext cx="3617343" cy="3252603"/>
          </a:xfrm>
          <a:prstGeom prst="rect">
            <a:avLst/>
          </a:prstGeom>
        </p:spPr>
      </p:pic>
      <p:sp>
        <p:nvSpPr>
          <p:cNvPr id="3" name="Text Placeholder 17">
            <a:extLst>
              <a:ext uri="{FF2B5EF4-FFF2-40B4-BE49-F238E27FC236}">
                <a16:creationId xmlns:a16="http://schemas.microsoft.com/office/drawing/2014/main" id="{3768FB9D-1C3F-3F8B-67CF-80CAD18DCC5A}"/>
              </a:ext>
            </a:extLst>
          </p:cNvPr>
          <p:cNvSpPr>
            <a:spLocks noGrp="1"/>
          </p:cNvSpPr>
          <p:nvPr>
            <p:ph type="body" sz="quarter" idx="18" hasCustomPrompt="1"/>
          </p:nvPr>
        </p:nvSpPr>
        <p:spPr>
          <a:xfrm>
            <a:off x="898358" y="2107770"/>
            <a:ext cx="4639192" cy="4377696"/>
          </a:xfrm>
          <a:prstGeom prst="rect">
            <a:avLst/>
          </a:prstGeom>
        </p:spPr>
        <p:txBody>
          <a:bodyPr/>
          <a:lstStyle>
            <a:lvl1pPr marL="0" indent="0" algn="l">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4" name="Text Placeholder 23">
            <a:extLst>
              <a:ext uri="{FF2B5EF4-FFF2-40B4-BE49-F238E27FC236}">
                <a16:creationId xmlns:a16="http://schemas.microsoft.com/office/drawing/2014/main" id="{3B2B280E-719F-F2F5-A004-29C6D40BEFC3}"/>
              </a:ext>
            </a:extLst>
          </p:cNvPr>
          <p:cNvSpPr>
            <a:spLocks noGrp="1"/>
          </p:cNvSpPr>
          <p:nvPr>
            <p:ph type="body" sz="quarter" idx="16" hasCustomPrompt="1"/>
          </p:nvPr>
        </p:nvSpPr>
        <p:spPr>
          <a:xfrm>
            <a:off x="898358" y="890242"/>
            <a:ext cx="4757375" cy="992652"/>
          </a:xfrm>
          <a:prstGeom prst="rect">
            <a:avLst/>
          </a:prstGeom>
        </p:spPr>
        <p:txBody>
          <a:bodyPr>
            <a:noAutofit/>
          </a:bodyPr>
          <a:lstStyle>
            <a:lvl1pPr marL="0" indent="0" algn="l">
              <a:buNone/>
              <a:defRPr sz="3600" b="1" i="0">
                <a:solidFill>
                  <a:schemeClr val="bg1"/>
                </a:solidFill>
                <a:latin typeface="+mn-lt"/>
              </a:defRPr>
            </a:lvl1pPr>
          </a:lstStyle>
          <a:p>
            <a:pPr lvl="0"/>
            <a:r>
              <a:rPr lang="en-US" dirty="0"/>
              <a:t>Heading</a:t>
            </a:r>
          </a:p>
        </p:txBody>
      </p:sp>
    </p:spTree>
    <p:extLst>
      <p:ext uri="{BB962C8B-B14F-4D97-AF65-F5344CB8AC3E}">
        <p14:creationId xmlns:p14="http://schemas.microsoft.com/office/powerpoint/2010/main" val="492094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Slide 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A8784FC-5CB3-4F45-814E-B7B4448C237E}"/>
              </a:ext>
            </a:extLst>
          </p:cNvPr>
          <p:cNvSpPr/>
          <p:nvPr userDrawn="1"/>
        </p:nvSpPr>
        <p:spPr>
          <a:xfrm>
            <a:off x="0" y="0"/>
            <a:ext cx="12192000" cy="6858000"/>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Graphic 1">
            <a:extLst>
              <a:ext uri="{FF2B5EF4-FFF2-40B4-BE49-F238E27FC236}">
                <a16:creationId xmlns:a16="http://schemas.microsoft.com/office/drawing/2014/main" id="{86EA2704-3CCA-6D4C-706A-0A70EB7F9103}"/>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flipH="1">
            <a:off x="-1" y="2536167"/>
            <a:ext cx="4806475" cy="4321834"/>
          </a:xfrm>
          <a:prstGeom prst="rect">
            <a:avLst/>
          </a:prstGeom>
        </p:spPr>
      </p:pic>
      <p:sp>
        <p:nvSpPr>
          <p:cNvPr id="23" name="Rectangle 22">
            <a:extLst>
              <a:ext uri="{FF2B5EF4-FFF2-40B4-BE49-F238E27FC236}">
                <a16:creationId xmlns:a16="http://schemas.microsoft.com/office/drawing/2014/main" id="{67351284-75C4-E847-BB44-907672E8A8BA}"/>
              </a:ext>
            </a:extLst>
          </p:cNvPr>
          <p:cNvSpPr/>
          <p:nvPr userDrawn="1"/>
        </p:nvSpPr>
        <p:spPr>
          <a:xfrm>
            <a:off x="12192000" y="-287867"/>
            <a:ext cx="1185333" cy="7145867"/>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F122372-AF04-80D2-B77C-745F6207CD7B}"/>
              </a:ext>
            </a:extLst>
          </p:cNvPr>
          <p:cNvSpPr>
            <a:spLocks noChangeAspect="1"/>
          </p:cNvSpPr>
          <p:nvPr userDrawn="1"/>
        </p:nvSpPr>
        <p:spPr>
          <a:xfrm>
            <a:off x="370688" y="323520"/>
            <a:ext cx="11450624" cy="62109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7">
            <a:extLst>
              <a:ext uri="{FF2B5EF4-FFF2-40B4-BE49-F238E27FC236}">
                <a16:creationId xmlns:a16="http://schemas.microsoft.com/office/drawing/2014/main" id="{94629FAB-1FEE-6DD3-BAE0-63C9EDF41FAA}"/>
              </a:ext>
            </a:extLst>
          </p:cNvPr>
          <p:cNvSpPr>
            <a:spLocks noGrp="1"/>
          </p:cNvSpPr>
          <p:nvPr>
            <p:ph type="body" sz="quarter" idx="18" hasCustomPrompt="1"/>
          </p:nvPr>
        </p:nvSpPr>
        <p:spPr>
          <a:xfrm>
            <a:off x="798380" y="2045704"/>
            <a:ext cx="10595237" cy="3849918"/>
          </a:xfrm>
          <a:prstGeom prst="rect">
            <a:avLst/>
          </a:prstGeom>
        </p:spPr>
        <p:txBody>
          <a:bodyPr/>
          <a:lstStyle>
            <a:lvl1pPr marL="0" indent="0" algn="l">
              <a:buNone/>
              <a:defRPr sz="2400" b="0" i="0" spc="0">
                <a:solidFill>
                  <a:srgbClr val="262626"/>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1" name="Text Placeholder 23">
            <a:extLst>
              <a:ext uri="{FF2B5EF4-FFF2-40B4-BE49-F238E27FC236}">
                <a16:creationId xmlns:a16="http://schemas.microsoft.com/office/drawing/2014/main" id="{69F67E6E-6001-52D5-328C-6DB21D316891}"/>
              </a:ext>
            </a:extLst>
          </p:cNvPr>
          <p:cNvSpPr>
            <a:spLocks noGrp="1"/>
          </p:cNvSpPr>
          <p:nvPr>
            <p:ph type="body" sz="quarter" idx="16" hasCustomPrompt="1"/>
          </p:nvPr>
        </p:nvSpPr>
        <p:spPr>
          <a:xfrm>
            <a:off x="798381" y="761603"/>
            <a:ext cx="10595237" cy="803654"/>
          </a:xfrm>
          <a:prstGeom prst="rect">
            <a:avLst/>
          </a:prstGeom>
        </p:spPr>
        <p:txBody>
          <a:bodyPr>
            <a:noAutofit/>
          </a:bodyPr>
          <a:lstStyle>
            <a:lvl1pPr marL="0" indent="0" algn="l">
              <a:buNone/>
              <a:defRPr sz="3600" b="1" i="0">
                <a:solidFill>
                  <a:srgbClr val="009AC1"/>
                </a:solidFill>
                <a:latin typeface="+mn-lt"/>
              </a:defRPr>
            </a:lvl1pPr>
          </a:lstStyle>
          <a:p>
            <a:pPr lvl="0"/>
            <a:r>
              <a:rPr lang="en-US" dirty="0"/>
              <a:t>Heading</a:t>
            </a:r>
          </a:p>
        </p:txBody>
      </p:sp>
    </p:spTree>
    <p:extLst>
      <p:ext uri="{BB962C8B-B14F-4D97-AF65-F5344CB8AC3E}">
        <p14:creationId xmlns:p14="http://schemas.microsoft.com/office/powerpoint/2010/main" val="419105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Slide 2">
    <p:spTree>
      <p:nvGrpSpPr>
        <p:cNvPr id="1" name=""/>
        <p:cNvGrpSpPr/>
        <p:nvPr/>
      </p:nvGrpSpPr>
      <p:grpSpPr>
        <a:xfrm>
          <a:off x="0" y="0"/>
          <a:ext cx="0" cy="0"/>
          <a:chOff x="0" y="0"/>
          <a:chExt cx="0" cy="0"/>
        </a:xfrm>
      </p:grpSpPr>
      <p:sp>
        <p:nvSpPr>
          <p:cNvPr id="14" name="Text Placeholder 17">
            <a:extLst>
              <a:ext uri="{FF2B5EF4-FFF2-40B4-BE49-F238E27FC236}">
                <a16:creationId xmlns:a16="http://schemas.microsoft.com/office/drawing/2014/main" id="{E5809F09-19F8-644E-93CF-7EED6ADA9275}"/>
              </a:ext>
            </a:extLst>
          </p:cNvPr>
          <p:cNvSpPr>
            <a:spLocks noGrp="1"/>
          </p:cNvSpPr>
          <p:nvPr>
            <p:ph type="body" sz="quarter" idx="18" hasCustomPrompt="1"/>
          </p:nvPr>
        </p:nvSpPr>
        <p:spPr>
          <a:xfrm>
            <a:off x="1553583" y="1623405"/>
            <a:ext cx="9778140" cy="4895927"/>
          </a:xfrm>
          <a:prstGeom prst="rect">
            <a:avLst/>
          </a:prstGeom>
        </p:spPr>
        <p:txBody>
          <a:bodyPr/>
          <a:lstStyle>
            <a:lvl1pPr marL="0" indent="0" algn="l">
              <a:buNone/>
              <a:defRPr sz="2400" b="0" i="0" spc="0">
                <a:solidFill>
                  <a:srgbClr val="262626"/>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5" name="Text Placeholder 23">
            <a:extLst>
              <a:ext uri="{FF2B5EF4-FFF2-40B4-BE49-F238E27FC236}">
                <a16:creationId xmlns:a16="http://schemas.microsoft.com/office/drawing/2014/main" id="{3E9E7B3E-59B0-DC4E-9561-9A1693329D98}"/>
              </a:ext>
            </a:extLst>
          </p:cNvPr>
          <p:cNvSpPr>
            <a:spLocks noGrp="1"/>
          </p:cNvSpPr>
          <p:nvPr>
            <p:ph type="body" sz="quarter" idx="16" hasCustomPrompt="1"/>
          </p:nvPr>
        </p:nvSpPr>
        <p:spPr>
          <a:xfrm>
            <a:off x="1503336" y="604434"/>
            <a:ext cx="9886397" cy="1018971"/>
          </a:xfrm>
          <a:prstGeom prst="rect">
            <a:avLst/>
          </a:prstGeom>
        </p:spPr>
        <p:txBody>
          <a:bodyPr>
            <a:noAutofit/>
          </a:bodyPr>
          <a:lstStyle>
            <a:lvl1pPr marL="0" indent="0" algn="l">
              <a:buNone/>
              <a:defRPr sz="3600" b="1" i="0">
                <a:solidFill>
                  <a:srgbClr val="0289AE"/>
                </a:solidFill>
                <a:latin typeface="+mn-lt"/>
              </a:defRPr>
            </a:lvl1pPr>
          </a:lstStyle>
          <a:p>
            <a:pPr lvl="0"/>
            <a:r>
              <a:rPr lang="en-US" dirty="0"/>
              <a:t>Heading</a:t>
            </a:r>
          </a:p>
        </p:txBody>
      </p:sp>
      <p:sp>
        <p:nvSpPr>
          <p:cNvPr id="2" name="Rectangle 1">
            <a:extLst>
              <a:ext uri="{FF2B5EF4-FFF2-40B4-BE49-F238E27FC236}">
                <a16:creationId xmlns:a16="http://schemas.microsoft.com/office/drawing/2014/main" id="{C07CE72E-371D-1D4A-A68D-68550F825E9D}"/>
              </a:ext>
            </a:extLst>
          </p:cNvPr>
          <p:cNvSpPr/>
          <p:nvPr userDrawn="1"/>
        </p:nvSpPr>
        <p:spPr>
          <a:xfrm>
            <a:off x="12192000" y="-287867"/>
            <a:ext cx="1185333" cy="7145867"/>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reeform 2">
            <a:extLst>
              <a:ext uri="{FF2B5EF4-FFF2-40B4-BE49-F238E27FC236}">
                <a16:creationId xmlns:a16="http://schemas.microsoft.com/office/drawing/2014/main" id="{936FEF51-CD71-062C-6ED0-A623D78E9564}"/>
              </a:ext>
            </a:extLst>
          </p:cNvPr>
          <p:cNvSpPr/>
          <p:nvPr userDrawn="1"/>
        </p:nvSpPr>
        <p:spPr>
          <a:xfrm>
            <a:off x="1" y="0"/>
            <a:ext cx="1242204" cy="6858000"/>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pic>
        <p:nvPicPr>
          <p:cNvPr id="4" name="Graphic 3">
            <a:extLst>
              <a:ext uri="{FF2B5EF4-FFF2-40B4-BE49-F238E27FC236}">
                <a16:creationId xmlns:a16="http://schemas.microsoft.com/office/drawing/2014/main" id="{739DB8D6-6AC7-F971-5A29-5FDEBCAFFDFE}"/>
              </a:ext>
            </a:extLst>
          </p:cNvPr>
          <p:cNvPicPr>
            <a:picLocks noChangeAspect="1"/>
          </p:cNvPicPr>
          <p:nvPr userDrawn="1"/>
        </p:nvPicPr>
        <p:blipFill>
          <a:blip>
            <a:extLst>
              <a:ext uri="{96DAC541-7B7A-43D3-8B79-37D633B846F1}">
                <asvg:svgBlip xmlns:asvg="http://schemas.microsoft.com/office/drawing/2016/SVG/main" r:embed="rId2"/>
              </a:ext>
            </a:extLst>
          </a:blip>
          <a:srcRect l="50465" t="38697" r="39868" b="43173"/>
          <a:stretch/>
        </p:blipFill>
        <p:spPr>
          <a:xfrm flipH="1">
            <a:off x="-1" y="3605397"/>
            <a:ext cx="1224951" cy="3252603"/>
          </a:xfrm>
          <a:prstGeom prst="rect">
            <a:avLst/>
          </a:prstGeom>
        </p:spPr>
      </p:pic>
    </p:spTree>
    <p:extLst>
      <p:ext uri="{BB962C8B-B14F-4D97-AF65-F5344CB8AC3E}">
        <p14:creationId xmlns:p14="http://schemas.microsoft.com/office/powerpoint/2010/main" val="4806024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Divider ">
    <p:spTree>
      <p:nvGrpSpPr>
        <p:cNvPr id="1" name=""/>
        <p:cNvGrpSpPr/>
        <p:nvPr/>
      </p:nvGrpSpPr>
      <p:grpSpPr>
        <a:xfrm>
          <a:off x="0" y="0"/>
          <a:ext cx="0" cy="0"/>
          <a:chOff x="0" y="0"/>
          <a:chExt cx="0" cy="0"/>
        </a:xfrm>
      </p:grpSpPr>
      <p:sp>
        <p:nvSpPr>
          <p:cNvPr id="44" name="Freeform 43">
            <a:extLst>
              <a:ext uri="{FF2B5EF4-FFF2-40B4-BE49-F238E27FC236}">
                <a16:creationId xmlns:a16="http://schemas.microsoft.com/office/drawing/2014/main" id="{3E6F887F-9228-1D4F-8127-5E0D4A5B1EDB}"/>
              </a:ext>
            </a:extLst>
          </p:cNvPr>
          <p:cNvSpPr/>
          <p:nvPr userDrawn="1"/>
        </p:nvSpPr>
        <p:spPr>
          <a:xfrm>
            <a:off x="3776133" y="644599"/>
            <a:ext cx="8415867" cy="5509455"/>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9" name="Rectangle 8">
            <a:extLst>
              <a:ext uri="{FF2B5EF4-FFF2-40B4-BE49-F238E27FC236}">
                <a16:creationId xmlns:a16="http://schemas.microsoft.com/office/drawing/2014/main" id="{627A825B-5E41-4E4C-888D-127C62DD902C}"/>
              </a:ext>
            </a:extLst>
          </p:cNvPr>
          <p:cNvSpPr/>
          <p:nvPr userDrawn="1"/>
        </p:nvSpPr>
        <p:spPr>
          <a:xfrm>
            <a:off x="23805" y="9076427"/>
            <a:ext cx="7535870" cy="16153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46" name="Text Placeholder 23">
            <a:extLst>
              <a:ext uri="{FF2B5EF4-FFF2-40B4-BE49-F238E27FC236}">
                <a16:creationId xmlns:a16="http://schemas.microsoft.com/office/drawing/2014/main" id="{0D7D5BA7-4F69-404A-9C14-2AAE5C10692D}"/>
              </a:ext>
            </a:extLst>
          </p:cNvPr>
          <p:cNvSpPr>
            <a:spLocks noGrp="1"/>
          </p:cNvSpPr>
          <p:nvPr>
            <p:ph type="body" sz="quarter" idx="16" hasCustomPrompt="1"/>
          </p:nvPr>
        </p:nvSpPr>
        <p:spPr>
          <a:xfrm>
            <a:off x="5297322" y="2639356"/>
            <a:ext cx="6484268" cy="2253043"/>
          </a:xfrm>
          <a:prstGeom prst="rect">
            <a:avLst/>
          </a:prstGeom>
        </p:spPr>
        <p:txBody>
          <a:bodyPr>
            <a:normAutofit/>
          </a:bodyPr>
          <a:lstStyle>
            <a:lvl1pPr marL="0" indent="0" algn="l">
              <a:buNone/>
              <a:defRPr sz="4800" b="0" i="0">
                <a:solidFill>
                  <a:schemeClr val="bg1"/>
                </a:solidFill>
                <a:latin typeface="+mn-lt"/>
              </a:defRPr>
            </a:lvl1pPr>
          </a:lstStyle>
          <a:p>
            <a:pPr lvl="0"/>
            <a:r>
              <a:rPr lang="en-US" dirty="0"/>
              <a:t>Divider Title</a:t>
            </a:r>
          </a:p>
        </p:txBody>
      </p:sp>
      <p:sp>
        <p:nvSpPr>
          <p:cNvPr id="47" name="Text Placeholder 23">
            <a:extLst>
              <a:ext uri="{FF2B5EF4-FFF2-40B4-BE49-F238E27FC236}">
                <a16:creationId xmlns:a16="http://schemas.microsoft.com/office/drawing/2014/main" id="{AE77B303-149B-3242-B9F9-CA4AA9DCA5E4}"/>
              </a:ext>
            </a:extLst>
          </p:cNvPr>
          <p:cNvSpPr>
            <a:spLocks noGrp="1"/>
          </p:cNvSpPr>
          <p:nvPr>
            <p:ph type="body" sz="quarter" idx="17" hasCustomPrompt="1"/>
          </p:nvPr>
        </p:nvSpPr>
        <p:spPr>
          <a:xfrm>
            <a:off x="891654" y="1020928"/>
            <a:ext cx="2066906" cy="582221"/>
          </a:xfrm>
          <a:prstGeom prst="rect">
            <a:avLst/>
          </a:prstGeom>
        </p:spPr>
        <p:txBody>
          <a:bodyPr>
            <a:noAutofit/>
          </a:bodyPr>
          <a:lstStyle>
            <a:lvl1pPr marL="0" indent="0" algn="l">
              <a:buNone/>
              <a:defRPr sz="13000" b="0" i="0">
                <a:solidFill>
                  <a:srgbClr val="0289AE"/>
                </a:solidFill>
                <a:latin typeface="+mn-lt"/>
              </a:defRPr>
            </a:lvl1pPr>
          </a:lstStyle>
          <a:p>
            <a:pPr lvl="0"/>
            <a:r>
              <a:rPr lang="en-US" dirty="0"/>
              <a:t>01</a:t>
            </a:r>
          </a:p>
        </p:txBody>
      </p:sp>
      <p:sp>
        <p:nvSpPr>
          <p:cNvPr id="27" name="Freeform 26">
            <a:extLst>
              <a:ext uri="{FF2B5EF4-FFF2-40B4-BE49-F238E27FC236}">
                <a16:creationId xmlns:a16="http://schemas.microsoft.com/office/drawing/2014/main" id="{E14646F1-3D11-F74B-AAAD-8A7FC4063A2A}"/>
              </a:ext>
            </a:extLst>
          </p:cNvPr>
          <p:cNvSpPr/>
          <p:nvPr userDrawn="1"/>
        </p:nvSpPr>
        <p:spPr>
          <a:xfrm>
            <a:off x="0" y="2892987"/>
            <a:ext cx="5040000" cy="72000"/>
          </a:xfrm>
          <a:custGeom>
            <a:avLst/>
            <a:gdLst>
              <a:gd name="connsiteX0" fmla="*/ 0 w 2963330"/>
              <a:gd name="connsiteY0" fmla="*/ 0 h 71215"/>
              <a:gd name="connsiteX1" fmla="*/ 2963330 w 2963330"/>
              <a:gd name="connsiteY1" fmla="*/ 0 h 71215"/>
              <a:gd name="connsiteX2" fmla="*/ 2963330 w 2963330"/>
              <a:gd name="connsiteY2" fmla="*/ 71215 h 71215"/>
              <a:gd name="connsiteX3" fmla="*/ 0 w 2963330"/>
              <a:gd name="connsiteY3" fmla="*/ 71215 h 71215"/>
              <a:gd name="connsiteX4" fmla="*/ 0 w 2963330"/>
              <a:gd name="connsiteY4" fmla="*/ 0 h 71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3330" h="71215">
                <a:moveTo>
                  <a:pt x="0" y="0"/>
                </a:moveTo>
                <a:lnTo>
                  <a:pt x="2963330" y="0"/>
                </a:lnTo>
                <a:cubicBezTo>
                  <a:pt x="2963330" y="23739"/>
                  <a:pt x="2963330" y="47477"/>
                  <a:pt x="2963330" y="71215"/>
                </a:cubicBezTo>
                <a:lnTo>
                  <a:pt x="0" y="71215"/>
                </a:lnTo>
                <a:lnTo>
                  <a:pt x="0" y="0"/>
                </a:lnTo>
                <a:close/>
              </a:path>
            </a:pathLst>
          </a:custGeom>
          <a:solidFill>
            <a:srgbClr val="0289AE"/>
          </a:solidFill>
          <a:ln w="3060" cap="flat">
            <a:solidFill>
              <a:srgbClr val="009AC1"/>
            </a:solidFill>
            <a:prstDash val="solid"/>
            <a:miter/>
          </a:ln>
        </p:spPr>
        <p:txBody>
          <a:bodyPr rtlCol="0" anchor="ctr"/>
          <a:lstStyle/>
          <a:p>
            <a:endParaRPr lang="en-US"/>
          </a:p>
        </p:txBody>
      </p:sp>
      <p:pic>
        <p:nvPicPr>
          <p:cNvPr id="2" name="Graphic 1">
            <a:extLst>
              <a:ext uri="{FF2B5EF4-FFF2-40B4-BE49-F238E27FC236}">
                <a16:creationId xmlns:a16="http://schemas.microsoft.com/office/drawing/2014/main" id="{330DF8E6-E642-58C0-CC2A-45FBF68FAAD3}"/>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a:off x="8574657" y="2880779"/>
            <a:ext cx="3617343" cy="3252603"/>
          </a:xfrm>
          <a:prstGeom prst="rect">
            <a:avLst/>
          </a:prstGeom>
        </p:spPr>
      </p:pic>
    </p:spTree>
    <p:extLst>
      <p:ext uri="{BB962C8B-B14F-4D97-AF65-F5344CB8AC3E}">
        <p14:creationId xmlns:p14="http://schemas.microsoft.com/office/powerpoint/2010/main" val="2204121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aptop Slide">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5757C479-C257-C247-8E86-AED0A2B9F127}"/>
              </a:ext>
            </a:extLst>
          </p:cNvPr>
          <p:cNvSpPr/>
          <p:nvPr userDrawn="1"/>
        </p:nvSpPr>
        <p:spPr>
          <a:xfrm>
            <a:off x="3058634" y="1"/>
            <a:ext cx="8439100" cy="6858000"/>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pic>
        <p:nvPicPr>
          <p:cNvPr id="2" name="Graphic 1">
            <a:extLst>
              <a:ext uri="{FF2B5EF4-FFF2-40B4-BE49-F238E27FC236}">
                <a16:creationId xmlns:a16="http://schemas.microsoft.com/office/drawing/2014/main" id="{DF0D8479-C381-34DD-EE47-BD5DC7B44994}"/>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flipH="1">
            <a:off x="3053750" y="2684947"/>
            <a:ext cx="4641011" cy="4173054"/>
          </a:xfrm>
          <a:prstGeom prst="rect">
            <a:avLst/>
          </a:prstGeom>
        </p:spPr>
      </p:pic>
      <p:sp>
        <p:nvSpPr>
          <p:cNvPr id="16" name="Text Placeholder 17">
            <a:extLst>
              <a:ext uri="{FF2B5EF4-FFF2-40B4-BE49-F238E27FC236}">
                <a16:creationId xmlns:a16="http://schemas.microsoft.com/office/drawing/2014/main" id="{A29AA7C0-E80F-9940-A7DE-B7B4733D7F3D}"/>
              </a:ext>
            </a:extLst>
          </p:cNvPr>
          <p:cNvSpPr>
            <a:spLocks noGrp="1"/>
          </p:cNvSpPr>
          <p:nvPr>
            <p:ph type="body" sz="quarter" idx="18" hasCustomPrompt="1"/>
          </p:nvPr>
        </p:nvSpPr>
        <p:spPr>
          <a:xfrm>
            <a:off x="5943600" y="2076098"/>
            <a:ext cx="4867011" cy="3913188"/>
          </a:xfrm>
          <a:prstGeom prst="rect">
            <a:avLst/>
          </a:prstGeom>
        </p:spPr>
        <p:txBody>
          <a:bodyPr/>
          <a:lstStyle>
            <a:lvl1pPr marL="0" indent="0" algn="l">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7" name="Text Placeholder 23">
            <a:extLst>
              <a:ext uri="{FF2B5EF4-FFF2-40B4-BE49-F238E27FC236}">
                <a16:creationId xmlns:a16="http://schemas.microsoft.com/office/drawing/2014/main" id="{F13E4322-43A6-A642-9B00-7405BE2B70DA}"/>
              </a:ext>
            </a:extLst>
          </p:cNvPr>
          <p:cNvSpPr>
            <a:spLocks noGrp="1"/>
          </p:cNvSpPr>
          <p:nvPr>
            <p:ph type="body" sz="quarter" idx="16" hasCustomPrompt="1"/>
          </p:nvPr>
        </p:nvSpPr>
        <p:spPr>
          <a:xfrm>
            <a:off x="5943601" y="647039"/>
            <a:ext cx="4990998" cy="992652"/>
          </a:xfrm>
          <a:prstGeom prst="rect">
            <a:avLst/>
          </a:prstGeom>
        </p:spPr>
        <p:txBody>
          <a:bodyPr>
            <a:noAutofit/>
          </a:bodyPr>
          <a:lstStyle>
            <a:lvl1pPr marL="0" indent="0" algn="l">
              <a:buNone/>
              <a:defRPr sz="3600" b="1" i="0">
                <a:solidFill>
                  <a:schemeClr val="bg1"/>
                </a:solidFill>
                <a:latin typeface="+mn-lt"/>
              </a:defRPr>
            </a:lvl1pPr>
          </a:lstStyle>
          <a:p>
            <a:pPr lvl="0"/>
            <a:r>
              <a:rPr lang="en-US" dirty="0"/>
              <a:t>Heading</a:t>
            </a:r>
          </a:p>
        </p:txBody>
      </p:sp>
      <p:pic>
        <p:nvPicPr>
          <p:cNvPr id="9" name="Picture 8">
            <a:extLst>
              <a:ext uri="{FF2B5EF4-FFF2-40B4-BE49-F238E27FC236}">
                <a16:creationId xmlns:a16="http://schemas.microsoft.com/office/drawing/2014/main" id="{03CBBA07-A014-9824-9079-87459BAD7EC7}"/>
              </a:ext>
            </a:extLst>
          </p:cNvPr>
          <p:cNvPicPr>
            <a:picLocks noChangeAspect="1"/>
          </p:cNvPicPr>
          <p:nvPr userDrawn="1"/>
        </p:nvPicPr>
        <p:blipFill rotWithShape="1">
          <a:blip r:embed="rId3"/>
          <a:srcRect l="-18315" t="15976" r="29196" b="11083"/>
          <a:stretch/>
        </p:blipFill>
        <p:spPr>
          <a:xfrm flipH="1">
            <a:off x="0" y="1333922"/>
            <a:ext cx="8439100" cy="5375657"/>
          </a:xfrm>
          <a:prstGeom prst="rect">
            <a:avLst/>
          </a:prstGeom>
        </p:spPr>
      </p:pic>
      <p:sp>
        <p:nvSpPr>
          <p:cNvPr id="10" name="Picture Placeholder 17">
            <a:extLst>
              <a:ext uri="{FF2B5EF4-FFF2-40B4-BE49-F238E27FC236}">
                <a16:creationId xmlns:a16="http://schemas.microsoft.com/office/drawing/2014/main" id="{C198CE8B-A951-4723-36EA-05C2EF0324F7}"/>
              </a:ext>
            </a:extLst>
          </p:cNvPr>
          <p:cNvSpPr>
            <a:spLocks noGrp="1"/>
          </p:cNvSpPr>
          <p:nvPr>
            <p:ph type="pic" sz="quarter" idx="10"/>
          </p:nvPr>
        </p:nvSpPr>
        <p:spPr>
          <a:xfrm>
            <a:off x="0" y="1561018"/>
            <a:ext cx="5130800" cy="3913188"/>
          </a:xfrm>
          <a:prstGeom prst="rect">
            <a:avLst/>
          </a:prstGeom>
          <a:solidFill>
            <a:schemeClr val="bg1">
              <a:lumMod val="85000"/>
            </a:schemeClr>
          </a:solidFill>
        </p:spPr>
        <p:txBody>
          <a:bodyPr/>
          <a:lstStyle>
            <a:lvl1pPr algn="ctr">
              <a:buNone/>
              <a:defRPr sz="1600">
                <a:solidFill>
                  <a:srgbClr val="7F7F7F"/>
                </a:solidFill>
              </a:defRPr>
            </a:lvl1pPr>
          </a:lstStyle>
          <a:p>
            <a:r>
              <a:rPr lang="en-GB"/>
              <a:t>Click icon to add picture</a:t>
            </a:r>
            <a:endParaRPr lang="en-US" dirty="0"/>
          </a:p>
        </p:txBody>
      </p:sp>
    </p:spTree>
    <p:extLst>
      <p:ext uri="{BB962C8B-B14F-4D97-AF65-F5344CB8AC3E}">
        <p14:creationId xmlns:p14="http://schemas.microsoft.com/office/powerpoint/2010/main" val="9566428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hone Slide">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C32637B4-C090-664B-9518-5B50FEB1AD29}"/>
              </a:ext>
            </a:extLst>
          </p:cNvPr>
          <p:cNvSpPr/>
          <p:nvPr userDrawn="1"/>
        </p:nvSpPr>
        <p:spPr>
          <a:xfrm>
            <a:off x="0" y="882027"/>
            <a:ext cx="12192000" cy="1437274"/>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19" name="Text Placeholder 17">
            <a:extLst>
              <a:ext uri="{FF2B5EF4-FFF2-40B4-BE49-F238E27FC236}">
                <a16:creationId xmlns:a16="http://schemas.microsoft.com/office/drawing/2014/main" id="{4AD454E8-192D-EA41-8012-763277E2675F}"/>
              </a:ext>
            </a:extLst>
          </p:cNvPr>
          <p:cNvSpPr>
            <a:spLocks noGrp="1"/>
          </p:cNvSpPr>
          <p:nvPr userDrawn="1">
            <p:ph type="body" sz="quarter" idx="18" hasCustomPrompt="1"/>
          </p:nvPr>
        </p:nvSpPr>
        <p:spPr>
          <a:xfrm>
            <a:off x="835671" y="2727702"/>
            <a:ext cx="7178174" cy="3311641"/>
          </a:xfrm>
          <a:prstGeom prst="rect">
            <a:avLst/>
          </a:prstGeom>
        </p:spPr>
        <p:txBody>
          <a:bodyPr/>
          <a:lstStyle>
            <a:lvl1pPr marL="0" indent="0" algn="l">
              <a:buNone/>
              <a:defRPr sz="2400" b="0" i="0" spc="0">
                <a:solidFill>
                  <a:srgbClr val="262626"/>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20" name="Text Placeholder 23">
            <a:extLst>
              <a:ext uri="{FF2B5EF4-FFF2-40B4-BE49-F238E27FC236}">
                <a16:creationId xmlns:a16="http://schemas.microsoft.com/office/drawing/2014/main" id="{CDDCD1E1-77DA-2B41-A2CC-1127DEFACCCB}"/>
              </a:ext>
            </a:extLst>
          </p:cNvPr>
          <p:cNvSpPr>
            <a:spLocks noGrp="1"/>
          </p:cNvSpPr>
          <p:nvPr userDrawn="1">
            <p:ph type="body" sz="quarter" idx="16" hasCustomPrompt="1"/>
          </p:nvPr>
        </p:nvSpPr>
        <p:spPr>
          <a:xfrm>
            <a:off x="835671" y="1104337"/>
            <a:ext cx="7178174" cy="1031625"/>
          </a:xfrm>
          <a:prstGeom prst="rect">
            <a:avLst/>
          </a:prstGeom>
        </p:spPr>
        <p:txBody>
          <a:bodyPr>
            <a:noAutofit/>
          </a:bodyPr>
          <a:lstStyle>
            <a:lvl1pPr marL="0" indent="0" algn="l">
              <a:buNone/>
              <a:defRPr sz="3600" b="1" i="0">
                <a:solidFill>
                  <a:schemeClr val="bg1"/>
                </a:solidFill>
                <a:latin typeface="+mn-lt"/>
              </a:defRPr>
            </a:lvl1pPr>
          </a:lstStyle>
          <a:p>
            <a:pPr lvl="0"/>
            <a:r>
              <a:rPr lang="en-US" dirty="0"/>
              <a:t>Heading</a:t>
            </a:r>
          </a:p>
        </p:txBody>
      </p:sp>
      <p:pic>
        <p:nvPicPr>
          <p:cNvPr id="17" name="Picture 16" descr="iPhone6_mockup_front_white.png">
            <a:extLst>
              <a:ext uri="{FF2B5EF4-FFF2-40B4-BE49-F238E27FC236}">
                <a16:creationId xmlns:a16="http://schemas.microsoft.com/office/drawing/2014/main" id="{E4E01626-D8FB-DA4D-8D60-ADB5CDC507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68850" y="226918"/>
            <a:ext cx="4094254" cy="6404164"/>
          </a:xfrm>
          <a:prstGeom prst="rect">
            <a:avLst/>
          </a:prstGeom>
        </p:spPr>
      </p:pic>
      <p:sp>
        <p:nvSpPr>
          <p:cNvPr id="18" name="Picture Placeholder 17">
            <a:extLst>
              <a:ext uri="{FF2B5EF4-FFF2-40B4-BE49-F238E27FC236}">
                <a16:creationId xmlns:a16="http://schemas.microsoft.com/office/drawing/2014/main" id="{2C88D513-C68B-0445-BEAD-F3AA97638FA7}"/>
              </a:ext>
            </a:extLst>
          </p:cNvPr>
          <p:cNvSpPr>
            <a:spLocks noGrp="1"/>
          </p:cNvSpPr>
          <p:nvPr>
            <p:ph type="pic" sz="quarter" idx="10"/>
          </p:nvPr>
        </p:nvSpPr>
        <p:spPr>
          <a:xfrm>
            <a:off x="8583306" y="1246695"/>
            <a:ext cx="2444127" cy="4336988"/>
          </a:xfrm>
          <a:prstGeom prst="rect">
            <a:avLst/>
          </a:prstGeom>
          <a:solidFill>
            <a:schemeClr val="bg1">
              <a:lumMod val="85000"/>
            </a:schemeClr>
          </a:solidFill>
        </p:spPr>
        <p:txBody>
          <a:bodyPr/>
          <a:lstStyle>
            <a:lvl1pPr algn="ctr">
              <a:buNone/>
              <a:defRPr sz="1600">
                <a:solidFill>
                  <a:srgbClr val="7F7F7F"/>
                </a:solidFill>
              </a:defRPr>
            </a:lvl1pPr>
          </a:lstStyle>
          <a:p>
            <a:r>
              <a:rPr lang="en-GB"/>
              <a:t>Click icon to add picture</a:t>
            </a:r>
            <a:endParaRPr lang="en-US" dirty="0"/>
          </a:p>
        </p:txBody>
      </p:sp>
    </p:spTree>
    <p:extLst>
      <p:ext uri="{BB962C8B-B14F-4D97-AF65-F5344CB8AC3E}">
        <p14:creationId xmlns:p14="http://schemas.microsoft.com/office/powerpoint/2010/main" val="41087756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006103A0-8832-5CC1-B4F1-21340C1B07EF}"/>
              </a:ext>
            </a:extLst>
          </p:cNvPr>
          <p:cNvSpPr/>
          <p:nvPr userDrawn="1"/>
        </p:nvSpPr>
        <p:spPr>
          <a:xfrm>
            <a:off x="0" y="3088257"/>
            <a:ext cx="12172692" cy="2674188"/>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62A844"/>
          </a:solidFill>
          <a:ln w="30808" cap="flat">
            <a:noFill/>
            <a:prstDash val="solid"/>
            <a:miter/>
          </a:ln>
        </p:spPr>
        <p:txBody>
          <a:bodyPr rtlCol="0" anchor="ctr"/>
          <a:lstStyle/>
          <a:p>
            <a:endParaRPr lang="en-US" sz="2069"/>
          </a:p>
        </p:txBody>
      </p:sp>
      <p:pic>
        <p:nvPicPr>
          <p:cNvPr id="4" name="Graphic 3">
            <a:extLst>
              <a:ext uri="{FF2B5EF4-FFF2-40B4-BE49-F238E27FC236}">
                <a16:creationId xmlns:a16="http://schemas.microsoft.com/office/drawing/2014/main" id="{8E1EADED-0571-888E-FC41-7133127AB892}"/>
              </a:ext>
            </a:extLst>
          </p:cNvPr>
          <p:cNvPicPr>
            <a:picLocks noChangeAspect="1"/>
          </p:cNvPicPr>
          <p:nvPr userDrawn="1"/>
        </p:nvPicPr>
        <p:blipFill>
          <a:blip>
            <a:extLst>
              <a:ext uri="{96DAC541-7B7A-43D3-8B79-37D633B846F1}">
                <asvg:svgBlip xmlns:asvg="http://schemas.microsoft.com/office/drawing/2016/SVG/main" r:embed="rId2"/>
              </a:ext>
            </a:extLst>
          </a:blip>
          <a:srcRect l="31584" t="41294" r="39868" b="40576"/>
          <a:stretch/>
        </p:blipFill>
        <p:spPr>
          <a:xfrm>
            <a:off x="8574657" y="3092939"/>
            <a:ext cx="3617343" cy="3252603"/>
          </a:xfrm>
          <a:prstGeom prst="rect">
            <a:avLst/>
          </a:prstGeom>
        </p:spPr>
      </p:pic>
      <p:sp>
        <p:nvSpPr>
          <p:cNvPr id="5" name="Freeform 4">
            <a:extLst>
              <a:ext uri="{FF2B5EF4-FFF2-40B4-BE49-F238E27FC236}">
                <a16:creationId xmlns:a16="http://schemas.microsoft.com/office/drawing/2014/main" id="{C6B12E2C-E37F-14EA-2BED-760F4F5392C3}"/>
              </a:ext>
            </a:extLst>
          </p:cNvPr>
          <p:cNvSpPr/>
          <p:nvPr userDrawn="1"/>
        </p:nvSpPr>
        <p:spPr>
          <a:xfrm>
            <a:off x="8022566" y="5585903"/>
            <a:ext cx="4138530" cy="756631"/>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0289AE"/>
          </a:solidFill>
          <a:ln w="30808" cap="flat">
            <a:noFill/>
            <a:prstDash val="solid"/>
            <a:miter/>
          </a:ln>
        </p:spPr>
        <p:txBody>
          <a:bodyPr rtlCol="0" anchor="ctr"/>
          <a:lstStyle/>
          <a:p>
            <a:endParaRPr lang="en-US" sz="2069"/>
          </a:p>
        </p:txBody>
      </p:sp>
      <p:sp>
        <p:nvSpPr>
          <p:cNvPr id="6" name="Text Placeholder 23">
            <a:extLst>
              <a:ext uri="{FF2B5EF4-FFF2-40B4-BE49-F238E27FC236}">
                <a16:creationId xmlns:a16="http://schemas.microsoft.com/office/drawing/2014/main" id="{D84B41E7-EBFA-EF8D-1831-D318823D5037}"/>
              </a:ext>
            </a:extLst>
          </p:cNvPr>
          <p:cNvSpPr>
            <a:spLocks noGrp="1"/>
          </p:cNvSpPr>
          <p:nvPr>
            <p:ph type="body" sz="quarter" idx="45" hasCustomPrompt="1"/>
          </p:nvPr>
        </p:nvSpPr>
        <p:spPr>
          <a:xfrm>
            <a:off x="8345333" y="5611394"/>
            <a:ext cx="3195486" cy="731140"/>
          </a:xfrm>
          <a:prstGeom prst="rect">
            <a:avLst/>
          </a:prstGeom>
        </p:spPr>
        <p:txBody>
          <a:bodyPr anchor="ctr">
            <a:normAutofit/>
          </a:bodyPr>
          <a:lstStyle>
            <a:lvl1pPr marL="0" indent="0" algn="r">
              <a:buNone/>
              <a:defRPr sz="3000" b="1" baseline="0">
                <a:solidFill>
                  <a:schemeClr val="bg1"/>
                </a:solidFill>
                <a:latin typeface="+mn-lt"/>
              </a:defRPr>
            </a:lvl1pPr>
          </a:lstStyle>
          <a:p>
            <a:pPr lvl="0"/>
            <a:r>
              <a:rPr lang="en-US" dirty="0"/>
              <a:t>www.ecosmart.eu</a:t>
            </a:r>
          </a:p>
        </p:txBody>
      </p:sp>
      <p:sp>
        <p:nvSpPr>
          <p:cNvPr id="32" name="Text Placeholder 23">
            <a:extLst>
              <a:ext uri="{FF2B5EF4-FFF2-40B4-BE49-F238E27FC236}">
                <a16:creationId xmlns:a16="http://schemas.microsoft.com/office/drawing/2014/main" id="{E1B388D9-79A8-4F4E-A699-E4B798FB46A7}"/>
              </a:ext>
            </a:extLst>
          </p:cNvPr>
          <p:cNvSpPr>
            <a:spLocks noGrp="1"/>
          </p:cNvSpPr>
          <p:nvPr>
            <p:ph type="body" sz="quarter" idx="19" hasCustomPrompt="1"/>
          </p:nvPr>
        </p:nvSpPr>
        <p:spPr>
          <a:xfrm>
            <a:off x="709073" y="4411104"/>
            <a:ext cx="3195486" cy="731140"/>
          </a:xfrm>
          <a:prstGeom prst="rect">
            <a:avLst/>
          </a:prstGeom>
        </p:spPr>
        <p:txBody>
          <a:bodyPr anchor="ctr">
            <a:normAutofit/>
          </a:bodyPr>
          <a:lstStyle>
            <a:lvl1pPr marL="0" indent="0" algn="l">
              <a:buNone/>
              <a:defRPr sz="2800" baseline="0">
                <a:solidFill>
                  <a:schemeClr val="bg1"/>
                </a:solidFill>
                <a:latin typeface="+mn-lt"/>
              </a:defRPr>
            </a:lvl1pPr>
          </a:lstStyle>
          <a:p>
            <a:pPr lvl="0"/>
            <a:r>
              <a:rPr lang="en-US" dirty="0"/>
              <a:t>Any Questions?</a:t>
            </a:r>
          </a:p>
        </p:txBody>
      </p:sp>
      <p:sp>
        <p:nvSpPr>
          <p:cNvPr id="33" name="Text Placeholder 23">
            <a:extLst>
              <a:ext uri="{FF2B5EF4-FFF2-40B4-BE49-F238E27FC236}">
                <a16:creationId xmlns:a16="http://schemas.microsoft.com/office/drawing/2014/main" id="{A262A524-87DB-9447-BD5C-C79347DB3C1A}"/>
              </a:ext>
            </a:extLst>
          </p:cNvPr>
          <p:cNvSpPr>
            <a:spLocks noGrp="1"/>
          </p:cNvSpPr>
          <p:nvPr>
            <p:ph type="body" sz="quarter" idx="20" hasCustomPrompt="1"/>
          </p:nvPr>
        </p:nvSpPr>
        <p:spPr>
          <a:xfrm>
            <a:off x="709073" y="3601528"/>
            <a:ext cx="3195485" cy="837258"/>
          </a:xfrm>
          <a:prstGeom prst="rect">
            <a:avLst/>
          </a:prstGeom>
        </p:spPr>
        <p:txBody>
          <a:bodyPr anchor="ctr">
            <a:normAutofit/>
          </a:bodyPr>
          <a:lstStyle>
            <a:lvl1pPr marL="0" indent="0" algn="l">
              <a:buNone/>
              <a:defRPr sz="5000" b="1" baseline="0">
                <a:solidFill>
                  <a:schemeClr val="bg1"/>
                </a:solidFill>
                <a:latin typeface="+mn-lt"/>
              </a:defRPr>
            </a:lvl1pPr>
          </a:lstStyle>
          <a:p>
            <a:pPr lvl="0"/>
            <a:r>
              <a:rPr lang="en-US" dirty="0"/>
              <a:t>Thank You</a:t>
            </a:r>
          </a:p>
        </p:txBody>
      </p:sp>
      <p:pic>
        <p:nvPicPr>
          <p:cNvPr id="9" name="Picture 8">
            <a:extLst>
              <a:ext uri="{FF2B5EF4-FFF2-40B4-BE49-F238E27FC236}">
                <a16:creationId xmlns:a16="http://schemas.microsoft.com/office/drawing/2014/main" id="{0A23670E-0681-2401-026C-C1270EA889DF}"/>
              </a:ext>
            </a:extLst>
          </p:cNvPr>
          <p:cNvPicPr>
            <a:picLocks noChangeAspect="1"/>
          </p:cNvPicPr>
          <p:nvPr userDrawn="1"/>
        </p:nvPicPr>
        <p:blipFill>
          <a:blip r:embed="rId3"/>
          <a:stretch>
            <a:fillRect/>
          </a:stretch>
        </p:blipFill>
        <p:spPr>
          <a:xfrm>
            <a:off x="464066" y="509686"/>
            <a:ext cx="4125188" cy="2499202"/>
          </a:xfrm>
          <a:prstGeom prst="rect">
            <a:avLst/>
          </a:prstGeom>
        </p:spPr>
      </p:pic>
      <p:pic>
        <p:nvPicPr>
          <p:cNvPr id="2" name="Picture 1">
            <a:extLst>
              <a:ext uri="{FF2B5EF4-FFF2-40B4-BE49-F238E27FC236}">
                <a16:creationId xmlns:a16="http://schemas.microsoft.com/office/drawing/2014/main" id="{88724AB5-D9AD-21D0-4E94-4399FD968002}"/>
              </a:ext>
            </a:extLst>
          </p:cNvPr>
          <p:cNvPicPr>
            <a:picLocks noChangeAspect="1"/>
          </p:cNvPicPr>
          <p:nvPr userDrawn="1"/>
        </p:nvPicPr>
        <p:blipFill>
          <a:blip r:embed="rId4"/>
          <a:stretch>
            <a:fillRect/>
          </a:stretch>
        </p:blipFill>
        <p:spPr>
          <a:xfrm>
            <a:off x="637636" y="5993335"/>
            <a:ext cx="6024421" cy="606937"/>
          </a:xfrm>
          <a:prstGeom prst="rect">
            <a:avLst/>
          </a:prstGeom>
        </p:spPr>
      </p:pic>
    </p:spTree>
    <p:extLst>
      <p:ext uri="{BB962C8B-B14F-4D97-AF65-F5344CB8AC3E}">
        <p14:creationId xmlns:p14="http://schemas.microsoft.com/office/powerpoint/2010/main" val="30970682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4797FF0D-DACD-E343-AAC4-7335CAE89C12}"/>
              </a:ext>
            </a:extLst>
          </p:cNvPr>
          <p:cNvCxnSpPr>
            <a:cxnSpLocks/>
          </p:cNvCxnSpPr>
          <p:nvPr userDrawn="1"/>
        </p:nvCxnSpPr>
        <p:spPr>
          <a:xfrm flipH="1">
            <a:off x="11791088" y="6608548"/>
            <a:ext cx="224149" cy="0"/>
          </a:xfrm>
          <a:prstGeom prst="line">
            <a:avLst/>
          </a:prstGeom>
          <a:noFill/>
          <a:ln w="9525" cap="flat">
            <a:solidFill>
              <a:srgbClr val="0289AE"/>
            </a:solidFill>
            <a:prstDash val="solid"/>
            <a:miter lim="400000"/>
          </a:ln>
          <a:effectLst/>
          <a:sp3d/>
        </p:spPr>
        <p:style>
          <a:lnRef idx="0">
            <a:scrgbClr r="0" g="0" b="0"/>
          </a:lnRef>
          <a:fillRef idx="0">
            <a:scrgbClr r="0" g="0" b="0"/>
          </a:fillRef>
          <a:effectRef idx="0">
            <a:scrgbClr r="0" g="0" b="0"/>
          </a:effectRef>
          <a:fontRef idx="none"/>
        </p:style>
      </p:cxnSp>
      <p:pic>
        <p:nvPicPr>
          <p:cNvPr id="3" name="Picture 2">
            <a:extLst>
              <a:ext uri="{FF2B5EF4-FFF2-40B4-BE49-F238E27FC236}">
                <a16:creationId xmlns:a16="http://schemas.microsoft.com/office/drawing/2014/main" id="{15154F4B-6C80-63B3-1DBF-7974951C2436}"/>
              </a:ext>
            </a:extLst>
          </p:cNvPr>
          <p:cNvPicPr>
            <a:picLocks noChangeAspect="1"/>
          </p:cNvPicPr>
          <p:nvPr userDrawn="1"/>
        </p:nvPicPr>
        <p:blipFill>
          <a:blip r:embed="rId16"/>
          <a:srcRect l="6057" t="73356" r="7135" b="13558"/>
          <a:stretch/>
        </p:blipFill>
        <p:spPr>
          <a:xfrm rot="16200000">
            <a:off x="11007941" y="5562287"/>
            <a:ext cx="1811310" cy="165417"/>
          </a:xfrm>
          <a:prstGeom prst="rect">
            <a:avLst/>
          </a:prstGeom>
        </p:spPr>
      </p:pic>
    </p:spTree>
    <p:extLst>
      <p:ext uri="{BB962C8B-B14F-4D97-AF65-F5344CB8AC3E}">
        <p14:creationId xmlns:p14="http://schemas.microsoft.com/office/powerpoint/2010/main" val="580465908"/>
      </p:ext>
    </p:extLst>
  </p:cSld>
  <p:clrMap bg1="lt1" tx1="dk1" bg2="lt2" tx2="dk2" accent1="accent1" accent2="accent2" accent3="accent3" accent4="accent4" accent5="accent5" accent6="accent6" hlink="hlink" folHlink="folHlink"/>
  <p:sldLayoutIdLst>
    <p:sldLayoutId id="2147483867" r:id="rId1"/>
    <p:sldLayoutId id="2147483868" r:id="rId2"/>
    <p:sldLayoutId id="2147483829" r:id="rId3"/>
    <p:sldLayoutId id="2147483842" r:id="rId4"/>
    <p:sldLayoutId id="2147483840" r:id="rId5"/>
    <p:sldLayoutId id="2147483880" r:id="rId6"/>
    <p:sldLayoutId id="2147483877" r:id="rId7"/>
    <p:sldLayoutId id="2147483841" r:id="rId8"/>
    <p:sldLayoutId id="2147483879" r:id="rId9"/>
    <p:sldLayoutId id="2147483878" r:id="rId10"/>
    <p:sldLayoutId id="2147483861" r:id="rId11"/>
    <p:sldLayoutId id="2147483833" r:id="rId12"/>
    <p:sldLayoutId id="2147483847" r:id="rId13"/>
    <p:sldLayoutId id="2147483853"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9.sv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ecosmartproject.eu/competence-framework/" TargetMode="Externa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hyperlink" Target="https://www.mdpi.com/2079-8954/13/6/415" TargetMode="Externa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slideLayout" Target="../slideLayouts/slideLayout9.xml"/><Relationship Id="rId4" Type="http://schemas.openxmlformats.org/officeDocument/2006/relationships/image" Target="../media/image15.svg"/></Relationships>
</file>

<file path=ppt/slides/_rels/slide11.xml.rels><?xml version="1.0" encoding="UTF-8" standalone="yes"?>
<Relationships xmlns="http://schemas.openxmlformats.org/package/2006/relationships"><Relationship Id="rId3" Type="http://schemas.openxmlformats.org/officeDocument/2006/relationships/hyperlink" Target="https://environment.ec.europa.eu/topics/circular-economy-topics/green-claims_en" TargetMode="External"/><Relationship Id="rId7" Type="http://schemas.openxmlformats.org/officeDocument/2006/relationships/image" Target="../media/image17.png"/><Relationship Id="rId2" Type="http://schemas.openxmlformats.org/officeDocument/2006/relationships/hyperlink" Target="https://commission.europa.eu/strategy-and-policy/priorities-2019-2024/european-green-deal_en" TargetMode="External"/><Relationship Id="rId1" Type="http://schemas.openxmlformats.org/officeDocument/2006/relationships/slideLayout" Target="../slideLayouts/slideLayout13.xml"/><Relationship Id="rId6" Type="http://schemas.openxmlformats.org/officeDocument/2006/relationships/image" Target="../media/image16.jpg"/><Relationship Id="rId5" Type="http://schemas.openxmlformats.org/officeDocument/2006/relationships/hyperlink" Target="https://transition-pathways.europa.eu/retail/policy/2030-digital-compass-european-way-digital-decade" TargetMode="External"/><Relationship Id="rId4" Type="http://schemas.openxmlformats.org/officeDocument/2006/relationships/hyperlink" Target="https://finance.ec.europa.eu/capital-markets-union-and-financial-markets/company-reporting-and-auditing/company-reporting/corporate-sustainability-reporting_en"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news.booking.com/download/31767dc7-3d6a-4108-9900-ab5d11e0a808/booking.com-sustainable-travel-report2023.pdf" TargetMode="External"/><Relationship Id="rId2" Type="http://schemas.openxmlformats.org/officeDocument/2006/relationships/hyperlink" Target="https://ec.europa.eu/eurostat/web/interactive-%20publications/digitalisation-2025?" TargetMode="External"/><Relationship Id="rId1" Type="http://schemas.openxmlformats.org/officeDocument/2006/relationships/slideLayout" Target="../slideLayouts/slideLayout10.xml"/><Relationship Id="rId4" Type="http://schemas.openxmlformats.org/officeDocument/2006/relationships/hyperlink" Target="https://skift.com/2025/11/07/ai-scales-smaller-plates-how-hotels-are-fighting-food-waste-and-emissions/" TargetMode="Externa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19.jp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9.xml"/><Relationship Id="rId1" Type="http://schemas.openxmlformats.org/officeDocument/2006/relationships/video" Target="https://www.youtube.com/embed/Fs8TLiF0k68?feature=oembed" TargetMode="External"/><Relationship Id="rId5" Type="http://schemas.openxmlformats.org/officeDocument/2006/relationships/hyperlink" Target="https://www.youtube.com/watch?v=Fs8TLiF0k68" TargetMode="External"/><Relationship Id="rId4" Type="http://schemas.openxmlformats.org/officeDocument/2006/relationships/image" Target="../media/image20.jpeg"/></Relationships>
</file>

<file path=ppt/slides/_rels/slide1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hyperlink" Target="https://ecosmartproject.eu/competence-framework/" TargetMode="Externa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hyperlink" Target="https://www.bakercommunications.com/leadership-solutions.htm" TargetMode="External"/><Relationship Id="rId2" Type="http://schemas.openxmlformats.org/officeDocument/2006/relationships/image" Target="../media/image22.jp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hyperlink" Target="https://www.bakercommunications.com/leadership-solutions.htm" TargetMode="External"/><Relationship Id="rId2" Type="http://schemas.openxmlformats.org/officeDocument/2006/relationships/image" Target="../media/image22.jp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hyperlink" Target="https://www.bakercommunications.com/leadership-solutions.htm" TargetMode="External"/><Relationship Id="rId2" Type="http://schemas.openxmlformats.org/officeDocument/2006/relationships/image" Target="../media/image22.jp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hyperlink" Target="https://www.bakercommunications.com/leadership-solutions.htm" TargetMode="External"/><Relationship Id="rId2" Type="http://schemas.openxmlformats.org/officeDocument/2006/relationships/image" Target="../media/image22.jp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hyperlink" Target="https://www.bakercommunications.com/leadership-solutions.htm" TargetMode="External"/><Relationship Id="rId2" Type="http://schemas.openxmlformats.org/officeDocument/2006/relationships/image" Target="../media/image22.jp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hyperlink" Target="https://www.bakercommunications.com/leadership-solutions.htm" TargetMode="External"/><Relationship Id="rId2" Type="http://schemas.openxmlformats.org/officeDocument/2006/relationships/image" Target="../media/image22.jp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hyperlink" Target="https://www.bakercommunications.com/leadership-solutions.htm" TargetMode="External"/><Relationship Id="rId2" Type="http://schemas.openxmlformats.org/officeDocument/2006/relationships/image" Target="../media/image22.jpg"/><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9.svg"/><Relationship Id="rId7" Type="http://schemas.openxmlformats.org/officeDocument/2006/relationships/diagramColors" Target="../diagrams/colors1.xml"/><Relationship Id="rId2" Type="http://schemas.openxmlformats.org/officeDocument/2006/relationships/image" Target="../media/image23.jpg"/><Relationship Id="rId1" Type="http://schemas.openxmlformats.org/officeDocument/2006/relationships/slideLayout" Target="../slideLayouts/slideLayout8.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hyperlink" Target="https://papers.ssrn.com/sol3/papers.cfm?abstract_id=5035626" TargetMode="Externa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9.svg"/><Relationship Id="rId1" Type="http://schemas.openxmlformats.org/officeDocument/2006/relationships/slideLayout" Target="../slideLayouts/slideLayout5.xml"/><Relationship Id="rId4" Type="http://schemas.openxmlformats.org/officeDocument/2006/relationships/hyperlink" Target="https://www.ucf.edu/online/hospitality/news/what-does-hospitality-mean-to-you-and-how-can-you-tell-if-its-the-right-career-choice/" TargetMode="External"/></Relationships>
</file>

<file path=ppt/slides/_rels/slide46.xml.rels><?xml version="1.0" encoding="UTF-8" standalone="yes"?>
<Relationships xmlns="http://schemas.openxmlformats.org/package/2006/relationships"><Relationship Id="rId3" Type="http://schemas.openxmlformats.org/officeDocument/2006/relationships/hyperlink" Target="https://change-management-institute.com/" TargetMode="External"/><Relationship Id="rId2" Type="http://schemas.openxmlformats.org/officeDocument/2006/relationships/slideLayout" Target="../slideLayouts/slideLayout9.xml"/><Relationship Id="rId1" Type="http://schemas.openxmlformats.org/officeDocument/2006/relationships/video" Target="https://www.youtube.com/embed/l4joSWRULzw?feature=oembed" TargetMode="External"/><Relationship Id="rId6" Type="http://schemas.openxmlformats.org/officeDocument/2006/relationships/hyperlink" Target="https://www.youtube.com/watch?v=l4joSWRULzw" TargetMode="External"/><Relationship Id="rId5" Type="http://schemas.openxmlformats.org/officeDocument/2006/relationships/image" Target="../media/image27.jpeg"/><Relationship Id="rId4" Type="http://schemas.openxmlformats.org/officeDocument/2006/relationships/image" Target="../media/image6.png"/></Relationships>
</file>

<file path=ppt/slides/_rels/slide47.xml.rels><?xml version="1.0" encoding="UTF-8" standalone="yes"?>
<Relationships xmlns="http://schemas.openxmlformats.org/package/2006/relationships"><Relationship Id="rId2" Type="http://schemas.openxmlformats.org/officeDocument/2006/relationships/image" Target="../media/image28.svg"/><Relationship Id="rId1" Type="http://schemas.openxmlformats.org/officeDocument/2006/relationships/slideLayout" Target="../slideLayouts/slideLayout9.xml"/></Relationships>
</file>

<file path=ppt/slides/_rels/slide48.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0.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5.jpg"/><Relationship Id="rId1" Type="http://schemas.openxmlformats.org/officeDocument/2006/relationships/slideLayout" Target="../slideLayouts/slideLayout13.xml"/><Relationship Id="rId4" Type="http://schemas.openxmlformats.org/officeDocument/2006/relationships/image" Target="../media/image30.svg"/></Relationships>
</file>

<file path=ppt/slides/_rels/slide51.xml.rels><?xml version="1.0" encoding="UTF-8" standalone="yes"?>
<Relationships xmlns="http://schemas.openxmlformats.org/package/2006/relationships"><Relationship Id="rId2" Type="http://schemas.openxmlformats.org/officeDocument/2006/relationships/image" Target="../media/image31.svg"/><Relationship Id="rId1" Type="http://schemas.openxmlformats.org/officeDocument/2006/relationships/slideLayout" Target="../slideLayouts/slideLayout9.xml"/></Relationships>
</file>

<file path=ppt/slides/_rels/slide52.xml.rels><?xml version="1.0" encoding="UTF-8" standalone="yes"?>
<Relationships xmlns="http://schemas.openxmlformats.org/package/2006/relationships"><Relationship Id="rId2" Type="http://schemas.openxmlformats.org/officeDocument/2006/relationships/image" Target="../media/image32.svg"/><Relationship Id="rId1" Type="http://schemas.openxmlformats.org/officeDocument/2006/relationships/slideLayout" Target="../slideLayouts/slideLayout9.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62.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34.jpg"/><Relationship Id="rId1" Type="http://schemas.openxmlformats.org/officeDocument/2006/relationships/slideLayout" Target="../slideLayouts/slideLayout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35.svg"/><Relationship Id="rId1" Type="http://schemas.openxmlformats.org/officeDocument/2006/relationships/slideLayout" Target="../slideLayouts/slideLayout9.xml"/><Relationship Id="rId5" Type="http://schemas.openxmlformats.org/officeDocument/2006/relationships/image" Target="../media/image38.svg"/><Relationship Id="rId4" Type="http://schemas.openxmlformats.org/officeDocument/2006/relationships/image" Target="../media/image37.svg"/></Relationships>
</file>

<file path=ppt/slides/_rels/slide66.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39.svg"/><Relationship Id="rId2" Type="http://schemas.openxmlformats.org/officeDocument/2006/relationships/diagramData" Target="../diagrams/data3.xml"/><Relationship Id="rId1" Type="http://schemas.openxmlformats.org/officeDocument/2006/relationships/slideLayout" Target="../slideLayouts/slideLayout9.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68.xml.rels><?xml version="1.0" encoding="UTF-8" standalone="yes"?>
<Relationships xmlns="http://schemas.openxmlformats.org/package/2006/relationships"><Relationship Id="rId3" Type="http://schemas.openxmlformats.org/officeDocument/2006/relationships/hyperlink" Target="https://www.forbes.com/sites/adigaskell/2017/06/22/new-study-finds-that-collaboration-drives-workplace-performance/?sh=5262c7943d02" TargetMode="External"/><Relationship Id="rId2" Type="http://schemas.openxmlformats.org/officeDocument/2006/relationships/image" Target="../media/image40.jpg"/><Relationship Id="rId1" Type="http://schemas.openxmlformats.org/officeDocument/2006/relationships/slideLayout" Target="../slideLayouts/slideLayout8.xml"/><Relationship Id="rId4" Type="http://schemas.openxmlformats.org/officeDocument/2006/relationships/image" Target="../media/image9.svg"/></Relationships>
</file>

<file path=ppt/slides/_rels/slide69.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image" Target="../media/image41.svg"/><Relationship Id="rId1" Type="http://schemas.openxmlformats.org/officeDocument/2006/relationships/slideLayout" Target="../slideLayouts/slideLayout10.xml"/><Relationship Id="rId5" Type="http://schemas.openxmlformats.org/officeDocument/2006/relationships/image" Target="../media/image44.svg"/><Relationship Id="rId4" Type="http://schemas.openxmlformats.org/officeDocument/2006/relationships/image" Target="../media/image43.svg"/></Relationships>
</file>

<file path=ppt/slides/_rels/slide7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slideLayout" Target="../slideLayouts/slideLayout10.xml"/><Relationship Id="rId1" Type="http://schemas.openxmlformats.org/officeDocument/2006/relationships/video" Target="https://www.youtube.com/embed/qpnNsSyDw-g?feature=oembed" TargetMode="External"/><Relationship Id="rId5" Type="http://schemas.openxmlformats.org/officeDocument/2006/relationships/image" Target="../media/image46.jpeg"/><Relationship Id="rId4" Type="http://schemas.openxmlformats.org/officeDocument/2006/relationships/hyperlink" Target="https://www.youtube.com/watch?v=qpnNsSyDw-g" TargetMode="External"/></Relationships>
</file>

<file path=ppt/slides/_rels/slide7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slideLayout" Target="../slideLayouts/slideLayout10.xml"/><Relationship Id="rId1" Type="http://schemas.openxmlformats.org/officeDocument/2006/relationships/video" Target="https://www.youtube.com/embed/zEs1af0VpP8?feature=oembed" TargetMode="External"/><Relationship Id="rId5" Type="http://schemas.openxmlformats.org/officeDocument/2006/relationships/image" Target="../media/image47.jpeg"/><Relationship Id="rId4" Type="http://schemas.openxmlformats.org/officeDocument/2006/relationships/hyperlink" Target="https://www.youtube.com/watch?v=zEs1af0VpP8" TargetMode="External"/></Relationships>
</file>

<file path=ppt/slides/_rels/slide72.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9.xml"/></Relationships>
</file>

<file path=ppt/slides/_rels/slide73.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8.xml"/></Relationships>
</file>

<file path=ppt/slides/_rels/slide7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50.jpg"/><Relationship Id="rId1" Type="http://schemas.openxmlformats.org/officeDocument/2006/relationships/slideLayout" Target="../slideLayouts/slideLayout8.xml"/></Relationships>
</file>

<file path=ppt/slides/_rels/slide7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51.jpg"/><Relationship Id="rId1" Type="http://schemas.openxmlformats.org/officeDocument/2006/relationships/slideLayout" Target="../slideLayouts/slideLayout8.xml"/></Relationships>
</file>

<file path=ppt/slides/_rels/slide76.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8.xml"/></Relationships>
</file>

<file path=ppt/slides/_rels/slide77.xml.rels><?xml version="1.0" encoding="UTF-8" standalone="yes"?>
<Relationships xmlns="http://schemas.openxmlformats.org/package/2006/relationships"><Relationship Id="rId3" Type="http://schemas.openxmlformats.org/officeDocument/2006/relationships/image" Target="../media/image54.svg"/><Relationship Id="rId2" Type="http://schemas.openxmlformats.org/officeDocument/2006/relationships/image" Target="../media/image53.svg"/><Relationship Id="rId1" Type="http://schemas.openxmlformats.org/officeDocument/2006/relationships/slideLayout" Target="../slideLayouts/slideLayout2.xml"/><Relationship Id="rId6" Type="http://schemas.openxmlformats.org/officeDocument/2006/relationships/image" Target="../media/image57.svg"/><Relationship Id="rId5" Type="http://schemas.openxmlformats.org/officeDocument/2006/relationships/image" Target="../media/image56.svg"/><Relationship Id="rId4" Type="http://schemas.openxmlformats.org/officeDocument/2006/relationships/image" Target="../media/image55.svg"/></Relationships>
</file>

<file path=ppt/slides/_rels/slide78.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C7A02EA4-4CBF-804E-84A7-7223E815E249}"/>
              </a:ext>
            </a:extLst>
          </p:cNvPr>
          <p:cNvSpPr>
            <a:spLocks noGrp="1"/>
          </p:cNvSpPr>
          <p:nvPr>
            <p:ph type="body" sz="quarter" idx="16"/>
          </p:nvPr>
        </p:nvSpPr>
        <p:spPr>
          <a:xfrm>
            <a:off x="731162" y="4302408"/>
            <a:ext cx="4404255" cy="1008397"/>
          </a:xfrm>
          <a:prstGeom prst="rect">
            <a:avLst/>
          </a:prstGeom>
        </p:spPr>
        <p:txBody>
          <a:bodyPr/>
          <a:lstStyle/>
          <a:p>
            <a:r>
              <a:rPr lang="de-DE" sz="3600" b="0" dirty="0"/>
              <a:t>Führung im grünen und digitalen Wandel</a:t>
            </a:r>
          </a:p>
        </p:txBody>
      </p:sp>
      <p:sp>
        <p:nvSpPr>
          <p:cNvPr id="9" name="Text Placeholder 8">
            <a:extLst>
              <a:ext uri="{FF2B5EF4-FFF2-40B4-BE49-F238E27FC236}">
                <a16:creationId xmlns:a16="http://schemas.microsoft.com/office/drawing/2014/main" id="{89177E28-4F22-7E40-AB64-D1BAC04F32A8}"/>
              </a:ext>
            </a:extLst>
          </p:cNvPr>
          <p:cNvSpPr>
            <a:spLocks noGrp="1"/>
          </p:cNvSpPr>
          <p:nvPr>
            <p:ph type="body" sz="quarter" idx="19"/>
          </p:nvPr>
        </p:nvSpPr>
        <p:spPr>
          <a:xfrm>
            <a:off x="721528" y="3508096"/>
            <a:ext cx="3942836" cy="533188"/>
          </a:xfrm>
          <a:prstGeom prst="rect">
            <a:avLst/>
          </a:prstGeom>
        </p:spPr>
        <p:txBody>
          <a:bodyPr/>
          <a:lstStyle/>
          <a:p>
            <a:r>
              <a:rPr lang="de-DE" b="1"/>
              <a:t>Cluster 3: Modul 1</a:t>
            </a:r>
          </a:p>
        </p:txBody>
      </p:sp>
      <p:sp>
        <p:nvSpPr>
          <p:cNvPr id="3" name="Text Placeholder 2">
            <a:extLst>
              <a:ext uri="{FF2B5EF4-FFF2-40B4-BE49-F238E27FC236}">
                <a16:creationId xmlns:a16="http://schemas.microsoft.com/office/drawing/2014/main" id="{65B15D0B-CBC7-E04A-B025-FE49C1E6B0D5}"/>
              </a:ext>
            </a:extLst>
          </p:cNvPr>
          <p:cNvSpPr>
            <a:spLocks noGrp="1"/>
          </p:cNvSpPr>
          <p:nvPr>
            <p:ph type="body" sz="quarter" idx="45"/>
          </p:nvPr>
        </p:nvSpPr>
        <p:spPr>
          <a:xfrm>
            <a:off x="8523147" y="5612563"/>
            <a:ext cx="3195486" cy="731140"/>
          </a:xfrm>
        </p:spPr>
        <p:txBody>
          <a:bodyPr>
            <a:normAutofit fontScale="92500" lnSpcReduction="20000"/>
          </a:bodyPr>
          <a:lstStyle/>
          <a:p>
            <a:r>
              <a:rPr lang="en-US" b="0" dirty="0"/>
              <a:t>www. </a:t>
            </a:r>
            <a:r>
              <a:rPr lang="en-US" dirty="0"/>
              <a:t>ecosmartproject</a:t>
            </a:r>
            <a:r>
              <a:rPr lang="en-US" b="0" dirty="0"/>
              <a:t>.eu</a:t>
            </a:r>
          </a:p>
        </p:txBody>
      </p:sp>
      <p:pic>
        <p:nvPicPr>
          <p:cNvPr id="2" name="Picture Placeholder 17">
            <a:extLst>
              <a:ext uri="{FF2B5EF4-FFF2-40B4-BE49-F238E27FC236}">
                <a16:creationId xmlns:a16="http://schemas.microsoft.com/office/drawing/2014/main" id="{0AA1119C-B498-9CA1-D16B-9B346C75B99D}"/>
              </a:ext>
            </a:extLst>
          </p:cNvPr>
          <p:cNvPicPr>
            <a:picLocks noGrp="1" noChangeAspect="1"/>
          </p:cNvPicPr>
          <p:nvPr>
            <p:ph type="pic" sz="quarter" idx="44"/>
          </p:nvPr>
        </p:nvPicPr>
        <p:blipFill rotWithShape="1">
          <a:blip r:embed="rId3"/>
          <a:srcRect l="4941" r="4941"/>
          <a:stretch/>
        </p:blipFill>
        <p:spPr/>
      </p:pic>
      <p:pic>
        <p:nvPicPr>
          <p:cNvPr id="5" name="Graphic 4">
            <a:extLst>
              <a:ext uri="{FF2B5EF4-FFF2-40B4-BE49-F238E27FC236}">
                <a16:creationId xmlns:a16="http://schemas.microsoft.com/office/drawing/2014/main" id="{138336A8-A55D-C2D8-005C-E043A526811F}"/>
              </a:ext>
            </a:extLst>
          </p:cNvPr>
          <p:cNvPicPr>
            <a:picLocks noChangeAspect="1"/>
          </p:cNvPicPr>
          <p:nvPr/>
        </p:nvPicPr>
        <p:blipFill>
          <a:blip>
            <a:extLst>
              <a:ext uri="{96DAC541-7B7A-43D3-8B79-37D633B846F1}">
                <asvg:svgBlip xmlns:asvg="http://schemas.microsoft.com/office/drawing/2016/SVG/main" r:embed="rId4"/>
              </a:ext>
            </a:extLst>
          </a:blip>
          <a:srcRect l="49952" t="41010" r="28995" b="44546"/>
          <a:stretch/>
        </p:blipFill>
        <p:spPr>
          <a:xfrm>
            <a:off x="8077318" y="-1735822"/>
            <a:ext cx="5325749" cy="5173579"/>
          </a:xfrm>
          <a:prstGeom prst="rect">
            <a:avLst/>
          </a:prstGeom>
        </p:spPr>
      </p:pic>
    </p:spTree>
    <p:extLst>
      <p:ext uri="{BB962C8B-B14F-4D97-AF65-F5344CB8AC3E}">
        <p14:creationId xmlns:p14="http://schemas.microsoft.com/office/powerpoint/2010/main" val="22882396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C4E048F0-9773-C54B-A71E-3C9CFEB59C8E}"/>
              </a:ext>
            </a:extLst>
          </p:cNvPr>
          <p:cNvSpPr>
            <a:spLocks noGrp="1"/>
          </p:cNvSpPr>
          <p:nvPr>
            <p:ph type="body" sz="quarter" idx="14"/>
          </p:nvPr>
        </p:nvSpPr>
        <p:spPr>
          <a:xfrm>
            <a:off x="465003" y="3244066"/>
            <a:ext cx="11260272" cy="689519"/>
          </a:xfrm>
        </p:spPr>
        <p:txBody>
          <a:bodyPr/>
          <a:lstStyle/>
          <a:p>
            <a:r>
              <a:rPr lang="de-DE"/>
              <a:t>Hospitality ist persönlich. Hospitality ist praktisch, schnell und menschlich. Jeden Tag heißen Sie Menschen willkommen, schaffen Komfort, lösen Probleme und halten hundert bewegliche Teile am Laufen. Die Arbeit ist praktisch. Führung muss sich genauso anfühlen.</a:t>
            </a:r>
          </a:p>
          <a:p>
            <a:r>
              <a:rPr lang="de-DE"/>
              <a:t>Grüner und digitaler Wandel ist nichts, was davon getrennt wäre. Er gehört zu einem widerstandsfähigen Hospitality-Betrieb – ob Sie ein Boutiquehotel, ein belebtes Stadtrestaurant, eine ländliche Pension, einen Ferienpark oder ein kleines Café mit Saisonkräften führen.</a:t>
            </a:r>
          </a:p>
          <a:p>
            <a:r>
              <a:rPr lang="de-DE"/>
              <a:t>Dieses Modul unterstützt Sie als Führungskraft in der Hospitality dabei:</a:t>
            </a:r>
          </a:p>
          <a:p>
            <a:r>
              <a:rPr lang="de-DE"/>
              <a:t>• Ihr Team ohne Stress durch Veränderungen zu führen</a:t>
            </a:r>
            <a:br>
              <a:rPr lang="en-GB" dirty="0"/>
            </a:br>
            <a:r>
              <a:rPr lang="de-DE"/>
              <a:t>• realistische, praktikable Verbesserungen zu wählen, die zu Ihrer Größe passen</a:t>
            </a:r>
            <a:br>
              <a:rPr lang="en-GB" dirty="0"/>
            </a:br>
            <a:r>
              <a:rPr lang="de-DE"/>
              <a:t>• Reputation und Effizienz Ihres Betriebs zu stärken</a:t>
            </a:r>
            <a:br>
              <a:rPr lang="en-GB" dirty="0"/>
            </a:br>
            <a:r>
              <a:rPr lang="de-DE"/>
              <a:t>• Gewohnheiten aufzubauen, die Abfall reduzieren, Konsistenz schaffen und die Arbeit erleichtern</a:t>
            </a:r>
          </a:p>
        </p:txBody>
      </p:sp>
      <p:sp>
        <p:nvSpPr>
          <p:cNvPr id="18" name="Text Placeholder 17">
            <a:extLst>
              <a:ext uri="{FF2B5EF4-FFF2-40B4-BE49-F238E27FC236}">
                <a16:creationId xmlns:a16="http://schemas.microsoft.com/office/drawing/2014/main" id="{CD062C7B-9BAE-0E43-A6E9-6E98B3E7EBD7}"/>
              </a:ext>
            </a:extLst>
          </p:cNvPr>
          <p:cNvSpPr>
            <a:spLocks noGrp="1"/>
          </p:cNvSpPr>
          <p:nvPr>
            <p:ph type="body" sz="quarter" idx="27"/>
          </p:nvPr>
        </p:nvSpPr>
        <p:spPr>
          <a:xfrm>
            <a:off x="548420" y="416431"/>
            <a:ext cx="8824180" cy="720752"/>
          </a:xfrm>
          <a:prstGeom prst="rect">
            <a:avLst/>
          </a:prstGeom>
        </p:spPr>
        <p:txBody>
          <a:bodyPr/>
          <a:lstStyle/>
          <a:p>
            <a:r>
              <a:rPr lang="de-DE"/>
              <a:t>Warum dieses Modul wichtig ist – für Ihren Betrieb, Ihr Team und Ihre Gäste/Kunden</a:t>
            </a:r>
            <a:endParaRPr lang="en-US" dirty="0"/>
          </a:p>
        </p:txBody>
      </p:sp>
      <p:pic>
        <p:nvPicPr>
          <p:cNvPr id="32" name="Picture 31" descr="A grey and black rectangular sign with white text&#10;&#10;AI-generated content may be incorrect.">
            <a:extLst>
              <a:ext uri="{FF2B5EF4-FFF2-40B4-BE49-F238E27FC236}">
                <a16:creationId xmlns:a16="http://schemas.microsoft.com/office/drawing/2014/main" id="{8EE56F67-34E8-7507-DD6B-CF4953AC0CAE}"/>
              </a:ext>
            </a:extLst>
          </p:cNvPr>
          <p:cNvPicPr>
            <a:picLocks noChangeAspect="1"/>
          </p:cNvPicPr>
          <p:nvPr/>
        </p:nvPicPr>
        <p:blipFill>
          <a:blip r:embed="rId3"/>
          <a:stretch>
            <a:fillRect/>
          </a:stretch>
        </p:blipFill>
        <p:spPr>
          <a:xfrm>
            <a:off x="10267947" y="5700710"/>
            <a:ext cx="1277474" cy="814390"/>
          </a:xfrm>
          <a:prstGeom prst="rect">
            <a:avLst/>
          </a:prstGeom>
        </p:spPr>
      </p:pic>
    </p:spTree>
    <p:extLst>
      <p:ext uri="{BB962C8B-B14F-4D97-AF65-F5344CB8AC3E}">
        <p14:creationId xmlns:p14="http://schemas.microsoft.com/office/powerpoint/2010/main" val="302860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colorful abstract pixelated image">
            <a:extLst>
              <a:ext uri="{FF2B5EF4-FFF2-40B4-BE49-F238E27FC236}">
                <a16:creationId xmlns:a16="http://schemas.microsoft.com/office/drawing/2014/main" id="{108B24BE-EF06-0972-7E2F-978CAC950722}"/>
              </a:ext>
            </a:extLst>
          </p:cNvPr>
          <p:cNvPicPr>
            <a:picLocks noGrp="1" noChangeAspect="1"/>
          </p:cNvPicPr>
          <p:nvPr>
            <p:ph type="pic" sz="quarter" idx="44"/>
          </p:nvPr>
        </p:nvPicPr>
        <p:blipFill>
          <a:blip r:embed="rId2"/>
          <a:srcRect l="31018" r="10656"/>
          <a:stretch>
            <a:fillRect/>
          </a:stretch>
        </p:blipFill>
        <p:spPr>
          <a:xfrm>
            <a:off x="6419850" y="439738"/>
            <a:ext cx="5129213" cy="6045200"/>
          </a:xfrm>
        </p:spPr>
      </p:pic>
      <p:sp>
        <p:nvSpPr>
          <p:cNvPr id="3" name="Text Placeholder 2">
            <a:extLst>
              <a:ext uri="{FF2B5EF4-FFF2-40B4-BE49-F238E27FC236}">
                <a16:creationId xmlns:a16="http://schemas.microsoft.com/office/drawing/2014/main" id="{B69D9B25-43FF-5E1E-841C-61B4480C5557}"/>
              </a:ext>
            </a:extLst>
          </p:cNvPr>
          <p:cNvSpPr>
            <a:spLocks noGrp="1"/>
          </p:cNvSpPr>
          <p:nvPr>
            <p:ph type="body" sz="quarter" idx="18"/>
          </p:nvPr>
        </p:nvSpPr>
        <p:spPr>
          <a:xfrm>
            <a:off x="204973" y="664038"/>
            <a:ext cx="6091051" cy="4377696"/>
          </a:xfrm>
        </p:spPr>
        <p:txBody>
          <a:bodyPr/>
          <a:lstStyle/>
          <a:p>
            <a:r>
              <a:rPr lang="de-DE"/>
              <a:t>Am Ende dieses Moduls werden Sie </a:t>
            </a:r>
          </a:p>
          <a:p>
            <a:pPr marL="342900" indent="-342900">
              <a:buFont typeface="Arial" panose="020B0604020202020204" pitchFamily="34" charset="0"/>
              <a:buChar char="•"/>
            </a:pPr>
            <a:r>
              <a:rPr lang="de-DE"/>
              <a:t>die Bedeutung des grünen &amp; digitalen Wandels für Hospitality-KMU verstehen und Wandel mit Klarheit führen. </a:t>
            </a:r>
          </a:p>
          <a:p>
            <a:pPr marL="342900" indent="-342900">
              <a:buFont typeface="Arial" panose="020B0604020202020204" pitchFamily="34" charset="0"/>
              <a:buChar char="•"/>
            </a:pPr>
            <a:r>
              <a:rPr lang="de-DE"/>
              <a:t>lernen, eine starke Vision zu vermitteln, Ihr Team zu stützen und Hürden abzubauen. </a:t>
            </a:r>
          </a:p>
          <a:p>
            <a:pPr marL="342900" indent="-342900">
              <a:buFont typeface="Arial" panose="020B0604020202020204" pitchFamily="34" charset="0"/>
              <a:buChar char="•"/>
            </a:pPr>
            <a:r>
              <a:rPr lang="de-DE"/>
              <a:t>Ihre ESG- und Digital-Bereitschaft einschätzen, Prioritäten wählen und einfache Aktionspläne erstellen. </a:t>
            </a:r>
          </a:p>
          <a:p>
            <a:pPr marL="342900" indent="-342900">
              <a:buFont typeface="Arial" panose="020B0604020202020204" pitchFamily="34" charset="0"/>
              <a:buChar char="•"/>
            </a:pPr>
            <a:r>
              <a:rPr lang="de-DE"/>
              <a:t>Kompetenzen in Zusammenarbeit, Kommunikation und Kultur stärken</a:t>
            </a:r>
          </a:p>
          <a:p>
            <a:pPr marL="342900" indent="-342900">
              <a:buFont typeface="Arial" panose="020B0604020202020204" pitchFamily="34" charset="0"/>
              <a:buChar char="•"/>
            </a:pPr>
            <a:r>
              <a:rPr lang="de-DE"/>
              <a:t>praktische Systeme aufbauen, die nachhaltige und digitale Praxis im Alltag verankern. </a:t>
            </a:r>
            <a:endParaRPr lang="en-IE" dirty="0"/>
          </a:p>
        </p:txBody>
      </p:sp>
      <p:sp>
        <p:nvSpPr>
          <p:cNvPr id="4" name="Text Placeholder 3">
            <a:extLst>
              <a:ext uri="{FF2B5EF4-FFF2-40B4-BE49-F238E27FC236}">
                <a16:creationId xmlns:a16="http://schemas.microsoft.com/office/drawing/2014/main" id="{8D4B9BD7-0DF7-A548-8F80-1E431B123494}"/>
              </a:ext>
            </a:extLst>
          </p:cNvPr>
          <p:cNvSpPr>
            <a:spLocks noGrp="1"/>
          </p:cNvSpPr>
          <p:nvPr>
            <p:ph type="body" sz="quarter" idx="16"/>
          </p:nvPr>
        </p:nvSpPr>
        <p:spPr>
          <a:xfrm>
            <a:off x="204973" y="154449"/>
            <a:ext cx="4757375" cy="992652"/>
          </a:xfrm>
        </p:spPr>
        <p:txBody>
          <a:bodyPr/>
          <a:lstStyle/>
          <a:p>
            <a:r>
              <a:rPr lang="de-DE"/>
              <a:t>Lernziele</a:t>
            </a:r>
          </a:p>
        </p:txBody>
      </p:sp>
    </p:spTree>
    <p:extLst>
      <p:ext uri="{BB962C8B-B14F-4D97-AF65-F5344CB8AC3E}">
        <p14:creationId xmlns:p14="http://schemas.microsoft.com/office/powerpoint/2010/main" val="9975281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A71408-B8E3-03D5-3DD0-6D14407A6DF3}"/>
            </a:ext>
          </a:extLst>
        </p:cNvPr>
        <p:cNvGrpSpPr/>
        <p:nvPr/>
      </p:nvGrpSpPr>
      <p:grpSpPr>
        <a:xfrm>
          <a:off x="0" y="0"/>
          <a:ext cx="0" cy="0"/>
          <a:chOff x="0" y="0"/>
          <a:chExt cx="0" cy="0"/>
        </a:xfrm>
      </p:grpSpPr>
      <p:sp>
        <p:nvSpPr>
          <p:cNvPr id="16" name="Text Placeholder 15">
            <a:extLst>
              <a:ext uri="{FF2B5EF4-FFF2-40B4-BE49-F238E27FC236}">
                <a16:creationId xmlns:a16="http://schemas.microsoft.com/office/drawing/2014/main" id="{24A262DB-5355-6BBA-A6F5-6F546E80FF25}"/>
              </a:ext>
            </a:extLst>
          </p:cNvPr>
          <p:cNvSpPr>
            <a:spLocks noGrp="1"/>
          </p:cNvSpPr>
          <p:nvPr>
            <p:ph type="body" sz="quarter" idx="15"/>
          </p:nvPr>
        </p:nvSpPr>
        <p:spPr/>
        <p:txBody>
          <a:bodyPr/>
          <a:lstStyle/>
          <a:p>
            <a:r>
              <a:rPr lang="en-US" dirty="0"/>
              <a:t>01</a:t>
            </a:r>
          </a:p>
        </p:txBody>
      </p:sp>
      <p:sp>
        <p:nvSpPr>
          <p:cNvPr id="15" name="Text Placeholder 14">
            <a:extLst>
              <a:ext uri="{FF2B5EF4-FFF2-40B4-BE49-F238E27FC236}">
                <a16:creationId xmlns:a16="http://schemas.microsoft.com/office/drawing/2014/main" id="{1DE1512C-9BDE-81B5-2411-28D3B0FCC38C}"/>
              </a:ext>
            </a:extLst>
          </p:cNvPr>
          <p:cNvSpPr>
            <a:spLocks noGrp="1"/>
          </p:cNvSpPr>
          <p:nvPr>
            <p:ph type="body" sz="quarter" idx="14"/>
          </p:nvPr>
        </p:nvSpPr>
        <p:spPr>
          <a:xfrm>
            <a:off x="1608003" y="1786741"/>
            <a:ext cx="10383972" cy="689519"/>
          </a:xfrm>
        </p:spPr>
        <p:txBody>
          <a:bodyPr/>
          <a:lstStyle/>
          <a:p>
            <a:r>
              <a:rPr lang="de-DE" b="1"/>
              <a:t>Einführung &amp; Rahmen </a:t>
            </a:r>
            <a:endParaRPr lang="en-US" dirty="0"/>
          </a:p>
        </p:txBody>
      </p:sp>
      <p:sp>
        <p:nvSpPr>
          <p:cNvPr id="19" name="Text Placeholder 18">
            <a:extLst>
              <a:ext uri="{FF2B5EF4-FFF2-40B4-BE49-F238E27FC236}">
                <a16:creationId xmlns:a16="http://schemas.microsoft.com/office/drawing/2014/main" id="{E7237FA9-99CF-7E1F-F348-2E98581375BA}"/>
              </a:ext>
            </a:extLst>
          </p:cNvPr>
          <p:cNvSpPr>
            <a:spLocks noGrp="1"/>
          </p:cNvSpPr>
          <p:nvPr>
            <p:ph type="body" sz="quarter" idx="29"/>
          </p:nvPr>
        </p:nvSpPr>
        <p:spPr/>
        <p:txBody>
          <a:bodyPr/>
          <a:lstStyle/>
          <a:p>
            <a:r>
              <a:rPr lang="en-US" dirty="0"/>
              <a:t>02</a:t>
            </a:r>
          </a:p>
        </p:txBody>
      </p:sp>
      <p:sp>
        <p:nvSpPr>
          <p:cNvPr id="20" name="Text Placeholder 19">
            <a:extLst>
              <a:ext uri="{FF2B5EF4-FFF2-40B4-BE49-F238E27FC236}">
                <a16:creationId xmlns:a16="http://schemas.microsoft.com/office/drawing/2014/main" id="{4E69CC45-90B5-1289-5B7C-8E1D4ACE300C}"/>
              </a:ext>
            </a:extLst>
          </p:cNvPr>
          <p:cNvSpPr>
            <a:spLocks noGrp="1"/>
          </p:cNvSpPr>
          <p:nvPr>
            <p:ph type="body" sz="quarter" idx="30"/>
          </p:nvPr>
        </p:nvSpPr>
        <p:spPr>
          <a:xfrm>
            <a:off x="1608004" y="2498531"/>
            <a:ext cx="9517196" cy="689519"/>
          </a:xfrm>
        </p:spPr>
        <p:txBody>
          <a:bodyPr/>
          <a:lstStyle/>
          <a:p>
            <a:r>
              <a:rPr lang="de-DE" b="1"/>
              <a:t>Wohin die Teilbranchen steuern</a:t>
            </a:r>
            <a:r>
              <a:rPr lang="de-DE"/>
              <a:t>– Herausforderungen, Chancen und Führungsansätze</a:t>
            </a:r>
            <a:endParaRPr lang="en-US" dirty="0"/>
          </a:p>
        </p:txBody>
      </p:sp>
      <p:sp>
        <p:nvSpPr>
          <p:cNvPr id="21" name="Text Placeholder 20">
            <a:extLst>
              <a:ext uri="{FF2B5EF4-FFF2-40B4-BE49-F238E27FC236}">
                <a16:creationId xmlns:a16="http://schemas.microsoft.com/office/drawing/2014/main" id="{20A4C6FD-05BD-28B7-18B1-4434AF94502F}"/>
              </a:ext>
            </a:extLst>
          </p:cNvPr>
          <p:cNvSpPr>
            <a:spLocks noGrp="1"/>
          </p:cNvSpPr>
          <p:nvPr>
            <p:ph type="body" sz="quarter" idx="31"/>
          </p:nvPr>
        </p:nvSpPr>
        <p:spPr/>
        <p:txBody>
          <a:bodyPr/>
          <a:lstStyle/>
          <a:p>
            <a:r>
              <a:rPr lang="en-US" dirty="0"/>
              <a:t>03</a:t>
            </a:r>
          </a:p>
        </p:txBody>
      </p:sp>
      <p:sp>
        <p:nvSpPr>
          <p:cNvPr id="22" name="Text Placeholder 21">
            <a:extLst>
              <a:ext uri="{FF2B5EF4-FFF2-40B4-BE49-F238E27FC236}">
                <a16:creationId xmlns:a16="http://schemas.microsoft.com/office/drawing/2014/main" id="{B8D9A1A2-E3BA-B1BF-6EA9-F76F4242B371}"/>
              </a:ext>
            </a:extLst>
          </p:cNvPr>
          <p:cNvSpPr>
            <a:spLocks noGrp="1"/>
          </p:cNvSpPr>
          <p:nvPr>
            <p:ph type="body" sz="quarter" idx="32"/>
          </p:nvPr>
        </p:nvSpPr>
        <p:spPr>
          <a:xfrm>
            <a:off x="1608002" y="3325191"/>
            <a:ext cx="9517195" cy="689519"/>
          </a:xfrm>
        </p:spPr>
        <p:txBody>
          <a:bodyPr/>
          <a:lstStyle/>
          <a:p>
            <a:r>
              <a:rPr lang="de-DE" b="1"/>
              <a:t>Ihre Rolle als Führungskraft des Wandels</a:t>
            </a:r>
            <a:r>
              <a:rPr lang="de-DE"/>
              <a:t>– Führungshaltung &amp; Teamengagement</a:t>
            </a:r>
          </a:p>
        </p:txBody>
      </p:sp>
      <p:sp>
        <p:nvSpPr>
          <p:cNvPr id="23" name="Text Placeholder 22">
            <a:extLst>
              <a:ext uri="{FF2B5EF4-FFF2-40B4-BE49-F238E27FC236}">
                <a16:creationId xmlns:a16="http://schemas.microsoft.com/office/drawing/2014/main" id="{0C3DC4A4-D214-3DE1-B198-48A6CF69F7B5}"/>
              </a:ext>
            </a:extLst>
          </p:cNvPr>
          <p:cNvSpPr>
            <a:spLocks noGrp="1"/>
          </p:cNvSpPr>
          <p:nvPr>
            <p:ph type="body" sz="quarter" idx="33"/>
          </p:nvPr>
        </p:nvSpPr>
        <p:spPr/>
        <p:txBody>
          <a:bodyPr/>
          <a:lstStyle/>
          <a:p>
            <a:r>
              <a:rPr lang="en-US" dirty="0"/>
              <a:t>04</a:t>
            </a:r>
          </a:p>
        </p:txBody>
      </p:sp>
      <p:sp>
        <p:nvSpPr>
          <p:cNvPr id="24" name="Text Placeholder 23">
            <a:extLst>
              <a:ext uri="{FF2B5EF4-FFF2-40B4-BE49-F238E27FC236}">
                <a16:creationId xmlns:a16="http://schemas.microsoft.com/office/drawing/2014/main" id="{F0B1CF75-9F7C-E7A3-CF60-BDF5B1BE8935}"/>
              </a:ext>
            </a:extLst>
          </p:cNvPr>
          <p:cNvSpPr>
            <a:spLocks noGrp="1"/>
          </p:cNvSpPr>
          <p:nvPr>
            <p:ph type="body" sz="quarter" idx="34"/>
          </p:nvPr>
        </p:nvSpPr>
        <p:spPr>
          <a:xfrm>
            <a:off x="1608003" y="3922110"/>
            <a:ext cx="8196899" cy="689519"/>
          </a:xfrm>
        </p:spPr>
        <p:txBody>
          <a:bodyPr/>
          <a:lstStyle/>
          <a:p>
            <a:r>
              <a:rPr lang="de-DE" b="1"/>
              <a:t>Strategie &amp; Umsetzung </a:t>
            </a:r>
            <a:r>
              <a:rPr lang="de-DE"/>
              <a:t>– ESG- und Digital-Schritte planen &amp; umsetzen</a:t>
            </a:r>
          </a:p>
        </p:txBody>
      </p:sp>
      <p:sp>
        <p:nvSpPr>
          <p:cNvPr id="25" name="Text Placeholder 24">
            <a:extLst>
              <a:ext uri="{FF2B5EF4-FFF2-40B4-BE49-F238E27FC236}">
                <a16:creationId xmlns:a16="http://schemas.microsoft.com/office/drawing/2014/main" id="{511756C4-017E-D39A-D6B3-0FA50709FA88}"/>
              </a:ext>
            </a:extLst>
          </p:cNvPr>
          <p:cNvSpPr>
            <a:spLocks noGrp="1"/>
          </p:cNvSpPr>
          <p:nvPr>
            <p:ph type="body" sz="quarter" idx="35"/>
          </p:nvPr>
        </p:nvSpPr>
        <p:spPr/>
        <p:txBody>
          <a:bodyPr/>
          <a:lstStyle/>
          <a:p>
            <a:r>
              <a:rPr lang="en-US" dirty="0"/>
              <a:t>05</a:t>
            </a:r>
          </a:p>
        </p:txBody>
      </p:sp>
      <p:sp>
        <p:nvSpPr>
          <p:cNvPr id="26" name="Text Placeholder 25">
            <a:extLst>
              <a:ext uri="{FF2B5EF4-FFF2-40B4-BE49-F238E27FC236}">
                <a16:creationId xmlns:a16="http://schemas.microsoft.com/office/drawing/2014/main" id="{B502B7A3-B2C0-7D71-1571-71958BADE622}"/>
              </a:ext>
            </a:extLst>
          </p:cNvPr>
          <p:cNvSpPr>
            <a:spLocks noGrp="1"/>
          </p:cNvSpPr>
          <p:nvPr>
            <p:ph type="body" sz="quarter" idx="36"/>
          </p:nvPr>
        </p:nvSpPr>
        <p:spPr>
          <a:xfrm>
            <a:off x="1608003" y="4616963"/>
            <a:ext cx="9355272" cy="689519"/>
          </a:xfrm>
        </p:spPr>
        <p:txBody>
          <a:bodyPr/>
          <a:lstStyle/>
          <a:p>
            <a:r>
              <a:rPr lang="de-DE" b="1"/>
              <a:t>Zusammenarbeit, Kommunikation &amp; Kultur </a:t>
            </a:r>
            <a:r>
              <a:rPr lang="de-DE"/>
              <a:t>– Teams motivieren &amp; auf dem Boden bleiben</a:t>
            </a:r>
          </a:p>
        </p:txBody>
      </p:sp>
      <p:sp>
        <p:nvSpPr>
          <p:cNvPr id="18" name="Text Placeholder 17">
            <a:extLst>
              <a:ext uri="{FF2B5EF4-FFF2-40B4-BE49-F238E27FC236}">
                <a16:creationId xmlns:a16="http://schemas.microsoft.com/office/drawing/2014/main" id="{1205E486-F66A-589E-1CAA-A0941E0B4D74}"/>
              </a:ext>
            </a:extLst>
          </p:cNvPr>
          <p:cNvSpPr>
            <a:spLocks noGrp="1"/>
          </p:cNvSpPr>
          <p:nvPr>
            <p:ph type="body" sz="quarter" idx="27"/>
          </p:nvPr>
        </p:nvSpPr>
        <p:spPr>
          <a:xfrm>
            <a:off x="548420" y="416431"/>
            <a:ext cx="5041923" cy="720752"/>
          </a:xfrm>
          <a:prstGeom prst="rect">
            <a:avLst/>
          </a:prstGeom>
        </p:spPr>
        <p:txBody>
          <a:bodyPr/>
          <a:lstStyle/>
          <a:p>
            <a:r>
              <a:rPr lang="de-DE"/>
              <a:t>Inhalt</a:t>
            </a:r>
          </a:p>
        </p:txBody>
      </p:sp>
    </p:spTree>
    <p:extLst>
      <p:ext uri="{BB962C8B-B14F-4D97-AF65-F5344CB8AC3E}">
        <p14:creationId xmlns:p14="http://schemas.microsoft.com/office/powerpoint/2010/main" val="9576982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BDE6B06-E517-A44D-93E9-58E8C9D1D2E9}"/>
              </a:ext>
            </a:extLst>
          </p:cNvPr>
          <p:cNvSpPr>
            <a:spLocks noGrp="1"/>
          </p:cNvSpPr>
          <p:nvPr>
            <p:ph type="body" sz="quarter" idx="16"/>
          </p:nvPr>
        </p:nvSpPr>
        <p:spPr>
          <a:xfrm>
            <a:off x="5297322" y="2639356"/>
            <a:ext cx="5440088" cy="2253043"/>
          </a:xfrm>
        </p:spPr>
        <p:txBody>
          <a:bodyPr/>
          <a:lstStyle/>
          <a:p>
            <a:r>
              <a:rPr lang="de-DE"/>
              <a:t>Einführung &amp; Rahmen</a:t>
            </a:r>
          </a:p>
        </p:txBody>
      </p:sp>
      <p:sp>
        <p:nvSpPr>
          <p:cNvPr id="5" name="Text Placeholder 4">
            <a:extLst>
              <a:ext uri="{FF2B5EF4-FFF2-40B4-BE49-F238E27FC236}">
                <a16:creationId xmlns:a16="http://schemas.microsoft.com/office/drawing/2014/main" id="{F53E186E-EEE8-784F-BE9F-48BF925F13E9}"/>
              </a:ext>
            </a:extLst>
          </p:cNvPr>
          <p:cNvSpPr>
            <a:spLocks noGrp="1"/>
          </p:cNvSpPr>
          <p:nvPr>
            <p:ph type="body" sz="quarter" idx="17"/>
          </p:nvPr>
        </p:nvSpPr>
        <p:spPr/>
        <p:txBody>
          <a:bodyPr/>
          <a:lstStyle/>
          <a:p>
            <a:r>
              <a:rPr lang="en-US" dirty="0"/>
              <a:t>01</a:t>
            </a:r>
          </a:p>
        </p:txBody>
      </p:sp>
    </p:spTree>
    <p:extLst>
      <p:ext uri="{BB962C8B-B14F-4D97-AF65-F5344CB8AC3E}">
        <p14:creationId xmlns:p14="http://schemas.microsoft.com/office/powerpoint/2010/main" val="13291860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E0FD84C-0DB0-A747-9C28-9505FE9A7E00}"/>
              </a:ext>
            </a:extLst>
          </p:cNvPr>
          <p:cNvSpPr>
            <a:spLocks noGrp="1"/>
          </p:cNvSpPr>
          <p:nvPr>
            <p:ph type="body" sz="quarter" idx="18"/>
          </p:nvPr>
        </p:nvSpPr>
        <p:spPr>
          <a:xfrm>
            <a:off x="798380" y="1504041"/>
            <a:ext cx="10831645" cy="3849918"/>
          </a:xfrm>
          <a:prstGeom prst="rect">
            <a:avLst/>
          </a:prstGeom>
        </p:spPr>
        <p:txBody>
          <a:bodyPr/>
          <a:lstStyle/>
          <a:p>
            <a:r>
              <a:rPr lang="de-DE"/>
              <a:t>Transformation klingt groß – in der Hospitality beginnt sie oft klein:</a:t>
            </a:r>
          </a:p>
          <a:p>
            <a:r>
              <a:rPr lang="de-DE"/>
              <a:t>• ein klarerer Check-in-Prozess</a:t>
            </a:r>
            <a:br>
              <a:rPr lang="en-GB" dirty="0"/>
            </a:br>
            <a:r>
              <a:rPr lang="de-DE"/>
              <a:t>• eine konsequente Abfallroutine</a:t>
            </a:r>
            <a:br>
              <a:rPr lang="en-GB" dirty="0"/>
            </a:br>
            <a:r>
              <a:rPr lang="de-DE"/>
              <a:t>• ein wöchentlicher Blick auf den Energieverbrauch</a:t>
            </a:r>
            <a:br>
              <a:rPr lang="en-GB" dirty="0"/>
            </a:br>
            <a:r>
              <a:rPr lang="de-DE"/>
              <a:t>• ein digitales Protokoll statt Rätselraten</a:t>
            </a:r>
            <a:br>
              <a:rPr lang="en-GB" dirty="0"/>
            </a:br>
            <a:r>
              <a:rPr lang="de-DE"/>
              <a:t>• eine kleine Menüänderung, die Abfall reduziert</a:t>
            </a:r>
          </a:p>
          <a:p>
            <a:r>
              <a:rPr lang="de-DE"/>
              <a:t>Das ist Transformation im Hospitality-Maßstab:</a:t>
            </a:r>
          </a:p>
          <a:p>
            <a:pPr algn="ctr"/>
            <a:r>
              <a:rPr lang="de-DE" b="1"/>
              <a:t>Die tägliche Arbeit wird reibungsloser, effizienter und besser – für Ihr Team, Ihre Gäste/Kunden und Ihr Ergebnis.</a:t>
            </a:r>
            <a:endParaRPr lang="en-GB" dirty="0"/>
          </a:p>
          <a:p>
            <a:r>
              <a:rPr lang="de-DE"/>
              <a:t>Die Magie liegt in der Beständigkeit, nicht in der Komplexität.</a:t>
            </a:r>
          </a:p>
          <a:p>
            <a:endParaRPr lang="en-US" dirty="0"/>
          </a:p>
        </p:txBody>
      </p:sp>
      <p:sp>
        <p:nvSpPr>
          <p:cNvPr id="5" name="Text Placeholder 4">
            <a:extLst>
              <a:ext uri="{FF2B5EF4-FFF2-40B4-BE49-F238E27FC236}">
                <a16:creationId xmlns:a16="http://schemas.microsoft.com/office/drawing/2014/main" id="{596AF18B-65BF-DB48-9E25-AFA12E81586C}"/>
              </a:ext>
            </a:extLst>
          </p:cNvPr>
          <p:cNvSpPr>
            <a:spLocks noGrp="1"/>
          </p:cNvSpPr>
          <p:nvPr>
            <p:ph type="body" sz="quarter" idx="16"/>
          </p:nvPr>
        </p:nvSpPr>
        <p:spPr>
          <a:prstGeom prst="rect">
            <a:avLst/>
          </a:prstGeom>
        </p:spPr>
        <p:txBody>
          <a:bodyPr/>
          <a:lstStyle/>
          <a:p>
            <a:r>
              <a:rPr lang="de-DE"/>
              <a:t>Was Transformation für die Hospitality bedeutet</a:t>
            </a:r>
            <a:endParaRPr lang="en-US" dirty="0"/>
          </a:p>
        </p:txBody>
      </p:sp>
    </p:spTree>
    <p:extLst>
      <p:ext uri="{BB962C8B-B14F-4D97-AF65-F5344CB8AC3E}">
        <p14:creationId xmlns:p14="http://schemas.microsoft.com/office/powerpoint/2010/main" val="39335636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3631D1-CFB9-A3D8-8618-0408ED641E91}"/>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2636B7D3-55FB-5A2B-66D2-E7E12BEF77CC}"/>
              </a:ext>
            </a:extLst>
          </p:cNvPr>
          <p:cNvSpPr>
            <a:spLocks noGrp="1"/>
          </p:cNvSpPr>
          <p:nvPr>
            <p:ph type="body" sz="quarter" idx="18"/>
          </p:nvPr>
        </p:nvSpPr>
        <p:spPr>
          <a:xfrm>
            <a:off x="798381" y="1427841"/>
            <a:ext cx="7745543" cy="3849918"/>
          </a:xfrm>
          <a:prstGeom prst="rect">
            <a:avLst/>
          </a:prstGeom>
        </p:spPr>
        <p:txBody>
          <a:bodyPr/>
          <a:lstStyle/>
          <a:p>
            <a:r>
              <a:rPr lang="de-DE"/>
              <a:t>Interviews in Irland, Spanien, der Türkei, Deutschland und Dänemark zeigen: Hospitality-KMU erleben Hürden wie:</a:t>
            </a:r>
          </a:p>
          <a:p>
            <a:r>
              <a:rPr lang="en-GB" dirty="0"/>
              <a:t>• </a:t>
            </a:r>
            <a:r>
              <a:rPr lang="de-DE" b="1"/>
              <a:t>Zeitmangel</a:t>
            </a:r>
            <a:r>
              <a:rPr lang="de-DE"/>
              <a:t>, um Verbesserungen zu planen</a:t>
            </a:r>
            <a:br>
              <a:rPr lang="en-GB" dirty="0"/>
            </a:br>
            <a:r>
              <a:rPr lang="en-GB" dirty="0"/>
              <a:t>• </a:t>
            </a:r>
            <a:r>
              <a:rPr lang="de-DE" b="1"/>
              <a:t>Überlastung des Teams</a:t>
            </a:r>
            <a:r>
              <a:rPr lang="de-DE"/>
              <a:t> in stressigen Schichten</a:t>
            </a:r>
            <a:br>
              <a:rPr lang="en-GB" dirty="0"/>
            </a:br>
            <a:r>
              <a:rPr lang="en-GB" dirty="0"/>
              <a:t>• </a:t>
            </a:r>
            <a:r>
              <a:rPr lang="de-DE" b="1"/>
              <a:t>Unsicherheit</a:t>
            </a:r>
            <a:r>
              <a:rPr lang="de-DE"/>
              <a:t>, welche Tools wirklich helfen</a:t>
            </a:r>
            <a:br>
              <a:rPr lang="en-GB" dirty="0"/>
            </a:br>
            <a:r>
              <a:rPr lang="en-GB" dirty="0"/>
              <a:t>• </a:t>
            </a:r>
            <a:r>
              <a:rPr lang="de-DE" b="1"/>
              <a:t>digitale Angst</a:t>
            </a:r>
            <a:r>
              <a:rPr lang="de-DE"/>
              <a:t> bei einzelnen Teammitgliedern</a:t>
            </a:r>
            <a:br>
              <a:rPr lang="en-GB" dirty="0"/>
            </a:br>
            <a:r>
              <a:rPr lang="en-GB" dirty="0"/>
              <a:t>• </a:t>
            </a:r>
            <a:r>
              <a:rPr lang="de-DE" b="1"/>
              <a:t>knappe Budgets</a:t>
            </a:r>
            <a:r>
              <a:rPr lang="de-DE"/>
              <a:t> für Investitionen</a:t>
            </a:r>
            <a:br>
              <a:rPr lang="en-GB" dirty="0"/>
            </a:br>
            <a:r>
              <a:rPr lang="en-GB" dirty="0"/>
              <a:t>• </a:t>
            </a:r>
            <a:r>
              <a:rPr lang="de-DE" b="1"/>
              <a:t>uneinheitliche Routinen</a:t>
            </a:r>
            <a:r>
              <a:rPr lang="de-DE"/>
              <a:t> zwischen den Schichten</a:t>
            </a:r>
          </a:p>
          <a:p>
            <a:r>
              <a:rPr lang="de-DE"/>
              <a:t>Diese Herausforderungen sind normal. Sie zeugen nicht von schlechter Führung, sondern von einer schnellen Branche. Dieses Modul bietet Führungspraxis, die Stress reduziert statt vergrößert.</a:t>
            </a:r>
          </a:p>
          <a:p>
            <a:r>
              <a:rPr lang="de-DE" b="1"/>
              <a:t>Die vollständige Studie finden Sie in Abschnitt 6 des </a:t>
            </a:r>
            <a:r>
              <a:rPr lang="en-GB" dirty="0">
                <a:hlinkClick r:id="rId2"/>
              </a:rPr>
              <a:t>Competence Framework | Eco Smart Project</a:t>
            </a:r>
            <a:endParaRPr lang="en-GB" dirty="0"/>
          </a:p>
          <a:p>
            <a:endParaRPr lang="en-US" dirty="0"/>
          </a:p>
        </p:txBody>
      </p:sp>
      <p:sp>
        <p:nvSpPr>
          <p:cNvPr id="5" name="Text Placeholder 4">
            <a:extLst>
              <a:ext uri="{FF2B5EF4-FFF2-40B4-BE49-F238E27FC236}">
                <a16:creationId xmlns:a16="http://schemas.microsoft.com/office/drawing/2014/main" id="{F5503396-C67C-3AFC-B1E9-34C07A56C545}"/>
              </a:ext>
            </a:extLst>
          </p:cNvPr>
          <p:cNvSpPr>
            <a:spLocks noGrp="1"/>
          </p:cNvSpPr>
          <p:nvPr>
            <p:ph type="body" sz="quarter" idx="16"/>
          </p:nvPr>
        </p:nvSpPr>
        <p:spPr>
          <a:xfrm>
            <a:off x="798381" y="761603"/>
            <a:ext cx="10936419" cy="803654"/>
          </a:xfrm>
          <a:prstGeom prst="rect">
            <a:avLst/>
          </a:prstGeom>
        </p:spPr>
        <p:txBody>
          <a:bodyPr/>
          <a:lstStyle/>
          <a:p>
            <a:r>
              <a:rPr lang="de-DE" sz="2800" dirty="0"/>
              <a:t>Die häufigsten Herausforderungen für Führungskräfte in der Hospitality</a:t>
            </a:r>
            <a:endParaRPr lang="en-US" sz="2800" dirty="0"/>
          </a:p>
        </p:txBody>
      </p:sp>
      <p:pic>
        <p:nvPicPr>
          <p:cNvPr id="7" name="Picture 6" descr="A close-up of several glasses of water&#10;&#10;AI-generated content may be incorrect.">
            <a:extLst>
              <a:ext uri="{FF2B5EF4-FFF2-40B4-BE49-F238E27FC236}">
                <a16:creationId xmlns:a16="http://schemas.microsoft.com/office/drawing/2014/main" id="{A2597FA6-3533-10CB-0726-9F64B44323FC}"/>
              </a:ext>
            </a:extLst>
          </p:cNvPr>
          <p:cNvPicPr>
            <a:picLocks noChangeAspect="1"/>
          </p:cNvPicPr>
          <p:nvPr/>
        </p:nvPicPr>
        <p:blipFill>
          <a:blip r:embed="rId3"/>
          <a:stretch>
            <a:fillRect/>
          </a:stretch>
        </p:blipFill>
        <p:spPr>
          <a:xfrm>
            <a:off x="8543924" y="1647824"/>
            <a:ext cx="2986157" cy="4154317"/>
          </a:xfrm>
          <a:prstGeom prst="rect">
            <a:avLst/>
          </a:prstGeom>
        </p:spPr>
      </p:pic>
    </p:spTree>
    <p:extLst>
      <p:ext uri="{BB962C8B-B14F-4D97-AF65-F5344CB8AC3E}">
        <p14:creationId xmlns:p14="http://schemas.microsoft.com/office/powerpoint/2010/main" val="24835720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C6DD1-3507-F085-2A06-B4F3A5FA41AF}"/>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A3F8756A-49AF-35EC-6E43-B2DA05F47D3D}"/>
              </a:ext>
            </a:extLst>
          </p:cNvPr>
          <p:cNvSpPr>
            <a:spLocks noGrp="1"/>
          </p:cNvSpPr>
          <p:nvPr>
            <p:ph type="body" sz="quarter" idx="18"/>
          </p:nvPr>
        </p:nvSpPr>
        <p:spPr>
          <a:xfrm>
            <a:off x="798381" y="1675491"/>
            <a:ext cx="10831645" cy="3849918"/>
          </a:xfrm>
          <a:prstGeom prst="rect">
            <a:avLst/>
          </a:prstGeom>
        </p:spPr>
        <p:txBody>
          <a:bodyPr/>
          <a:lstStyle/>
          <a:p>
            <a:r>
              <a:rPr lang="de-DE"/>
              <a:t>Gute Führung in der Hospitality ist geerdet, verlässlich und menschlich.</a:t>
            </a:r>
          </a:p>
          <a:p>
            <a:r>
              <a:rPr lang="de-DE" b="1">
                <a:solidFill>
                  <a:srgbClr val="62A844"/>
                </a:solidFill>
              </a:rPr>
              <a:t>Führungskräfte des Wandels:</a:t>
            </a:r>
          </a:p>
          <a:p>
            <a:r>
              <a:rPr lang="de-DE"/>
              <a:t>• geben eine Richtung vor, die sich jeder merken kann</a:t>
            </a:r>
            <a:br>
              <a:rPr lang="en-GB" dirty="0"/>
            </a:br>
            <a:r>
              <a:rPr lang="de-DE"/>
              <a:t>• erklären, warum Veränderungen wichtig sind</a:t>
            </a:r>
            <a:br>
              <a:rPr lang="en-GB" dirty="0"/>
            </a:br>
            <a:r>
              <a:rPr lang="de-DE"/>
              <a:t>• bauen das Selbstvertrauen des Teams Schritt für Schritt auf</a:t>
            </a:r>
            <a:br>
              <a:rPr lang="en-GB" dirty="0"/>
            </a:br>
            <a:r>
              <a:rPr lang="de-DE"/>
              <a:t>• schaffen Raum für Fragen</a:t>
            </a:r>
            <a:br>
              <a:rPr lang="en-GB" dirty="0"/>
            </a:br>
            <a:r>
              <a:rPr lang="de-DE"/>
              <a:t>• feiern Fortschritte</a:t>
            </a:r>
            <a:br>
              <a:rPr lang="en-GB" dirty="0"/>
            </a:br>
            <a:r>
              <a:rPr lang="de-DE"/>
              <a:t>• schaffen Routinen, die die Arbeit erleichtern</a:t>
            </a:r>
            <a:br>
              <a:rPr lang="en-GB" dirty="0"/>
            </a:br>
            <a:r>
              <a:rPr lang="de-DE"/>
              <a:t>• leben vor, was sie von anderen erwarten</a:t>
            </a:r>
          </a:p>
          <a:p>
            <a:r>
              <a:rPr lang="de-DE"/>
              <a:t>Sie müssen kein ESG- oder Digital-Experte sein – das Wissen vermittelt der Kurs. Führen Sie Ihr Team mit Klarheit, Freundlichkeit und Beständigkeit.</a:t>
            </a:r>
          </a:p>
          <a:p>
            <a:endParaRPr lang="en-US" dirty="0"/>
          </a:p>
        </p:txBody>
      </p:sp>
      <p:sp>
        <p:nvSpPr>
          <p:cNvPr id="5" name="Text Placeholder 4">
            <a:extLst>
              <a:ext uri="{FF2B5EF4-FFF2-40B4-BE49-F238E27FC236}">
                <a16:creationId xmlns:a16="http://schemas.microsoft.com/office/drawing/2014/main" id="{5D86B8A3-F9E8-A42D-08AB-C46BD14A4F35}"/>
              </a:ext>
            </a:extLst>
          </p:cNvPr>
          <p:cNvSpPr>
            <a:spLocks noGrp="1"/>
          </p:cNvSpPr>
          <p:nvPr>
            <p:ph type="body" sz="quarter" idx="16"/>
          </p:nvPr>
        </p:nvSpPr>
        <p:spPr>
          <a:prstGeom prst="rect">
            <a:avLst/>
          </a:prstGeom>
        </p:spPr>
        <p:txBody>
          <a:bodyPr/>
          <a:lstStyle/>
          <a:p>
            <a:r>
              <a:rPr lang="de-DE"/>
              <a:t>Ihre Rolle als Führungskraft des Wandels</a:t>
            </a:r>
            <a:endParaRPr lang="en-US" dirty="0"/>
          </a:p>
        </p:txBody>
      </p:sp>
    </p:spTree>
    <p:extLst>
      <p:ext uri="{BB962C8B-B14F-4D97-AF65-F5344CB8AC3E}">
        <p14:creationId xmlns:p14="http://schemas.microsoft.com/office/powerpoint/2010/main" val="24861660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CBCF48-2CE5-91C0-AB0B-1810A4D3CB0F}"/>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A7D3D456-B38F-D956-5007-B4BB85744608}"/>
              </a:ext>
            </a:extLst>
          </p:cNvPr>
          <p:cNvSpPr>
            <a:spLocks noGrp="1"/>
          </p:cNvSpPr>
          <p:nvPr>
            <p:ph type="body" sz="quarter" idx="18"/>
          </p:nvPr>
        </p:nvSpPr>
        <p:spPr>
          <a:xfrm>
            <a:off x="680177" y="1191458"/>
            <a:ext cx="10831645" cy="3849918"/>
          </a:xfrm>
          <a:prstGeom prst="rect">
            <a:avLst/>
          </a:prstGeom>
        </p:spPr>
        <p:txBody>
          <a:bodyPr/>
          <a:lstStyle/>
          <a:p>
            <a:r>
              <a:rPr lang="de-DE"/>
              <a:t>Die Twin Transition ist der kombinierte Wandel hin zu </a:t>
            </a:r>
            <a:r>
              <a:rPr lang="de-DE" b="1"/>
              <a:t>grünerem Betrieb</a:t>
            </a:r>
            <a:r>
              <a:rPr lang="de-DE"/>
              <a:t> und </a:t>
            </a:r>
            <a:r>
              <a:rPr lang="de-DE" b="1"/>
              <a:t>klügerer digitaler Praxis</a:t>
            </a:r>
            <a:r>
              <a:rPr lang="de-DE"/>
              <a:t>. Beide verstärken einander und helfen Betrieben, effizienter, nachhaltiger und leichter für Team und Gäste zu arbeiten.</a:t>
            </a:r>
          </a:p>
          <a:p>
            <a:endParaRPr lang="en-US" dirty="0"/>
          </a:p>
        </p:txBody>
      </p:sp>
      <p:sp>
        <p:nvSpPr>
          <p:cNvPr id="5" name="Text Placeholder 4">
            <a:extLst>
              <a:ext uri="{FF2B5EF4-FFF2-40B4-BE49-F238E27FC236}">
                <a16:creationId xmlns:a16="http://schemas.microsoft.com/office/drawing/2014/main" id="{3C427BDC-53C9-E589-571D-C549EF71EB8A}"/>
              </a:ext>
            </a:extLst>
          </p:cNvPr>
          <p:cNvSpPr>
            <a:spLocks noGrp="1"/>
          </p:cNvSpPr>
          <p:nvPr>
            <p:ph type="body" sz="quarter" idx="16"/>
          </p:nvPr>
        </p:nvSpPr>
        <p:spPr>
          <a:xfrm>
            <a:off x="798380" y="483054"/>
            <a:ext cx="11003094" cy="803654"/>
          </a:xfrm>
          <a:prstGeom prst="rect">
            <a:avLst/>
          </a:prstGeom>
        </p:spPr>
        <p:txBody>
          <a:bodyPr/>
          <a:lstStyle/>
          <a:p>
            <a:r>
              <a:rPr lang="de-DE"/>
              <a:t>Zur Erinnerung: die Twin Transition (Grün + Digital)</a:t>
            </a:r>
          </a:p>
        </p:txBody>
      </p:sp>
      <p:sp>
        <p:nvSpPr>
          <p:cNvPr id="3" name="TextBox 2">
            <a:extLst>
              <a:ext uri="{FF2B5EF4-FFF2-40B4-BE49-F238E27FC236}">
                <a16:creationId xmlns:a16="http://schemas.microsoft.com/office/drawing/2014/main" id="{5FA4C431-1B8C-B259-2E90-5FF05A1C5A22}"/>
              </a:ext>
            </a:extLst>
          </p:cNvPr>
          <p:cNvSpPr txBox="1"/>
          <p:nvPr/>
        </p:nvSpPr>
        <p:spPr>
          <a:xfrm>
            <a:off x="2875701" y="4382977"/>
            <a:ext cx="8855196" cy="2031325"/>
          </a:xfrm>
          <a:prstGeom prst="rect">
            <a:avLst/>
          </a:prstGeom>
          <a:noFill/>
        </p:spPr>
        <p:txBody>
          <a:bodyPr wrap="square">
            <a:spAutoFit/>
          </a:bodyPr>
          <a:lstStyle/>
          <a:p>
            <a:r>
              <a:rPr lang="de-DE" b="1">
                <a:solidFill>
                  <a:srgbClr val="404A52"/>
                </a:solidFill>
              </a:rPr>
              <a:t>Hospitality-KMU, die </a:t>
            </a:r>
            <a:r>
              <a:rPr lang="de-DE" b="1" i="1">
                <a:solidFill>
                  <a:srgbClr val="404A52"/>
                </a:solidFill>
              </a:rPr>
              <a:t>beide</a:t>
            </a:r>
            <a:r>
              <a:rPr lang="de-DE" b="1">
                <a:solidFill>
                  <a:srgbClr val="404A52"/>
                </a:solidFill>
              </a:rPr>
              <a:t> Wandel angehen, übertreffen jene, die nur einen verfolgen. </a:t>
            </a:r>
            <a:r>
              <a:rPr lang="en-GB" b="1" dirty="0"/>
              <a:t>Driving Sustainability Performance in Hotels Through Green Digital Transformational Leadership (2025). </a:t>
            </a:r>
            <a:r>
              <a:rPr lang="de-DE"/>
              <a:t>Die Studie zeigt: Wenn Hotelmanager einen </a:t>
            </a:r>
            <a:r>
              <a:rPr lang="de-DE" b="1"/>
              <a:t>„grün-digitalen transformationalen Führungsstil“</a:t>
            </a:r>
            <a:r>
              <a:rPr lang="de-DE"/>
              <a:t> – also ökologisches Bewusstsein (grün) mit digitaler Innovation verbinden –, verbessert das die Nachhaltigkeitsergebnisse ökologisch, ökonomisch und sozial deutlich. </a:t>
            </a:r>
            <a:r>
              <a:rPr lang="de-DE" b="1"/>
              <a:t>LESEN</a:t>
            </a:r>
            <a:r>
              <a:rPr lang="en-GB" dirty="0"/>
              <a:t> </a:t>
            </a:r>
            <a:r>
              <a:rPr lang="en-GB" dirty="0">
                <a:hlinkClick r:id="rId2"/>
              </a:rPr>
              <a:t>Driving Sustainability Performance in Hotels Through Green Digital Leadership and Circular Economy: The Moderating Role of Hotel Green Efficacy</a:t>
            </a:r>
            <a:endParaRPr lang="en-US" dirty="0">
              <a:solidFill>
                <a:srgbClr val="0289AE"/>
              </a:solidFill>
            </a:endParaRPr>
          </a:p>
        </p:txBody>
      </p:sp>
      <p:sp>
        <p:nvSpPr>
          <p:cNvPr id="6" name="Arrow: Right 5">
            <a:extLst>
              <a:ext uri="{FF2B5EF4-FFF2-40B4-BE49-F238E27FC236}">
                <a16:creationId xmlns:a16="http://schemas.microsoft.com/office/drawing/2014/main" id="{967EE681-603A-22E5-1D02-CB4F624919AE}"/>
              </a:ext>
            </a:extLst>
          </p:cNvPr>
          <p:cNvSpPr/>
          <p:nvPr/>
        </p:nvSpPr>
        <p:spPr>
          <a:xfrm>
            <a:off x="461102" y="4579822"/>
            <a:ext cx="2485176" cy="1676117"/>
          </a:xfrm>
          <a:prstGeom prst="rightArrow">
            <a:avLst/>
          </a:prstGeom>
          <a:solidFill>
            <a:srgbClr val="62A844"/>
          </a:solidFill>
          <a:ln>
            <a:solidFill>
              <a:srgbClr val="62A84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a:t>Warum das für Hospitality-KMU wichtig ist:</a:t>
            </a:r>
            <a:endParaRPr lang="en-IE" dirty="0"/>
          </a:p>
        </p:txBody>
      </p:sp>
      <p:sp>
        <p:nvSpPr>
          <p:cNvPr id="7" name="TextBox 6">
            <a:extLst>
              <a:ext uri="{FF2B5EF4-FFF2-40B4-BE49-F238E27FC236}">
                <a16:creationId xmlns:a16="http://schemas.microsoft.com/office/drawing/2014/main" id="{6E9F3C29-985B-A5F7-B263-9B80194D48D4}"/>
              </a:ext>
            </a:extLst>
          </p:cNvPr>
          <p:cNvSpPr txBox="1"/>
          <p:nvPr/>
        </p:nvSpPr>
        <p:spPr>
          <a:xfrm>
            <a:off x="1485901" y="2305050"/>
            <a:ext cx="4479722" cy="1754326"/>
          </a:xfrm>
          <a:prstGeom prst="rect">
            <a:avLst/>
          </a:prstGeom>
          <a:noFill/>
        </p:spPr>
        <p:txBody>
          <a:bodyPr wrap="square" rtlCol="0">
            <a:spAutoFit/>
          </a:bodyPr>
          <a:lstStyle/>
          <a:p>
            <a:r>
              <a:rPr lang="de-DE" b="1">
                <a:solidFill>
                  <a:srgbClr val="62A844"/>
                </a:solidFill>
              </a:rPr>
              <a:t>Grüner Wandel in der Praxis </a:t>
            </a:r>
            <a:r>
              <a:rPr lang="en-GB" b="1" dirty="0"/>
              <a:t>- </a:t>
            </a:r>
            <a:r>
              <a:rPr lang="de-DE"/>
              <a:t>Abfall reduzieren, Energie und Wasser sparen, verantwortungsvoll einkaufen und den Betrieb so führen, dass er Umwelt und neue Vorschriften achtet. Das senkt Kosten und stärkt das Vertrauen der Gäste.</a:t>
            </a:r>
          </a:p>
        </p:txBody>
      </p:sp>
      <p:sp>
        <p:nvSpPr>
          <p:cNvPr id="9" name="TextBox 8">
            <a:extLst>
              <a:ext uri="{FF2B5EF4-FFF2-40B4-BE49-F238E27FC236}">
                <a16:creationId xmlns:a16="http://schemas.microsoft.com/office/drawing/2014/main" id="{C5509F47-1351-F2F8-BBAA-89FD018A4C63}"/>
              </a:ext>
            </a:extLst>
          </p:cNvPr>
          <p:cNvSpPr txBox="1"/>
          <p:nvPr/>
        </p:nvSpPr>
        <p:spPr>
          <a:xfrm>
            <a:off x="6454979" y="2295525"/>
            <a:ext cx="4479722" cy="2031325"/>
          </a:xfrm>
          <a:prstGeom prst="rect">
            <a:avLst/>
          </a:prstGeom>
          <a:noFill/>
        </p:spPr>
        <p:txBody>
          <a:bodyPr wrap="square">
            <a:spAutoFit/>
          </a:bodyPr>
          <a:lstStyle/>
          <a:p>
            <a:r>
              <a:rPr lang="de-DE" b="1">
                <a:solidFill>
                  <a:srgbClr val="0289AE"/>
                </a:solidFill>
              </a:rPr>
              <a:t>Digitaler Wandel in der Praxis </a:t>
            </a:r>
            <a:r>
              <a:rPr lang="en-GB" b="1" dirty="0"/>
              <a:t>- </a:t>
            </a:r>
            <a:r>
              <a:rPr lang="de-DE"/>
              <a:t>Einfache digitale Tools, Apps und smarte Systeme nutzen, um Abläufe zu verschlanken, Genauigkeit zu erhöhen, das Team zu stützen und reibungslose Gästeerlebnisse zu bieten – vom digitalen Check-in bis zum Energiemonitoring.</a:t>
            </a:r>
          </a:p>
        </p:txBody>
      </p:sp>
    </p:spTree>
    <p:extLst>
      <p:ext uri="{BB962C8B-B14F-4D97-AF65-F5344CB8AC3E}">
        <p14:creationId xmlns:p14="http://schemas.microsoft.com/office/powerpoint/2010/main" val="36497170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rrow: Right 6">
            <a:extLst>
              <a:ext uri="{FF2B5EF4-FFF2-40B4-BE49-F238E27FC236}">
                <a16:creationId xmlns:a16="http://schemas.microsoft.com/office/drawing/2014/main" id="{0E0C398E-F6B8-B21F-66DC-32B7DB483687}"/>
              </a:ext>
            </a:extLst>
          </p:cNvPr>
          <p:cNvSpPr/>
          <p:nvPr/>
        </p:nvSpPr>
        <p:spPr>
          <a:xfrm>
            <a:off x="2209046" y="2171459"/>
            <a:ext cx="8962930" cy="353085"/>
          </a:xfrm>
          <a:prstGeom prst="rightArrow">
            <a:avLst/>
          </a:prstGeom>
          <a:solidFill>
            <a:srgbClr val="62A844"/>
          </a:solidFill>
          <a:ln>
            <a:solidFill>
              <a:srgbClr val="62A84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 name="Text Placeholder 1">
            <a:extLst>
              <a:ext uri="{FF2B5EF4-FFF2-40B4-BE49-F238E27FC236}">
                <a16:creationId xmlns:a16="http://schemas.microsoft.com/office/drawing/2014/main" id="{43D6E7D6-CB1B-5B8C-984A-76F5BCEEDA5E}"/>
              </a:ext>
            </a:extLst>
          </p:cNvPr>
          <p:cNvSpPr>
            <a:spLocks noGrp="1"/>
          </p:cNvSpPr>
          <p:nvPr>
            <p:ph type="body" sz="quarter" idx="18"/>
          </p:nvPr>
        </p:nvSpPr>
        <p:spPr>
          <a:xfrm>
            <a:off x="947053" y="3680301"/>
            <a:ext cx="2893125" cy="1709422"/>
          </a:xfrm>
        </p:spPr>
        <p:txBody>
          <a:bodyPr/>
          <a:lstStyle/>
          <a:p>
            <a:pPr marL="342900" indent="-342900">
              <a:buFont typeface="Arial" panose="020B0604020202020204" pitchFamily="34" charset="0"/>
              <a:buChar char="•"/>
            </a:pPr>
            <a:r>
              <a:rPr lang="de-DE" sz="1400" dirty="0"/>
              <a:t>Manuelle Systeme</a:t>
            </a:r>
          </a:p>
          <a:p>
            <a:pPr marL="342900" indent="-342900">
              <a:buFont typeface="Arial" panose="020B0604020202020204" pitchFamily="34" charset="0"/>
              <a:buChar char="•"/>
            </a:pPr>
            <a:r>
              <a:rPr lang="de-DE" sz="1400" dirty="0"/>
              <a:t>Hoher Energieverbrauch</a:t>
            </a:r>
          </a:p>
          <a:p>
            <a:pPr marL="342900" indent="-342900">
              <a:buFont typeface="Arial" panose="020B0604020202020204" pitchFamily="34" charset="0"/>
              <a:buChar char="•"/>
            </a:pPr>
            <a:r>
              <a:rPr lang="de-DE" sz="1400" dirty="0"/>
              <a:t>Einfache Gästeerwartungen</a:t>
            </a:r>
          </a:p>
        </p:txBody>
      </p:sp>
      <p:sp>
        <p:nvSpPr>
          <p:cNvPr id="3" name="Text Placeholder 2">
            <a:extLst>
              <a:ext uri="{FF2B5EF4-FFF2-40B4-BE49-F238E27FC236}">
                <a16:creationId xmlns:a16="http://schemas.microsoft.com/office/drawing/2014/main" id="{C7BCA01E-BDAB-456A-249E-933C06A2B60F}"/>
              </a:ext>
            </a:extLst>
          </p:cNvPr>
          <p:cNvSpPr>
            <a:spLocks noGrp="1"/>
          </p:cNvSpPr>
          <p:nvPr>
            <p:ph type="body" sz="quarter" idx="16"/>
          </p:nvPr>
        </p:nvSpPr>
        <p:spPr>
          <a:xfrm>
            <a:off x="798381" y="740649"/>
            <a:ext cx="10595237" cy="803654"/>
          </a:xfrm>
        </p:spPr>
        <p:txBody>
          <a:bodyPr/>
          <a:lstStyle/>
          <a:p>
            <a:r>
              <a:rPr lang="de-DE"/>
              <a:t>Hospitality-Betrieb:</a:t>
            </a:r>
          </a:p>
        </p:txBody>
      </p:sp>
      <p:sp>
        <p:nvSpPr>
          <p:cNvPr id="4" name="Flowchart: Connector 3">
            <a:extLst>
              <a:ext uri="{FF2B5EF4-FFF2-40B4-BE49-F238E27FC236}">
                <a16:creationId xmlns:a16="http://schemas.microsoft.com/office/drawing/2014/main" id="{ADE7906D-F8AC-55E1-E945-4CF89F56CBC3}"/>
              </a:ext>
            </a:extLst>
          </p:cNvPr>
          <p:cNvSpPr/>
          <p:nvPr/>
        </p:nvSpPr>
        <p:spPr>
          <a:xfrm>
            <a:off x="1535453" y="1664466"/>
            <a:ext cx="1376127" cy="1367073"/>
          </a:xfrm>
          <a:prstGeom prst="flowChartConnector">
            <a:avLst/>
          </a:prstGeom>
          <a:solidFill>
            <a:srgbClr val="00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5" name="Flowchart: Connector 4">
            <a:extLst>
              <a:ext uri="{FF2B5EF4-FFF2-40B4-BE49-F238E27FC236}">
                <a16:creationId xmlns:a16="http://schemas.microsoft.com/office/drawing/2014/main" id="{92CA8C33-D984-B036-39E7-487FC945BF90}"/>
              </a:ext>
            </a:extLst>
          </p:cNvPr>
          <p:cNvSpPr/>
          <p:nvPr/>
        </p:nvSpPr>
        <p:spPr>
          <a:xfrm>
            <a:off x="5050324" y="1664466"/>
            <a:ext cx="1376127" cy="1367073"/>
          </a:xfrm>
          <a:prstGeom prst="flowChartConnector">
            <a:avLst/>
          </a:prstGeom>
          <a:solidFill>
            <a:srgbClr val="00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Flowchart: Connector 5">
            <a:extLst>
              <a:ext uri="{FF2B5EF4-FFF2-40B4-BE49-F238E27FC236}">
                <a16:creationId xmlns:a16="http://schemas.microsoft.com/office/drawing/2014/main" id="{C604D61F-1ACB-ABF5-BF0F-C8D2530A669C}"/>
              </a:ext>
            </a:extLst>
          </p:cNvPr>
          <p:cNvSpPr/>
          <p:nvPr/>
        </p:nvSpPr>
        <p:spPr>
          <a:xfrm>
            <a:off x="8758336" y="1664466"/>
            <a:ext cx="1376127" cy="1367073"/>
          </a:xfrm>
          <a:prstGeom prst="flowChartConnector">
            <a:avLst/>
          </a:prstGeom>
          <a:solidFill>
            <a:srgbClr val="00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9" name="Graphic 8" descr="Syncing cloud outline">
            <a:extLst>
              <a:ext uri="{FF2B5EF4-FFF2-40B4-BE49-F238E27FC236}">
                <a16:creationId xmlns:a16="http://schemas.microsoft.com/office/drawing/2014/main" id="{3DD88FDB-F5DB-1ECE-01A6-1A9387127E0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995233" y="1890801"/>
            <a:ext cx="914400" cy="914400"/>
          </a:xfrm>
          <a:prstGeom prst="rect">
            <a:avLst/>
          </a:prstGeom>
        </p:spPr>
      </p:pic>
      <p:pic>
        <p:nvPicPr>
          <p:cNvPr id="11" name="Graphic 10" descr="Upward trend outline">
            <a:extLst>
              <a:ext uri="{FF2B5EF4-FFF2-40B4-BE49-F238E27FC236}">
                <a16:creationId xmlns:a16="http://schemas.microsoft.com/office/drawing/2014/main" id="{7080AD34-4F27-A279-A2C2-DD7F3D55BF7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281187" y="1890801"/>
            <a:ext cx="914400" cy="914400"/>
          </a:xfrm>
          <a:prstGeom prst="rect">
            <a:avLst/>
          </a:prstGeom>
        </p:spPr>
      </p:pic>
      <p:pic>
        <p:nvPicPr>
          <p:cNvPr id="13" name="Graphic 12" descr="Lock outline">
            <a:extLst>
              <a:ext uri="{FF2B5EF4-FFF2-40B4-BE49-F238E27FC236}">
                <a16:creationId xmlns:a16="http://schemas.microsoft.com/office/drawing/2014/main" id="{4B5F173F-C9D0-E48E-F443-AF64D63E67A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751846" y="1890801"/>
            <a:ext cx="914400" cy="914400"/>
          </a:xfrm>
          <a:prstGeom prst="rect">
            <a:avLst/>
          </a:prstGeom>
        </p:spPr>
      </p:pic>
      <p:sp>
        <p:nvSpPr>
          <p:cNvPr id="14" name="TextBox 13">
            <a:extLst>
              <a:ext uri="{FF2B5EF4-FFF2-40B4-BE49-F238E27FC236}">
                <a16:creationId xmlns:a16="http://schemas.microsoft.com/office/drawing/2014/main" id="{14F2E85E-F76B-233E-9AAA-8D73897CA136}"/>
              </a:ext>
            </a:extLst>
          </p:cNvPr>
          <p:cNvSpPr txBox="1"/>
          <p:nvPr/>
        </p:nvSpPr>
        <p:spPr>
          <a:xfrm>
            <a:off x="8819046" y="3038729"/>
            <a:ext cx="1279557" cy="338554"/>
          </a:xfrm>
          <a:prstGeom prst="rect">
            <a:avLst/>
          </a:prstGeom>
          <a:noFill/>
        </p:spPr>
        <p:txBody>
          <a:bodyPr wrap="square" rtlCol="0">
            <a:spAutoFit/>
          </a:bodyPr>
          <a:lstStyle/>
          <a:p>
            <a:pPr algn="ctr"/>
            <a:r>
              <a:rPr lang="de-DE" sz="1600" b="1" dirty="0">
                <a:solidFill>
                  <a:srgbClr val="0289AE"/>
                </a:solidFill>
              </a:rPr>
              <a:t>ZUKUNFT</a:t>
            </a:r>
          </a:p>
        </p:txBody>
      </p:sp>
      <p:sp>
        <p:nvSpPr>
          <p:cNvPr id="15" name="TextBox 14">
            <a:extLst>
              <a:ext uri="{FF2B5EF4-FFF2-40B4-BE49-F238E27FC236}">
                <a16:creationId xmlns:a16="http://schemas.microsoft.com/office/drawing/2014/main" id="{68913C80-13F5-3540-AA15-DB236A395EB4}"/>
              </a:ext>
            </a:extLst>
          </p:cNvPr>
          <p:cNvSpPr txBox="1"/>
          <p:nvPr/>
        </p:nvSpPr>
        <p:spPr>
          <a:xfrm>
            <a:off x="1786198" y="3038729"/>
            <a:ext cx="905347" cy="338554"/>
          </a:xfrm>
          <a:prstGeom prst="rect">
            <a:avLst/>
          </a:prstGeom>
          <a:noFill/>
        </p:spPr>
        <p:txBody>
          <a:bodyPr wrap="square" rtlCol="0">
            <a:spAutoFit/>
          </a:bodyPr>
          <a:lstStyle/>
          <a:p>
            <a:r>
              <a:rPr lang="de-DE" sz="1600" b="1" dirty="0">
                <a:solidFill>
                  <a:srgbClr val="0289AE"/>
                </a:solidFill>
              </a:rPr>
              <a:t>FRÜHER</a:t>
            </a:r>
          </a:p>
        </p:txBody>
      </p:sp>
      <p:sp>
        <p:nvSpPr>
          <p:cNvPr id="16" name="TextBox 15">
            <a:extLst>
              <a:ext uri="{FF2B5EF4-FFF2-40B4-BE49-F238E27FC236}">
                <a16:creationId xmlns:a16="http://schemas.microsoft.com/office/drawing/2014/main" id="{EAE71E0C-4120-7E74-C0B7-9F22B2945961}"/>
              </a:ext>
            </a:extLst>
          </p:cNvPr>
          <p:cNvSpPr txBox="1"/>
          <p:nvPr/>
        </p:nvSpPr>
        <p:spPr>
          <a:xfrm>
            <a:off x="5059290" y="3038729"/>
            <a:ext cx="1376126" cy="338554"/>
          </a:xfrm>
          <a:prstGeom prst="rect">
            <a:avLst/>
          </a:prstGeom>
          <a:noFill/>
        </p:spPr>
        <p:txBody>
          <a:bodyPr wrap="square" rtlCol="0">
            <a:spAutoFit/>
          </a:bodyPr>
          <a:lstStyle/>
          <a:p>
            <a:pPr algn="ctr"/>
            <a:r>
              <a:rPr lang="de-DE" sz="1600" b="1" dirty="0">
                <a:solidFill>
                  <a:srgbClr val="0289AE"/>
                </a:solidFill>
              </a:rPr>
              <a:t>HEUTE</a:t>
            </a:r>
          </a:p>
        </p:txBody>
      </p:sp>
      <p:sp>
        <p:nvSpPr>
          <p:cNvPr id="17" name="Text Placeholder 1">
            <a:extLst>
              <a:ext uri="{FF2B5EF4-FFF2-40B4-BE49-F238E27FC236}">
                <a16:creationId xmlns:a16="http://schemas.microsoft.com/office/drawing/2014/main" id="{A32E31B7-A62F-249A-1970-0E1F69088A32}"/>
              </a:ext>
            </a:extLst>
          </p:cNvPr>
          <p:cNvSpPr txBox="1">
            <a:spLocks/>
          </p:cNvSpPr>
          <p:nvPr/>
        </p:nvSpPr>
        <p:spPr>
          <a:xfrm>
            <a:off x="3749195" y="3658695"/>
            <a:ext cx="4508980" cy="170942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None/>
              <a:defRPr sz="2400" b="0" i="0" kern="1200" spc="0">
                <a:solidFill>
                  <a:srgbClr val="26262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de-DE" sz="1400" dirty="0"/>
              <a:t>Wachsende digitale Nutzung bei Buchung, Check-in, Kommunikation und Betrieb</a:t>
            </a:r>
          </a:p>
          <a:p>
            <a:pPr marL="342900" indent="-342900">
              <a:buFont typeface="Arial" panose="020B0604020202020204" pitchFamily="34" charset="0"/>
              <a:buChar char="•"/>
            </a:pPr>
            <a:r>
              <a:rPr lang="de-DE" sz="1400" dirty="0"/>
              <a:t>Bessere Ressourceneffizienz durch Monitoring, Schulung und kleine Verhaltensänderungen</a:t>
            </a:r>
          </a:p>
          <a:p>
            <a:pPr marL="342900" indent="-342900">
              <a:buFont typeface="Arial" panose="020B0604020202020204" pitchFamily="34" charset="0"/>
              <a:buChar char="•"/>
            </a:pPr>
            <a:r>
              <a:rPr lang="de-DE" sz="1400" dirty="0"/>
              <a:t> Nachhaltigkeit und soziale Verantwortung werden zum erwarteten Merkmal von Hospitality-Marken</a:t>
            </a:r>
            <a:endParaRPr lang="en-IE" sz="1400" dirty="0"/>
          </a:p>
        </p:txBody>
      </p:sp>
      <p:sp>
        <p:nvSpPr>
          <p:cNvPr id="18" name="Text Placeholder 1">
            <a:extLst>
              <a:ext uri="{FF2B5EF4-FFF2-40B4-BE49-F238E27FC236}">
                <a16:creationId xmlns:a16="http://schemas.microsoft.com/office/drawing/2014/main" id="{65FB2E4D-5BFB-0FF2-60CF-137DC2D347B2}"/>
              </a:ext>
            </a:extLst>
          </p:cNvPr>
          <p:cNvSpPr txBox="1">
            <a:spLocks/>
          </p:cNvSpPr>
          <p:nvPr/>
        </p:nvSpPr>
        <p:spPr>
          <a:xfrm>
            <a:off x="8350312" y="3643296"/>
            <a:ext cx="3355913" cy="170942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None/>
              <a:defRPr sz="2400" b="0" i="0" kern="1200" spc="0">
                <a:solidFill>
                  <a:srgbClr val="26262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de-DE" sz="1400"/>
              <a:t>Smarte, intelligente Hospitality-Systeme</a:t>
            </a:r>
          </a:p>
          <a:p>
            <a:pPr marL="342900" indent="-342900">
              <a:buFont typeface="Arial" panose="020B0604020202020204" pitchFamily="34" charset="0"/>
              <a:buChar char="•"/>
            </a:pPr>
            <a:r>
              <a:rPr lang="de-DE" sz="1400"/>
              <a:t>Klimaneutralität</a:t>
            </a:r>
          </a:p>
          <a:p>
            <a:pPr marL="342900" indent="-342900">
              <a:buFont typeface="Arial" panose="020B0604020202020204" pitchFamily="34" charset="0"/>
              <a:buChar char="•"/>
            </a:pPr>
            <a:r>
              <a:rPr lang="de-DE" sz="1400"/>
              <a:t>Personalisierte Gästeerlebnisse durch Daten und nahtlosen Service</a:t>
            </a:r>
            <a:endParaRPr lang="en-IE" sz="1400" dirty="0"/>
          </a:p>
        </p:txBody>
      </p:sp>
    </p:spTree>
    <p:extLst>
      <p:ext uri="{BB962C8B-B14F-4D97-AF65-F5344CB8AC3E}">
        <p14:creationId xmlns:p14="http://schemas.microsoft.com/office/powerpoint/2010/main" val="33065542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901331F3-1FAA-D347-8B9C-59F1536C295C}"/>
              </a:ext>
            </a:extLst>
          </p:cNvPr>
          <p:cNvSpPr>
            <a:spLocks noGrp="1"/>
          </p:cNvSpPr>
          <p:nvPr>
            <p:ph type="body" sz="quarter" idx="18"/>
          </p:nvPr>
        </p:nvSpPr>
        <p:spPr>
          <a:xfrm>
            <a:off x="509746" y="2480845"/>
            <a:ext cx="7466357" cy="3311641"/>
          </a:xfrm>
        </p:spPr>
        <p:txBody>
          <a:bodyPr/>
          <a:lstStyle/>
          <a:p>
            <a:r>
              <a:rPr lang="de-DE" dirty="0"/>
              <a:t>Europas politischer Kurs ist klar: Die Zukunft der Hospitality ist </a:t>
            </a:r>
            <a:r>
              <a:rPr lang="de-DE" b="1" dirty="0"/>
              <a:t>grün, digital &amp; rechenschaftspflichtig</a:t>
            </a:r>
            <a:r>
              <a:rPr lang="en-US" dirty="0"/>
              <a:t>.</a:t>
            </a:r>
          </a:p>
          <a:p>
            <a:pPr marL="342900" indent="-342900">
              <a:buFont typeface="Arial" panose="020B0604020202020204" pitchFamily="34" charset="0"/>
              <a:buChar char="•"/>
            </a:pPr>
            <a:r>
              <a:rPr lang="de-DE" b="1" dirty="0">
                <a:hlinkClick r:id="rId2"/>
              </a:rPr>
              <a:t>Europäischer Green Deal </a:t>
            </a:r>
            <a:r>
              <a:rPr lang="de-DE" dirty="0"/>
              <a:t>– Klimaneutralität bis 2050</a:t>
            </a:r>
          </a:p>
          <a:p>
            <a:pPr marL="342900" indent="-342900">
              <a:buFont typeface="Arial" panose="020B0604020202020204" pitchFamily="34" charset="0"/>
              <a:buChar char="•"/>
            </a:pPr>
            <a:r>
              <a:rPr lang="de-DE" b="1" dirty="0">
                <a:hlinkClick r:id="rId3"/>
              </a:rPr>
              <a:t>Green-Claims-Richtlinie </a:t>
            </a:r>
            <a:r>
              <a:rPr lang="de-DE" dirty="0"/>
              <a:t>– verhindert unbelegte Nachhaltigkeitsaussagen</a:t>
            </a:r>
          </a:p>
          <a:p>
            <a:pPr marL="342900" indent="-342900">
              <a:buFont typeface="Arial" panose="020B0604020202020204" pitchFamily="34" charset="0"/>
              <a:buChar char="•"/>
            </a:pPr>
            <a:r>
              <a:rPr lang="de-DE" b="1" dirty="0">
                <a:hlinkClick r:id="rId4"/>
              </a:rPr>
              <a:t>Corporate </a:t>
            </a:r>
            <a:r>
              <a:rPr lang="de-DE" b="1" dirty="0" err="1">
                <a:hlinkClick r:id="rId4"/>
              </a:rPr>
              <a:t>Sustainability</a:t>
            </a:r>
            <a:r>
              <a:rPr lang="de-DE" b="1" dirty="0">
                <a:hlinkClick r:id="rId4"/>
              </a:rPr>
              <a:t> Reporting </a:t>
            </a:r>
            <a:r>
              <a:rPr lang="de-DE" b="1" dirty="0" err="1">
                <a:hlinkClick r:id="rId4"/>
              </a:rPr>
              <a:t>Directive</a:t>
            </a:r>
            <a:r>
              <a:rPr lang="de-DE" b="1" dirty="0">
                <a:hlinkClick r:id="rId4"/>
              </a:rPr>
              <a:t> </a:t>
            </a:r>
            <a:r>
              <a:rPr lang="de-DE" dirty="0"/>
              <a:t>(CSRD) – treibt transparente ESG-Berichterstattung</a:t>
            </a:r>
          </a:p>
          <a:p>
            <a:pPr marL="342900" indent="-342900">
              <a:buFont typeface="Arial" panose="020B0604020202020204" pitchFamily="34" charset="0"/>
              <a:buChar char="•"/>
            </a:pPr>
            <a:r>
              <a:rPr lang="de-DE" b="1" dirty="0">
                <a:hlinkClick r:id="rId5"/>
              </a:rPr>
              <a:t>Digitale Dekade / Digitaler Kompass 2030 </a:t>
            </a:r>
            <a:r>
              <a:rPr lang="de-DE" dirty="0"/>
              <a:t>– betont digitale Kompetenzen, Geschäftstools &amp; Datenreife</a:t>
            </a:r>
          </a:p>
        </p:txBody>
      </p:sp>
      <p:sp>
        <p:nvSpPr>
          <p:cNvPr id="2" name="Text Placeholder 1">
            <a:extLst>
              <a:ext uri="{FF2B5EF4-FFF2-40B4-BE49-F238E27FC236}">
                <a16:creationId xmlns:a16="http://schemas.microsoft.com/office/drawing/2014/main" id="{4807231A-8C56-9D46-8B91-D1040E2F919E}"/>
              </a:ext>
            </a:extLst>
          </p:cNvPr>
          <p:cNvSpPr>
            <a:spLocks noGrp="1"/>
          </p:cNvSpPr>
          <p:nvPr>
            <p:ph type="body" sz="quarter" idx="16"/>
          </p:nvPr>
        </p:nvSpPr>
        <p:spPr>
          <a:xfrm>
            <a:off x="509745" y="1104337"/>
            <a:ext cx="7767479" cy="1031625"/>
          </a:xfrm>
        </p:spPr>
        <p:txBody>
          <a:bodyPr/>
          <a:lstStyle/>
          <a:p>
            <a:r>
              <a:rPr lang="de-DE"/>
              <a:t>Verorten Sie sich im EU-Kontext &amp; der strategischen Bedeutung</a:t>
            </a:r>
          </a:p>
        </p:txBody>
      </p:sp>
      <p:pic>
        <p:nvPicPr>
          <p:cNvPr id="6" name="Picture Placeholder 7" descr="Restaurant worker using tablet computer">
            <a:extLst>
              <a:ext uri="{FF2B5EF4-FFF2-40B4-BE49-F238E27FC236}">
                <a16:creationId xmlns:a16="http://schemas.microsoft.com/office/drawing/2014/main" id="{C051BAE0-B655-62B4-6CAB-FE9A05FD5957}"/>
              </a:ext>
            </a:extLst>
          </p:cNvPr>
          <p:cNvPicPr>
            <a:picLocks noGrp="1" noChangeAspect="1"/>
          </p:cNvPicPr>
          <p:nvPr>
            <p:ph type="pic" sz="quarter" idx="10"/>
          </p:nvPr>
        </p:nvPicPr>
        <p:blipFill>
          <a:blip r:embed="rId6"/>
          <a:srcRect l="25505" t="23946" r="30093" b="-15802"/>
          <a:stretch>
            <a:fillRect/>
          </a:stretch>
        </p:blipFill>
        <p:spPr>
          <a:xfrm>
            <a:off x="8583306" y="1246695"/>
            <a:ext cx="2444127" cy="3135182"/>
          </a:xfrm>
        </p:spPr>
      </p:pic>
      <p:pic>
        <p:nvPicPr>
          <p:cNvPr id="3" name="Picture 2">
            <a:extLst>
              <a:ext uri="{FF2B5EF4-FFF2-40B4-BE49-F238E27FC236}">
                <a16:creationId xmlns:a16="http://schemas.microsoft.com/office/drawing/2014/main" id="{6D53F0EF-04AD-C37C-2D9A-884C6B5B7E35}"/>
              </a:ext>
            </a:extLst>
          </p:cNvPr>
          <p:cNvPicPr>
            <a:picLocks noChangeAspect="1"/>
          </p:cNvPicPr>
          <p:nvPr/>
        </p:nvPicPr>
        <p:blipFill>
          <a:blip r:embed="rId7"/>
          <a:stretch>
            <a:fillRect/>
          </a:stretch>
        </p:blipFill>
        <p:spPr>
          <a:xfrm>
            <a:off x="4929612" y="1678762"/>
            <a:ext cx="1638300" cy="457200"/>
          </a:xfrm>
          <a:prstGeom prst="rect">
            <a:avLst/>
          </a:prstGeom>
        </p:spPr>
      </p:pic>
      <p:sp>
        <p:nvSpPr>
          <p:cNvPr id="4" name="Speech Bubble: Rectangle with Corners Rounded 3">
            <a:extLst>
              <a:ext uri="{FF2B5EF4-FFF2-40B4-BE49-F238E27FC236}">
                <a16:creationId xmlns:a16="http://schemas.microsoft.com/office/drawing/2014/main" id="{239AF268-75BF-409D-B5BF-8BC327371A72}"/>
              </a:ext>
            </a:extLst>
          </p:cNvPr>
          <p:cNvSpPr/>
          <p:nvPr/>
        </p:nvSpPr>
        <p:spPr>
          <a:xfrm>
            <a:off x="8510258" y="3177766"/>
            <a:ext cx="2598344" cy="2433539"/>
          </a:xfrm>
          <a:prstGeom prst="wedgeRoundRectCallout">
            <a:avLst>
              <a:gd name="adj1" fmla="val -78618"/>
              <a:gd name="adj2" fmla="val 18702"/>
              <a:gd name="adj3" fmla="val 16667"/>
            </a:avLst>
          </a:prstGeom>
          <a:solidFill>
            <a:schemeClr val="bg1"/>
          </a:solidFill>
          <a:ln>
            <a:solidFill>
              <a:srgbClr val="62A84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a:solidFill>
                  <a:srgbClr val="404A52"/>
                </a:solidFill>
              </a:rPr>
              <a:t>Diese Politik prägt Gästeerwartungen und Wettbewerb. Führung übersetzt EU-Ziele in einfache, tägliche Praxis</a:t>
            </a:r>
            <a:r>
              <a:rPr lang="en-GB" dirty="0"/>
              <a:t>.</a:t>
            </a:r>
            <a:endParaRPr lang="en-IE" dirty="0">
              <a:solidFill>
                <a:srgbClr val="0289AE"/>
              </a:solidFill>
            </a:endParaRPr>
          </a:p>
        </p:txBody>
      </p:sp>
    </p:spTree>
    <p:extLst>
      <p:ext uri="{BB962C8B-B14F-4D97-AF65-F5344CB8AC3E}">
        <p14:creationId xmlns:p14="http://schemas.microsoft.com/office/powerpoint/2010/main" val="25091418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922235A-131A-B9AD-D0D8-24281375E1DF}"/>
              </a:ext>
            </a:extLst>
          </p:cNvPr>
          <p:cNvSpPr>
            <a:spLocks noGrp="1"/>
          </p:cNvSpPr>
          <p:nvPr>
            <p:ph type="body" sz="quarter" idx="18"/>
          </p:nvPr>
        </p:nvSpPr>
        <p:spPr>
          <a:xfrm>
            <a:off x="1553583" y="1867848"/>
            <a:ext cx="5195774" cy="4895927"/>
          </a:xfrm>
        </p:spPr>
        <p:txBody>
          <a:bodyPr/>
          <a:lstStyle/>
          <a:p>
            <a:pPr>
              <a:buNone/>
            </a:pPr>
            <a:r>
              <a:rPr lang="de-DE" dirty="0"/>
              <a:t>Hospitality-KMU, die </a:t>
            </a:r>
            <a:r>
              <a:rPr lang="de-DE" b="1" dirty="0"/>
              <a:t>nicht </a:t>
            </a:r>
            <a:r>
              <a:rPr lang="de-DE" dirty="0"/>
              <a:t>in den digitalen &amp; grünen Wandel investieren, riskieren:</a:t>
            </a:r>
          </a:p>
          <a:p>
            <a:pPr marL="342900" indent="-342900">
              <a:buFont typeface="Arial" panose="020B0604020202020204" pitchFamily="34" charset="0"/>
              <a:buChar char="•"/>
            </a:pPr>
            <a:r>
              <a:rPr lang="de-DE" b="1" dirty="0"/>
              <a:t>Höhere Betriebskosten</a:t>
            </a:r>
          </a:p>
          <a:p>
            <a:pPr marL="342900" indent="-342900">
              <a:buFont typeface="Arial" panose="020B0604020202020204" pitchFamily="34" charset="0"/>
              <a:buChar char="•"/>
            </a:pPr>
            <a:r>
              <a:rPr lang="de-DE" b="1" dirty="0"/>
              <a:t>Risiken bei der Regelkonformität</a:t>
            </a:r>
          </a:p>
          <a:p>
            <a:pPr marL="342900" indent="-342900">
              <a:buFont typeface="Arial" panose="020B0604020202020204" pitchFamily="34" charset="0"/>
              <a:buChar char="•"/>
            </a:pPr>
            <a:r>
              <a:rPr lang="de-DE" b="1" dirty="0"/>
              <a:t>Verlust an Wettbewerbsfähigkeit</a:t>
            </a:r>
          </a:p>
          <a:p>
            <a:pPr marL="342900" indent="-342900">
              <a:buFont typeface="Arial" panose="020B0604020202020204" pitchFamily="34" charset="0"/>
              <a:buChar char="•"/>
            </a:pPr>
            <a:r>
              <a:rPr lang="de-DE" b="1" dirty="0"/>
              <a:t>Schwierigkeiten, Personal zu gewinnen</a:t>
            </a:r>
          </a:p>
          <a:p>
            <a:pPr marL="342900" indent="-342900">
              <a:buFont typeface="Arial" panose="020B0604020202020204" pitchFamily="34" charset="0"/>
              <a:buChar char="•"/>
            </a:pPr>
            <a:r>
              <a:rPr lang="de-DE" b="1" dirty="0"/>
              <a:t>Schwaches Image bei jüngeren Gästen</a:t>
            </a:r>
          </a:p>
          <a:p>
            <a:pPr marL="342900" indent="-342900">
              <a:buFont typeface="Arial" panose="020B0604020202020204" pitchFamily="34" charset="0"/>
              <a:buChar char="•"/>
            </a:pPr>
            <a:r>
              <a:rPr lang="de-DE" b="1" dirty="0"/>
              <a:t>Schlechterer Zugang zu Finanzierung &amp; Partnerschaften</a:t>
            </a:r>
          </a:p>
          <a:p>
            <a:endParaRPr lang="en-IE" dirty="0"/>
          </a:p>
        </p:txBody>
      </p:sp>
      <p:sp>
        <p:nvSpPr>
          <p:cNvPr id="3" name="Text Placeholder 2">
            <a:extLst>
              <a:ext uri="{FF2B5EF4-FFF2-40B4-BE49-F238E27FC236}">
                <a16:creationId xmlns:a16="http://schemas.microsoft.com/office/drawing/2014/main" id="{952296DD-EF99-583E-0B7A-128C4E58EEFA}"/>
              </a:ext>
            </a:extLst>
          </p:cNvPr>
          <p:cNvSpPr>
            <a:spLocks noGrp="1"/>
          </p:cNvSpPr>
          <p:nvPr>
            <p:ph type="body" sz="quarter" idx="16"/>
          </p:nvPr>
        </p:nvSpPr>
        <p:spPr/>
        <p:txBody>
          <a:bodyPr/>
          <a:lstStyle/>
          <a:p>
            <a:r>
              <a:rPr lang="de-DE"/>
              <a:t>Der Wettbewerb verschiebt sich: Was passiert, wenn Führung nicht führt?</a:t>
            </a:r>
            <a:endParaRPr lang="en-IE" dirty="0"/>
          </a:p>
        </p:txBody>
      </p:sp>
      <p:sp>
        <p:nvSpPr>
          <p:cNvPr id="4" name="TextBox 3">
            <a:extLst>
              <a:ext uri="{FF2B5EF4-FFF2-40B4-BE49-F238E27FC236}">
                <a16:creationId xmlns:a16="http://schemas.microsoft.com/office/drawing/2014/main" id="{FE0F7803-BD10-A7CD-65F2-FAA96D6DFCF1}"/>
              </a:ext>
            </a:extLst>
          </p:cNvPr>
          <p:cNvSpPr txBox="1"/>
          <p:nvPr/>
        </p:nvSpPr>
        <p:spPr>
          <a:xfrm>
            <a:off x="7020962" y="1928354"/>
            <a:ext cx="2009870" cy="1015663"/>
          </a:xfrm>
          <a:prstGeom prst="rect">
            <a:avLst/>
          </a:prstGeom>
          <a:noFill/>
        </p:spPr>
        <p:txBody>
          <a:bodyPr wrap="square" rtlCol="0">
            <a:spAutoFit/>
          </a:bodyPr>
          <a:lstStyle/>
          <a:p>
            <a:r>
              <a:rPr lang="en-IE" sz="6000" dirty="0">
                <a:solidFill>
                  <a:srgbClr val="00B6E6"/>
                </a:solidFill>
                <a:effectLst>
                  <a:outerShdw blurRad="38100" dist="38100" dir="2700000" algn="tl">
                    <a:srgbClr val="000000">
                      <a:alpha val="43137"/>
                    </a:srgbClr>
                  </a:outerShdw>
                </a:effectLst>
              </a:rPr>
              <a:t>27%</a:t>
            </a:r>
          </a:p>
        </p:txBody>
      </p:sp>
      <p:sp>
        <p:nvSpPr>
          <p:cNvPr id="5" name="TextBox 4">
            <a:extLst>
              <a:ext uri="{FF2B5EF4-FFF2-40B4-BE49-F238E27FC236}">
                <a16:creationId xmlns:a16="http://schemas.microsoft.com/office/drawing/2014/main" id="{188CCF62-906C-D280-7FD7-5A0F645BB19E}"/>
              </a:ext>
            </a:extLst>
          </p:cNvPr>
          <p:cNvSpPr txBox="1"/>
          <p:nvPr/>
        </p:nvSpPr>
        <p:spPr>
          <a:xfrm>
            <a:off x="6749357" y="3250249"/>
            <a:ext cx="2009870" cy="1015663"/>
          </a:xfrm>
          <a:prstGeom prst="rect">
            <a:avLst/>
          </a:prstGeom>
          <a:noFill/>
        </p:spPr>
        <p:txBody>
          <a:bodyPr wrap="square" rtlCol="0">
            <a:spAutoFit/>
          </a:bodyPr>
          <a:lstStyle/>
          <a:p>
            <a:r>
              <a:rPr lang="en-IE" sz="6000" dirty="0">
                <a:solidFill>
                  <a:srgbClr val="00B6E6"/>
                </a:solidFill>
                <a:effectLst>
                  <a:outerShdw blurRad="38100" dist="38100" dir="2700000" algn="tl">
                    <a:srgbClr val="000000">
                      <a:alpha val="43137"/>
                    </a:srgbClr>
                  </a:outerShdw>
                </a:effectLst>
              </a:rPr>
              <a:t>&gt;30%</a:t>
            </a:r>
          </a:p>
        </p:txBody>
      </p:sp>
      <p:sp>
        <p:nvSpPr>
          <p:cNvPr id="6" name="TextBox 5">
            <a:extLst>
              <a:ext uri="{FF2B5EF4-FFF2-40B4-BE49-F238E27FC236}">
                <a16:creationId xmlns:a16="http://schemas.microsoft.com/office/drawing/2014/main" id="{CC45274F-DFFC-694C-7E47-107B0F4B1C6D}"/>
              </a:ext>
            </a:extLst>
          </p:cNvPr>
          <p:cNvSpPr txBox="1"/>
          <p:nvPr/>
        </p:nvSpPr>
        <p:spPr>
          <a:xfrm>
            <a:off x="7125077" y="4725725"/>
            <a:ext cx="1801640" cy="1015663"/>
          </a:xfrm>
          <a:prstGeom prst="rect">
            <a:avLst/>
          </a:prstGeom>
          <a:noFill/>
        </p:spPr>
        <p:txBody>
          <a:bodyPr wrap="square" rtlCol="0">
            <a:spAutoFit/>
          </a:bodyPr>
          <a:lstStyle/>
          <a:p>
            <a:r>
              <a:rPr lang="en-IE" sz="6000" dirty="0">
                <a:solidFill>
                  <a:srgbClr val="00B6E6"/>
                </a:solidFill>
                <a:effectLst>
                  <a:outerShdw blurRad="38100" dist="38100" dir="2700000" algn="tl">
                    <a:srgbClr val="000000">
                      <a:alpha val="43137"/>
                    </a:srgbClr>
                  </a:outerShdw>
                </a:effectLst>
              </a:rPr>
              <a:t>76%</a:t>
            </a:r>
          </a:p>
        </p:txBody>
      </p:sp>
      <p:sp>
        <p:nvSpPr>
          <p:cNvPr id="8" name="TextBox 7">
            <a:extLst>
              <a:ext uri="{FF2B5EF4-FFF2-40B4-BE49-F238E27FC236}">
                <a16:creationId xmlns:a16="http://schemas.microsoft.com/office/drawing/2014/main" id="{5A5CB3B6-B1ED-4D9B-BDA5-BEF604D80647}"/>
              </a:ext>
            </a:extLst>
          </p:cNvPr>
          <p:cNvSpPr txBox="1"/>
          <p:nvPr/>
        </p:nvSpPr>
        <p:spPr>
          <a:xfrm>
            <a:off x="8759227" y="1989137"/>
            <a:ext cx="3001224" cy="1200329"/>
          </a:xfrm>
          <a:prstGeom prst="rect">
            <a:avLst/>
          </a:prstGeom>
          <a:noFill/>
        </p:spPr>
        <p:txBody>
          <a:bodyPr wrap="square">
            <a:spAutoFit/>
          </a:bodyPr>
          <a:lstStyle/>
          <a:p>
            <a:r>
              <a:rPr lang="de-DE"/>
              <a:t>der Hospitality-KMU haben kein digitales Grundniveau (</a:t>
            </a:r>
            <a:r>
              <a:rPr lang="en-US" dirty="0">
                <a:hlinkClick r:id="rId2"/>
              </a:rPr>
              <a:t>Digitalisation in Europe 2025</a:t>
            </a:r>
            <a:r>
              <a:rPr lang="en-US" dirty="0"/>
              <a:t>)</a:t>
            </a:r>
            <a:endParaRPr lang="en-IE" dirty="0"/>
          </a:p>
        </p:txBody>
      </p:sp>
      <p:sp>
        <p:nvSpPr>
          <p:cNvPr id="10" name="TextBox 9">
            <a:extLst>
              <a:ext uri="{FF2B5EF4-FFF2-40B4-BE49-F238E27FC236}">
                <a16:creationId xmlns:a16="http://schemas.microsoft.com/office/drawing/2014/main" id="{2AFE78F5-6135-2F33-BC20-1EB9D04A5311}"/>
              </a:ext>
            </a:extLst>
          </p:cNvPr>
          <p:cNvSpPr txBox="1"/>
          <p:nvPr/>
        </p:nvSpPr>
        <p:spPr>
          <a:xfrm>
            <a:off x="8759226" y="4864224"/>
            <a:ext cx="3001225" cy="923330"/>
          </a:xfrm>
          <a:prstGeom prst="rect">
            <a:avLst/>
          </a:prstGeom>
          <a:noFill/>
        </p:spPr>
        <p:txBody>
          <a:bodyPr wrap="square">
            <a:spAutoFit/>
          </a:bodyPr>
          <a:lstStyle/>
          <a:p>
            <a:r>
              <a:rPr lang="de-DE"/>
              <a:t>der Reisenden wollen nachhaltiger reisen (</a:t>
            </a:r>
            <a:r>
              <a:rPr lang="en-US" dirty="0">
                <a:hlinkClick r:id="rId3"/>
              </a:rPr>
              <a:t>Booking.com 2023</a:t>
            </a:r>
            <a:r>
              <a:rPr lang="en-US" dirty="0"/>
              <a:t>)</a:t>
            </a:r>
            <a:endParaRPr lang="en-IE" dirty="0"/>
          </a:p>
        </p:txBody>
      </p:sp>
      <p:sp>
        <p:nvSpPr>
          <p:cNvPr id="12" name="TextBox 11">
            <a:extLst>
              <a:ext uri="{FF2B5EF4-FFF2-40B4-BE49-F238E27FC236}">
                <a16:creationId xmlns:a16="http://schemas.microsoft.com/office/drawing/2014/main" id="{4B99DC5C-D27A-B409-7F96-E957131B10B3}"/>
              </a:ext>
            </a:extLst>
          </p:cNvPr>
          <p:cNvSpPr txBox="1"/>
          <p:nvPr/>
        </p:nvSpPr>
        <p:spPr>
          <a:xfrm>
            <a:off x="8759227" y="3357092"/>
            <a:ext cx="2439909" cy="923330"/>
          </a:xfrm>
          <a:prstGeom prst="rect">
            <a:avLst/>
          </a:prstGeom>
          <a:noFill/>
        </p:spPr>
        <p:txBody>
          <a:bodyPr wrap="square">
            <a:spAutoFit/>
          </a:bodyPr>
          <a:lstStyle/>
          <a:p>
            <a:r>
              <a:rPr lang="de-DE"/>
              <a:t>des CO₂-Fußabdrucks eines Hotels stammen aus Speisen &amp; Getränken (</a:t>
            </a:r>
            <a:r>
              <a:rPr lang="de-DE">
                <a:hlinkClick r:id="rId4"/>
              </a:rPr>
              <a:t>Skift</a:t>
            </a:r>
            <a:r>
              <a:rPr lang="en-US" dirty="0"/>
              <a:t>)</a:t>
            </a:r>
            <a:endParaRPr lang="en-IE" dirty="0"/>
          </a:p>
        </p:txBody>
      </p:sp>
      <p:cxnSp>
        <p:nvCxnSpPr>
          <p:cNvPr id="14" name="Straight Connector 13">
            <a:extLst>
              <a:ext uri="{FF2B5EF4-FFF2-40B4-BE49-F238E27FC236}">
                <a16:creationId xmlns:a16="http://schemas.microsoft.com/office/drawing/2014/main" id="{6701241E-F2BC-DEA7-4F60-98E27AD29F6B}"/>
              </a:ext>
            </a:extLst>
          </p:cNvPr>
          <p:cNvCxnSpPr/>
          <p:nvPr/>
        </p:nvCxnSpPr>
        <p:spPr>
          <a:xfrm>
            <a:off x="6609030" y="2055137"/>
            <a:ext cx="0" cy="3820562"/>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32231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98DAFE8-8C4B-5D39-E6A7-AACBD3C21151}"/>
              </a:ext>
            </a:extLst>
          </p:cNvPr>
          <p:cNvSpPr>
            <a:spLocks noGrp="1"/>
          </p:cNvSpPr>
          <p:nvPr>
            <p:ph type="body" sz="quarter" idx="18"/>
          </p:nvPr>
        </p:nvSpPr>
        <p:spPr>
          <a:xfrm>
            <a:off x="1553583" y="2190939"/>
            <a:ext cx="9778140" cy="4328393"/>
          </a:xfrm>
        </p:spPr>
        <p:txBody>
          <a:bodyPr/>
          <a:lstStyle/>
          <a:p>
            <a:pPr>
              <a:buNone/>
            </a:pPr>
            <a:r>
              <a:rPr lang="de-DE"/>
              <a:t>Führungskräfte des Wandels müssen:</a:t>
            </a:r>
          </a:p>
          <a:p>
            <a:pPr marL="342900" indent="-342900">
              <a:buFont typeface="Arial" panose="020B0604020202020204" pitchFamily="34" charset="0"/>
              <a:buChar char="•"/>
            </a:pPr>
            <a:r>
              <a:rPr lang="de-DE"/>
              <a:t>Die </a:t>
            </a:r>
            <a:r>
              <a:rPr lang="de-DE" b="1"/>
              <a:t>Vision</a:t>
            </a:r>
            <a:r>
              <a:rPr lang="de-DE"/>
              <a:t> für digitale &amp; grüne Innovation setzen</a:t>
            </a:r>
          </a:p>
          <a:p>
            <a:pPr marL="342900" indent="-342900">
              <a:buFont typeface="Arial" panose="020B0604020202020204" pitchFamily="34" charset="0"/>
              <a:buChar char="•"/>
            </a:pPr>
            <a:r>
              <a:rPr lang="de-DE"/>
              <a:t>Teams gewinnen für </a:t>
            </a:r>
            <a:r>
              <a:rPr lang="de-DE" b="1"/>
              <a:t>Eigenverantwortung</a:t>
            </a:r>
          </a:p>
          <a:p>
            <a:pPr marL="342900" indent="-342900">
              <a:buFont typeface="Arial" panose="020B0604020202020204" pitchFamily="34" charset="0"/>
              <a:buChar char="•"/>
            </a:pPr>
            <a:r>
              <a:rPr lang="de-DE"/>
              <a:t>Eine </a:t>
            </a:r>
            <a:r>
              <a:rPr lang="de-DE" b="1"/>
              <a:t>Kultur</a:t>
            </a:r>
            <a:r>
              <a:rPr lang="de-DE"/>
              <a:t> des Ausprobierens schaffen</a:t>
            </a:r>
          </a:p>
          <a:p>
            <a:pPr marL="342900" indent="-342900">
              <a:buFont typeface="Arial" panose="020B0604020202020204" pitchFamily="34" charset="0"/>
              <a:buChar char="•"/>
            </a:pPr>
            <a:r>
              <a:rPr lang="de-DE" b="1"/>
              <a:t>Sinn &amp; Fortschritt </a:t>
            </a:r>
            <a:r>
              <a:rPr lang="de-DE"/>
              <a:t>kommunizieren</a:t>
            </a:r>
          </a:p>
          <a:p>
            <a:pPr marL="342900" indent="-342900">
              <a:buFont typeface="Arial" panose="020B0604020202020204" pitchFamily="34" charset="0"/>
              <a:buChar char="•"/>
            </a:pPr>
            <a:r>
              <a:rPr lang="de-DE" b="1"/>
              <a:t>ESG </a:t>
            </a:r>
            <a:r>
              <a:rPr lang="de-DE"/>
              <a:t>in Entscheidungen integrieren</a:t>
            </a:r>
          </a:p>
          <a:p>
            <a:pPr marL="342900" indent="-342900">
              <a:buFont typeface="Arial" panose="020B0604020202020204" pitchFamily="34" charset="0"/>
              <a:buChar char="•"/>
            </a:pPr>
            <a:r>
              <a:rPr lang="de-DE"/>
              <a:t>Digitale Tools für die Strategie nutzen</a:t>
            </a:r>
          </a:p>
          <a:p>
            <a:pPr marL="342900" indent="-342900">
              <a:buFont typeface="Arial" panose="020B0604020202020204" pitchFamily="34" charset="0"/>
              <a:buChar char="•"/>
            </a:pPr>
            <a:r>
              <a:rPr lang="de-DE" b="1"/>
              <a:t>Partnerschaften</a:t>
            </a:r>
            <a:r>
              <a:rPr lang="de-DE"/>
              <a:t> für langfristigen Wert aufbauen</a:t>
            </a:r>
          </a:p>
          <a:p>
            <a:endParaRPr lang="en-IE" dirty="0"/>
          </a:p>
        </p:txBody>
      </p:sp>
      <p:sp>
        <p:nvSpPr>
          <p:cNvPr id="3" name="Text Placeholder 2">
            <a:extLst>
              <a:ext uri="{FF2B5EF4-FFF2-40B4-BE49-F238E27FC236}">
                <a16:creationId xmlns:a16="http://schemas.microsoft.com/office/drawing/2014/main" id="{8C50A408-3F72-BBE6-1E8C-7CE318869352}"/>
              </a:ext>
            </a:extLst>
          </p:cNvPr>
          <p:cNvSpPr>
            <a:spLocks noGrp="1"/>
          </p:cNvSpPr>
          <p:nvPr>
            <p:ph type="body" sz="quarter" idx="16"/>
          </p:nvPr>
        </p:nvSpPr>
        <p:spPr/>
        <p:txBody>
          <a:bodyPr/>
          <a:lstStyle/>
          <a:p>
            <a:r>
              <a:rPr lang="de-DE"/>
              <a:t>Technologie &amp; Nachhaltigkeit transformieren keine Betriebe – </a:t>
            </a:r>
            <a:r>
              <a:rPr lang="de-DE">
                <a:solidFill>
                  <a:srgbClr val="62A844"/>
                </a:solidFill>
              </a:rPr>
              <a:t>FÜHRUNGSKRÄFTE TUN ES!</a:t>
            </a:r>
            <a:endParaRPr lang="en-IE" dirty="0">
              <a:solidFill>
                <a:srgbClr val="62A844"/>
              </a:solidFill>
            </a:endParaRPr>
          </a:p>
        </p:txBody>
      </p:sp>
      <p:pic>
        <p:nvPicPr>
          <p:cNvPr id="5" name="Picture 4">
            <a:extLst>
              <a:ext uri="{FF2B5EF4-FFF2-40B4-BE49-F238E27FC236}">
                <a16:creationId xmlns:a16="http://schemas.microsoft.com/office/drawing/2014/main" id="{60A7694D-9FD6-8B45-38F3-EEFE125AF046}"/>
              </a:ext>
            </a:extLst>
          </p:cNvPr>
          <p:cNvPicPr>
            <a:picLocks noChangeAspect="1"/>
          </p:cNvPicPr>
          <p:nvPr/>
        </p:nvPicPr>
        <p:blipFill>
          <a:blip r:embed="rId2"/>
          <a:srcRect t="6427" b="6453"/>
          <a:stretch>
            <a:fillRect/>
          </a:stretch>
        </p:blipFill>
        <p:spPr>
          <a:xfrm>
            <a:off x="7432895" y="2190939"/>
            <a:ext cx="4381877" cy="3600262"/>
          </a:xfrm>
          <a:prstGeom prst="rect">
            <a:avLst/>
          </a:prstGeom>
        </p:spPr>
      </p:pic>
      <p:sp>
        <p:nvSpPr>
          <p:cNvPr id="6" name="TextBox 5">
            <a:extLst>
              <a:ext uri="{FF2B5EF4-FFF2-40B4-BE49-F238E27FC236}">
                <a16:creationId xmlns:a16="http://schemas.microsoft.com/office/drawing/2014/main" id="{848EDE8C-5724-8BC1-28E6-75439F41117C}"/>
              </a:ext>
            </a:extLst>
          </p:cNvPr>
          <p:cNvSpPr txBox="1"/>
          <p:nvPr/>
        </p:nvSpPr>
        <p:spPr>
          <a:xfrm>
            <a:off x="7731659" y="4993288"/>
            <a:ext cx="787651" cy="346249"/>
          </a:xfrm>
          <a:prstGeom prst="rect">
            <a:avLst/>
          </a:prstGeom>
          <a:solidFill>
            <a:srgbClr val="689048"/>
          </a:solidFill>
        </p:spPr>
        <p:txBody>
          <a:bodyPr wrap="square" rtlCol="0">
            <a:spAutoFit/>
          </a:bodyPr>
          <a:lstStyle/>
          <a:p>
            <a:r>
              <a:rPr lang="de-DE" sz="1650" b="1">
                <a:solidFill>
                  <a:schemeClr val="bg1"/>
                </a:solidFill>
              </a:rPr>
              <a:t>GRÜN</a:t>
            </a:r>
          </a:p>
        </p:txBody>
      </p:sp>
      <p:sp>
        <p:nvSpPr>
          <p:cNvPr id="7" name="TextBox 6">
            <a:extLst>
              <a:ext uri="{FF2B5EF4-FFF2-40B4-BE49-F238E27FC236}">
                <a16:creationId xmlns:a16="http://schemas.microsoft.com/office/drawing/2014/main" id="{B08F1460-EBA9-79D9-C943-3568EE4051FE}"/>
              </a:ext>
            </a:extLst>
          </p:cNvPr>
          <p:cNvSpPr txBox="1"/>
          <p:nvPr/>
        </p:nvSpPr>
        <p:spPr>
          <a:xfrm>
            <a:off x="10638418" y="4975935"/>
            <a:ext cx="849228" cy="323165"/>
          </a:xfrm>
          <a:prstGeom prst="rect">
            <a:avLst/>
          </a:prstGeom>
          <a:solidFill>
            <a:srgbClr val="4B959A"/>
          </a:solidFill>
        </p:spPr>
        <p:txBody>
          <a:bodyPr wrap="square" rtlCol="0">
            <a:spAutoFit/>
          </a:bodyPr>
          <a:lstStyle/>
          <a:p>
            <a:r>
              <a:rPr lang="de-DE" sz="1500" b="1">
                <a:solidFill>
                  <a:schemeClr val="bg1"/>
                </a:solidFill>
              </a:rPr>
              <a:t>DIGITAL</a:t>
            </a:r>
          </a:p>
        </p:txBody>
      </p:sp>
      <p:sp>
        <p:nvSpPr>
          <p:cNvPr id="9" name="TextBox 8">
            <a:extLst>
              <a:ext uri="{FF2B5EF4-FFF2-40B4-BE49-F238E27FC236}">
                <a16:creationId xmlns:a16="http://schemas.microsoft.com/office/drawing/2014/main" id="{0B419B5E-8FF0-FC83-484D-C7FF0810A4A7}"/>
              </a:ext>
            </a:extLst>
          </p:cNvPr>
          <p:cNvSpPr txBox="1"/>
          <p:nvPr/>
        </p:nvSpPr>
        <p:spPr>
          <a:xfrm>
            <a:off x="8627653" y="2429253"/>
            <a:ext cx="1992359" cy="1323439"/>
          </a:xfrm>
          <a:prstGeom prst="rect">
            <a:avLst/>
          </a:prstGeom>
          <a:solidFill>
            <a:srgbClr val="FCF7ED"/>
          </a:solidFill>
        </p:spPr>
        <p:txBody>
          <a:bodyPr wrap="square" rtlCol="0">
            <a:spAutoFit/>
          </a:bodyPr>
          <a:lstStyle/>
          <a:p>
            <a:pPr algn="ctr"/>
            <a:r>
              <a:rPr lang="de-DE" sz="2000" b="1">
                <a:solidFill>
                  <a:srgbClr val="404A52"/>
                </a:solidFill>
              </a:rPr>
              <a:t>Gute Führung ist die BRÜCKE zwischen beiden</a:t>
            </a:r>
          </a:p>
        </p:txBody>
      </p:sp>
    </p:spTree>
    <p:extLst>
      <p:ext uri="{BB962C8B-B14F-4D97-AF65-F5344CB8AC3E}">
        <p14:creationId xmlns:p14="http://schemas.microsoft.com/office/powerpoint/2010/main" val="34882152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0B0E6245-30EF-F42E-EAC7-811C919972DE}"/>
              </a:ext>
            </a:extLst>
          </p:cNvPr>
          <p:cNvSpPr>
            <a:spLocks noGrp="1"/>
          </p:cNvSpPr>
          <p:nvPr>
            <p:ph type="body" sz="quarter" idx="13"/>
          </p:nvPr>
        </p:nvSpPr>
        <p:spPr>
          <a:xfrm>
            <a:off x="323273" y="1747126"/>
            <a:ext cx="5532581" cy="3565651"/>
          </a:xfrm>
        </p:spPr>
        <p:txBody>
          <a:bodyPr>
            <a:normAutofit/>
          </a:bodyPr>
          <a:lstStyle/>
          <a:p>
            <a:r>
              <a:rPr lang="de-DE" sz="3200"/>
              <a:t>Führungskräfte müssen keine Technik-Experten sein – </a:t>
            </a:r>
            <a:r>
              <a:rPr lang="de-DE" sz="3200" b="1"/>
              <a:t>nur Möglichmacher des Wandels. </a:t>
            </a:r>
          </a:p>
          <a:p>
            <a:r>
              <a:rPr lang="de-DE"/>
              <a:t>Nehmen Sie sich einen Moment: Wie beeinflusst Ihre Führung Tempo und Gefühl von Veränderung in Ihrem Betrieb? </a:t>
            </a:r>
            <a:endParaRPr lang="en-US" b="1" dirty="0"/>
          </a:p>
        </p:txBody>
      </p:sp>
      <p:pic>
        <p:nvPicPr>
          <p:cNvPr id="21" name="Picture Placeholder 20" descr="Smiling woman standing in hotel lounge">
            <a:extLst>
              <a:ext uri="{FF2B5EF4-FFF2-40B4-BE49-F238E27FC236}">
                <a16:creationId xmlns:a16="http://schemas.microsoft.com/office/drawing/2014/main" id="{07139B11-75C8-096A-1D48-36B27C6BC6B4}"/>
              </a:ext>
            </a:extLst>
          </p:cNvPr>
          <p:cNvPicPr>
            <a:picLocks noGrp="1" noChangeAspect="1"/>
          </p:cNvPicPr>
          <p:nvPr>
            <p:ph type="pic" sz="quarter" idx="44"/>
          </p:nvPr>
        </p:nvPicPr>
        <p:blipFill>
          <a:blip r:embed="rId2"/>
          <a:srcRect t="7812" r="9465" b="7812"/>
          <a:stretch>
            <a:fillRect/>
          </a:stretch>
        </p:blipFill>
        <p:spPr>
          <a:xfrm>
            <a:off x="0" y="0"/>
            <a:ext cx="12192000" cy="6858000"/>
          </a:xfrm>
        </p:spPr>
      </p:pic>
      <p:pic>
        <p:nvPicPr>
          <p:cNvPr id="25" name="Graphic 24">
            <a:extLst>
              <a:ext uri="{FF2B5EF4-FFF2-40B4-BE49-F238E27FC236}">
                <a16:creationId xmlns:a16="http://schemas.microsoft.com/office/drawing/2014/main" id="{D353C9F3-74A9-F381-2943-CBD5E64D2E13}"/>
              </a:ext>
            </a:extLst>
          </p:cNvPr>
          <p:cNvPicPr>
            <a:picLocks noChangeAspect="1"/>
          </p:cNvPicPr>
          <p:nvPr/>
        </p:nvPicPr>
        <p:blipFill>
          <a:blip>
            <a:extLst>
              <a:ext uri="{96DAC541-7B7A-43D3-8B79-37D633B846F1}">
                <asvg:svgBlip xmlns:asvg="http://schemas.microsoft.com/office/drawing/2016/SVG/main" r:embed="rId3"/>
              </a:ext>
            </a:extLst>
          </a:blip>
          <a:srcRect l="49952" t="41010" r="28995" b="44546"/>
          <a:stretch/>
        </p:blipFill>
        <p:spPr>
          <a:xfrm>
            <a:off x="8516933" y="3240624"/>
            <a:ext cx="5325749" cy="5173579"/>
          </a:xfrm>
          <a:prstGeom prst="rect">
            <a:avLst/>
          </a:prstGeom>
        </p:spPr>
      </p:pic>
    </p:spTree>
    <p:extLst>
      <p:ext uri="{BB962C8B-B14F-4D97-AF65-F5344CB8AC3E}">
        <p14:creationId xmlns:p14="http://schemas.microsoft.com/office/powerpoint/2010/main" val="21805900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BDE6B06-E517-A44D-93E9-58E8C9D1D2E9}"/>
              </a:ext>
            </a:extLst>
          </p:cNvPr>
          <p:cNvSpPr>
            <a:spLocks noGrp="1"/>
          </p:cNvSpPr>
          <p:nvPr>
            <p:ph type="body" sz="quarter" idx="16"/>
          </p:nvPr>
        </p:nvSpPr>
        <p:spPr>
          <a:xfrm>
            <a:off x="5301346" y="2108074"/>
            <a:ext cx="5804804" cy="2253043"/>
          </a:xfrm>
        </p:spPr>
        <p:txBody>
          <a:bodyPr>
            <a:normAutofit/>
          </a:bodyPr>
          <a:lstStyle/>
          <a:p>
            <a:r>
              <a:rPr lang="de-DE" sz="3200" b="1"/>
              <a:t>Wohin die Teilbranchen steuern</a:t>
            </a:r>
            <a:r>
              <a:rPr lang="de-DE" sz="3200"/>
              <a:t>– Herausforderungen, Chancen und Führungsansätze</a:t>
            </a:r>
            <a:endParaRPr lang="en-US" sz="3200" dirty="0"/>
          </a:p>
          <a:p>
            <a:endParaRPr lang="en-US" dirty="0"/>
          </a:p>
        </p:txBody>
      </p:sp>
      <p:sp>
        <p:nvSpPr>
          <p:cNvPr id="5" name="Text Placeholder 4">
            <a:extLst>
              <a:ext uri="{FF2B5EF4-FFF2-40B4-BE49-F238E27FC236}">
                <a16:creationId xmlns:a16="http://schemas.microsoft.com/office/drawing/2014/main" id="{F53E186E-EEE8-784F-BE9F-48BF925F13E9}"/>
              </a:ext>
            </a:extLst>
          </p:cNvPr>
          <p:cNvSpPr>
            <a:spLocks noGrp="1"/>
          </p:cNvSpPr>
          <p:nvPr>
            <p:ph type="body" sz="quarter" idx="17"/>
          </p:nvPr>
        </p:nvSpPr>
        <p:spPr/>
        <p:txBody>
          <a:bodyPr/>
          <a:lstStyle/>
          <a:p>
            <a:r>
              <a:rPr lang="en-US" dirty="0"/>
              <a:t>02</a:t>
            </a:r>
          </a:p>
        </p:txBody>
      </p:sp>
    </p:spTree>
    <p:extLst>
      <p:ext uri="{BB962C8B-B14F-4D97-AF65-F5344CB8AC3E}">
        <p14:creationId xmlns:p14="http://schemas.microsoft.com/office/powerpoint/2010/main" val="3156689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BE82A5C-F3F6-E13B-48E0-8DB691831F8B}"/>
              </a:ext>
            </a:extLst>
          </p:cNvPr>
          <p:cNvSpPr>
            <a:spLocks noGrp="1"/>
          </p:cNvSpPr>
          <p:nvPr>
            <p:ph type="body" sz="quarter" idx="18"/>
          </p:nvPr>
        </p:nvSpPr>
        <p:spPr>
          <a:xfrm>
            <a:off x="8134370" y="2663992"/>
            <a:ext cx="3259248" cy="3849918"/>
          </a:xfrm>
        </p:spPr>
        <p:txBody>
          <a:bodyPr/>
          <a:lstStyle/>
          <a:p>
            <a:pPr marL="0" indent="0"/>
            <a:r>
              <a:rPr lang="de-DE"/>
              <a:t>Dieses kurze Video zeigt, warum nachhaltige und digitale Praxis für die Zukunft der Hospitality entscheidend ist</a:t>
            </a:r>
          </a:p>
        </p:txBody>
      </p:sp>
      <p:sp>
        <p:nvSpPr>
          <p:cNvPr id="3" name="Text Placeholder 2">
            <a:extLst>
              <a:ext uri="{FF2B5EF4-FFF2-40B4-BE49-F238E27FC236}">
                <a16:creationId xmlns:a16="http://schemas.microsoft.com/office/drawing/2014/main" id="{5C8C68A7-F263-67DC-7824-F75D5052DDFD}"/>
              </a:ext>
            </a:extLst>
          </p:cNvPr>
          <p:cNvSpPr>
            <a:spLocks noGrp="1"/>
          </p:cNvSpPr>
          <p:nvPr>
            <p:ph type="body" sz="quarter" idx="16"/>
          </p:nvPr>
        </p:nvSpPr>
        <p:spPr/>
        <p:txBody>
          <a:bodyPr/>
          <a:lstStyle/>
          <a:p>
            <a:r>
              <a:rPr lang="de-DE"/>
              <a:t>Trends &amp; Praktiken für die Zukunft der Hospitality …</a:t>
            </a:r>
          </a:p>
        </p:txBody>
      </p:sp>
      <p:pic>
        <p:nvPicPr>
          <p:cNvPr id="4" name="Picture 3">
            <a:extLst>
              <a:ext uri="{FF2B5EF4-FFF2-40B4-BE49-F238E27FC236}">
                <a16:creationId xmlns:a16="http://schemas.microsoft.com/office/drawing/2014/main" id="{A046286B-F814-58CF-A9E8-054F7594FEA5}"/>
              </a:ext>
            </a:extLst>
          </p:cNvPr>
          <p:cNvPicPr>
            <a:picLocks noChangeAspect="1"/>
          </p:cNvPicPr>
          <p:nvPr/>
        </p:nvPicPr>
        <p:blipFill rotWithShape="1">
          <a:blip r:embed="rId3"/>
          <a:srcRect l="-1235" t="9683" r="4366" b="16399"/>
          <a:stretch/>
        </p:blipFill>
        <p:spPr>
          <a:xfrm>
            <a:off x="317877" y="1605665"/>
            <a:ext cx="8264807" cy="4908245"/>
          </a:xfrm>
          <a:prstGeom prst="rect">
            <a:avLst/>
          </a:prstGeom>
        </p:spPr>
      </p:pic>
      <p:pic>
        <p:nvPicPr>
          <p:cNvPr id="5" name="Online Media 4" title="Sustainable Practices in the Hospitality Industry">
            <a:hlinkClick r:id="" action="ppaction://media"/>
            <a:extLst>
              <a:ext uri="{FF2B5EF4-FFF2-40B4-BE49-F238E27FC236}">
                <a16:creationId xmlns:a16="http://schemas.microsoft.com/office/drawing/2014/main" id="{F1590D12-CDBF-E623-655C-6CACD5E54F7C}"/>
              </a:ext>
            </a:extLst>
          </p:cNvPr>
          <p:cNvPicPr>
            <a:picLocks noRot="1" noChangeAspect="1"/>
          </p:cNvPicPr>
          <p:nvPr>
            <a:videoFile r:link="rId1"/>
          </p:nvPr>
        </p:nvPicPr>
        <p:blipFill>
          <a:blip r:embed="rId4"/>
          <a:stretch>
            <a:fillRect/>
          </a:stretch>
        </p:blipFill>
        <p:spPr>
          <a:xfrm>
            <a:off x="1765426" y="2209045"/>
            <a:ext cx="5822154" cy="3411145"/>
          </a:xfrm>
          <a:prstGeom prst="rect">
            <a:avLst/>
          </a:prstGeom>
        </p:spPr>
      </p:pic>
      <p:sp>
        <p:nvSpPr>
          <p:cNvPr id="7" name="TextBox 6">
            <a:extLst>
              <a:ext uri="{FF2B5EF4-FFF2-40B4-BE49-F238E27FC236}">
                <a16:creationId xmlns:a16="http://schemas.microsoft.com/office/drawing/2014/main" id="{37975FFB-C218-A152-285D-C57CACD17FE5}"/>
              </a:ext>
            </a:extLst>
          </p:cNvPr>
          <p:cNvSpPr txBox="1"/>
          <p:nvPr/>
        </p:nvSpPr>
        <p:spPr>
          <a:xfrm>
            <a:off x="8134370" y="4477869"/>
            <a:ext cx="2766002" cy="923330"/>
          </a:xfrm>
          <a:prstGeom prst="rect">
            <a:avLst/>
          </a:prstGeom>
          <a:noFill/>
        </p:spPr>
        <p:txBody>
          <a:bodyPr wrap="square">
            <a:spAutoFit/>
          </a:bodyPr>
          <a:lstStyle/>
          <a:p>
            <a:r>
              <a:rPr lang="en-US" dirty="0">
                <a:hlinkClick r:id="rId5"/>
              </a:rPr>
              <a:t>Sustainable Practices in the Hospitality Industry - YouTube</a:t>
            </a:r>
            <a:endParaRPr lang="en-IE" dirty="0"/>
          </a:p>
        </p:txBody>
      </p:sp>
    </p:spTree>
    <p:extLst>
      <p:ext uri="{BB962C8B-B14F-4D97-AF65-F5344CB8AC3E}">
        <p14:creationId xmlns:p14="http://schemas.microsoft.com/office/powerpoint/2010/main" val="4194949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3609859-F9E5-1140-8DE2-548E2441BEF9}"/>
              </a:ext>
            </a:extLst>
          </p:cNvPr>
          <p:cNvSpPr>
            <a:spLocks noGrp="1"/>
          </p:cNvSpPr>
          <p:nvPr>
            <p:ph type="body" sz="quarter" idx="18"/>
          </p:nvPr>
        </p:nvSpPr>
        <p:spPr>
          <a:xfrm>
            <a:off x="5876006" y="2352035"/>
            <a:ext cx="5595981" cy="3913188"/>
          </a:xfrm>
          <a:prstGeom prst="rect">
            <a:avLst/>
          </a:prstGeom>
        </p:spPr>
        <p:txBody>
          <a:bodyPr/>
          <a:lstStyle/>
          <a:p>
            <a:pPr marL="0" indent="0">
              <a:spcBef>
                <a:spcPts val="0"/>
              </a:spcBef>
              <a:spcAft>
                <a:spcPts val="600"/>
              </a:spcAft>
            </a:pPr>
            <a:r>
              <a:rPr lang="de-DE">
                <a:solidFill>
                  <a:srgbClr val="262626"/>
                </a:solidFill>
              </a:rPr>
              <a:t>Sie arbeiten in einem der anspruchsvollsten Umfelder Europas.</a:t>
            </a:r>
          </a:p>
          <a:p>
            <a:pPr marL="0" indent="0">
              <a:spcBef>
                <a:spcPts val="0"/>
              </a:spcBef>
              <a:spcAft>
                <a:spcPts val="600"/>
              </a:spcAft>
            </a:pPr>
            <a:r>
              <a:rPr lang="de-DE" b="1">
                <a:solidFill>
                  <a:srgbClr val="262626"/>
                </a:solidFill>
              </a:rPr>
              <a:t>Die Margen sind knapp, Personal ist schwer zu finden, und das Tempo des Wandels ist enorm.</a:t>
            </a:r>
            <a:endParaRPr lang="en-US" dirty="0">
              <a:solidFill>
                <a:srgbClr val="262626"/>
              </a:solidFill>
            </a:endParaRPr>
          </a:p>
          <a:p>
            <a:pPr marL="0" indent="0">
              <a:spcBef>
                <a:spcPts val="0"/>
              </a:spcBef>
              <a:spcAft>
                <a:spcPts val="600"/>
              </a:spcAft>
            </a:pPr>
            <a:r>
              <a:rPr lang="de-DE">
                <a:solidFill>
                  <a:srgbClr val="262626"/>
                </a:solidFill>
              </a:rPr>
              <a:t>In diesem Abschnitt besprechen wir, </a:t>
            </a:r>
            <a:r>
              <a:rPr lang="de-DE" b="1">
                <a:solidFill>
                  <a:srgbClr val="262626"/>
                </a:solidFill>
              </a:rPr>
              <a:t>wohin sich die Branche entwickelt &amp; warum.</a:t>
            </a:r>
            <a:endParaRPr lang="en-US" dirty="0">
              <a:solidFill>
                <a:srgbClr val="262626"/>
              </a:solidFill>
            </a:endParaRPr>
          </a:p>
        </p:txBody>
      </p:sp>
      <p:sp>
        <p:nvSpPr>
          <p:cNvPr id="5" name="Text Placeholder 4">
            <a:extLst>
              <a:ext uri="{FF2B5EF4-FFF2-40B4-BE49-F238E27FC236}">
                <a16:creationId xmlns:a16="http://schemas.microsoft.com/office/drawing/2014/main" id="{85241DAC-738A-2446-AED5-50E6EF776372}"/>
              </a:ext>
            </a:extLst>
          </p:cNvPr>
          <p:cNvSpPr>
            <a:spLocks noGrp="1"/>
          </p:cNvSpPr>
          <p:nvPr>
            <p:ph type="body" sz="quarter" idx="16"/>
          </p:nvPr>
        </p:nvSpPr>
        <p:spPr>
          <a:xfrm>
            <a:off x="5800435" y="713992"/>
            <a:ext cx="5595981" cy="992652"/>
          </a:xfrm>
          <a:prstGeom prst="rect">
            <a:avLst/>
          </a:prstGeom>
        </p:spPr>
        <p:txBody>
          <a:bodyPr/>
          <a:lstStyle/>
          <a:p>
            <a:r>
              <a:rPr lang="de-DE"/>
              <a:t>Die Transformationslandschaft für Hospitality-KMU</a:t>
            </a:r>
          </a:p>
        </p:txBody>
      </p:sp>
      <p:pic>
        <p:nvPicPr>
          <p:cNvPr id="6" name="Picture Placeholder 5">
            <a:extLst>
              <a:ext uri="{FF2B5EF4-FFF2-40B4-BE49-F238E27FC236}">
                <a16:creationId xmlns:a16="http://schemas.microsoft.com/office/drawing/2014/main" id="{29C6C518-ACA8-EC28-AD29-C50648629C3B}"/>
              </a:ext>
            </a:extLst>
          </p:cNvPr>
          <p:cNvPicPr>
            <a:picLocks noGrp="1" noChangeAspect="1"/>
          </p:cNvPicPr>
          <p:nvPr>
            <p:ph type="pic" sz="quarter" idx="10"/>
          </p:nvPr>
        </p:nvPicPr>
        <p:blipFill rotWithShape="1">
          <a:blip r:embed="rId3"/>
          <a:srcRect t="49823" r="11585" b="5221"/>
          <a:stretch/>
        </p:blipFill>
        <p:spPr>
          <a:xfrm>
            <a:off x="0" y="1561018"/>
            <a:ext cx="5130800" cy="3913188"/>
          </a:xfrm>
        </p:spPr>
      </p:pic>
      <p:sp>
        <p:nvSpPr>
          <p:cNvPr id="3" name="Speech Bubble: Rectangle with Corners Rounded 2">
            <a:extLst>
              <a:ext uri="{FF2B5EF4-FFF2-40B4-BE49-F238E27FC236}">
                <a16:creationId xmlns:a16="http://schemas.microsoft.com/office/drawing/2014/main" id="{5BC75B18-AA85-FC54-799F-9FB8C1C01B0D}"/>
              </a:ext>
            </a:extLst>
          </p:cNvPr>
          <p:cNvSpPr/>
          <p:nvPr/>
        </p:nvSpPr>
        <p:spPr>
          <a:xfrm>
            <a:off x="7553325" y="5000625"/>
            <a:ext cx="3667124" cy="1628775"/>
          </a:xfrm>
          <a:prstGeom prst="wedgeRoundRectCallout">
            <a:avLst>
              <a:gd name="adj1" fmla="val -92262"/>
              <a:gd name="adj2" fmla="val -57228"/>
              <a:gd name="adj3" fmla="val 16667"/>
            </a:avLst>
          </a:prstGeom>
          <a:solidFill>
            <a:srgbClr val="EABB2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a:solidFill>
                  <a:srgbClr val="0289AE"/>
                </a:solidFill>
              </a:rPr>
              <a:t>Transformation = eine vollständige Veränderung im Erscheinungsbild oder Charakter einer Sache oder Person, insbesondere zu deren Verbesserung – </a:t>
            </a:r>
            <a:r>
              <a:rPr lang="de-DE" sz="1200">
                <a:solidFill>
                  <a:srgbClr val="0289AE"/>
                </a:solidFill>
              </a:rPr>
              <a:t>Cambridge Dictionary</a:t>
            </a:r>
            <a:endParaRPr lang="en-IE" sz="1200" dirty="0">
              <a:solidFill>
                <a:srgbClr val="0289AE"/>
              </a:solidFill>
            </a:endParaRPr>
          </a:p>
        </p:txBody>
      </p:sp>
    </p:spTree>
    <p:extLst>
      <p:ext uri="{BB962C8B-B14F-4D97-AF65-F5344CB8AC3E}">
        <p14:creationId xmlns:p14="http://schemas.microsoft.com/office/powerpoint/2010/main" val="21557389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6753C52-EDCB-8C9C-430B-097166819E5C}"/>
              </a:ext>
            </a:extLst>
          </p:cNvPr>
          <p:cNvSpPr>
            <a:spLocks noGrp="1"/>
          </p:cNvSpPr>
          <p:nvPr>
            <p:ph type="body" sz="quarter" idx="16"/>
          </p:nvPr>
        </p:nvSpPr>
        <p:spPr/>
        <p:txBody>
          <a:bodyPr/>
          <a:lstStyle/>
          <a:p>
            <a:r>
              <a:rPr lang="de-DE"/>
              <a:t>Zentrale Kräfte, die Hospitality-KMU verändern:</a:t>
            </a:r>
          </a:p>
        </p:txBody>
      </p:sp>
      <p:sp>
        <p:nvSpPr>
          <p:cNvPr id="4" name="Freeform 244">
            <a:extLst>
              <a:ext uri="{FF2B5EF4-FFF2-40B4-BE49-F238E27FC236}">
                <a16:creationId xmlns:a16="http://schemas.microsoft.com/office/drawing/2014/main" id="{1151DFEA-1A57-C22A-2C4C-B776628686C4}"/>
              </a:ext>
            </a:extLst>
          </p:cNvPr>
          <p:cNvSpPr>
            <a:spLocks noChangeArrowheads="1"/>
          </p:cNvSpPr>
          <p:nvPr/>
        </p:nvSpPr>
        <p:spPr bwMode="auto">
          <a:xfrm>
            <a:off x="717303" y="2954980"/>
            <a:ext cx="3403724" cy="3505428"/>
          </a:xfrm>
          <a:custGeom>
            <a:avLst/>
            <a:gdLst>
              <a:gd name="T0" fmla="*/ 4115 w 4381"/>
              <a:gd name="T1" fmla="*/ 3420 h 3421"/>
              <a:gd name="T2" fmla="*/ 265 w 4381"/>
              <a:gd name="T3" fmla="*/ 3420 h 3421"/>
              <a:gd name="T4" fmla="*/ 265 w 4381"/>
              <a:gd name="T5" fmla="*/ 3420 h 3421"/>
              <a:gd name="T6" fmla="*/ 0 w 4381"/>
              <a:gd name="T7" fmla="*/ 3155 h 3421"/>
              <a:gd name="T8" fmla="*/ 0 w 4381"/>
              <a:gd name="T9" fmla="*/ 264 h 3421"/>
              <a:gd name="T10" fmla="*/ 0 w 4381"/>
              <a:gd name="T11" fmla="*/ 264 h 3421"/>
              <a:gd name="T12" fmla="*/ 265 w 4381"/>
              <a:gd name="T13" fmla="*/ 0 h 3421"/>
              <a:gd name="T14" fmla="*/ 4115 w 4381"/>
              <a:gd name="T15" fmla="*/ 0 h 3421"/>
              <a:gd name="T16" fmla="*/ 4115 w 4381"/>
              <a:gd name="T17" fmla="*/ 0 h 3421"/>
              <a:gd name="T18" fmla="*/ 4380 w 4381"/>
              <a:gd name="T19" fmla="*/ 264 h 3421"/>
              <a:gd name="T20" fmla="*/ 4380 w 4381"/>
              <a:gd name="T21" fmla="*/ 3155 h 3421"/>
              <a:gd name="T22" fmla="*/ 4380 w 4381"/>
              <a:gd name="T23" fmla="*/ 3155 h 3421"/>
              <a:gd name="T24" fmla="*/ 4115 w 4381"/>
              <a:gd name="T25" fmla="*/ 3420 h 3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81" h="3421">
                <a:moveTo>
                  <a:pt x="4115" y="3420"/>
                </a:moveTo>
                <a:lnTo>
                  <a:pt x="265" y="3420"/>
                </a:lnTo>
                <a:lnTo>
                  <a:pt x="265" y="3420"/>
                </a:lnTo>
                <a:cubicBezTo>
                  <a:pt x="118" y="3420"/>
                  <a:pt x="0" y="3302"/>
                  <a:pt x="0" y="3155"/>
                </a:cubicBezTo>
                <a:lnTo>
                  <a:pt x="0" y="264"/>
                </a:lnTo>
                <a:lnTo>
                  <a:pt x="0" y="264"/>
                </a:lnTo>
                <a:cubicBezTo>
                  <a:pt x="0" y="118"/>
                  <a:pt x="118" y="0"/>
                  <a:pt x="265" y="0"/>
                </a:cubicBezTo>
                <a:lnTo>
                  <a:pt x="4115" y="0"/>
                </a:lnTo>
                <a:lnTo>
                  <a:pt x="4115" y="0"/>
                </a:lnTo>
                <a:cubicBezTo>
                  <a:pt x="4262" y="0"/>
                  <a:pt x="4380" y="118"/>
                  <a:pt x="4380" y="264"/>
                </a:cubicBezTo>
                <a:lnTo>
                  <a:pt x="4380" y="3155"/>
                </a:lnTo>
                <a:lnTo>
                  <a:pt x="4380" y="3155"/>
                </a:lnTo>
                <a:cubicBezTo>
                  <a:pt x="4380" y="3302"/>
                  <a:pt x="4262" y="3420"/>
                  <a:pt x="4115" y="3420"/>
                </a:cubicBezTo>
              </a:path>
            </a:pathLst>
          </a:custGeom>
          <a:solidFill>
            <a:srgbClr val="62A844"/>
          </a:solidFill>
          <a:ln>
            <a:noFill/>
          </a:ln>
          <a:effectLst/>
        </p:spPr>
        <p:txBody>
          <a:bodyPr wrap="none" anchor="ctr"/>
          <a:lstStyle/>
          <a:p>
            <a:endParaRPr lang="en-US" sz="900" dirty="0"/>
          </a:p>
        </p:txBody>
      </p:sp>
      <p:sp>
        <p:nvSpPr>
          <p:cNvPr id="5" name="Freeform 319">
            <a:extLst>
              <a:ext uri="{FF2B5EF4-FFF2-40B4-BE49-F238E27FC236}">
                <a16:creationId xmlns:a16="http://schemas.microsoft.com/office/drawing/2014/main" id="{CC4F314C-F569-C7B9-8BE8-771911C4F427}"/>
              </a:ext>
            </a:extLst>
          </p:cNvPr>
          <p:cNvSpPr>
            <a:spLocks noChangeArrowheads="1"/>
          </p:cNvSpPr>
          <p:nvPr/>
        </p:nvSpPr>
        <p:spPr bwMode="auto">
          <a:xfrm>
            <a:off x="1389989" y="1611871"/>
            <a:ext cx="1581757" cy="1700704"/>
          </a:xfrm>
          <a:custGeom>
            <a:avLst/>
            <a:gdLst>
              <a:gd name="T0" fmla="*/ 1086 w 2756"/>
              <a:gd name="T1" fmla="*/ 2802 h 2964"/>
              <a:gd name="T2" fmla="*/ 416 w 2756"/>
              <a:gd name="T3" fmla="*/ 2131 h 2964"/>
              <a:gd name="T4" fmla="*/ 416 w 2756"/>
              <a:gd name="T5" fmla="*/ 2131 h 2964"/>
              <a:gd name="T6" fmla="*/ 416 w 2756"/>
              <a:gd name="T7" fmla="*/ 624 h 2964"/>
              <a:gd name="T8" fmla="*/ 623 w 2756"/>
              <a:gd name="T9" fmla="*/ 417 h 2964"/>
              <a:gd name="T10" fmla="*/ 623 w 2756"/>
              <a:gd name="T11" fmla="*/ 417 h 2964"/>
              <a:gd name="T12" fmla="*/ 2131 w 2756"/>
              <a:gd name="T13" fmla="*/ 417 h 2964"/>
              <a:gd name="T14" fmla="*/ 2338 w 2756"/>
              <a:gd name="T15" fmla="*/ 624 h 2964"/>
              <a:gd name="T16" fmla="*/ 2338 w 2756"/>
              <a:gd name="T17" fmla="*/ 624 h 2964"/>
              <a:gd name="T18" fmla="*/ 2338 w 2756"/>
              <a:gd name="T19" fmla="*/ 2131 h 2964"/>
              <a:gd name="T20" fmla="*/ 1668 w 2756"/>
              <a:gd name="T21" fmla="*/ 2802 h 2964"/>
              <a:gd name="T22" fmla="*/ 1668 w 2756"/>
              <a:gd name="T23" fmla="*/ 2802 h 2964"/>
              <a:gd name="T24" fmla="*/ 1086 w 2756"/>
              <a:gd name="T25" fmla="*/ 2802 h 2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6" h="2964">
                <a:moveTo>
                  <a:pt x="1086" y="2802"/>
                </a:moveTo>
                <a:lnTo>
                  <a:pt x="416" y="2131"/>
                </a:lnTo>
                <a:lnTo>
                  <a:pt x="416" y="2131"/>
                </a:lnTo>
                <a:cubicBezTo>
                  <a:pt x="0" y="1715"/>
                  <a:pt x="0" y="1041"/>
                  <a:pt x="416" y="624"/>
                </a:cubicBezTo>
                <a:lnTo>
                  <a:pt x="623" y="417"/>
                </a:lnTo>
                <a:lnTo>
                  <a:pt x="623" y="417"/>
                </a:lnTo>
                <a:cubicBezTo>
                  <a:pt x="1040" y="0"/>
                  <a:pt x="1715" y="0"/>
                  <a:pt x="2131" y="417"/>
                </a:cubicBezTo>
                <a:lnTo>
                  <a:pt x="2338" y="624"/>
                </a:lnTo>
                <a:lnTo>
                  <a:pt x="2338" y="624"/>
                </a:lnTo>
                <a:cubicBezTo>
                  <a:pt x="2755" y="1041"/>
                  <a:pt x="2755" y="1715"/>
                  <a:pt x="2338" y="2131"/>
                </a:cubicBezTo>
                <a:lnTo>
                  <a:pt x="1668" y="2802"/>
                </a:lnTo>
                <a:lnTo>
                  <a:pt x="1668" y="2802"/>
                </a:lnTo>
                <a:cubicBezTo>
                  <a:pt x="1507" y="2963"/>
                  <a:pt x="1247" y="2963"/>
                  <a:pt x="1086" y="2802"/>
                </a:cubicBezTo>
              </a:path>
            </a:pathLst>
          </a:custGeom>
          <a:solidFill>
            <a:srgbClr val="0289AE"/>
          </a:solidFill>
          <a:ln>
            <a:noFill/>
          </a:ln>
          <a:effectLst/>
        </p:spPr>
        <p:txBody>
          <a:bodyPr wrap="none" anchor="ctr"/>
          <a:lstStyle/>
          <a:p>
            <a:endParaRPr lang="en-US" sz="900" dirty="0"/>
          </a:p>
        </p:txBody>
      </p:sp>
      <p:sp>
        <p:nvSpPr>
          <p:cNvPr id="6" name="Freeform 320">
            <a:extLst>
              <a:ext uri="{FF2B5EF4-FFF2-40B4-BE49-F238E27FC236}">
                <a16:creationId xmlns:a16="http://schemas.microsoft.com/office/drawing/2014/main" id="{466C1702-8385-2897-A04A-74A82976C4EB}"/>
              </a:ext>
            </a:extLst>
          </p:cNvPr>
          <p:cNvSpPr>
            <a:spLocks noChangeArrowheads="1"/>
          </p:cNvSpPr>
          <p:nvPr/>
        </p:nvSpPr>
        <p:spPr bwMode="auto">
          <a:xfrm>
            <a:off x="4352267" y="3012300"/>
            <a:ext cx="3589007" cy="3448108"/>
          </a:xfrm>
          <a:custGeom>
            <a:avLst/>
            <a:gdLst>
              <a:gd name="T0" fmla="*/ 4115 w 4381"/>
              <a:gd name="T1" fmla="*/ 3420 h 3421"/>
              <a:gd name="T2" fmla="*/ 264 w 4381"/>
              <a:gd name="T3" fmla="*/ 3420 h 3421"/>
              <a:gd name="T4" fmla="*/ 264 w 4381"/>
              <a:gd name="T5" fmla="*/ 3420 h 3421"/>
              <a:gd name="T6" fmla="*/ 0 w 4381"/>
              <a:gd name="T7" fmla="*/ 3155 h 3421"/>
              <a:gd name="T8" fmla="*/ 0 w 4381"/>
              <a:gd name="T9" fmla="*/ 264 h 3421"/>
              <a:gd name="T10" fmla="*/ 0 w 4381"/>
              <a:gd name="T11" fmla="*/ 264 h 3421"/>
              <a:gd name="T12" fmla="*/ 264 w 4381"/>
              <a:gd name="T13" fmla="*/ 0 h 3421"/>
              <a:gd name="T14" fmla="*/ 4115 w 4381"/>
              <a:gd name="T15" fmla="*/ 0 h 3421"/>
              <a:gd name="T16" fmla="*/ 4115 w 4381"/>
              <a:gd name="T17" fmla="*/ 0 h 3421"/>
              <a:gd name="T18" fmla="*/ 4380 w 4381"/>
              <a:gd name="T19" fmla="*/ 264 h 3421"/>
              <a:gd name="T20" fmla="*/ 4380 w 4381"/>
              <a:gd name="T21" fmla="*/ 3155 h 3421"/>
              <a:gd name="T22" fmla="*/ 4380 w 4381"/>
              <a:gd name="T23" fmla="*/ 3155 h 3421"/>
              <a:gd name="T24" fmla="*/ 4115 w 4381"/>
              <a:gd name="T25" fmla="*/ 3420 h 3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81" h="3421">
                <a:moveTo>
                  <a:pt x="4115" y="3420"/>
                </a:moveTo>
                <a:lnTo>
                  <a:pt x="264" y="3420"/>
                </a:lnTo>
                <a:lnTo>
                  <a:pt x="264" y="3420"/>
                </a:lnTo>
                <a:cubicBezTo>
                  <a:pt x="118" y="3420"/>
                  <a:pt x="0" y="3302"/>
                  <a:pt x="0" y="3155"/>
                </a:cubicBezTo>
                <a:lnTo>
                  <a:pt x="0" y="264"/>
                </a:lnTo>
                <a:lnTo>
                  <a:pt x="0" y="264"/>
                </a:lnTo>
                <a:cubicBezTo>
                  <a:pt x="0" y="118"/>
                  <a:pt x="118" y="0"/>
                  <a:pt x="264" y="0"/>
                </a:cubicBezTo>
                <a:lnTo>
                  <a:pt x="4115" y="0"/>
                </a:lnTo>
                <a:lnTo>
                  <a:pt x="4115" y="0"/>
                </a:lnTo>
                <a:cubicBezTo>
                  <a:pt x="4261" y="0"/>
                  <a:pt x="4380" y="118"/>
                  <a:pt x="4380" y="264"/>
                </a:cubicBezTo>
                <a:lnTo>
                  <a:pt x="4380" y="3155"/>
                </a:lnTo>
                <a:lnTo>
                  <a:pt x="4380" y="3155"/>
                </a:lnTo>
                <a:cubicBezTo>
                  <a:pt x="4380" y="3302"/>
                  <a:pt x="4261" y="3420"/>
                  <a:pt x="4115" y="3420"/>
                </a:cubicBezTo>
              </a:path>
            </a:pathLst>
          </a:custGeom>
          <a:solidFill>
            <a:srgbClr val="00B6E6"/>
          </a:solidFill>
          <a:ln>
            <a:noFill/>
          </a:ln>
          <a:effectLst/>
        </p:spPr>
        <p:txBody>
          <a:bodyPr wrap="none" anchor="ctr"/>
          <a:lstStyle/>
          <a:p>
            <a:endParaRPr lang="en-US" sz="900"/>
          </a:p>
        </p:txBody>
      </p:sp>
      <p:sp>
        <p:nvSpPr>
          <p:cNvPr id="7" name="Freeform 393">
            <a:extLst>
              <a:ext uri="{FF2B5EF4-FFF2-40B4-BE49-F238E27FC236}">
                <a16:creationId xmlns:a16="http://schemas.microsoft.com/office/drawing/2014/main" id="{1CE40BC4-0865-FA63-E4B6-EFAEC9402747}"/>
              </a:ext>
            </a:extLst>
          </p:cNvPr>
          <p:cNvSpPr>
            <a:spLocks noChangeArrowheads="1"/>
          </p:cNvSpPr>
          <p:nvPr/>
        </p:nvSpPr>
        <p:spPr bwMode="auto">
          <a:xfrm>
            <a:off x="5407240" y="1561167"/>
            <a:ext cx="1581755" cy="1700704"/>
          </a:xfrm>
          <a:custGeom>
            <a:avLst/>
            <a:gdLst>
              <a:gd name="T0" fmla="*/ 1087 w 2756"/>
              <a:gd name="T1" fmla="*/ 2802 h 2964"/>
              <a:gd name="T2" fmla="*/ 416 w 2756"/>
              <a:gd name="T3" fmla="*/ 2131 h 2964"/>
              <a:gd name="T4" fmla="*/ 416 w 2756"/>
              <a:gd name="T5" fmla="*/ 2131 h 2964"/>
              <a:gd name="T6" fmla="*/ 416 w 2756"/>
              <a:gd name="T7" fmla="*/ 624 h 2964"/>
              <a:gd name="T8" fmla="*/ 623 w 2756"/>
              <a:gd name="T9" fmla="*/ 417 h 2964"/>
              <a:gd name="T10" fmla="*/ 623 w 2756"/>
              <a:gd name="T11" fmla="*/ 417 h 2964"/>
              <a:gd name="T12" fmla="*/ 2132 w 2756"/>
              <a:gd name="T13" fmla="*/ 417 h 2964"/>
              <a:gd name="T14" fmla="*/ 2339 w 2756"/>
              <a:gd name="T15" fmla="*/ 624 h 2964"/>
              <a:gd name="T16" fmla="*/ 2339 w 2756"/>
              <a:gd name="T17" fmla="*/ 624 h 2964"/>
              <a:gd name="T18" fmla="*/ 2339 w 2756"/>
              <a:gd name="T19" fmla="*/ 2131 h 2964"/>
              <a:gd name="T20" fmla="*/ 1668 w 2756"/>
              <a:gd name="T21" fmla="*/ 2802 h 2964"/>
              <a:gd name="T22" fmla="*/ 1668 w 2756"/>
              <a:gd name="T23" fmla="*/ 2802 h 2964"/>
              <a:gd name="T24" fmla="*/ 1087 w 2756"/>
              <a:gd name="T25" fmla="*/ 2802 h 2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6" h="2964">
                <a:moveTo>
                  <a:pt x="1087" y="2802"/>
                </a:moveTo>
                <a:lnTo>
                  <a:pt x="416" y="2131"/>
                </a:lnTo>
                <a:lnTo>
                  <a:pt x="416" y="2131"/>
                </a:lnTo>
                <a:cubicBezTo>
                  <a:pt x="0" y="1715"/>
                  <a:pt x="0" y="1041"/>
                  <a:pt x="416" y="624"/>
                </a:cubicBezTo>
                <a:lnTo>
                  <a:pt x="623" y="417"/>
                </a:lnTo>
                <a:lnTo>
                  <a:pt x="623" y="417"/>
                </a:lnTo>
                <a:cubicBezTo>
                  <a:pt x="1040" y="0"/>
                  <a:pt x="1715" y="0"/>
                  <a:pt x="2132" y="417"/>
                </a:cubicBezTo>
                <a:lnTo>
                  <a:pt x="2339" y="624"/>
                </a:lnTo>
                <a:lnTo>
                  <a:pt x="2339" y="624"/>
                </a:lnTo>
                <a:cubicBezTo>
                  <a:pt x="2755" y="1041"/>
                  <a:pt x="2755" y="1715"/>
                  <a:pt x="2339" y="2131"/>
                </a:cubicBezTo>
                <a:lnTo>
                  <a:pt x="1668" y="2802"/>
                </a:lnTo>
                <a:lnTo>
                  <a:pt x="1668" y="2802"/>
                </a:lnTo>
                <a:cubicBezTo>
                  <a:pt x="1508" y="2963"/>
                  <a:pt x="1247" y="2963"/>
                  <a:pt x="1087" y="2802"/>
                </a:cubicBezTo>
              </a:path>
            </a:pathLst>
          </a:custGeom>
          <a:solidFill>
            <a:srgbClr val="0289AE"/>
          </a:solidFill>
          <a:ln>
            <a:noFill/>
          </a:ln>
          <a:effectLst/>
        </p:spPr>
        <p:txBody>
          <a:bodyPr wrap="none" anchor="ctr"/>
          <a:lstStyle/>
          <a:p>
            <a:endParaRPr lang="en-US" sz="900" dirty="0"/>
          </a:p>
        </p:txBody>
      </p:sp>
      <p:sp>
        <p:nvSpPr>
          <p:cNvPr id="8" name="Freeform 394">
            <a:extLst>
              <a:ext uri="{FF2B5EF4-FFF2-40B4-BE49-F238E27FC236}">
                <a16:creationId xmlns:a16="http://schemas.microsoft.com/office/drawing/2014/main" id="{A83A2311-CD2C-FEC4-399F-CB2CD336A38C}"/>
              </a:ext>
            </a:extLst>
          </p:cNvPr>
          <p:cNvSpPr>
            <a:spLocks noChangeArrowheads="1"/>
          </p:cNvSpPr>
          <p:nvPr/>
        </p:nvSpPr>
        <p:spPr bwMode="auto">
          <a:xfrm>
            <a:off x="8192438" y="2948672"/>
            <a:ext cx="3413154" cy="3490992"/>
          </a:xfrm>
          <a:custGeom>
            <a:avLst/>
            <a:gdLst>
              <a:gd name="T0" fmla="*/ 4115 w 4381"/>
              <a:gd name="T1" fmla="*/ 3420 h 3421"/>
              <a:gd name="T2" fmla="*/ 264 w 4381"/>
              <a:gd name="T3" fmla="*/ 3420 h 3421"/>
              <a:gd name="T4" fmla="*/ 264 w 4381"/>
              <a:gd name="T5" fmla="*/ 3420 h 3421"/>
              <a:gd name="T6" fmla="*/ 0 w 4381"/>
              <a:gd name="T7" fmla="*/ 3155 h 3421"/>
              <a:gd name="T8" fmla="*/ 0 w 4381"/>
              <a:gd name="T9" fmla="*/ 264 h 3421"/>
              <a:gd name="T10" fmla="*/ 0 w 4381"/>
              <a:gd name="T11" fmla="*/ 264 h 3421"/>
              <a:gd name="T12" fmla="*/ 264 w 4381"/>
              <a:gd name="T13" fmla="*/ 0 h 3421"/>
              <a:gd name="T14" fmla="*/ 4115 w 4381"/>
              <a:gd name="T15" fmla="*/ 0 h 3421"/>
              <a:gd name="T16" fmla="*/ 4115 w 4381"/>
              <a:gd name="T17" fmla="*/ 0 h 3421"/>
              <a:gd name="T18" fmla="*/ 4380 w 4381"/>
              <a:gd name="T19" fmla="*/ 264 h 3421"/>
              <a:gd name="T20" fmla="*/ 4380 w 4381"/>
              <a:gd name="T21" fmla="*/ 3155 h 3421"/>
              <a:gd name="T22" fmla="*/ 4380 w 4381"/>
              <a:gd name="T23" fmla="*/ 3155 h 3421"/>
              <a:gd name="T24" fmla="*/ 4115 w 4381"/>
              <a:gd name="T25" fmla="*/ 3420 h 3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81" h="3421">
                <a:moveTo>
                  <a:pt x="4115" y="3420"/>
                </a:moveTo>
                <a:lnTo>
                  <a:pt x="264" y="3420"/>
                </a:lnTo>
                <a:lnTo>
                  <a:pt x="264" y="3420"/>
                </a:lnTo>
                <a:cubicBezTo>
                  <a:pt x="118" y="3420"/>
                  <a:pt x="0" y="3302"/>
                  <a:pt x="0" y="3155"/>
                </a:cubicBezTo>
                <a:lnTo>
                  <a:pt x="0" y="264"/>
                </a:lnTo>
                <a:lnTo>
                  <a:pt x="0" y="264"/>
                </a:lnTo>
                <a:cubicBezTo>
                  <a:pt x="0" y="118"/>
                  <a:pt x="118" y="0"/>
                  <a:pt x="264" y="0"/>
                </a:cubicBezTo>
                <a:lnTo>
                  <a:pt x="4115" y="0"/>
                </a:lnTo>
                <a:lnTo>
                  <a:pt x="4115" y="0"/>
                </a:lnTo>
                <a:cubicBezTo>
                  <a:pt x="4262" y="0"/>
                  <a:pt x="4380" y="118"/>
                  <a:pt x="4380" y="264"/>
                </a:cubicBezTo>
                <a:lnTo>
                  <a:pt x="4380" y="3155"/>
                </a:lnTo>
                <a:lnTo>
                  <a:pt x="4380" y="3155"/>
                </a:lnTo>
                <a:cubicBezTo>
                  <a:pt x="4380" y="3302"/>
                  <a:pt x="4262" y="3420"/>
                  <a:pt x="4115" y="3420"/>
                </a:cubicBezTo>
              </a:path>
            </a:pathLst>
          </a:custGeom>
          <a:solidFill>
            <a:srgbClr val="62A844"/>
          </a:solidFill>
          <a:ln>
            <a:noFill/>
          </a:ln>
          <a:effectLst/>
        </p:spPr>
        <p:txBody>
          <a:bodyPr wrap="none" anchor="ctr"/>
          <a:lstStyle/>
          <a:p>
            <a:endParaRPr lang="en-US" sz="900"/>
          </a:p>
        </p:txBody>
      </p:sp>
      <p:sp>
        <p:nvSpPr>
          <p:cNvPr id="9" name="Freeform 469">
            <a:extLst>
              <a:ext uri="{FF2B5EF4-FFF2-40B4-BE49-F238E27FC236}">
                <a16:creationId xmlns:a16="http://schemas.microsoft.com/office/drawing/2014/main" id="{9963F176-2AB2-A08D-103C-BEA44ED9E682}"/>
              </a:ext>
            </a:extLst>
          </p:cNvPr>
          <p:cNvSpPr>
            <a:spLocks noChangeArrowheads="1"/>
          </p:cNvSpPr>
          <p:nvPr/>
        </p:nvSpPr>
        <p:spPr bwMode="auto">
          <a:xfrm>
            <a:off x="9206924" y="1605472"/>
            <a:ext cx="1581755" cy="1700704"/>
          </a:xfrm>
          <a:custGeom>
            <a:avLst/>
            <a:gdLst>
              <a:gd name="T0" fmla="*/ 1087 w 2757"/>
              <a:gd name="T1" fmla="*/ 2802 h 2964"/>
              <a:gd name="T2" fmla="*/ 416 w 2757"/>
              <a:gd name="T3" fmla="*/ 2131 h 2964"/>
              <a:gd name="T4" fmla="*/ 416 w 2757"/>
              <a:gd name="T5" fmla="*/ 2131 h 2964"/>
              <a:gd name="T6" fmla="*/ 416 w 2757"/>
              <a:gd name="T7" fmla="*/ 624 h 2964"/>
              <a:gd name="T8" fmla="*/ 623 w 2757"/>
              <a:gd name="T9" fmla="*/ 417 h 2964"/>
              <a:gd name="T10" fmla="*/ 623 w 2757"/>
              <a:gd name="T11" fmla="*/ 417 h 2964"/>
              <a:gd name="T12" fmla="*/ 2132 w 2757"/>
              <a:gd name="T13" fmla="*/ 417 h 2964"/>
              <a:gd name="T14" fmla="*/ 2339 w 2757"/>
              <a:gd name="T15" fmla="*/ 624 h 2964"/>
              <a:gd name="T16" fmla="*/ 2339 w 2757"/>
              <a:gd name="T17" fmla="*/ 624 h 2964"/>
              <a:gd name="T18" fmla="*/ 2339 w 2757"/>
              <a:gd name="T19" fmla="*/ 2131 h 2964"/>
              <a:gd name="T20" fmla="*/ 1669 w 2757"/>
              <a:gd name="T21" fmla="*/ 2802 h 2964"/>
              <a:gd name="T22" fmla="*/ 1669 w 2757"/>
              <a:gd name="T23" fmla="*/ 2802 h 2964"/>
              <a:gd name="T24" fmla="*/ 1087 w 2757"/>
              <a:gd name="T25" fmla="*/ 2802 h 2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7" h="2964">
                <a:moveTo>
                  <a:pt x="1087" y="2802"/>
                </a:moveTo>
                <a:lnTo>
                  <a:pt x="416" y="2131"/>
                </a:lnTo>
                <a:lnTo>
                  <a:pt x="416" y="2131"/>
                </a:lnTo>
                <a:cubicBezTo>
                  <a:pt x="0" y="1715"/>
                  <a:pt x="0" y="1041"/>
                  <a:pt x="416" y="624"/>
                </a:cubicBezTo>
                <a:lnTo>
                  <a:pt x="623" y="417"/>
                </a:lnTo>
                <a:lnTo>
                  <a:pt x="623" y="417"/>
                </a:lnTo>
                <a:cubicBezTo>
                  <a:pt x="1040" y="0"/>
                  <a:pt x="1715" y="0"/>
                  <a:pt x="2132" y="417"/>
                </a:cubicBezTo>
                <a:lnTo>
                  <a:pt x="2339" y="624"/>
                </a:lnTo>
                <a:lnTo>
                  <a:pt x="2339" y="624"/>
                </a:lnTo>
                <a:cubicBezTo>
                  <a:pt x="2756" y="1041"/>
                  <a:pt x="2756" y="1715"/>
                  <a:pt x="2339" y="2131"/>
                </a:cubicBezTo>
                <a:lnTo>
                  <a:pt x="1669" y="2802"/>
                </a:lnTo>
                <a:lnTo>
                  <a:pt x="1669" y="2802"/>
                </a:lnTo>
                <a:cubicBezTo>
                  <a:pt x="1508" y="2963"/>
                  <a:pt x="1248" y="2963"/>
                  <a:pt x="1087" y="2802"/>
                </a:cubicBezTo>
              </a:path>
            </a:pathLst>
          </a:custGeom>
          <a:solidFill>
            <a:srgbClr val="0289AE"/>
          </a:solidFill>
          <a:ln>
            <a:noFill/>
          </a:ln>
          <a:effectLst/>
        </p:spPr>
        <p:txBody>
          <a:bodyPr wrap="none" anchor="ctr"/>
          <a:lstStyle/>
          <a:p>
            <a:endParaRPr lang="en-US" sz="900"/>
          </a:p>
        </p:txBody>
      </p:sp>
      <p:sp>
        <p:nvSpPr>
          <p:cNvPr id="10" name="CuadroTexto 555">
            <a:extLst>
              <a:ext uri="{FF2B5EF4-FFF2-40B4-BE49-F238E27FC236}">
                <a16:creationId xmlns:a16="http://schemas.microsoft.com/office/drawing/2014/main" id="{232DB728-AB65-55C5-C420-3F9A1BA77AE2}"/>
              </a:ext>
            </a:extLst>
          </p:cNvPr>
          <p:cNvSpPr txBox="1"/>
          <p:nvPr/>
        </p:nvSpPr>
        <p:spPr>
          <a:xfrm>
            <a:off x="717303" y="3211697"/>
            <a:ext cx="2927127" cy="369332"/>
          </a:xfrm>
          <a:prstGeom prst="rect">
            <a:avLst/>
          </a:prstGeom>
          <a:noFill/>
        </p:spPr>
        <p:txBody>
          <a:bodyPr wrap="square" rtlCol="0">
            <a:spAutoFit/>
          </a:bodyPr>
          <a:lstStyle/>
          <a:p>
            <a:pPr algn="ctr"/>
            <a:r>
              <a:rPr lang="de-DE" b="1">
                <a:solidFill>
                  <a:schemeClr val="bg1"/>
                </a:solidFill>
                <a:latin typeface="Calibri" panose="020F0502020204030204" pitchFamily="34" charset="0"/>
                <a:ea typeface="Lato" charset="0"/>
                <a:cs typeface="Calibri" panose="020F0502020204030204" pitchFamily="34" charset="0"/>
              </a:rPr>
              <a:t>Ökologischer Druck</a:t>
            </a:r>
          </a:p>
        </p:txBody>
      </p:sp>
      <p:sp>
        <p:nvSpPr>
          <p:cNvPr id="11" name="CuadroTexto 557">
            <a:extLst>
              <a:ext uri="{FF2B5EF4-FFF2-40B4-BE49-F238E27FC236}">
                <a16:creationId xmlns:a16="http://schemas.microsoft.com/office/drawing/2014/main" id="{B1B7FE6F-F410-B9C9-2ADB-3CC20C87EB28}"/>
              </a:ext>
            </a:extLst>
          </p:cNvPr>
          <p:cNvSpPr txBox="1"/>
          <p:nvPr/>
        </p:nvSpPr>
        <p:spPr>
          <a:xfrm>
            <a:off x="4774604" y="3200747"/>
            <a:ext cx="2513093" cy="369332"/>
          </a:xfrm>
          <a:prstGeom prst="rect">
            <a:avLst/>
          </a:prstGeom>
          <a:noFill/>
        </p:spPr>
        <p:txBody>
          <a:bodyPr wrap="square" rtlCol="0">
            <a:spAutoFit/>
          </a:bodyPr>
          <a:lstStyle/>
          <a:p>
            <a:pPr algn="ctr"/>
            <a:r>
              <a:rPr lang="de-DE" b="1">
                <a:solidFill>
                  <a:schemeClr val="bg1"/>
                </a:solidFill>
                <a:latin typeface="Calibri" panose="020F0502020204030204" pitchFamily="34" charset="0"/>
                <a:ea typeface="Lato" charset="0"/>
                <a:cs typeface="Calibri" panose="020F0502020204030204" pitchFamily="34" charset="0"/>
              </a:rPr>
              <a:t>Digitaler Druck</a:t>
            </a:r>
          </a:p>
        </p:txBody>
      </p:sp>
      <p:sp>
        <p:nvSpPr>
          <p:cNvPr id="12" name="CuadroTexto 559">
            <a:extLst>
              <a:ext uri="{FF2B5EF4-FFF2-40B4-BE49-F238E27FC236}">
                <a16:creationId xmlns:a16="http://schemas.microsoft.com/office/drawing/2014/main" id="{670CFC3A-892E-26F5-FD1B-496522619550}"/>
              </a:ext>
            </a:extLst>
          </p:cNvPr>
          <p:cNvSpPr txBox="1"/>
          <p:nvPr/>
        </p:nvSpPr>
        <p:spPr>
          <a:xfrm>
            <a:off x="8311692" y="3236813"/>
            <a:ext cx="3099822" cy="369332"/>
          </a:xfrm>
          <a:prstGeom prst="rect">
            <a:avLst/>
          </a:prstGeom>
          <a:noFill/>
        </p:spPr>
        <p:txBody>
          <a:bodyPr wrap="square" rtlCol="0">
            <a:spAutoFit/>
          </a:bodyPr>
          <a:lstStyle/>
          <a:p>
            <a:pPr algn="ctr"/>
            <a:r>
              <a:rPr lang="de-DE" b="1">
                <a:solidFill>
                  <a:schemeClr val="bg1"/>
                </a:solidFill>
                <a:latin typeface="Calibri" panose="020F0502020204030204" pitchFamily="34" charset="0"/>
                <a:ea typeface="Lato" charset="0"/>
                <a:cs typeface="Calibri" panose="020F0502020204030204" pitchFamily="34" charset="0"/>
              </a:rPr>
              <a:t>Sozialer &amp; Marktdruck</a:t>
            </a:r>
          </a:p>
        </p:txBody>
      </p:sp>
      <p:grpSp>
        <p:nvGrpSpPr>
          <p:cNvPr id="44" name="Group 43">
            <a:extLst>
              <a:ext uri="{FF2B5EF4-FFF2-40B4-BE49-F238E27FC236}">
                <a16:creationId xmlns:a16="http://schemas.microsoft.com/office/drawing/2014/main" id="{A70FF13E-F68D-C1CC-CD7D-7429F79D5759}"/>
              </a:ext>
            </a:extLst>
          </p:cNvPr>
          <p:cNvGrpSpPr/>
          <p:nvPr/>
        </p:nvGrpSpPr>
        <p:grpSpPr>
          <a:xfrm>
            <a:off x="1786037" y="1984405"/>
            <a:ext cx="901130" cy="901727"/>
            <a:chOff x="5614841" y="786428"/>
            <a:chExt cx="901130" cy="901727"/>
          </a:xfrm>
          <a:solidFill>
            <a:srgbClr val="FCF7ED"/>
          </a:solidFill>
        </p:grpSpPr>
        <p:grpSp>
          <p:nvGrpSpPr>
            <p:cNvPr id="45" name="Graphic 2">
              <a:extLst>
                <a:ext uri="{FF2B5EF4-FFF2-40B4-BE49-F238E27FC236}">
                  <a16:creationId xmlns:a16="http://schemas.microsoft.com/office/drawing/2014/main" id="{95F9EAAD-F92E-4E00-EC28-AA7DD44118DF}"/>
                </a:ext>
              </a:extLst>
            </p:cNvPr>
            <p:cNvGrpSpPr/>
            <p:nvPr/>
          </p:nvGrpSpPr>
          <p:grpSpPr>
            <a:xfrm>
              <a:off x="5715019" y="1058540"/>
              <a:ext cx="543506" cy="445337"/>
              <a:chOff x="5715019" y="1058540"/>
              <a:chExt cx="543506" cy="445337"/>
            </a:xfrm>
            <a:grpFill/>
          </p:grpSpPr>
          <p:sp>
            <p:nvSpPr>
              <p:cNvPr id="47" name="Freeform 210">
                <a:extLst>
                  <a:ext uri="{FF2B5EF4-FFF2-40B4-BE49-F238E27FC236}">
                    <a16:creationId xmlns:a16="http://schemas.microsoft.com/office/drawing/2014/main" id="{1DB49EF9-86CF-71B8-5B73-25AB5E0A0F0E}"/>
                  </a:ext>
                </a:extLst>
              </p:cNvPr>
              <p:cNvSpPr/>
              <p:nvPr/>
            </p:nvSpPr>
            <p:spPr>
              <a:xfrm>
                <a:off x="5715019" y="1219331"/>
                <a:ext cx="104422" cy="284546"/>
              </a:xfrm>
              <a:custGeom>
                <a:avLst/>
                <a:gdLst>
                  <a:gd name="connsiteX0" fmla="*/ 22290 w 104422"/>
                  <a:gd name="connsiteY0" fmla="*/ 21680 h 284546"/>
                  <a:gd name="connsiteX1" fmla="*/ 51196 w 104422"/>
                  <a:gd name="connsiteY1" fmla="*/ 65942 h 284546"/>
                  <a:gd name="connsiteX2" fmla="*/ 77393 w 104422"/>
                  <a:gd name="connsiteY2" fmla="*/ 77685 h 284546"/>
                  <a:gd name="connsiteX3" fmla="*/ 103589 w 104422"/>
                  <a:gd name="connsiteY3" fmla="*/ 99365 h 284546"/>
                  <a:gd name="connsiteX4" fmla="*/ 86426 w 104422"/>
                  <a:gd name="connsiteY4" fmla="*/ 140918 h 284546"/>
                  <a:gd name="connsiteX5" fmla="*/ 71973 w 104422"/>
                  <a:gd name="connsiteY5" fmla="*/ 214087 h 284546"/>
                  <a:gd name="connsiteX6" fmla="*/ 91846 w 104422"/>
                  <a:gd name="connsiteY6" fmla="*/ 284546 h 284546"/>
                  <a:gd name="connsiteX7" fmla="*/ 10547 w 104422"/>
                  <a:gd name="connsiteY7" fmla="*/ 0 h 284546"/>
                  <a:gd name="connsiteX8" fmla="*/ 22290 w 104422"/>
                  <a:gd name="connsiteY8" fmla="*/ 21680 h 284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422" h="284546">
                    <a:moveTo>
                      <a:pt x="22290" y="21680"/>
                    </a:moveTo>
                    <a:cubicBezTo>
                      <a:pt x="32227" y="40649"/>
                      <a:pt x="41260" y="57813"/>
                      <a:pt x="51196" y="65942"/>
                    </a:cubicBezTo>
                    <a:cubicBezTo>
                      <a:pt x="58423" y="71363"/>
                      <a:pt x="67456" y="74976"/>
                      <a:pt x="77393" y="77685"/>
                    </a:cubicBezTo>
                    <a:cubicBezTo>
                      <a:pt x="103589" y="85816"/>
                      <a:pt x="106299" y="89429"/>
                      <a:pt x="103589" y="99365"/>
                    </a:cubicBezTo>
                    <a:cubicBezTo>
                      <a:pt x="100879" y="112012"/>
                      <a:pt x="93652" y="126465"/>
                      <a:pt x="86426" y="140918"/>
                    </a:cubicBezTo>
                    <a:cubicBezTo>
                      <a:pt x="72876" y="168921"/>
                      <a:pt x="60229" y="195117"/>
                      <a:pt x="71973" y="214087"/>
                    </a:cubicBezTo>
                    <a:cubicBezTo>
                      <a:pt x="89136" y="241187"/>
                      <a:pt x="91846" y="267383"/>
                      <a:pt x="91846" y="284546"/>
                    </a:cubicBezTo>
                    <a:cubicBezTo>
                      <a:pt x="13257" y="214087"/>
                      <a:pt x="-18359" y="102075"/>
                      <a:pt x="10547" y="0"/>
                    </a:cubicBezTo>
                    <a:cubicBezTo>
                      <a:pt x="15063" y="7226"/>
                      <a:pt x="18677" y="14453"/>
                      <a:pt x="22290" y="21680"/>
                    </a:cubicBezTo>
                    <a:close/>
                  </a:path>
                </a:pathLst>
              </a:custGeom>
              <a:solidFill>
                <a:srgbClr val="EABB22"/>
              </a:solidFill>
              <a:ln w="9028" cap="flat">
                <a:noFill/>
                <a:prstDash val="solid"/>
                <a:miter/>
              </a:ln>
            </p:spPr>
            <p:txBody>
              <a:bodyPr rtlCol="0" anchor="ctr"/>
              <a:lstStyle/>
              <a:p>
                <a:pPr defTabSz="913738"/>
                <a:endParaRPr lang="en-US">
                  <a:solidFill>
                    <a:srgbClr val="000000"/>
                  </a:solidFill>
                  <a:cs typeface="Calibri" panose="020F0502020204030204" pitchFamily="34" charset="0"/>
                </a:endParaRPr>
              </a:p>
            </p:txBody>
          </p:sp>
          <p:sp>
            <p:nvSpPr>
              <p:cNvPr id="48" name="Freeform 211">
                <a:extLst>
                  <a:ext uri="{FF2B5EF4-FFF2-40B4-BE49-F238E27FC236}">
                    <a16:creationId xmlns:a16="http://schemas.microsoft.com/office/drawing/2014/main" id="{EBCAB236-3A75-57CB-8B1D-635542D40D1A}"/>
                  </a:ext>
                </a:extLst>
              </p:cNvPr>
              <p:cNvSpPr/>
              <p:nvPr/>
            </p:nvSpPr>
            <p:spPr>
              <a:xfrm>
                <a:off x="5906636" y="1058540"/>
                <a:ext cx="351889" cy="398614"/>
              </a:xfrm>
              <a:custGeom>
                <a:avLst/>
                <a:gdLst>
                  <a:gd name="connsiteX0" fmla="*/ 351889 w 351889"/>
                  <a:gd name="connsiteY0" fmla="*/ 151758 h 398614"/>
                  <a:gd name="connsiteX1" fmla="*/ 269687 w 351889"/>
                  <a:gd name="connsiteY1" fmla="*/ 221314 h 398614"/>
                  <a:gd name="connsiteX2" fmla="*/ 267880 w 351889"/>
                  <a:gd name="connsiteY2" fmla="*/ 314356 h 398614"/>
                  <a:gd name="connsiteX3" fmla="*/ 208261 w 351889"/>
                  <a:gd name="connsiteY3" fmla="*/ 394752 h 398614"/>
                  <a:gd name="connsiteX4" fmla="*/ 180258 w 351889"/>
                  <a:gd name="connsiteY4" fmla="*/ 392945 h 398614"/>
                  <a:gd name="connsiteX5" fmla="*/ 170322 w 351889"/>
                  <a:gd name="connsiteY5" fmla="*/ 304419 h 398614"/>
                  <a:gd name="connsiteX6" fmla="*/ 152255 w 351889"/>
                  <a:gd name="connsiteY6" fmla="*/ 202344 h 398614"/>
                  <a:gd name="connsiteX7" fmla="*/ 126962 w 351889"/>
                  <a:gd name="connsiteY7" fmla="*/ 195117 h 398614"/>
                  <a:gd name="connsiteX8" fmla="*/ 101669 w 351889"/>
                  <a:gd name="connsiteY8" fmla="*/ 198731 h 398614"/>
                  <a:gd name="connsiteX9" fmla="*/ 6820 w 351889"/>
                  <a:gd name="connsiteY9" fmla="*/ 177051 h 398614"/>
                  <a:gd name="connsiteX10" fmla="*/ 56503 w 351889"/>
                  <a:gd name="connsiteY10" fmla="*/ 71362 h 398614"/>
                  <a:gd name="connsiteX11" fmla="*/ 70053 w 351889"/>
                  <a:gd name="connsiteY11" fmla="*/ 61426 h 398614"/>
                  <a:gd name="connsiteX12" fmla="*/ 228134 w 351889"/>
                  <a:gd name="connsiteY12" fmla="*/ 0 h 398614"/>
                  <a:gd name="connsiteX13" fmla="*/ 351889 w 351889"/>
                  <a:gd name="connsiteY13" fmla="*/ 151758 h 398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51889" h="398614">
                    <a:moveTo>
                      <a:pt x="351889" y="151758"/>
                    </a:moveTo>
                    <a:cubicBezTo>
                      <a:pt x="304013" y="177051"/>
                      <a:pt x="281430" y="196924"/>
                      <a:pt x="269687" y="221314"/>
                    </a:cubicBezTo>
                    <a:cubicBezTo>
                      <a:pt x="257944" y="247510"/>
                      <a:pt x="262460" y="275513"/>
                      <a:pt x="267880" y="314356"/>
                    </a:cubicBezTo>
                    <a:cubicBezTo>
                      <a:pt x="271494" y="336939"/>
                      <a:pt x="244394" y="379395"/>
                      <a:pt x="208261" y="394752"/>
                    </a:cubicBezTo>
                    <a:cubicBezTo>
                      <a:pt x="194711" y="400171"/>
                      <a:pt x="185678" y="400171"/>
                      <a:pt x="180258" y="392945"/>
                    </a:cubicBezTo>
                    <a:cubicBezTo>
                      <a:pt x="169418" y="379395"/>
                      <a:pt x="170322" y="337842"/>
                      <a:pt x="170322" y="304419"/>
                    </a:cubicBezTo>
                    <a:cubicBezTo>
                      <a:pt x="170322" y="258350"/>
                      <a:pt x="171225" y="218604"/>
                      <a:pt x="152255" y="202344"/>
                    </a:cubicBezTo>
                    <a:cubicBezTo>
                      <a:pt x="145028" y="196021"/>
                      <a:pt x="136899" y="193310"/>
                      <a:pt x="126962" y="195117"/>
                    </a:cubicBezTo>
                    <a:cubicBezTo>
                      <a:pt x="118832" y="196021"/>
                      <a:pt x="109799" y="197827"/>
                      <a:pt x="101669" y="198731"/>
                    </a:cubicBezTo>
                    <a:cubicBezTo>
                      <a:pt x="52890" y="206860"/>
                      <a:pt x="22177" y="209571"/>
                      <a:pt x="6820" y="177051"/>
                    </a:cubicBezTo>
                    <a:cubicBezTo>
                      <a:pt x="-18473" y="124658"/>
                      <a:pt x="33017" y="85816"/>
                      <a:pt x="56503" y="71362"/>
                    </a:cubicBezTo>
                    <a:cubicBezTo>
                      <a:pt x="61020" y="68652"/>
                      <a:pt x="65536" y="65039"/>
                      <a:pt x="70053" y="61426"/>
                    </a:cubicBezTo>
                    <a:cubicBezTo>
                      <a:pt x="126962" y="54199"/>
                      <a:pt x="180258" y="30713"/>
                      <a:pt x="228134" y="0"/>
                    </a:cubicBezTo>
                    <a:cubicBezTo>
                      <a:pt x="286850" y="33423"/>
                      <a:pt x="331113" y="87622"/>
                      <a:pt x="351889" y="151758"/>
                    </a:cubicBezTo>
                    <a:close/>
                  </a:path>
                </a:pathLst>
              </a:custGeom>
              <a:solidFill>
                <a:srgbClr val="EABB22"/>
              </a:solidFill>
              <a:ln w="9028" cap="flat">
                <a:noFill/>
                <a:prstDash val="solid"/>
                <a:miter/>
              </a:ln>
            </p:spPr>
            <p:txBody>
              <a:bodyPr rtlCol="0" anchor="ctr"/>
              <a:lstStyle/>
              <a:p>
                <a:pPr defTabSz="913738"/>
                <a:endParaRPr lang="en-US">
                  <a:solidFill>
                    <a:srgbClr val="000000"/>
                  </a:solidFill>
                  <a:cs typeface="Calibri" panose="020F0502020204030204" pitchFamily="34" charset="0"/>
                </a:endParaRPr>
              </a:p>
            </p:txBody>
          </p:sp>
        </p:grpSp>
        <p:sp>
          <p:nvSpPr>
            <p:cNvPr id="46" name="Freeform 209">
              <a:extLst>
                <a:ext uri="{FF2B5EF4-FFF2-40B4-BE49-F238E27FC236}">
                  <a16:creationId xmlns:a16="http://schemas.microsoft.com/office/drawing/2014/main" id="{6F7B666E-BD38-1AE5-57A2-3EACA8E7DD8C}"/>
                </a:ext>
              </a:extLst>
            </p:cNvPr>
            <p:cNvSpPr/>
            <p:nvPr/>
          </p:nvSpPr>
          <p:spPr>
            <a:xfrm>
              <a:off x="5614841" y="786428"/>
              <a:ext cx="901130" cy="901727"/>
            </a:xfrm>
            <a:custGeom>
              <a:avLst/>
              <a:gdLst>
                <a:gd name="connsiteX0" fmla="*/ 887581 w 901130"/>
                <a:gd name="connsiteY0" fmla="*/ 104998 h 901727"/>
                <a:gd name="connsiteX1" fmla="*/ 855965 w 901130"/>
                <a:gd name="connsiteY1" fmla="*/ 33635 h 901727"/>
                <a:gd name="connsiteX2" fmla="*/ 841512 w 901130"/>
                <a:gd name="connsiteY2" fmla="*/ 27312 h 901727"/>
                <a:gd name="connsiteX3" fmla="*/ 768343 w 901130"/>
                <a:gd name="connsiteY3" fmla="*/ 54412 h 901727"/>
                <a:gd name="connsiteX4" fmla="*/ 663558 w 901130"/>
                <a:gd name="connsiteY4" fmla="*/ 154681 h 901727"/>
                <a:gd name="connsiteX5" fmla="*/ 657234 w 901130"/>
                <a:gd name="connsiteY5" fmla="*/ 272112 h 901727"/>
                <a:gd name="connsiteX6" fmla="*/ 586775 w 901130"/>
                <a:gd name="connsiteY6" fmla="*/ 210687 h 901727"/>
                <a:gd name="connsiteX7" fmla="*/ 525350 w 901130"/>
                <a:gd name="connsiteY7" fmla="*/ 116741 h 901727"/>
                <a:gd name="connsiteX8" fmla="*/ 504573 w 901130"/>
                <a:gd name="connsiteY8" fmla="*/ 133001 h 901727"/>
                <a:gd name="connsiteX9" fmla="*/ 553352 w 901130"/>
                <a:gd name="connsiteY9" fmla="*/ 204363 h 901727"/>
                <a:gd name="connsiteX10" fmla="*/ 433211 w 901130"/>
                <a:gd name="connsiteY10" fmla="*/ 180877 h 901727"/>
                <a:gd name="connsiteX11" fmla="*/ 319392 w 901130"/>
                <a:gd name="connsiteY11" fmla="*/ 25505 h 901727"/>
                <a:gd name="connsiteX12" fmla="*/ 352815 w 901130"/>
                <a:gd name="connsiteY12" fmla="*/ 29119 h 901727"/>
                <a:gd name="connsiteX13" fmla="*/ 455794 w 901130"/>
                <a:gd name="connsiteY13" fmla="*/ 82415 h 901727"/>
                <a:gd name="connsiteX14" fmla="*/ 472957 w 901130"/>
                <a:gd name="connsiteY14" fmla="*/ 62542 h 901727"/>
                <a:gd name="connsiteX15" fmla="*/ 358235 w 901130"/>
                <a:gd name="connsiteY15" fmla="*/ 3826 h 901727"/>
                <a:gd name="connsiteX16" fmla="*/ 154084 w 901130"/>
                <a:gd name="connsiteY16" fmla="*/ 48992 h 901727"/>
                <a:gd name="connsiteX17" fmla="*/ 61945 w 901130"/>
                <a:gd name="connsiteY17" fmla="*/ 114934 h 901727"/>
                <a:gd name="connsiteX18" fmla="*/ 60139 w 901130"/>
                <a:gd name="connsiteY18" fmla="*/ 133001 h 901727"/>
                <a:gd name="connsiteX19" fmla="*/ 119758 w 901130"/>
                <a:gd name="connsiteY19" fmla="*/ 226043 h 901727"/>
                <a:gd name="connsiteX20" fmla="*/ 182087 w 901130"/>
                <a:gd name="connsiteY20" fmla="*/ 290179 h 901727"/>
                <a:gd name="connsiteX21" fmla="*/ 164021 w 901130"/>
                <a:gd name="connsiteY21" fmla="*/ 306438 h 901727"/>
                <a:gd name="connsiteX22" fmla="*/ 93562 w 901130"/>
                <a:gd name="connsiteY22" fmla="*/ 411224 h 901727"/>
                <a:gd name="connsiteX23" fmla="*/ 71882 w 901130"/>
                <a:gd name="connsiteY23" fmla="*/ 521429 h 901727"/>
                <a:gd name="connsiteX24" fmla="*/ 124275 w 901130"/>
                <a:gd name="connsiteY24" fmla="*/ 695770 h 901727"/>
                <a:gd name="connsiteX25" fmla="*/ 262483 w 901130"/>
                <a:gd name="connsiteY25" fmla="*/ 807782 h 901727"/>
                <a:gd name="connsiteX26" fmla="*/ 272419 w 901130"/>
                <a:gd name="connsiteY26" fmla="*/ 783392 h 901727"/>
                <a:gd name="connsiteX27" fmla="*/ 215510 w 901130"/>
                <a:gd name="connsiteY27" fmla="*/ 751776 h 901727"/>
                <a:gd name="connsiteX28" fmla="*/ 192927 w 901130"/>
                <a:gd name="connsiteY28" fmla="*/ 647894 h 901727"/>
                <a:gd name="connsiteX29" fmla="*/ 208284 w 901130"/>
                <a:gd name="connsiteY29" fmla="*/ 600921 h 901727"/>
                <a:gd name="connsiteX30" fmla="*/ 227253 w 901130"/>
                <a:gd name="connsiteY30" fmla="*/ 553949 h 901727"/>
                <a:gd name="connsiteX31" fmla="*/ 214607 w 901130"/>
                <a:gd name="connsiteY31" fmla="*/ 514202 h 901727"/>
                <a:gd name="connsiteX32" fmla="*/ 182990 w 901130"/>
                <a:gd name="connsiteY32" fmla="*/ 500653 h 901727"/>
                <a:gd name="connsiteX33" fmla="*/ 165827 w 901130"/>
                <a:gd name="connsiteY33" fmla="*/ 494329 h 901727"/>
                <a:gd name="connsiteX34" fmla="*/ 143244 w 901130"/>
                <a:gd name="connsiteY34" fmla="*/ 458196 h 901727"/>
                <a:gd name="connsiteX35" fmla="*/ 118855 w 901130"/>
                <a:gd name="connsiteY35" fmla="*/ 418451 h 901727"/>
                <a:gd name="connsiteX36" fmla="*/ 201960 w 901130"/>
                <a:gd name="connsiteY36" fmla="*/ 308245 h 901727"/>
                <a:gd name="connsiteX37" fmla="*/ 313069 w 901130"/>
                <a:gd name="connsiteY37" fmla="*/ 349798 h 901727"/>
                <a:gd name="connsiteX38" fmla="*/ 273323 w 901130"/>
                <a:gd name="connsiteY38" fmla="*/ 476263 h 901727"/>
                <a:gd name="connsiteX39" fmla="*/ 396174 w 901130"/>
                <a:gd name="connsiteY39" fmla="*/ 512396 h 901727"/>
                <a:gd name="connsiteX40" fmla="*/ 420564 w 901130"/>
                <a:gd name="connsiteY40" fmla="*/ 508783 h 901727"/>
                <a:gd name="connsiteX41" fmla="*/ 425081 w 901130"/>
                <a:gd name="connsiteY41" fmla="*/ 509686 h 901727"/>
                <a:gd name="connsiteX42" fmla="*/ 435017 w 901130"/>
                <a:gd name="connsiteY42" fmla="*/ 591888 h 901727"/>
                <a:gd name="connsiteX43" fmla="*/ 450374 w 901130"/>
                <a:gd name="connsiteY43" fmla="*/ 696673 h 901727"/>
                <a:gd name="connsiteX44" fmla="*/ 483797 w 901130"/>
                <a:gd name="connsiteY44" fmla="*/ 712933 h 901727"/>
                <a:gd name="connsiteX45" fmla="*/ 509993 w 901130"/>
                <a:gd name="connsiteY45" fmla="*/ 706610 h 901727"/>
                <a:gd name="connsiteX46" fmla="*/ 584968 w 901130"/>
                <a:gd name="connsiteY46" fmla="*/ 597308 h 901727"/>
                <a:gd name="connsiteX47" fmla="*/ 584065 w 901130"/>
                <a:gd name="connsiteY47" fmla="*/ 519622 h 901727"/>
                <a:gd name="connsiteX48" fmla="*/ 649104 w 901130"/>
                <a:gd name="connsiteY48" fmla="*/ 465423 h 901727"/>
                <a:gd name="connsiteX49" fmla="*/ 655428 w 901130"/>
                <a:gd name="connsiteY49" fmla="*/ 528655 h 901727"/>
                <a:gd name="connsiteX50" fmla="*/ 571419 w 901130"/>
                <a:gd name="connsiteY50" fmla="*/ 724676 h 901727"/>
                <a:gd name="connsiteX51" fmla="*/ 345588 w 901130"/>
                <a:gd name="connsiteY51" fmla="*/ 802362 h 901727"/>
                <a:gd name="connsiteX52" fmla="*/ 342878 w 901130"/>
                <a:gd name="connsiteY52" fmla="*/ 828558 h 901727"/>
                <a:gd name="connsiteX53" fmla="*/ 589485 w 901130"/>
                <a:gd name="connsiteY53" fmla="*/ 743646 h 901727"/>
                <a:gd name="connsiteX54" fmla="*/ 681624 w 901130"/>
                <a:gd name="connsiteY54" fmla="*/ 528655 h 901727"/>
                <a:gd name="connsiteX55" fmla="*/ 543416 w 901130"/>
                <a:gd name="connsiteY55" fmla="*/ 269402 h 901727"/>
                <a:gd name="connsiteX56" fmla="*/ 581355 w 901130"/>
                <a:gd name="connsiteY56" fmla="*/ 239592 h 901727"/>
                <a:gd name="connsiteX57" fmla="*/ 661751 w 901130"/>
                <a:gd name="connsiteY57" fmla="*/ 320891 h 901727"/>
                <a:gd name="connsiteX58" fmla="*/ 722273 w 901130"/>
                <a:gd name="connsiteY58" fmla="*/ 581951 h 901727"/>
                <a:gd name="connsiteX59" fmla="*/ 319392 w 901130"/>
                <a:gd name="connsiteY59" fmla="*/ 870111 h 901727"/>
                <a:gd name="connsiteX60" fmla="*/ 91755 w 901130"/>
                <a:gd name="connsiteY60" fmla="*/ 728290 h 901727"/>
                <a:gd name="connsiteX61" fmla="*/ 31233 w 901130"/>
                <a:gd name="connsiteY61" fmla="*/ 467230 h 901727"/>
                <a:gd name="connsiteX62" fmla="*/ 5036 w 901130"/>
                <a:gd name="connsiteY62" fmla="*/ 462713 h 901727"/>
                <a:gd name="connsiteX63" fmla="*/ 70075 w 901130"/>
                <a:gd name="connsiteY63" fmla="*/ 743646 h 901727"/>
                <a:gd name="connsiteX64" fmla="*/ 314875 w 901130"/>
                <a:gd name="connsiteY64" fmla="*/ 896307 h 901727"/>
                <a:gd name="connsiteX65" fmla="*/ 377205 w 901130"/>
                <a:gd name="connsiteY65" fmla="*/ 901728 h 901727"/>
                <a:gd name="connsiteX66" fmla="*/ 595808 w 901130"/>
                <a:gd name="connsiteY66" fmla="*/ 831268 h 901727"/>
                <a:gd name="connsiteX67" fmla="*/ 748470 w 901130"/>
                <a:gd name="connsiteY67" fmla="*/ 586468 h 901727"/>
                <a:gd name="connsiteX68" fmla="*/ 722273 w 901130"/>
                <a:gd name="connsiteY68" fmla="*/ 375091 h 901727"/>
                <a:gd name="connsiteX69" fmla="*/ 782796 w 901130"/>
                <a:gd name="connsiteY69" fmla="*/ 350701 h 901727"/>
                <a:gd name="connsiteX70" fmla="*/ 887581 w 901130"/>
                <a:gd name="connsiteY70" fmla="*/ 250432 h 901727"/>
                <a:gd name="connsiteX71" fmla="*/ 887581 w 901130"/>
                <a:gd name="connsiteY71" fmla="*/ 104998 h 901727"/>
                <a:gd name="connsiteX72" fmla="*/ 121565 w 901130"/>
                <a:gd name="connsiteY72" fmla="*/ 467230 h 901727"/>
                <a:gd name="connsiteX73" fmla="*/ 150471 w 901130"/>
                <a:gd name="connsiteY73" fmla="*/ 511493 h 901727"/>
                <a:gd name="connsiteX74" fmla="*/ 176667 w 901130"/>
                <a:gd name="connsiteY74" fmla="*/ 523236 h 901727"/>
                <a:gd name="connsiteX75" fmla="*/ 202864 w 901130"/>
                <a:gd name="connsiteY75" fmla="*/ 544916 h 901727"/>
                <a:gd name="connsiteX76" fmla="*/ 185701 w 901130"/>
                <a:gd name="connsiteY76" fmla="*/ 586468 h 901727"/>
                <a:gd name="connsiteX77" fmla="*/ 171247 w 901130"/>
                <a:gd name="connsiteY77" fmla="*/ 659637 h 901727"/>
                <a:gd name="connsiteX78" fmla="*/ 191121 w 901130"/>
                <a:gd name="connsiteY78" fmla="*/ 730096 h 901727"/>
                <a:gd name="connsiteX79" fmla="*/ 109822 w 901130"/>
                <a:gd name="connsiteY79" fmla="*/ 445550 h 901727"/>
                <a:gd name="connsiteX80" fmla="*/ 121565 w 901130"/>
                <a:gd name="connsiteY80" fmla="*/ 467230 h 901727"/>
                <a:gd name="connsiteX81" fmla="*/ 760213 w 901130"/>
                <a:gd name="connsiteY81" fmla="*/ 207976 h 901727"/>
                <a:gd name="connsiteX82" fmla="*/ 722273 w 901130"/>
                <a:gd name="connsiteY82" fmla="*/ 116741 h 901727"/>
                <a:gd name="connsiteX83" fmla="*/ 780086 w 901130"/>
                <a:gd name="connsiteY83" fmla="*/ 77898 h 901727"/>
                <a:gd name="connsiteX84" fmla="*/ 821639 w 901130"/>
                <a:gd name="connsiteY84" fmla="*/ 60735 h 901727"/>
                <a:gd name="connsiteX85" fmla="*/ 760213 w 901130"/>
                <a:gd name="connsiteY85" fmla="*/ 207976 h 901727"/>
                <a:gd name="connsiteX86" fmla="*/ 846932 w 901130"/>
                <a:gd name="connsiteY86" fmla="*/ 70671 h 901727"/>
                <a:gd name="connsiteX87" fmla="*/ 863192 w 901130"/>
                <a:gd name="connsiteY87" fmla="*/ 113127 h 901727"/>
                <a:gd name="connsiteX88" fmla="*/ 874935 w 901130"/>
                <a:gd name="connsiteY88" fmla="*/ 176360 h 901727"/>
                <a:gd name="connsiteX89" fmla="*/ 787313 w 901130"/>
                <a:gd name="connsiteY89" fmla="*/ 212493 h 901727"/>
                <a:gd name="connsiteX90" fmla="*/ 846932 w 901130"/>
                <a:gd name="connsiteY90" fmla="*/ 70671 h 901727"/>
                <a:gd name="connsiteX91" fmla="*/ 688850 w 901130"/>
                <a:gd name="connsiteY91" fmla="*/ 164617 h 901727"/>
                <a:gd name="connsiteX92" fmla="*/ 703304 w 901130"/>
                <a:gd name="connsiteY92" fmla="*/ 139324 h 901727"/>
                <a:gd name="connsiteX93" fmla="*/ 745760 w 901130"/>
                <a:gd name="connsiteY93" fmla="*/ 243206 h 901727"/>
                <a:gd name="connsiteX94" fmla="*/ 707820 w 901130"/>
                <a:gd name="connsiteY94" fmla="*/ 334441 h 901727"/>
                <a:gd name="connsiteX95" fmla="*/ 690657 w 901130"/>
                <a:gd name="connsiteY95" fmla="*/ 291082 h 901727"/>
                <a:gd name="connsiteX96" fmla="*/ 688850 w 901130"/>
                <a:gd name="connsiteY96" fmla="*/ 164617 h 901727"/>
                <a:gd name="connsiteX97" fmla="*/ 772860 w 901130"/>
                <a:gd name="connsiteY97" fmla="*/ 325408 h 901727"/>
                <a:gd name="connsiteX98" fmla="*/ 732210 w 901130"/>
                <a:gd name="connsiteY98" fmla="*/ 342571 h 901727"/>
                <a:gd name="connsiteX99" fmla="*/ 771956 w 901130"/>
                <a:gd name="connsiteY99" fmla="*/ 247723 h 901727"/>
                <a:gd name="connsiteX100" fmla="*/ 873128 w 901130"/>
                <a:gd name="connsiteY100" fmla="*/ 206170 h 901727"/>
                <a:gd name="connsiteX101" fmla="*/ 864095 w 901130"/>
                <a:gd name="connsiteY101" fmla="*/ 239592 h 901727"/>
                <a:gd name="connsiteX102" fmla="*/ 772860 w 901130"/>
                <a:gd name="connsiteY102" fmla="*/ 325408 h 901727"/>
                <a:gd name="connsiteX103" fmla="*/ 297712 w 901130"/>
                <a:gd name="connsiteY103" fmla="*/ 318182 h 901727"/>
                <a:gd name="connsiteX104" fmla="*/ 284163 w 901130"/>
                <a:gd name="connsiteY104" fmla="*/ 314569 h 901727"/>
                <a:gd name="connsiteX105" fmla="*/ 430501 w 901130"/>
                <a:gd name="connsiteY105" fmla="*/ 207073 h 901727"/>
                <a:gd name="connsiteX106" fmla="*/ 550642 w 901130"/>
                <a:gd name="connsiteY106" fmla="*/ 230559 h 901727"/>
                <a:gd name="connsiteX107" fmla="*/ 297712 w 901130"/>
                <a:gd name="connsiteY107" fmla="*/ 318182 h 901727"/>
                <a:gd name="connsiteX108" fmla="*/ 164021 w 901130"/>
                <a:gd name="connsiteY108" fmla="*/ 235979 h 901727"/>
                <a:gd name="connsiteX109" fmla="*/ 97175 w 901130"/>
                <a:gd name="connsiteY109" fmla="*/ 142937 h 901727"/>
                <a:gd name="connsiteX110" fmla="*/ 249836 w 901130"/>
                <a:gd name="connsiteY110" fmla="*/ 172747 h 901727"/>
                <a:gd name="connsiteX111" fmla="*/ 164021 w 901130"/>
                <a:gd name="connsiteY111" fmla="*/ 235979 h 901727"/>
                <a:gd name="connsiteX112" fmla="*/ 191121 w 901130"/>
                <a:gd name="connsiteY112" fmla="*/ 59832 h 901727"/>
                <a:gd name="connsiteX113" fmla="*/ 255256 w 901130"/>
                <a:gd name="connsiteY113" fmla="*/ 147454 h 901727"/>
                <a:gd name="connsiteX114" fmla="*/ 100788 w 901130"/>
                <a:gd name="connsiteY114" fmla="*/ 117644 h 901727"/>
                <a:gd name="connsiteX115" fmla="*/ 191121 w 901130"/>
                <a:gd name="connsiteY115" fmla="*/ 59832 h 901727"/>
                <a:gd name="connsiteX116" fmla="*/ 293196 w 901130"/>
                <a:gd name="connsiteY116" fmla="*/ 154681 h 901727"/>
                <a:gd name="connsiteX117" fmla="*/ 215510 w 901130"/>
                <a:gd name="connsiteY117" fmla="*/ 48992 h 901727"/>
                <a:gd name="connsiteX118" fmla="*/ 289583 w 901130"/>
                <a:gd name="connsiteY118" fmla="*/ 28216 h 901727"/>
                <a:gd name="connsiteX119" fmla="*/ 397078 w 901130"/>
                <a:gd name="connsiteY119" fmla="*/ 174554 h 901727"/>
                <a:gd name="connsiteX120" fmla="*/ 293196 w 901130"/>
                <a:gd name="connsiteY120" fmla="*/ 154681 h 901727"/>
                <a:gd name="connsiteX121" fmla="*/ 285066 w 901130"/>
                <a:gd name="connsiteY121" fmla="*/ 179973 h 901727"/>
                <a:gd name="connsiteX122" fmla="*/ 394368 w 901130"/>
                <a:gd name="connsiteY122" fmla="*/ 201653 h 901727"/>
                <a:gd name="connsiteX123" fmla="*/ 253450 w 901130"/>
                <a:gd name="connsiteY123" fmla="*/ 304632 h 901727"/>
                <a:gd name="connsiteX124" fmla="*/ 182087 w 901130"/>
                <a:gd name="connsiteY124" fmla="*/ 254949 h 901727"/>
                <a:gd name="connsiteX125" fmla="*/ 285066 w 901130"/>
                <a:gd name="connsiteY125" fmla="*/ 179973 h 901727"/>
                <a:gd name="connsiteX126" fmla="*/ 642781 w 901130"/>
                <a:gd name="connsiteY126" fmla="*/ 437420 h 901727"/>
                <a:gd name="connsiteX127" fmla="*/ 560579 w 901130"/>
                <a:gd name="connsiteY127" fmla="*/ 506976 h 901727"/>
                <a:gd name="connsiteX128" fmla="*/ 558772 w 901130"/>
                <a:gd name="connsiteY128" fmla="*/ 600018 h 901727"/>
                <a:gd name="connsiteX129" fmla="*/ 499153 w 901130"/>
                <a:gd name="connsiteY129" fmla="*/ 680414 h 901727"/>
                <a:gd name="connsiteX130" fmla="*/ 471150 w 901130"/>
                <a:gd name="connsiteY130" fmla="*/ 678607 h 901727"/>
                <a:gd name="connsiteX131" fmla="*/ 461214 w 901130"/>
                <a:gd name="connsiteY131" fmla="*/ 590082 h 901727"/>
                <a:gd name="connsiteX132" fmla="*/ 443147 w 901130"/>
                <a:gd name="connsiteY132" fmla="*/ 488006 h 901727"/>
                <a:gd name="connsiteX133" fmla="*/ 417854 w 901130"/>
                <a:gd name="connsiteY133" fmla="*/ 480779 h 901727"/>
                <a:gd name="connsiteX134" fmla="*/ 392561 w 901130"/>
                <a:gd name="connsiteY134" fmla="*/ 484393 h 901727"/>
                <a:gd name="connsiteX135" fmla="*/ 297712 w 901130"/>
                <a:gd name="connsiteY135" fmla="*/ 462713 h 901727"/>
                <a:gd name="connsiteX136" fmla="*/ 347395 w 901130"/>
                <a:gd name="connsiteY136" fmla="*/ 357024 h 901727"/>
                <a:gd name="connsiteX137" fmla="*/ 360945 w 901130"/>
                <a:gd name="connsiteY137" fmla="*/ 347088 h 901727"/>
                <a:gd name="connsiteX138" fmla="*/ 519026 w 901130"/>
                <a:gd name="connsiteY138" fmla="*/ 285662 h 901727"/>
                <a:gd name="connsiteX139" fmla="*/ 642781 w 901130"/>
                <a:gd name="connsiteY139" fmla="*/ 437420 h 90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901130" h="901727">
                  <a:moveTo>
                    <a:pt x="887581" y="104998"/>
                  </a:moveTo>
                  <a:cubicBezTo>
                    <a:pt x="874935" y="64348"/>
                    <a:pt x="856868" y="34539"/>
                    <a:pt x="855965" y="33635"/>
                  </a:cubicBezTo>
                  <a:cubicBezTo>
                    <a:pt x="853255" y="29119"/>
                    <a:pt x="846932" y="26409"/>
                    <a:pt x="841512" y="27312"/>
                  </a:cubicBezTo>
                  <a:cubicBezTo>
                    <a:pt x="839705" y="27312"/>
                    <a:pt x="807186" y="35442"/>
                    <a:pt x="768343" y="54412"/>
                  </a:cubicBezTo>
                  <a:cubicBezTo>
                    <a:pt x="716853" y="80608"/>
                    <a:pt x="679817" y="114934"/>
                    <a:pt x="663558" y="154681"/>
                  </a:cubicBezTo>
                  <a:cubicBezTo>
                    <a:pt x="650008" y="187200"/>
                    <a:pt x="647298" y="227849"/>
                    <a:pt x="657234" y="272112"/>
                  </a:cubicBezTo>
                  <a:cubicBezTo>
                    <a:pt x="636458" y="248626"/>
                    <a:pt x="612972" y="227849"/>
                    <a:pt x="586775" y="210687"/>
                  </a:cubicBezTo>
                  <a:cubicBezTo>
                    <a:pt x="578645" y="195330"/>
                    <a:pt x="557869" y="156487"/>
                    <a:pt x="525350" y="116741"/>
                  </a:cubicBezTo>
                  <a:cubicBezTo>
                    <a:pt x="514510" y="103191"/>
                    <a:pt x="493733" y="120354"/>
                    <a:pt x="504573" y="133001"/>
                  </a:cubicBezTo>
                  <a:cubicBezTo>
                    <a:pt x="526253" y="160100"/>
                    <a:pt x="542513" y="186297"/>
                    <a:pt x="553352" y="204363"/>
                  </a:cubicBezTo>
                  <a:lnTo>
                    <a:pt x="433211" y="180877"/>
                  </a:lnTo>
                  <a:lnTo>
                    <a:pt x="319392" y="25505"/>
                  </a:lnTo>
                  <a:cubicBezTo>
                    <a:pt x="330232" y="25505"/>
                    <a:pt x="341975" y="26409"/>
                    <a:pt x="352815" y="29119"/>
                  </a:cubicBezTo>
                  <a:cubicBezTo>
                    <a:pt x="388045" y="36345"/>
                    <a:pt x="422371" y="53508"/>
                    <a:pt x="455794" y="82415"/>
                  </a:cubicBezTo>
                  <a:cubicBezTo>
                    <a:pt x="468440" y="93255"/>
                    <a:pt x="485603" y="73382"/>
                    <a:pt x="472957" y="62542"/>
                  </a:cubicBezTo>
                  <a:cubicBezTo>
                    <a:pt x="435920" y="30925"/>
                    <a:pt x="397078" y="11052"/>
                    <a:pt x="358235" y="3826"/>
                  </a:cubicBezTo>
                  <a:cubicBezTo>
                    <a:pt x="297712" y="-7917"/>
                    <a:pt x="227253" y="7439"/>
                    <a:pt x="154084" y="48992"/>
                  </a:cubicBezTo>
                  <a:cubicBezTo>
                    <a:pt x="99885" y="79705"/>
                    <a:pt x="63752" y="113127"/>
                    <a:pt x="61945" y="114934"/>
                  </a:cubicBezTo>
                  <a:cubicBezTo>
                    <a:pt x="57429" y="119451"/>
                    <a:pt x="56525" y="127581"/>
                    <a:pt x="60139" y="133001"/>
                  </a:cubicBezTo>
                  <a:cubicBezTo>
                    <a:pt x="65559" y="143841"/>
                    <a:pt x="85432" y="183587"/>
                    <a:pt x="119758" y="226043"/>
                  </a:cubicBezTo>
                  <a:cubicBezTo>
                    <a:pt x="139631" y="251336"/>
                    <a:pt x="160407" y="272112"/>
                    <a:pt x="182087" y="290179"/>
                  </a:cubicBezTo>
                  <a:cubicBezTo>
                    <a:pt x="175764" y="295598"/>
                    <a:pt x="170344" y="301019"/>
                    <a:pt x="164021" y="306438"/>
                  </a:cubicBezTo>
                  <a:cubicBezTo>
                    <a:pt x="133308" y="336248"/>
                    <a:pt x="109822" y="372381"/>
                    <a:pt x="93562" y="411224"/>
                  </a:cubicBezTo>
                  <a:cubicBezTo>
                    <a:pt x="80012" y="445550"/>
                    <a:pt x="72785" y="482586"/>
                    <a:pt x="71882" y="521429"/>
                  </a:cubicBezTo>
                  <a:cubicBezTo>
                    <a:pt x="70979" y="583758"/>
                    <a:pt x="89045" y="644281"/>
                    <a:pt x="124275" y="695770"/>
                  </a:cubicBezTo>
                  <a:cubicBezTo>
                    <a:pt x="158601" y="746356"/>
                    <a:pt x="206477" y="785199"/>
                    <a:pt x="262483" y="807782"/>
                  </a:cubicBezTo>
                  <a:cubicBezTo>
                    <a:pt x="277839" y="814105"/>
                    <a:pt x="287776" y="789715"/>
                    <a:pt x="272419" y="783392"/>
                  </a:cubicBezTo>
                  <a:cubicBezTo>
                    <a:pt x="251643" y="775263"/>
                    <a:pt x="232673" y="764423"/>
                    <a:pt x="215510" y="751776"/>
                  </a:cubicBezTo>
                  <a:cubicBezTo>
                    <a:pt x="217317" y="739130"/>
                    <a:pt x="222737" y="693964"/>
                    <a:pt x="192927" y="647894"/>
                  </a:cubicBezTo>
                  <a:cubicBezTo>
                    <a:pt x="188410" y="641570"/>
                    <a:pt x="201057" y="615374"/>
                    <a:pt x="208284" y="600921"/>
                  </a:cubicBezTo>
                  <a:cubicBezTo>
                    <a:pt x="216413" y="585565"/>
                    <a:pt x="223640" y="569305"/>
                    <a:pt x="227253" y="553949"/>
                  </a:cubicBezTo>
                  <a:cubicBezTo>
                    <a:pt x="230867" y="537689"/>
                    <a:pt x="226350" y="524139"/>
                    <a:pt x="214607" y="514202"/>
                  </a:cubicBezTo>
                  <a:cubicBezTo>
                    <a:pt x="205573" y="506976"/>
                    <a:pt x="193830" y="503362"/>
                    <a:pt x="182990" y="500653"/>
                  </a:cubicBezTo>
                  <a:cubicBezTo>
                    <a:pt x="175764" y="498846"/>
                    <a:pt x="168538" y="496136"/>
                    <a:pt x="165827" y="494329"/>
                  </a:cubicBezTo>
                  <a:cubicBezTo>
                    <a:pt x="160407" y="489813"/>
                    <a:pt x="150471" y="471746"/>
                    <a:pt x="143244" y="458196"/>
                  </a:cubicBezTo>
                  <a:cubicBezTo>
                    <a:pt x="135114" y="442840"/>
                    <a:pt x="126985" y="427484"/>
                    <a:pt x="118855" y="418451"/>
                  </a:cubicBezTo>
                  <a:cubicBezTo>
                    <a:pt x="136921" y="375994"/>
                    <a:pt x="165827" y="338055"/>
                    <a:pt x="201960" y="308245"/>
                  </a:cubicBezTo>
                  <a:cubicBezTo>
                    <a:pt x="235383" y="330828"/>
                    <a:pt x="273323" y="346185"/>
                    <a:pt x="313069" y="349798"/>
                  </a:cubicBezTo>
                  <a:cubicBezTo>
                    <a:pt x="266096" y="385931"/>
                    <a:pt x="251643" y="432000"/>
                    <a:pt x="273323" y="476263"/>
                  </a:cubicBezTo>
                  <a:cubicBezTo>
                    <a:pt x="298616" y="527752"/>
                    <a:pt x="350105" y="519622"/>
                    <a:pt x="396174" y="512396"/>
                  </a:cubicBezTo>
                  <a:cubicBezTo>
                    <a:pt x="404304" y="511493"/>
                    <a:pt x="412434" y="509686"/>
                    <a:pt x="420564" y="508783"/>
                  </a:cubicBezTo>
                  <a:cubicBezTo>
                    <a:pt x="423274" y="508783"/>
                    <a:pt x="424177" y="508783"/>
                    <a:pt x="425081" y="509686"/>
                  </a:cubicBezTo>
                  <a:cubicBezTo>
                    <a:pt x="435017" y="518719"/>
                    <a:pt x="435017" y="561175"/>
                    <a:pt x="435017" y="591888"/>
                  </a:cubicBezTo>
                  <a:cubicBezTo>
                    <a:pt x="435017" y="635248"/>
                    <a:pt x="434114" y="675897"/>
                    <a:pt x="450374" y="696673"/>
                  </a:cubicBezTo>
                  <a:cubicBezTo>
                    <a:pt x="458503" y="707513"/>
                    <a:pt x="470247" y="712933"/>
                    <a:pt x="483797" y="712933"/>
                  </a:cubicBezTo>
                  <a:cubicBezTo>
                    <a:pt x="491926" y="712933"/>
                    <a:pt x="500960" y="711126"/>
                    <a:pt x="509993" y="706610"/>
                  </a:cubicBezTo>
                  <a:cubicBezTo>
                    <a:pt x="549739" y="689447"/>
                    <a:pt x="591292" y="637958"/>
                    <a:pt x="584968" y="597308"/>
                  </a:cubicBezTo>
                  <a:cubicBezTo>
                    <a:pt x="579549" y="562078"/>
                    <a:pt x="575935" y="538592"/>
                    <a:pt x="584065" y="519622"/>
                  </a:cubicBezTo>
                  <a:cubicBezTo>
                    <a:pt x="592195" y="502459"/>
                    <a:pt x="611165" y="486200"/>
                    <a:pt x="649104" y="465423"/>
                  </a:cubicBezTo>
                  <a:cubicBezTo>
                    <a:pt x="653621" y="486200"/>
                    <a:pt x="656331" y="506976"/>
                    <a:pt x="655428" y="528655"/>
                  </a:cubicBezTo>
                  <a:cubicBezTo>
                    <a:pt x="654524" y="602728"/>
                    <a:pt x="624715" y="672284"/>
                    <a:pt x="571419" y="724676"/>
                  </a:cubicBezTo>
                  <a:cubicBezTo>
                    <a:pt x="511800" y="782489"/>
                    <a:pt x="428694" y="811395"/>
                    <a:pt x="345588" y="802362"/>
                  </a:cubicBezTo>
                  <a:cubicBezTo>
                    <a:pt x="328425" y="800555"/>
                    <a:pt x="325715" y="826751"/>
                    <a:pt x="342878" y="828558"/>
                  </a:cubicBezTo>
                  <a:cubicBezTo>
                    <a:pt x="433211" y="838495"/>
                    <a:pt x="524446" y="806879"/>
                    <a:pt x="589485" y="743646"/>
                  </a:cubicBezTo>
                  <a:cubicBezTo>
                    <a:pt x="647298" y="686737"/>
                    <a:pt x="680721" y="610858"/>
                    <a:pt x="681624" y="528655"/>
                  </a:cubicBezTo>
                  <a:cubicBezTo>
                    <a:pt x="682527" y="420257"/>
                    <a:pt x="627425" y="324505"/>
                    <a:pt x="543416" y="269402"/>
                  </a:cubicBezTo>
                  <a:cubicBezTo>
                    <a:pt x="560579" y="256756"/>
                    <a:pt x="574129" y="245916"/>
                    <a:pt x="581355" y="239592"/>
                  </a:cubicBezTo>
                  <a:cubicBezTo>
                    <a:pt x="612068" y="261272"/>
                    <a:pt x="639168" y="289275"/>
                    <a:pt x="661751" y="320891"/>
                  </a:cubicBezTo>
                  <a:cubicBezTo>
                    <a:pt x="715950" y="396771"/>
                    <a:pt x="737630" y="489813"/>
                    <a:pt x="722273" y="581951"/>
                  </a:cubicBezTo>
                  <a:cubicBezTo>
                    <a:pt x="690657" y="772552"/>
                    <a:pt x="509993" y="901728"/>
                    <a:pt x="319392" y="870111"/>
                  </a:cubicBezTo>
                  <a:cubicBezTo>
                    <a:pt x="227253" y="854755"/>
                    <a:pt x="145954" y="804168"/>
                    <a:pt x="91755" y="728290"/>
                  </a:cubicBezTo>
                  <a:cubicBezTo>
                    <a:pt x="37556" y="652410"/>
                    <a:pt x="15876" y="559368"/>
                    <a:pt x="31233" y="467230"/>
                  </a:cubicBezTo>
                  <a:cubicBezTo>
                    <a:pt x="33942" y="450970"/>
                    <a:pt x="7746" y="446453"/>
                    <a:pt x="5036" y="462713"/>
                  </a:cubicBezTo>
                  <a:cubicBezTo>
                    <a:pt x="-11224" y="562078"/>
                    <a:pt x="12263" y="661444"/>
                    <a:pt x="70075" y="743646"/>
                  </a:cubicBezTo>
                  <a:cubicBezTo>
                    <a:pt x="128791" y="825848"/>
                    <a:pt x="215510" y="879144"/>
                    <a:pt x="314875" y="896307"/>
                  </a:cubicBezTo>
                  <a:cubicBezTo>
                    <a:pt x="335652" y="899921"/>
                    <a:pt x="356428" y="901728"/>
                    <a:pt x="377205" y="901728"/>
                  </a:cubicBezTo>
                  <a:cubicBezTo>
                    <a:pt x="454890" y="901728"/>
                    <a:pt x="530769" y="877338"/>
                    <a:pt x="595808" y="831268"/>
                  </a:cubicBezTo>
                  <a:cubicBezTo>
                    <a:pt x="678011" y="772552"/>
                    <a:pt x="731307" y="685833"/>
                    <a:pt x="748470" y="586468"/>
                  </a:cubicBezTo>
                  <a:cubicBezTo>
                    <a:pt x="760213" y="513299"/>
                    <a:pt x="751180" y="441034"/>
                    <a:pt x="722273" y="375091"/>
                  </a:cubicBezTo>
                  <a:cubicBezTo>
                    <a:pt x="735823" y="371478"/>
                    <a:pt x="758406" y="363348"/>
                    <a:pt x="782796" y="350701"/>
                  </a:cubicBezTo>
                  <a:cubicBezTo>
                    <a:pt x="834285" y="324505"/>
                    <a:pt x="871322" y="290179"/>
                    <a:pt x="887581" y="250432"/>
                  </a:cubicBezTo>
                  <a:cubicBezTo>
                    <a:pt x="905648" y="209783"/>
                    <a:pt x="905648" y="160100"/>
                    <a:pt x="887581" y="104998"/>
                  </a:cubicBezTo>
                  <a:close/>
                  <a:moveTo>
                    <a:pt x="121565" y="467230"/>
                  </a:moveTo>
                  <a:cubicBezTo>
                    <a:pt x="131501" y="486200"/>
                    <a:pt x="140534" y="503362"/>
                    <a:pt x="150471" y="511493"/>
                  </a:cubicBezTo>
                  <a:cubicBezTo>
                    <a:pt x="157698" y="516912"/>
                    <a:pt x="166731" y="520526"/>
                    <a:pt x="176667" y="523236"/>
                  </a:cubicBezTo>
                  <a:cubicBezTo>
                    <a:pt x="202864" y="531366"/>
                    <a:pt x="205573" y="534979"/>
                    <a:pt x="202864" y="544916"/>
                  </a:cubicBezTo>
                  <a:cubicBezTo>
                    <a:pt x="200154" y="557562"/>
                    <a:pt x="192927" y="572015"/>
                    <a:pt x="185701" y="586468"/>
                  </a:cubicBezTo>
                  <a:cubicBezTo>
                    <a:pt x="172151" y="614471"/>
                    <a:pt x="159504" y="640667"/>
                    <a:pt x="171247" y="659637"/>
                  </a:cubicBezTo>
                  <a:cubicBezTo>
                    <a:pt x="188410" y="686737"/>
                    <a:pt x="191121" y="712933"/>
                    <a:pt x="191121" y="730096"/>
                  </a:cubicBezTo>
                  <a:cubicBezTo>
                    <a:pt x="112531" y="659637"/>
                    <a:pt x="80915" y="547625"/>
                    <a:pt x="109822" y="445550"/>
                  </a:cubicBezTo>
                  <a:cubicBezTo>
                    <a:pt x="114338" y="452777"/>
                    <a:pt x="117951" y="460906"/>
                    <a:pt x="121565" y="467230"/>
                  </a:cubicBezTo>
                  <a:close/>
                  <a:moveTo>
                    <a:pt x="760213" y="207976"/>
                  </a:moveTo>
                  <a:lnTo>
                    <a:pt x="722273" y="116741"/>
                  </a:lnTo>
                  <a:cubicBezTo>
                    <a:pt x="740340" y="99578"/>
                    <a:pt x="762020" y="86931"/>
                    <a:pt x="780086" y="77898"/>
                  </a:cubicBezTo>
                  <a:cubicBezTo>
                    <a:pt x="795443" y="69768"/>
                    <a:pt x="809896" y="64348"/>
                    <a:pt x="821639" y="60735"/>
                  </a:cubicBezTo>
                  <a:lnTo>
                    <a:pt x="760213" y="207976"/>
                  </a:lnTo>
                  <a:close/>
                  <a:moveTo>
                    <a:pt x="846932" y="70671"/>
                  </a:moveTo>
                  <a:cubicBezTo>
                    <a:pt x="852352" y="81511"/>
                    <a:pt x="858675" y="96868"/>
                    <a:pt x="863192" y="113127"/>
                  </a:cubicBezTo>
                  <a:cubicBezTo>
                    <a:pt x="868612" y="131194"/>
                    <a:pt x="874031" y="153777"/>
                    <a:pt x="874935" y="176360"/>
                  </a:cubicBezTo>
                  <a:lnTo>
                    <a:pt x="787313" y="212493"/>
                  </a:lnTo>
                  <a:lnTo>
                    <a:pt x="846932" y="70671"/>
                  </a:lnTo>
                  <a:close/>
                  <a:moveTo>
                    <a:pt x="688850" y="164617"/>
                  </a:moveTo>
                  <a:cubicBezTo>
                    <a:pt x="692464" y="155584"/>
                    <a:pt x="697884" y="146550"/>
                    <a:pt x="703304" y="139324"/>
                  </a:cubicBezTo>
                  <a:lnTo>
                    <a:pt x="745760" y="243206"/>
                  </a:lnTo>
                  <a:lnTo>
                    <a:pt x="707820" y="334441"/>
                  </a:lnTo>
                  <a:cubicBezTo>
                    <a:pt x="702400" y="322698"/>
                    <a:pt x="696077" y="308245"/>
                    <a:pt x="690657" y="291082"/>
                  </a:cubicBezTo>
                  <a:cubicBezTo>
                    <a:pt x="679817" y="256756"/>
                    <a:pt x="670784" y="207073"/>
                    <a:pt x="688850" y="164617"/>
                  </a:cubicBezTo>
                  <a:close/>
                  <a:moveTo>
                    <a:pt x="772860" y="325408"/>
                  </a:moveTo>
                  <a:cubicBezTo>
                    <a:pt x="758406" y="332635"/>
                    <a:pt x="743953" y="338055"/>
                    <a:pt x="732210" y="342571"/>
                  </a:cubicBezTo>
                  <a:lnTo>
                    <a:pt x="771956" y="247723"/>
                  </a:lnTo>
                  <a:lnTo>
                    <a:pt x="873128" y="206170"/>
                  </a:lnTo>
                  <a:cubicBezTo>
                    <a:pt x="871322" y="217913"/>
                    <a:pt x="868612" y="228753"/>
                    <a:pt x="864095" y="239592"/>
                  </a:cubicBezTo>
                  <a:cubicBezTo>
                    <a:pt x="846932" y="282049"/>
                    <a:pt x="805379" y="310052"/>
                    <a:pt x="772860" y="325408"/>
                  </a:cubicBezTo>
                  <a:close/>
                  <a:moveTo>
                    <a:pt x="297712" y="318182"/>
                  </a:moveTo>
                  <a:cubicBezTo>
                    <a:pt x="293196" y="317278"/>
                    <a:pt x="288679" y="316375"/>
                    <a:pt x="284163" y="314569"/>
                  </a:cubicBezTo>
                  <a:lnTo>
                    <a:pt x="430501" y="207073"/>
                  </a:lnTo>
                  <a:lnTo>
                    <a:pt x="550642" y="230559"/>
                  </a:lnTo>
                  <a:cubicBezTo>
                    <a:pt x="506380" y="265789"/>
                    <a:pt x="399788" y="338055"/>
                    <a:pt x="297712" y="318182"/>
                  </a:cubicBezTo>
                  <a:close/>
                  <a:moveTo>
                    <a:pt x="164021" y="235979"/>
                  </a:moveTo>
                  <a:cubicBezTo>
                    <a:pt x="132405" y="202556"/>
                    <a:pt x="109822" y="166424"/>
                    <a:pt x="97175" y="142937"/>
                  </a:cubicBezTo>
                  <a:lnTo>
                    <a:pt x="249836" y="172747"/>
                  </a:lnTo>
                  <a:lnTo>
                    <a:pt x="164021" y="235979"/>
                  </a:lnTo>
                  <a:close/>
                  <a:moveTo>
                    <a:pt x="191121" y="59832"/>
                  </a:moveTo>
                  <a:lnTo>
                    <a:pt x="255256" y="147454"/>
                  </a:lnTo>
                  <a:lnTo>
                    <a:pt x="100788" y="117644"/>
                  </a:lnTo>
                  <a:cubicBezTo>
                    <a:pt x="120661" y="101384"/>
                    <a:pt x="152278" y="78801"/>
                    <a:pt x="191121" y="59832"/>
                  </a:cubicBezTo>
                  <a:close/>
                  <a:moveTo>
                    <a:pt x="293196" y="154681"/>
                  </a:moveTo>
                  <a:lnTo>
                    <a:pt x="215510" y="48992"/>
                  </a:lnTo>
                  <a:cubicBezTo>
                    <a:pt x="238996" y="39055"/>
                    <a:pt x="263386" y="31829"/>
                    <a:pt x="289583" y="28216"/>
                  </a:cubicBezTo>
                  <a:lnTo>
                    <a:pt x="397078" y="174554"/>
                  </a:lnTo>
                  <a:lnTo>
                    <a:pt x="293196" y="154681"/>
                  </a:lnTo>
                  <a:close/>
                  <a:moveTo>
                    <a:pt x="285066" y="179973"/>
                  </a:moveTo>
                  <a:lnTo>
                    <a:pt x="394368" y="201653"/>
                  </a:lnTo>
                  <a:lnTo>
                    <a:pt x="253450" y="304632"/>
                  </a:lnTo>
                  <a:cubicBezTo>
                    <a:pt x="227253" y="291986"/>
                    <a:pt x="202864" y="274822"/>
                    <a:pt x="182087" y="254949"/>
                  </a:cubicBezTo>
                  <a:lnTo>
                    <a:pt x="285066" y="179973"/>
                  </a:lnTo>
                  <a:close/>
                  <a:moveTo>
                    <a:pt x="642781" y="437420"/>
                  </a:moveTo>
                  <a:cubicBezTo>
                    <a:pt x="594905" y="462713"/>
                    <a:pt x="572322" y="482586"/>
                    <a:pt x="560579" y="506976"/>
                  </a:cubicBezTo>
                  <a:cubicBezTo>
                    <a:pt x="548836" y="533172"/>
                    <a:pt x="553352" y="561175"/>
                    <a:pt x="558772" y="600018"/>
                  </a:cubicBezTo>
                  <a:cubicBezTo>
                    <a:pt x="562385" y="622601"/>
                    <a:pt x="535286" y="665057"/>
                    <a:pt x="499153" y="680414"/>
                  </a:cubicBezTo>
                  <a:cubicBezTo>
                    <a:pt x="485603" y="685833"/>
                    <a:pt x="476570" y="685833"/>
                    <a:pt x="471150" y="678607"/>
                  </a:cubicBezTo>
                  <a:cubicBezTo>
                    <a:pt x="460310" y="665057"/>
                    <a:pt x="461214" y="623504"/>
                    <a:pt x="461214" y="590082"/>
                  </a:cubicBezTo>
                  <a:cubicBezTo>
                    <a:pt x="461214" y="544012"/>
                    <a:pt x="462117" y="504266"/>
                    <a:pt x="443147" y="488006"/>
                  </a:cubicBezTo>
                  <a:cubicBezTo>
                    <a:pt x="435920" y="481683"/>
                    <a:pt x="427791" y="478973"/>
                    <a:pt x="417854" y="480779"/>
                  </a:cubicBezTo>
                  <a:cubicBezTo>
                    <a:pt x="409724" y="481683"/>
                    <a:pt x="400691" y="483489"/>
                    <a:pt x="392561" y="484393"/>
                  </a:cubicBezTo>
                  <a:cubicBezTo>
                    <a:pt x="343782" y="492522"/>
                    <a:pt x="313069" y="495233"/>
                    <a:pt x="297712" y="462713"/>
                  </a:cubicBezTo>
                  <a:cubicBezTo>
                    <a:pt x="272419" y="410320"/>
                    <a:pt x="323909" y="371478"/>
                    <a:pt x="347395" y="357024"/>
                  </a:cubicBezTo>
                  <a:cubicBezTo>
                    <a:pt x="351912" y="354314"/>
                    <a:pt x="356428" y="350701"/>
                    <a:pt x="360945" y="347088"/>
                  </a:cubicBezTo>
                  <a:cubicBezTo>
                    <a:pt x="417854" y="339861"/>
                    <a:pt x="471150" y="316375"/>
                    <a:pt x="519026" y="285662"/>
                  </a:cubicBezTo>
                  <a:cubicBezTo>
                    <a:pt x="577742" y="319085"/>
                    <a:pt x="622005" y="373284"/>
                    <a:pt x="642781" y="437420"/>
                  </a:cubicBezTo>
                  <a:close/>
                </a:path>
              </a:pathLst>
            </a:custGeom>
            <a:grpFill/>
            <a:ln w="9028" cap="flat">
              <a:noFill/>
              <a:prstDash val="solid"/>
              <a:miter/>
            </a:ln>
          </p:spPr>
          <p:txBody>
            <a:bodyPr rtlCol="0" anchor="ctr"/>
            <a:lstStyle/>
            <a:p>
              <a:pPr defTabSz="913738"/>
              <a:endParaRPr lang="en-US">
                <a:solidFill>
                  <a:srgbClr val="000000"/>
                </a:solidFill>
                <a:cs typeface="Calibri" panose="020F0502020204030204" pitchFamily="34" charset="0"/>
              </a:endParaRPr>
            </a:p>
          </p:txBody>
        </p:sp>
      </p:grpSp>
      <p:grpSp>
        <p:nvGrpSpPr>
          <p:cNvPr id="49" name="Group 48">
            <a:extLst>
              <a:ext uri="{FF2B5EF4-FFF2-40B4-BE49-F238E27FC236}">
                <a16:creationId xmlns:a16="http://schemas.microsoft.com/office/drawing/2014/main" id="{F389E8C8-3652-FB31-ED0B-D0B093B7711B}"/>
              </a:ext>
            </a:extLst>
          </p:cNvPr>
          <p:cNvGrpSpPr/>
          <p:nvPr/>
        </p:nvGrpSpPr>
        <p:grpSpPr>
          <a:xfrm>
            <a:off x="9599429" y="1943390"/>
            <a:ext cx="885534" cy="895928"/>
            <a:chOff x="7190753" y="5365577"/>
            <a:chExt cx="745522" cy="754273"/>
          </a:xfrm>
          <a:solidFill>
            <a:schemeClr val="bg1"/>
          </a:solidFill>
        </p:grpSpPr>
        <p:grpSp>
          <p:nvGrpSpPr>
            <p:cNvPr id="50" name="Graphic 2">
              <a:extLst>
                <a:ext uri="{FF2B5EF4-FFF2-40B4-BE49-F238E27FC236}">
                  <a16:creationId xmlns:a16="http://schemas.microsoft.com/office/drawing/2014/main" id="{75DEEECE-7E7C-F0AF-AFFF-0219F513D29B}"/>
                </a:ext>
              </a:extLst>
            </p:cNvPr>
            <p:cNvGrpSpPr/>
            <p:nvPr/>
          </p:nvGrpSpPr>
          <p:grpSpPr>
            <a:xfrm>
              <a:off x="7353351" y="5647412"/>
              <a:ext cx="420044" cy="75879"/>
              <a:chOff x="7353351" y="5647412"/>
              <a:chExt cx="420044" cy="75879"/>
            </a:xfrm>
            <a:grpFill/>
          </p:grpSpPr>
          <p:sp>
            <p:nvSpPr>
              <p:cNvPr id="61" name="Freeform 385">
                <a:extLst>
                  <a:ext uri="{FF2B5EF4-FFF2-40B4-BE49-F238E27FC236}">
                    <a16:creationId xmlns:a16="http://schemas.microsoft.com/office/drawing/2014/main" id="{815B17FB-0140-8AC1-D910-6B36AE165DF9}"/>
                  </a:ext>
                </a:extLst>
              </p:cNvPr>
              <p:cNvSpPr/>
              <p:nvPr/>
            </p:nvSpPr>
            <p:spPr>
              <a:xfrm>
                <a:off x="7353351" y="5649220"/>
                <a:ext cx="131884" cy="74071"/>
              </a:xfrm>
              <a:custGeom>
                <a:avLst/>
                <a:gdLst>
                  <a:gd name="connsiteX0" fmla="*/ 123755 w 131884"/>
                  <a:gd name="connsiteY0" fmla="*/ 23486 h 74071"/>
                  <a:gd name="connsiteX1" fmla="*/ 60523 w 131884"/>
                  <a:gd name="connsiteY1" fmla="*/ 74072 h 74071"/>
                  <a:gd name="connsiteX2" fmla="*/ 0 w 131884"/>
                  <a:gd name="connsiteY2" fmla="*/ 74072 h 74071"/>
                  <a:gd name="connsiteX3" fmla="*/ 0 w 131884"/>
                  <a:gd name="connsiteY3" fmla="*/ 63233 h 74071"/>
                  <a:gd name="connsiteX4" fmla="*/ 31616 w 131884"/>
                  <a:gd name="connsiteY4" fmla="*/ 27100 h 74071"/>
                  <a:gd name="connsiteX5" fmla="*/ 68652 w 131884"/>
                  <a:gd name="connsiteY5" fmla="*/ 18970 h 74071"/>
                  <a:gd name="connsiteX6" fmla="*/ 80396 w 131884"/>
                  <a:gd name="connsiteY6" fmla="*/ 5420 h 74071"/>
                  <a:gd name="connsiteX7" fmla="*/ 80396 w 131884"/>
                  <a:gd name="connsiteY7" fmla="*/ 0 h 74071"/>
                  <a:gd name="connsiteX8" fmla="*/ 89429 w 131884"/>
                  <a:gd name="connsiteY8" fmla="*/ 0 h 74071"/>
                  <a:gd name="connsiteX9" fmla="*/ 98462 w 131884"/>
                  <a:gd name="connsiteY9" fmla="*/ 0 h 74071"/>
                  <a:gd name="connsiteX10" fmla="*/ 98462 w 131884"/>
                  <a:gd name="connsiteY10" fmla="*/ 2709 h 74071"/>
                  <a:gd name="connsiteX11" fmla="*/ 103882 w 131884"/>
                  <a:gd name="connsiteY11" fmla="*/ 13550 h 74071"/>
                  <a:gd name="connsiteX12" fmla="*/ 109302 w 131884"/>
                  <a:gd name="connsiteY12" fmla="*/ 16259 h 74071"/>
                  <a:gd name="connsiteX13" fmla="*/ 131885 w 131884"/>
                  <a:gd name="connsiteY13" fmla="*/ 21680 h 74071"/>
                  <a:gd name="connsiteX14" fmla="*/ 123755 w 131884"/>
                  <a:gd name="connsiteY14" fmla="*/ 23486 h 74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1884" h="74071">
                    <a:moveTo>
                      <a:pt x="123755" y="23486"/>
                    </a:moveTo>
                    <a:cubicBezTo>
                      <a:pt x="94849" y="28906"/>
                      <a:pt x="72266" y="48780"/>
                      <a:pt x="60523" y="74072"/>
                    </a:cubicBezTo>
                    <a:lnTo>
                      <a:pt x="0" y="74072"/>
                    </a:lnTo>
                    <a:lnTo>
                      <a:pt x="0" y="63233"/>
                    </a:lnTo>
                    <a:cubicBezTo>
                      <a:pt x="0" y="46069"/>
                      <a:pt x="11743" y="29809"/>
                      <a:pt x="31616" y="27100"/>
                    </a:cubicBezTo>
                    <a:lnTo>
                      <a:pt x="68652" y="18970"/>
                    </a:lnTo>
                    <a:cubicBezTo>
                      <a:pt x="74072" y="16259"/>
                      <a:pt x="80396" y="10839"/>
                      <a:pt x="80396" y="5420"/>
                    </a:cubicBezTo>
                    <a:lnTo>
                      <a:pt x="80396" y="0"/>
                    </a:lnTo>
                    <a:cubicBezTo>
                      <a:pt x="83106" y="0"/>
                      <a:pt x="85816" y="0"/>
                      <a:pt x="89429" y="0"/>
                    </a:cubicBezTo>
                    <a:cubicBezTo>
                      <a:pt x="93042" y="0"/>
                      <a:pt x="94849" y="0"/>
                      <a:pt x="98462" y="0"/>
                    </a:cubicBezTo>
                    <a:lnTo>
                      <a:pt x="98462" y="2709"/>
                    </a:lnTo>
                    <a:cubicBezTo>
                      <a:pt x="98462" y="8130"/>
                      <a:pt x="101172" y="10839"/>
                      <a:pt x="103882" y="13550"/>
                    </a:cubicBezTo>
                    <a:cubicBezTo>
                      <a:pt x="106592" y="13550"/>
                      <a:pt x="106592" y="16259"/>
                      <a:pt x="109302" y="16259"/>
                    </a:cubicBezTo>
                    <a:lnTo>
                      <a:pt x="131885" y="21680"/>
                    </a:lnTo>
                    <a:lnTo>
                      <a:pt x="123755" y="23486"/>
                    </a:lnTo>
                    <a:close/>
                  </a:path>
                </a:pathLst>
              </a:custGeom>
              <a:solidFill>
                <a:srgbClr val="EABB22"/>
              </a:solidFill>
              <a:ln w="9028" cap="flat">
                <a:noFill/>
                <a:prstDash val="solid"/>
                <a:miter/>
              </a:ln>
            </p:spPr>
            <p:txBody>
              <a:bodyPr rtlCol="0" anchor="ctr"/>
              <a:lstStyle/>
              <a:p>
                <a:pPr defTabSz="913738"/>
                <a:endParaRPr lang="en-US">
                  <a:solidFill>
                    <a:srgbClr val="000000"/>
                  </a:solidFill>
                  <a:cs typeface="Calibri" panose="020F0502020204030204" pitchFamily="34" charset="0"/>
                </a:endParaRPr>
              </a:p>
            </p:txBody>
          </p:sp>
          <p:sp>
            <p:nvSpPr>
              <p:cNvPr id="62" name="Freeform 386">
                <a:extLst>
                  <a:ext uri="{FF2B5EF4-FFF2-40B4-BE49-F238E27FC236}">
                    <a16:creationId xmlns:a16="http://schemas.microsoft.com/office/drawing/2014/main" id="{D18C1453-12F2-CFE2-BC7B-86B97DB8AEE7}"/>
                  </a:ext>
                </a:extLst>
              </p:cNvPr>
              <p:cNvSpPr/>
              <p:nvPr/>
            </p:nvSpPr>
            <p:spPr>
              <a:xfrm>
                <a:off x="7640607" y="5647412"/>
                <a:ext cx="132788" cy="75879"/>
              </a:xfrm>
              <a:custGeom>
                <a:avLst/>
                <a:gdLst>
                  <a:gd name="connsiteX0" fmla="*/ 132788 w 132788"/>
                  <a:gd name="connsiteY0" fmla="*/ 75879 h 75879"/>
                  <a:gd name="connsiteX1" fmla="*/ 72266 w 132788"/>
                  <a:gd name="connsiteY1" fmla="*/ 75879 h 75879"/>
                  <a:gd name="connsiteX2" fmla="*/ 9033 w 132788"/>
                  <a:gd name="connsiteY2" fmla="*/ 27100 h 75879"/>
                  <a:gd name="connsiteX3" fmla="*/ 0 w 132788"/>
                  <a:gd name="connsiteY3" fmla="*/ 24390 h 75879"/>
                  <a:gd name="connsiteX4" fmla="*/ 22583 w 132788"/>
                  <a:gd name="connsiteY4" fmla="*/ 18971 h 75879"/>
                  <a:gd name="connsiteX5" fmla="*/ 28003 w 132788"/>
                  <a:gd name="connsiteY5" fmla="*/ 16260 h 75879"/>
                  <a:gd name="connsiteX6" fmla="*/ 33423 w 132788"/>
                  <a:gd name="connsiteY6" fmla="*/ 5421 h 75879"/>
                  <a:gd name="connsiteX7" fmla="*/ 33423 w 132788"/>
                  <a:gd name="connsiteY7" fmla="*/ 0 h 75879"/>
                  <a:gd name="connsiteX8" fmla="*/ 42456 w 132788"/>
                  <a:gd name="connsiteY8" fmla="*/ 0 h 75879"/>
                  <a:gd name="connsiteX9" fmla="*/ 51489 w 132788"/>
                  <a:gd name="connsiteY9" fmla="*/ 0 h 75879"/>
                  <a:gd name="connsiteX10" fmla="*/ 51489 w 132788"/>
                  <a:gd name="connsiteY10" fmla="*/ 5421 h 75879"/>
                  <a:gd name="connsiteX11" fmla="*/ 63233 w 132788"/>
                  <a:gd name="connsiteY11" fmla="*/ 18971 h 75879"/>
                  <a:gd name="connsiteX12" fmla="*/ 100269 w 132788"/>
                  <a:gd name="connsiteY12" fmla="*/ 27100 h 75879"/>
                  <a:gd name="connsiteX13" fmla="*/ 131885 w 132788"/>
                  <a:gd name="connsiteY13" fmla="*/ 62329 h 75879"/>
                  <a:gd name="connsiteX14" fmla="*/ 131885 w 132788"/>
                  <a:gd name="connsiteY14" fmla="*/ 75879 h 7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2788" h="75879">
                    <a:moveTo>
                      <a:pt x="132788" y="75879"/>
                    </a:moveTo>
                    <a:lnTo>
                      <a:pt x="72266" y="75879"/>
                    </a:lnTo>
                    <a:cubicBezTo>
                      <a:pt x="60523" y="51490"/>
                      <a:pt x="37940" y="32520"/>
                      <a:pt x="9033" y="27100"/>
                    </a:cubicBezTo>
                    <a:lnTo>
                      <a:pt x="0" y="24390"/>
                    </a:lnTo>
                    <a:lnTo>
                      <a:pt x="22583" y="18971"/>
                    </a:lnTo>
                    <a:cubicBezTo>
                      <a:pt x="25293" y="18971"/>
                      <a:pt x="25293" y="18971"/>
                      <a:pt x="28003" y="16260"/>
                    </a:cubicBezTo>
                    <a:cubicBezTo>
                      <a:pt x="33423" y="13550"/>
                      <a:pt x="33423" y="8130"/>
                      <a:pt x="33423" y="5421"/>
                    </a:cubicBezTo>
                    <a:lnTo>
                      <a:pt x="33423" y="0"/>
                    </a:lnTo>
                    <a:cubicBezTo>
                      <a:pt x="36133" y="0"/>
                      <a:pt x="38843" y="0"/>
                      <a:pt x="42456" y="0"/>
                    </a:cubicBezTo>
                    <a:cubicBezTo>
                      <a:pt x="45166" y="0"/>
                      <a:pt x="47876" y="0"/>
                      <a:pt x="51489" y="0"/>
                    </a:cubicBezTo>
                    <a:lnTo>
                      <a:pt x="51489" y="5421"/>
                    </a:lnTo>
                    <a:cubicBezTo>
                      <a:pt x="51489" y="10841"/>
                      <a:pt x="56909" y="16260"/>
                      <a:pt x="63233" y="18971"/>
                    </a:cubicBezTo>
                    <a:lnTo>
                      <a:pt x="100269" y="27100"/>
                    </a:lnTo>
                    <a:cubicBezTo>
                      <a:pt x="117432" y="29810"/>
                      <a:pt x="131885" y="46070"/>
                      <a:pt x="131885" y="62329"/>
                    </a:cubicBezTo>
                    <a:lnTo>
                      <a:pt x="131885" y="75879"/>
                    </a:lnTo>
                    <a:close/>
                  </a:path>
                </a:pathLst>
              </a:custGeom>
              <a:solidFill>
                <a:srgbClr val="EABB22"/>
              </a:solidFill>
              <a:ln w="9028" cap="flat">
                <a:noFill/>
                <a:prstDash val="solid"/>
                <a:miter/>
              </a:ln>
            </p:spPr>
            <p:txBody>
              <a:bodyPr rtlCol="0" anchor="ctr"/>
              <a:lstStyle/>
              <a:p>
                <a:pPr defTabSz="913738"/>
                <a:endParaRPr lang="en-US">
                  <a:solidFill>
                    <a:srgbClr val="000000"/>
                  </a:solidFill>
                  <a:cs typeface="Calibri" panose="020F0502020204030204" pitchFamily="34" charset="0"/>
                </a:endParaRPr>
              </a:p>
            </p:txBody>
          </p:sp>
        </p:grpSp>
        <p:grpSp>
          <p:nvGrpSpPr>
            <p:cNvPr id="51" name="Graphic 2">
              <a:extLst>
                <a:ext uri="{FF2B5EF4-FFF2-40B4-BE49-F238E27FC236}">
                  <a16:creationId xmlns:a16="http://schemas.microsoft.com/office/drawing/2014/main" id="{40C6F592-EF66-A978-6A09-F969E1802478}"/>
                </a:ext>
              </a:extLst>
            </p:cNvPr>
            <p:cNvGrpSpPr/>
            <p:nvPr/>
          </p:nvGrpSpPr>
          <p:grpSpPr>
            <a:xfrm>
              <a:off x="7190753" y="5365577"/>
              <a:ext cx="745522" cy="754273"/>
              <a:chOff x="7190753" y="5365577"/>
              <a:chExt cx="745522" cy="754273"/>
            </a:xfrm>
            <a:grpFill/>
          </p:grpSpPr>
          <p:sp>
            <p:nvSpPr>
              <p:cNvPr id="52" name="Freeform 376">
                <a:extLst>
                  <a:ext uri="{FF2B5EF4-FFF2-40B4-BE49-F238E27FC236}">
                    <a16:creationId xmlns:a16="http://schemas.microsoft.com/office/drawing/2014/main" id="{39A21AC4-E5F4-3119-6E03-7903852E7087}"/>
                  </a:ext>
                </a:extLst>
              </p:cNvPr>
              <p:cNvSpPr/>
              <p:nvPr/>
            </p:nvSpPr>
            <p:spPr>
              <a:xfrm>
                <a:off x="7304327" y="6055729"/>
                <a:ext cx="49268" cy="63218"/>
              </a:xfrm>
              <a:custGeom>
                <a:avLst/>
                <a:gdLst>
                  <a:gd name="connsiteX0" fmla="*/ 46314 w 49268"/>
                  <a:gd name="connsiteY0" fmla="*/ 38828 h 63218"/>
                  <a:gd name="connsiteX1" fmla="*/ 24634 w 49268"/>
                  <a:gd name="connsiteY1" fmla="*/ 6309 h 63218"/>
                  <a:gd name="connsiteX2" fmla="*/ 5664 w 49268"/>
                  <a:gd name="connsiteY2" fmla="*/ 3599 h 63218"/>
                  <a:gd name="connsiteX3" fmla="*/ 2955 w 49268"/>
                  <a:gd name="connsiteY3" fmla="*/ 24375 h 63218"/>
                  <a:gd name="connsiteX4" fmla="*/ 24634 w 49268"/>
                  <a:gd name="connsiteY4" fmla="*/ 56894 h 63218"/>
                  <a:gd name="connsiteX5" fmla="*/ 35474 w 49268"/>
                  <a:gd name="connsiteY5" fmla="*/ 63218 h 63218"/>
                  <a:gd name="connsiteX6" fmla="*/ 43604 w 49268"/>
                  <a:gd name="connsiteY6" fmla="*/ 60508 h 63218"/>
                  <a:gd name="connsiteX7" fmla="*/ 46314 w 49268"/>
                  <a:gd name="connsiteY7" fmla="*/ 38828 h 63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268" h="63218">
                    <a:moveTo>
                      <a:pt x="46314" y="38828"/>
                    </a:moveTo>
                    <a:lnTo>
                      <a:pt x="24634" y="6309"/>
                    </a:lnTo>
                    <a:cubicBezTo>
                      <a:pt x="19214" y="-14"/>
                      <a:pt x="11084" y="-2725"/>
                      <a:pt x="5664" y="3599"/>
                    </a:cubicBezTo>
                    <a:cubicBezTo>
                      <a:pt x="244" y="9922"/>
                      <a:pt x="-2466" y="18052"/>
                      <a:pt x="2955" y="24375"/>
                    </a:cubicBezTo>
                    <a:lnTo>
                      <a:pt x="24634" y="56894"/>
                    </a:lnTo>
                    <a:cubicBezTo>
                      <a:pt x="27344" y="59605"/>
                      <a:pt x="32764" y="63218"/>
                      <a:pt x="35474" y="63218"/>
                    </a:cubicBezTo>
                    <a:cubicBezTo>
                      <a:pt x="38184" y="63218"/>
                      <a:pt x="40894" y="63218"/>
                      <a:pt x="43604" y="60508"/>
                    </a:cubicBezTo>
                    <a:cubicBezTo>
                      <a:pt x="49024" y="53282"/>
                      <a:pt x="51734" y="44249"/>
                      <a:pt x="46314" y="38828"/>
                    </a:cubicBezTo>
                    <a:close/>
                  </a:path>
                </a:pathLst>
              </a:custGeom>
              <a:grpFill/>
              <a:ln w="9028" cap="flat">
                <a:noFill/>
                <a:prstDash val="solid"/>
                <a:miter/>
              </a:ln>
            </p:spPr>
            <p:txBody>
              <a:bodyPr rtlCol="0" anchor="ctr"/>
              <a:lstStyle/>
              <a:p>
                <a:pPr defTabSz="913738"/>
                <a:endParaRPr lang="en-US">
                  <a:solidFill>
                    <a:srgbClr val="000000"/>
                  </a:solidFill>
                  <a:cs typeface="Calibri" panose="020F0502020204030204" pitchFamily="34" charset="0"/>
                </a:endParaRPr>
              </a:p>
            </p:txBody>
          </p:sp>
          <p:sp>
            <p:nvSpPr>
              <p:cNvPr id="53" name="Freeform 377">
                <a:extLst>
                  <a:ext uri="{FF2B5EF4-FFF2-40B4-BE49-F238E27FC236}">
                    <a16:creationId xmlns:a16="http://schemas.microsoft.com/office/drawing/2014/main" id="{966A910F-F405-C52D-609B-DECAF43652E0}"/>
                  </a:ext>
                </a:extLst>
              </p:cNvPr>
              <p:cNvSpPr/>
              <p:nvPr/>
            </p:nvSpPr>
            <p:spPr>
              <a:xfrm>
                <a:off x="7190753" y="5591308"/>
                <a:ext cx="332214" cy="524928"/>
              </a:xfrm>
              <a:custGeom>
                <a:avLst/>
                <a:gdLst>
                  <a:gd name="connsiteX0" fmla="*/ 331519 w 332214"/>
                  <a:gd name="connsiteY0" fmla="*/ 506862 h 524928"/>
                  <a:gd name="connsiteX1" fmla="*/ 308032 w 332214"/>
                  <a:gd name="connsiteY1" fmla="*/ 392141 h 524928"/>
                  <a:gd name="connsiteX2" fmla="*/ 214990 w 332214"/>
                  <a:gd name="connsiteY2" fmla="*/ 257546 h 524928"/>
                  <a:gd name="connsiteX3" fmla="*/ 162598 w 332214"/>
                  <a:gd name="connsiteY3" fmla="*/ 223219 h 524928"/>
                  <a:gd name="connsiteX4" fmla="*/ 95752 w 332214"/>
                  <a:gd name="connsiteY4" fmla="*/ 228640 h 524928"/>
                  <a:gd name="connsiteX5" fmla="*/ 95752 w 332214"/>
                  <a:gd name="connsiteY5" fmla="*/ 49782 h 524928"/>
                  <a:gd name="connsiteX6" fmla="*/ 57813 w 332214"/>
                  <a:gd name="connsiteY6" fmla="*/ 1002 h 524928"/>
                  <a:gd name="connsiteX7" fmla="*/ 17163 w 332214"/>
                  <a:gd name="connsiteY7" fmla="*/ 10035 h 524928"/>
                  <a:gd name="connsiteX8" fmla="*/ 0 w 332214"/>
                  <a:gd name="connsiteY8" fmla="*/ 47071 h 524928"/>
                  <a:gd name="connsiteX9" fmla="*/ 0 w 332214"/>
                  <a:gd name="connsiteY9" fmla="*/ 273806 h 524928"/>
                  <a:gd name="connsiteX10" fmla="*/ 26197 w 332214"/>
                  <a:gd name="connsiteY10" fmla="*/ 356911 h 524928"/>
                  <a:gd name="connsiteX11" fmla="*/ 52393 w 332214"/>
                  <a:gd name="connsiteY11" fmla="*/ 393947 h 524928"/>
                  <a:gd name="connsiteX12" fmla="*/ 64136 w 332214"/>
                  <a:gd name="connsiteY12" fmla="*/ 399367 h 524928"/>
                  <a:gd name="connsiteX13" fmla="*/ 73169 w 332214"/>
                  <a:gd name="connsiteY13" fmla="*/ 396658 h 524928"/>
                  <a:gd name="connsiteX14" fmla="*/ 75879 w 332214"/>
                  <a:gd name="connsiteY14" fmla="*/ 376784 h 524928"/>
                  <a:gd name="connsiteX15" fmla="*/ 49683 w 332214"/>
                  <a:gd name="connsiteY15" fmla="*/ 339748 h 524928"/>
                  <a:gd name="connsiteX16" fmla="*/ 28906 w 332214"/>
                  <a:gd name="connsiteY16" fmla="*/ 273806 h 524928"/>
                  <a:gd name="connsiteX17" fmla="*/ 28906 w 332214"/>
                  <a:gd name="connsiteY17" fmla="*/ 47071 h 524928"/>
                  <a:gd name="connsiteX18" fmla="*/ 37940 w 332214"/>
                  <a:gd name="connsiteY18" fmla="*/ 32619 h 524928"/>
                  <a:gd name="connsiteX19" fmla="*/ 55102 w 332214"/>
                  <a:gd name="connsiteY19" fmla="*/ 29909 h 524928"/>
                  <a:gd name="connsiteX20" fmla="*/ 69556 w 332214"/>
                  <a:gd name="connsiteY20" fmla="*/ 49782 h 524928"/>
                  <a:gd name="connsiteX21" fmla="*/ 69556 w 332214"/>
                  <a:gd name="connsiteY21" fmla="*/ 230446 h 524928"/>
                  <a:gd name="connsiteX22" fmla="*/ 95752 w 332214"/>
                  <a:gd name="connsiteY22" fmla="*/ 299098 h 524928"/>
                  <a:gd name="connsiteX23" fmla="*/ 98462 w 332214"/>
                  <a:gd name="connsiteY23" fmla="*/ 301809 h 524928"/>
                  <a:gd name="connsiteX24" fmla="*/ 130079 w 332214"/>
                  <a:gd name="connsiteY24" fmla="*/ 336134 h 524928"/>
                  <a:gd name="connsiteX25" fmla="*/ 144531 w 332214"/>
                  <a:gd name="connsiteY25" fmla="*/ 353298 h 524928"/>
                  <a:gd name="connsiteX26" fmla="*/ 168018 w 332214"/>
                  <a:gd name="connsiteY26" fmla="*/ 375881 h 524928"/>
                  <a:gd name="connsiteX27" fmla="*/ 188794 w 332214"/>
                  <a:gd name="connsiteY27" fmla="*/ 375881 h 524928"/>
                  <a:gd name="connsiteX28" fmla="*/ 188794 w 332214"/>
                  <a:gd name="connsiteY28" fmla="*/ 356008 h 524928"/>
                  <a:gd name="connsiteX29" fmla="*/ 150855 w 332214"/>
                  <a:gd name="connsiteY29" fmla="*/ 315359 h 524928"/>
                  <a:gd name="connsiteX30" fmla="*/ 115625 w 332214"/>
                  <a:gd name="connsiteY30" fmla="*/ 281032 h 524928"/>
                  <a:gd name="connsiteX31" fmla="*/ 115625 w 332214"/>
                  <a:gd name="connsiteY31" fmla="*/ 249416 h 524928"/>
                  <a:gd name="connsiteX32" fmla="*/ 144531 w 332214"/>
                  <a:gd name="connsiteY32" fmla="*/ 246706 h 524928"/>
                  <a:gd name="connsiteX33" fmla="*/ 196924 w 332214"/>
                  <a:gd name="connsiteY33" fmla="*/ 281032 h 524928"/>
                  <a:gd name="connsiteX34" fmla="*/ 278223 w 332214"/>
                  <a:gd name="connsiteY34" fmla="*/ 398464 h 524928"/>
                  <a:gd name="connsiteX35" fmla="*/ 301710 w 332214"/>
                  <a:gd name="connsiteY35" fmla="*/ 513186 h 524928"/>
                  <a:gd name="connsiteX36" fmla="*/ 316163 w 332214"/>
                  <a:gd name="connsiteY36" fmla="*/ 524929 h 524928"/>
                  <a:gd name="connsiteX37" fmla="*/ 318872 w 332214"/>
                  <a:gd name="connsiteY37" fmla="*/ 524929 h 524928"/>
                  <a:gd name="connsiteX38" fmla="*/ 331519 w 332214"/>
                  <a:gd name="connsiteY38" fmla="*/ 506862 h 524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32214" h="524928">
                    <a:moveTo>
                      <a:pt x="331519" y="506862"/>
                    </a:moveTo>
                    <a:lnTo>
                      <a:pt x="308032" y="392141"/>
                    </a:lnTo>
                    <a:cubicBezTo>
                      <a:pt x="296289" y="337942"/>
                      <a:pt x="264673" y="289162"/>
                      <a:pt x="214990" y="257546"/>
                    </a:cubicBezTo>
                    <a:lnTo>
                      <a:pt x="162598" y="223219"/>
                    </a:lnTo>
                    <a:cubicBezTo>
                      <a:pt x="141822" y="208766"/>
                      <a:pt x="112915" y="211477"/>
                      <a:pt x="95752" y="228640"/>
                    </a:cubicBezTo>
                    <a:lnTo>
                      <a:pt x="95752" y="49782"/>
                    </a:lnTo>
                    <a:cubicBezTo>
                      <a:pt x="95752" y="27199"/>
                      <a:pt x="78589" y="6422"/>
                      <a:pt x="57813" y="1002"/>
                    </a:cubicBezTo>
                    <a:cubicBezTo>
                      <a:pt x="43359" y="-1707"/>
                      <a:pt x="28906" y="1002"/>
                      <a:pt x="17163" y="10035"/>
                    </a:cubicBezTo>
                    <a:cubicBezTo>
                      <a:pt x="5420" y="19069"/>
                      <a:pt x="0" y="32619"/>
                      <a:pt x="0" y="47071"/>
                    </a:cubicBezTo>
                    <a:lnTo>
                      <a:pt x="0" y="273806"/>
                    </a:lnTo>
                    <a:cubicBezTo>
                      <a:pt x="0" y="302712"/>
                      <a:pt x="9033" y="331618"/>
                      <a:pt x="26197" y="356911"/>
                    </a:cubicBezTo>
                    <a:lnTo>
                      <a:pt x="52393" y="393947"/>
                    </a:lnTo>
                    <a:cubicBezTo>
                      <a:pt x="55102" y="396658"/>
                      <a:pt x="61426" y="399367"/>
                      <a:pt x="64136" y="399367"/>
                    </a:cubicBezTo>
                    <a:cubicBezTo>
                      <a:pt x="66846" y="399367"/>
                      <a:pt x="69556" y="399367"/>
                      <a:pt x="73169" y="396658"/>
                    </a:cubicBezTo>
                    <a:cubicBezTo>
                      <a:pt x="78589" y="391238"/>
                      <a:pt x="82202" y="382205"/>
                      <a:pt x="75879" y="376784"/>
                    </a:cubicBezTo>
                    <a:lnTo>
                      <a:pt x="49683" y="339748"/>
                    </a:lnTo>
                    <a:cubicBezTo>
                      <a:pt x="35230" y="319875"/>
                      <a:pt x="28906" y="296389"/>
                      <a:pt x="28906" y="273806"/>
                    </a:cubicBezTo>
                    <a:lnTo>
                      <a:pt x="28906" y="47071"/>
                    </a:lnTo>
                    <a:cubicBezTo>
                      <a:pt x="28906" y="41652"/>
                      <a:pt x="31616" y="35329"/>
                      <a:pt x="37940" y="32619"/>
                    </a:cubicBezTo>
                    <a:cubicBezTo>
                      <a:pt x="43359" y="29909"/>
                      <a:pt x="49683" y="27199"/>
                      <a:pt x="55102" y="29909"/>
                    </a:cubicBezTo>
                    <a:cubicBezTo>
                      <a:pt x="64136" y="32619"/>
                      <a:pt x="69556" y="38942"/>
                      <a:pt x="69556" y="49782"/>
                    </a:cubicBezTo>
                    <a:lnTo>
                      <a:pt x="69556" y="230446"/>
                    </a:lnTo>
                    <a:cubicBezTo>
                      <a:pt x="69556" y="256643"/>
                      <a:pt x="78589" y="279226"/>
                      <a:pt x="95752" y="299098"/>
                    </a:cubicBezTo>
                    <a:lnTo>
                      <a:pt x="98462" y="301809"/>
                    </a:lnTo>
                    <a:cubicBezTo>
                      <a:pt x="107495" y="313551"/>
                      <a:pt x="119239" y="324392"/>
                      <a:pt x="130079" y="336134"/>
                    </a:cubicBezTo>
                    <a:lnTo>
                      <a:pt x="144531" y="353298"/>
                    </a:lnTo>
                    <a:cubicBezTo>
                      <a:pt x="158984" y="367751"/>
                      <a:pt x="168018" y="375881"/>
                      <a:pt x="168018" y="375881"/>
                    </a:cubicBezTo>
                    <a:cubicBezTo>
                      <a:pt x="173438" y="381300"/>
                      <a:pt x="182471" y="381300"/>
                      <a:pt x="188794" y="375881"/>
                    </a:cubicBezTo>
                    <a:cubicBezTo>
                      <a:pt x="194214" y="370461"/>
                      <a:pt x="194214" y="361428"/>
                      <a:pt x="188794" y="356008"/>
                    </a:cubicBezTo>
                    <a:cubicBezTo>
                      <a:pt x="188794" y="356008"/>
                      <a:pt x="171631" y="338845"/>
                      <a:pt x="150855" y="315359"/>
                    </a:cubicBezTo>
                    <a:lnTo>
                      <a:pt x="115625" y="281032"/>
                    </a:lnTo>
                    <a:cubicBezTo>
                      <a:pt x="106592" y="271999"/>
                      <a:pt x="106592" y="258449"/>
                      <a:pt x="115625" y="249416"/>
                    </a:cubicBezTo>
                    <a:cubicBezTo>
                      <a:pt x="124658" y="240382"/>
                      <a:pt x="136401" y="240382"/>
                      <a:pt x="144531" y="246706"/>
                    </a:cubicBezTo>
                    <a:lnTo>
                      <a:pt x="196924" y="281032"/>
                    </a:lnTo>
                    <a:cubicBezTo>
                      <a:pt x="237573" y="309939"/>
                      <a:pt x="266480" y="349684"/>
                      <a:pt x="278223" y="398464"/>
                    </a:cubicBezTo>
                    <a:lnTo>
                      <a:pt x="301710" y="513186"/>
                    </a:lnTo>
                    <a:cubicBezTo>
                      <a:pt x="304419" y="518606"/>
                      <a:pt x="310743" y="524929"/>
                      <a:pt x="316163" y="524929"/>
                    </a:cubicBezTo>
                    <a:lnTo>
                      <a:pt x="318872" y="524929"/>
                    </a:lnTo>
                    <a:cubicBezTo>
                      <a:pt x="328809" y="521315"/>
                      <a:pt x="334229" y="512282"/>
                      <a:pt x="331519" y="506862"/>
                    </a:cubicBezTo>
                    <a:close/>
                  </a:path>
                </a:pathLst>
              </a:custGeom>
              <a:grpFill/>
              <a:ln w="9028" cap="flat">
                <a:noFill/>
                <a:prstDash val="solid"/>
                <a:miter/>
              </a:ln>
            </p:spPr>
            <p:txBody>
              <a:bodyPr rtlCol="0" anchor="ctr"/>
              <a:lstStyle/>
              <a:p>
                <a:pPr defTabSz="913738"/>
                <a:endParaRPr lang="en-US">
                  <a:solidFill>
                    <a:srgbClr val="000000"/>
                  </a:solidFill>
                  <a:cs typeface="Calibri" panose="020F0502020204030204" pitchFamily="34" charset="0"/>
                </a:endParaRPr>
              </a:p>
            </p:txBody>
          </p:sp>
          <p:sp>
            <p:nvSpPr>
              <p:cNvPr id="54" name="Freeform 378">
                <a:extLst>
                  <a:ext uri="{FF2B5EF4-FFF2-40B4-BE49-F238E27FC236}">
                    <a16:creationId xmlns:a16="http://schemas.microsoft.com/office/drawing/2014/main" id="{FD904DFD-BE41-1F41-5113-2F961404533C}"/>
                  </a:ext>
                </a:extLst>
              </p:cNvPr>
              <p:cNvSpPr/>
              <p:nvPr/>
            </p:nvSpPr>
            <p:spPr>
              <a:xfrm>
                <a:off x="7272067" y="6011466"/>
                <a:ext cx="31338" cy="31602"/>
              </a:xfrm>
              <a:custGeom>
                <a:avLst/>
                <a:gdLst>
                  <a:gd name="connsiteX0" fmla="*/ 27988 w 31338"/>
                  <a:gd name="connsiteY0" fmla="*/ 6309 h 31602"/>
                  <a:gd name="connsiteX1" fmla="*/ 27988 w 31338"/>
                  <a:gd name="connsiteY1" fmla="*/ 6309 h 31602"/>
                  <a:gd name="connsiteX2" fmla="*/ 6309 w 31338"/>
                  <a:gd name="connsiteY2" fmla="*/ 3599 h 31602"/>
                  <a:gd name="connsiteX3" fmla="*/ 3599 w 31338"/>
                  <a:gd name="connsiteY3" fmla="*/ 25279 h 31602"/>
                  <a:gd name="connsiteX4" fmla="*/ 16245 w 31338"/>
                  <a:gd name="connsiteY4" fmla="*/ 31602 h 31602"/>
                  <a:gd name="connsiteX5" fmla="*/ 25278 w 31338"/>
                  <a:gd name="connsiteY5" fmla="*/ 28892 h 31602"/>
                  <a:gd name="connsiteX6" fmla="*/ 27988 w 31338"/>
                  <a:gd name="connsiteY6" fmla="*/ 6309 h 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338" h="31602">
                    <a:moveTo>
                      <a:pt x="27988" y="6309"/>
                    </a:moveTo>
                    <a:lnTo>
                      <a:pt x="27988" y="6309"/>
                    </a:lnTo>
                    <a:cubicBezTo>
                      <a:pt x="21666" y="-14"/>
                      <a:pt x="12632" y="-2725"/>
                      <a:pt x="6309" y="3599"/>
                    </a:cubicBezTo>
                    <a:cubicBezTo>
                      <a:pt x="-14" y="9922"/>
                      <a:pt x="-2724" y="18955"/>
                      <a:pt x="3599" y="25279"/>
                    </a:cubicBezTo>
                    <a:cubicBezTo>
                      <a:pt x="6309" y="27989"/>
                      <a:pt x="12632" y="31602"/>
                      <a:pt x="16245" y="31602"/>
                    </a:cubicBezTo>
                    <a:cubicBezTo>
                      <a:pt x="18955" y="31602"/>
                      <a:pt x="22569" y="31602"/>
                      <a:pt x="25278" y="28892"/>
                    </a:cubicBezTo>
                    <a:cubicBezTo>
                      <a:pt x="30699" y="22569"/>
                      <a:pt x="34312" y="12633"/>
                      <a:pt x="27988" y="6309"/>
                    </a:cubicBezTo>
                    <a:close/>
                  </a:path>
                </a:pathLst>
              </a:custGeom>
              <a:grpFill/>
              <a:ln w="9028" cap="flat">
                <a:noFill/>
                <a:prstDash val="solid"/>
                <a:miter/>
              </a:ln>
            </p:spPr>
            <p:txBody>
              <a:bodyPr rtlCol="0" anchor="ctr"/>
              <a:lstStyle/>
              <a:p>
                <a:pPr defTabSz="913738"/>
                <a:endParaRPr lang="en-US">
                  <a:solidFill>
                    <a:srgbClr val="000000"/>
                  </a:solidFill>
                  <a:cs typeface="Calibri" panose="020F0502020204030204" pitchFamily="34" charset="0"/>
                </a:endParaRPr>
              </a:p>
            </p:txBody>
          </p:sp>
          <p:sp>
            <p:nvSpPr>
              <p:cNvPr id="55" name="Freeform 379">
                <a:extLst>
                  <a:ext uri="{FF2B5EF4-FFF2-40B4-BE49-F238E27FC236}">
                    <a16:creationId xmlns:a16="http://schemas.microsoft.com/office/drawing/2014/main" id="{09983297-7DA8-15CA-7D3A-1B57E0C6C782}"/>
                  </a:ext>
                </a:extLst>
              </p:cNvPr>
              <p:cNvSpPr/>
              <p:nvPr/>
            </p:nvSpPr>
            <p:spPr>
              <a:xfrm>
                <a:off x="7610098" y="5598136"/>
                <a:ext cx="326177" cy="521713"/>
              </a:xfrm>
              <a:custGeom>
                <a:avLst/>
                <a:gdLst>
                  <a:gd name="connsiteX0" fmla="*/ 308732 w 326177"/>
                  <a:gd name="connsiteY0" fmla="*/ 9531 h 521713"/>
                  <a:gd name="connsiteX1" fmla="*/ 268987 w 326177"/>
                  <a:gd name="connsiteY1" fmla="*/ 1401 h 521713"/>
                  <a:gd name="connsiteX2" fmla="*/ 231950 w 326177"/>
                  <a:gd name="connsiteY2" fmla="*/ 50180 h 521713"/>
                  <a:gd name="connsiteX3" fmla="*/ 231950 w 326177"/>
                  <a:gd name="connsiteY3" fmla="*/ 227231 h 521713"/>
                  <a:gd name="connsiteX4" fmla="*/ 166008 w 326177"/>
                  <a:gd name="connsiteY4" fmla="*/ 221811 h 521713"/>
                  <a:gd name="connsiteX5" fmla="*/ 114518 w 326177"/>
                  <a:gd name="connsiteY5" fmla="*/ 256137 h 521713"/>
                  <a:gd name="connsiteX6" fmla="*/ 23283 w 326177"/>
                  <a:gd name="connsiteY6" fmla="*/ 390732 h 521713"/>
                  <a:gd name="connsiteX7" fmla="*/ 700 w 326177"/>
                  <a:gd name="connsiteY7" fmla="*/ 504550 h 521713"/>
                  <a:gd name="connsiteX8" fmla="*/ 12443 w 326177"/>
                  <a:gd name="connsiteY8" fmla="*/ 521714 h 521713"/>
                  <a:gd name="connsiteX9" fmla="*/ 15153 w 326177"/>
                  <a:gd name="connsiteY9" fmla="*/ 521714 h 521713"/>
                  <a:gd name="connsiteX10" fmla="*/ 29606 w 326177"/>
                  <a:gd name="connsiteY10" fmla="*/ 509970 h 521713"/>
                  <a:gd name="connsiteX11" fmla="*/ 52189 w 326177"/>
                  <a:gd name="connsiteY11" fmla="*/ 396152 h 521713"/>
                  <a:gd name="connsiteX12" fmla="*/ 131682 w 326177"/>
                  <a:gd name="connsiteY12" fmla="*/ 278720 h 521713"/>
                  <a:gd name="connsiteX13" fmla="*/ 183171 w 326177"/>
                  <a:gd name="connsiteY13" fmla="*/ 244394 h 521713"/>
                  <a:gd name="connsiteX14" fmla="*/ 212077 w 326177"/>
                  <a:gd name="connsiteY14" fmla="*/ 247104 h 521713"/>
                  <a:gd name="connsiteX15" fmla="*/ 212077 w 326177"/>
                  <a:gd name="connsiteY15" fmla="*/ 278720 h 521713"/>
                  <a:gd name="connsiteX16" fmla="*/ 140715 w 326177"/>
                  <a:gd name="connsiteY16" fmla="*/ 352793 h 521713"/>
                  <a:gd name="connsiteX17" fmla="*/ 140715 w 326177"/>
                  <a:gd name="connsiteY17" fmla="*/ 372666 h 521713"/>
                  <a:gd name="connsiteX18" fmla="*/ 160588 w 326177"/>
                  <a:gd name="connsiteY18" fmla="*/ 372666 h 521713"/>
                  <a:gd name="connsiteX19" fmla="*/ 229240 w 326177"/>
                  <a:gd name="connsiteY19" fmla="*/ 298594 h 521713"/>
                  <a:gd name="connsiteX20" fmla="*/ 231950 w 326177"/>
                  <a:gd name="connsiteY20" fmla="*/ 295883 h 521713"/>
                  <a:gd name="connsiteX21" fmla="*/ 257243 w 326177"/>
                  <a:gd name="connsiteY21" fmla="*/ 227231 h 521713"/>
                  <a:gd name="connsiteX22" fmla="*/ 257243 w 326177"/>
                  <a:gd name="connsiteY22" fmla="*/ 47470 h 521713"/>
                  <a:gd name="connsiteX23" fmla="*/ 271696 w 326177"/>
                  <a:gd name="connsiteY23" fmla="*/ 27597 h 521713"/>
                  <a:gd name="connsiteX24" fmla="*/ 288860 w 326177"/>
                  <a:gd name="connsiteY24" fmla="*/ 30307 h 521713"/>
                  <a:gd name="connsiteX25" fmla="*/ 296989 w 326177"/>
                  <a:gd name="connsiteY25" fmla="*/ 44759 h 521713"/>
                  <a:gd name="connsiteX26" fmla="*/ 296989 w 326177"/>
                  <a:gd name="connsiteY26" fmla="*/ 270590 h 521713"/>
                  <a:gd name="connsiteX27" fmla="*/ 277116 w 326177"/>
                  <a:gd name="connsiteY27" fmla="*/ 336533 h 521713"/>
                  <a:gd name="connsiteX28" fmla="*/ 166008 w 326177"/>
                  <a:gd name="connsiteY28" fmla="*/ 491001 h 521713"/>
                  <a:gd name="connsiteX29" fmla="*/ 168718 w 326177"/>
                  <a:gd name="connsiteY29" fmla="*/ 510874 h 521713"/>
                  <a:gd name="connsiteX30" fmla="*/ 176848 w 326177"/>
                  <a:gd name="connsiteY30" fmla="*/ 513584 h 521713"/>
                  <a:gd name="connsiteX31" fmla="*/ 188591 w 326177"/>
                  <a:gd name="connsiteY31" fmla="*/ 508164 h 521713"/>
                  <a:gd name="connsiteX32" fmla="*/ 299699 w 326177"/>
                  <a:gd name="connsiteY32" fmla="*/ 353696 h 521713"/>
                  <a:gd name="connsiteX33" fmla="*/ 324993 w 326177"/>
                  <a:gd name="connsiteY33" fmla="*/ 270590 h 521713"/>
                  <a:gd name="connsiteX34" fmla="*/ 324993 w 326177"/>
                  <a:gd name="connsiteY34" fmla="*/ 44759 h 521713"/>
                  <a:gd name="connsiteX35" fmla="*/ 308732 w 326177"/>
                  <a:gd name="connsiteY35" fmla="*/ 9531 h 521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6177" h="521713">
                    <a:moveTo>
                      <a:pt x="308732" y="9531"/>
                    </a:moveTo>
                    <a:cubicBezTo>
                      <a:pt x="296989" y="1401"/>
                      <a:pt x="283439" y="-2213"/>
                      <a:pt x="268987" y="1401"/>
                    </a:cubicBezTo>
                    <a:cubicBezTo>
                      <a:pt x="246404" y="6820"/>
                      <a:pt x="231950" y="26693"/>
                      <a:pt x="231950" y="50180"/>
                    </a:cubicBezTo>
                    <a:lnTo>
                      <a:pt x="231950" y="227231"/>
                    </a:lnTo>
                    <a:cubicBezTo>
                      <a:pt x="214787" y="210068"/>
                      <a:pt x="186784" y="207357"/>
                      <a:pt x="166008" y="221811"/>
                    </a:cubicBezTo>
                    <a:lnTo>
                      <a:pt x="114518" y="256137"/>
                    </a:lnTo>
                    <a:cubicBezTo>
                      <a:pt x="69352" y="287753"/>
                      <a:pt x="35026" y="335630"/>
                      <a:pt x="23283" y="390732"/>
                    </a:cubicBezTo>
                    <a:lnTo>
                      <a:pt x="700" y="504550"/>
                    </a:lnTo>
                    <a:cubicBezTo>
                      <a:pt x="-2010" y="512680"/>
                      <a:pt x="3410" y="519003"/>
                      <a:pt x="12443" y="521714"/>
                    </a:cubicBezTo>
                    <a:lnTo>
                      <a:pt x="15153" y="521714"/>
                    </a:lnTo>
                    <a:cubicBezTo>
                      <a:pt x="20573" y="521714"/>
                      <a:pt x="26897" y="516294"/>
                      <a:pt x="29606" y="509970"/>
                    </a:cubicBezTo>
                    <a:lnTo>
                      <a:pt x="52189" y="396152"/>
                    </a:lnTo>
                    <a:cubicBezTo>
                      <a:pt x="63932" y="347372"/>
                      <a:pt x="89225" y="307627"/>
                      <a:pt x="131682" y="278720"/>
                    </a:cubicBezTo>
                    <a:lnTo>
                      <a:pt x="183171" y="244394"/>
                    </a:lnTo>
                    <a:cubicBezTo>
                      <a:pt x="191301" y="238974"/>
                      <a:pt x="205754" y="238974"/>
                      <a:pt x="212077" y="247104"/>
                    </a:cubicBezTo>
                    <a:cubicBezTo>
                      <a:pt x="220207" y="255234"/>
                      <a:pt x="220207" y="269687"/>
                      <a:pt x="212077" y="278720"/>
                    </a:cubicBezTo>
                    <a:lnTo>
                      <a:pt x="140715" y="352793"/>
                    </a:lnTo>
                    <a:cubicBezTo>
                      <a:pt x="135295" y="358213"/>
                      <a:pt x="135295" y="367246"/>
                      <a:pt x="140715" y="372666"/>
                    </a:cubicBezTo>
                    <a:cubicBezTo>
                      <a:pt x="146135" y="378085"/>
                      <a:pt x="155168" y="378085"/>
                      <a:pt x="160588" y="372666"/>
                    </a:cubicBezTo>
                    <a:cubicBezTo>
                      <a:pt x="160588" y="372666"/>
                      <a:pt x="220207" y="309433"/>
                      <a:pt x="229240" y="298594"/>
                    </a:cubicBezTo>
                    <a:lnTo>
                      <a:pt x="231950" y="295883"/>
                    </a:lnTo>
                    <a:cubicBezTo>
                      <a:pt x="249113" y="276011"/>
                      <a:pt x="257243" y="253428"/>
                      <a:pt x="257243" y="227231"/>
                    </a:cubicBezTo>
                    <a:lnTo>
                      <a:pt x="257243" y="47470"/>
                    </a:lnTo>
                    <a:cubicBezTo>
                      <a:pt x="257243" y="39340"/>
                      <a:pt x="262663" y="30307"/>
                      <a:pt x="271696" y="27597"/>
                    </a:cubicBezTo>
                    <a:cubicBezTo>
                      <a:pt x="277116" y="27597"/>
                      <a:pt x="283439" y="27597"/>
                      <a:pt x="288860" y="30307"/>
                    </a:cubicBezTo>
                    <a:cubicBezTo>
                      <a:pt x="294279" y="33017"/>
                      <a:pt x="296989" y="38437"/>
                      <a:pt x="296989" y="44759"/>
                    </a:cubicBezTo>
                    <a:lnTo>
                      <a:pt x="296989" y="270590"/>
                    </a:lnTo>
                    <a:cubicBezTo>
                      <a:pt x="296989" y="293173"/>
                      <a:pt x="288860" y="316660"/>
                      <a:pt x="277116" y="336533"/>
                    </a:cubicBezTo>
                    <a:lnTo>
                      <a:pt x="166008" y="491001"/>
                    </a:lnTo>
                    <a:cubicBezTo>
                      <a:pt x="160588" y="496420"/>
                      <a:pt x="163298" y="505453"/>
                      <a:pt x="168718" y="510874"/>
                    </a:cubicBezTo>
                    <a:cubicBezTo>
                      <a:pt x="171428" y="513584"/>
                      <a:pt x="174138" y="513584"/>
                      <a:pt x="176848" y="513584"/>
                    </a:cubicBezTo>
                    <a:cubicBezTo>
                      <a:pt x="182267" y="513584"/>
                      <a:pt x="184978" y="510874"/>
                      <a:pt x="188591" y="508164"/>
                    </a:cubicBezTo>
                    <a:lnTo>
                      <a:pt x="299699" y="353696"/>
                    </a:lnTo>
                    <a:cubicBezTo>
                      <a:pt x="316862" y="331113"/>
                      <a:pt x="324993" y="302206"/>
                      <a:pt x="324993" y="270590"/>
                    </a:cubicBezTo>
                    <a:lnTo>
                      <a:pt x="324993" y="44759"/>
                    </a:lnTo>
                    <a:cubicBezTo>
                      <a:pt x="329509" y="32114"/>
                      <a:pt x="320476" y="17660"/>
                      <a:pt x="308732" y="9531"/>
                    </a:cubicBezTo>
                    <a:close/>
                  </a:path>
                </a:pathLst>
              </a:custGeom>
              <a:grpFill/>
              <a:ln w="9028" cap="flat">
                <a:noFill/>
                <a:prstDash val="solid"/>
                <a:miter/>
              </a:ln>
            </p:spPr>
            <p:txBody>
              <a:bodyPr rtlCol="0" anchor="ctr"/>
              <a:lstStyle/>
              <a:p>
                <a:pPr defTabSz="913738"/>
                <a:endParaRPr lang="en-US">
                  <a:solidFill>
                    <a:srgbClr val="000000"/>
                  </a:solidFill>
                  <a:cs typeface="Calibri" panose="020F0502020204030204" pitchFamily="34" charset="0"/>
                </a:endParaRPr>
              </a:p>
            </p:txBody>
          </p:sp>
          <p:sp>
            <p:nvSpPr>
              <p:cNvPr id="56" name="Freeform 380">
                <a:extLst>
                  <a:ext uri="{FF2B5EF4-FFF2-40B4-BE49-F238E27FC236}">
                    <a16:creationId xmlns:a16="http://schemas.microsoft.com/office/drawing/2014/main" id="{83CF0B9A-0B34-5992-0592-CE1C809EBC3F}"/>
                  </a:ext>
                </a:extLst>
              </p:cNvPr>
              <p:cNvSpPr/>
              <p:nvPr/>
            </p:nvSpPr>
            <p:spPr>
              <a:xfrm>
                <a:off x="7328058" y="5441456"/>
                <a:ext cx="477856" cy="383008"/>
              </a:xfrm>
              <a:custGeom>
                <a:avLst/>
                <a:gdLst>
                  <a:gd name="connsiteX0" fmla="*/ 448047 w 477856"/>
                  <a:gd name="connsiteY0" fmla="*/ 284546 h 383008"/>
                  <a:gd name="connsiteX1" fmla="*/ 387525 w 477856"/>
                  <a:gd name="connsiteY1" fmla="*/ 284546 h 383008"/>
                  <a:gd name="connsiteX2" fmla="*/ 324292 w 477856"/>
                  <a:gd name="connsiteY2" fmla="*/ 233056 h 383008"/>
                  <a:gd name="connsiteX3" fmla="*/ 315259 w 477856"/>
                  <a:gd name="connsiteY3" fmla="*/ 230347 h 383008"/>
                  <a:gd name="connsiteX4" fmla="*/ 337842 w 477856"/>
                  <a:gd name="connsiteY4" fmla="*/ 224927 h 383008"/>
                  <a:gd name="connsiteX5" fmla="*/ 343262 w 477856"/>
                  <a:gd name="connsiteY5" fmla="*/ 222217 h 383008"/>
                  <a:gd name="connsiteX6" fmla="*/ 348682 w 477856"/>
                  <a:gd name="connsiteY6" fmla="*/ 210473 h 383008"/>
                  <a:gd name="connsiteX7" fmla="*/ 348682 w 477856"/>
                  <a:gd name="connsiteY7" fmla="*/ 205054 h 383008"/>
                  <a:gd name="connsiteX8" fmla="*/ 357715 w 477856"/>
                  <a:gd name="connsiteY8" fmla="*/ 205054 h 383008"/>
                  <a:gd name="connsiteX9" fmla="*/ 366748 w 477856"/>
                  <a:gd name="connsiteY9" fmla="*/ 205054 h 383008"/>
                  <a:gd name="connsiteX10" fmla="*/ 366748 w 477856"/>
                  <a:gd name="connsiteY10" fmla="*/ 210473 h 383008"/>
                  <a:gd name="connsiteX11" fmla="*/ 378491 w 477856"/>
                  <a:gd name="connsiteY11" fmla="*/ 224927 h 383008"/>
                  <a:gd name="connsiteX12" fmla="*/ 415528 w 477856"/>
                  <a:gd name="connsiteY12" fmla="*/ 233056 h 383008"/>
                  <a:gd name="connsiteX13" fmla="*/ 447144 w 477856"/>
                  <a:gd name="connsiteY13" fmla="*/ 270093 h 383008"/>
                  <a:gd name="connsiteX14" fmla="*/ 447144 w 477856"/>
                  <a:gd name="connsiteY14" fmla="*/ 284546 h 383008"/>
                  <a:gd name="connsiteX15" fmla="*/ 284546 w 477856"/>
                  <a:gd name="connsiteY15" fmla="*/ 207764 h 383008"/>
                  <a:gd name="connsiteX16" fmla="*/ 284546 w 477856"/>
                  <a:gd name="connsiteY16" fmla="*/ 207764 h 383008"/>
                  <a:gd name="connsiteX17" fmla="*/ 310742 w 477856"/>
                  <a:gd name="connsiteY17" fmla="*/ 182471 h 383008"/>
                  <a:gd name="connsiteX18" fmla="*/ 322486 w 477856"/>
                  <a:gd name="connsiteY18" fmla="*/ 194214 h 383008"/>
                  <a:gd name="connsiteX19" fmla="*/ 322486 w 477856"/>
                  <a:gd name="connsiteY19" fmla="*/ 199634 h 383008"/>
                  <a:gd name="connsiteX20" fmla="*/ 296289 w 477856"/>
                  <a:gd name="connsiteY20" fmla="*/ 205054 h 383008"/>
                  <a:gd name="connsiteX21" fmla="*/ 284546 w 477856"/>
                  <a:gd name="connsiteY21" fmla="*/ 207764 h 383008"/>
                  <a:gd name="connsiteX22" fmla="*/ 238477 w 477856"/>
                  <a:gd name="connsiteY22" fmla="*/ 193311 h 383008"/>
                  <a:gd name="connsiteX23" fmla="*/ 180664 w 477856"/>
                  <a:gd name="connsiteY23" fmla="*/ 136401 h 383008"/>
                  <a:gd name="connsiteX24" fmla="*/ 180664 w 477856"/>
                  <a:gd name="connsiteY24" fmla="*/ 121948 h 383008"/>
                  <a:gd name="connsiteX25" fmla="*/ 200537 w 477856"/>
                  <a:gd name="connsiteY25" fmla="*/ 121948 h 383008"/>
                  <a:gd name="connsiteX26" fmla="*/ 263770 w 477856"/>
                  <a:gd name="connsiteY26" fmla="*/ 99365 h 383008"/>
                  <a:gd name="connsiteX27" fmla="*/ 295386 w 477856"/>
                  <a:gd name="connsiteY27" fmla="*/ 116529 h 383008"/>
                  <a:gd name="connsiteX28" fmla="*/ 295386 w 477856"/>
                  <a:gd name="connsiteY28" fmla="*/ 139112 h 383008"/>
                  <a:gd name="connsiteX29" fmla="*/ 238477 w 477856"/>
                  <a:gd name="connsiteY29" fmla="*/ 193311 h 383008"/>
                  <a:gd name="connsiteX30" fmla="*/ 255640 w 477856"/>
                  <a:gd name="connsiteY30" fmla="*/ 230347 h 383008"/>
                  <a:gd name="connsiteX31" fmla="*/ 238477 w 477856"/>
                  <a:gd name="connsiteY31" fmla="*/ 270093 h 383008"/>
                  <a:gd name="connsiteX32" fmla="*/ 221314 w 477856"/>
                  <a:gd name="connsiteY32" fmla="*/ 230347 h 383008"/>
                  <a:gd name="connsiteX33" fmla="*/ 221314 w 477856"/>
                  <a:gd name="connsiteY33" fmla="*/ 218603 h 383008"/>
                  <a:gd name="connsiteX34" fmla="*/ 238477 w 477856"/>
                  <a:gd name="connsiteY34" fmla="*/ 221314 h 383008"/>
                  <a:gd name="connsiteX35" fmla="*/ 255640 w 477856"/>
                  <a:gd name="connsiteY35" fmla="*/ 218603 h 383008"/>
                  <a:gd name="connsiteX36" fmla="*/ 255640 w 477856"/>
                  <a:gd name="connsiteY36" fmla="*/ 230347 h 383008"/>
                  <a:gd name="connsiteX37" fmla="*/ 193310 w 477856"/>
                  <a:gd name="connsiteY37" fmla="*/ 207764 h 383008"/>
                  <a:gd name="connsiteX38" fmla="*/ 181567 w 477856"/>
                  <a:gd name="connsiteY38" fmla="*/ 205054 h 383008"/>
                  <a:gd name="connsiteX39" fmla="*/ 155371 w 477856"/>
                  <a:gd name="connsiteY39" fmla="*/ 199634 h 383008"/>
                  <a:gd name="connsiteX40" fmla="*/ 155371 w 477856"/>
                  <a:gd name="connsiteY40" fmla="*/ 194214 h 383008"/>
                  <a:gd name="connsiteX41" fmla="*/ 167114 w 477856"/>
                  <a:gd name="connsiteY41" fmla="*/ 182471 h 383008"/>
                  <a:gd name="connsiteX42" fmla="*/ 193310 w 477856"/>
                  <a:gd name="connsiteY42" fmla="*/ 207764 h 383008"/>
                  <a:gd name="connsiteX43" fmla="*/ 149951 w 477856"/>
                  <a:gd name="connsiteY43" fmla="*/ 230347 h 383008"/>
                  <a:gd name="connsiteX44" fmla="*/ 86719 w 477856"/>
                  <a:gd name="connsiteY44" fmla="*/ 281836 h 383008"/>
                  <a:gd name="connsiteX45" fmla="*/ 26196 w 477856"/>
                  <a:gd name="connsiteY45" fmla="*/ 281836 h 383008"/>
                  <a:gd name="connsiteX46" fmla="*/ 26196 w 477856"/>
                  <a:gd name="connsiteY46" fmla="*/ 270093 h 383008"/>
                  <a:gd name="connsiteX47" fmla="*/ 57812 w 477856"/>
                  <a:gd name="connsiteY47" fmla="*/ 233056 h 383008"/>
                  <a:gd name="connsiteX48" fmla="*/ 94849 w 477856"/>
                  <a:gd name="connsiteY48" fmla="*/ 224927 h 383008"/>
                  <a:gd name="connsiteX49" fmla="*/ 106592 w 477856"/>
                  <a:gd name="connsiteY49" fmla="*/ 210473 h 383008"/>
                  <a:gd name="connsiteX50" fmla="*/ 106592 w 477856"/>
                  <a:gd name="connsiteY50" fmla="*/ 205054 h 383008"/>
                  <a:gd name="connsiteX51" fmla="*/ 115625 w 477856"/>
                  <a:gd name="connsiteY51" fmla="*/ 205054 h 383008"/>
                  <a:gd name="connsiteX52" fmla="*/ 124658 w 477856"/>
                  <a:gd name="connsiteY52" fmla="*/ 205054 h 383008"/>
                  <a:gd name="connsiteX53" fmla="*/ 124658 w 477856"/>
                  <a:gd name="connsiteY53" fmla="*/ 207764 h 383008"/>
                  <a:gd name="connsiteX54" fmla="*/ 130078 w 477856"/>
                  <a:gd name="connsiteY54" fmla="*/ 219506 h 383008"/>
                  <a:gd name="connsiteX55" fmla="*/ 135498 w 477856"/>
                  <a:gd name="connsiteY55" fmla="*/ 222217 h 383008"/>
                  <a:gd name="connsiteX56" fmla="*/ 158081 w 477856"/>
                  <a:gd name="connsiteY56" fmla="*/ 227637 h 383008"/>
                  <a:gd name="connsiteX57" fmla="*/ 149951 w 477856"/>
                  <a:gd name="connsiteY57" fmla="*/ 230347 h 383008"/>
                  <a:gd name="connsiteX58" fmla="*/ 81299 w 477856"/>
                  <a:gd name="connsiteY58" fmla="*/ 133691 h 383008"/>
                  <a:gd name="connsiteX59" fmla="*/ 101172 w 477856"/>
                  <a:gd name="connsiteY59" fmla="*/ 133691 h 383008"/>
                  <a:gd name="connsiteX60" fmla="*/ 152661 w 477856"/>
                  <a:gd name="connsiteY60" fmla="*/ 121948 h 383008"/>
                  <a:gd name="connsiteX61" fmla="*/ 152661 w 477856"/>
                  <a:gd name="connsiteY61" fmla="*/ 139112 h 383008"/>
                  <a:gd name="connsiteX62" fmla="*/ 115625 w 477856"/>
                  <a:gd name="connsiteY62" fmla="*/ 176148 h 383008"/>
                  <a:gd name="connsiteX63" fmla="*/ 78589 w 477856"/>
                  <a:gd name="connsiteY63" fmla="*/ 139112 h 383008"/>
                  <a:gd name="connsiteX64" fmla="*/ 78589 w 477856"/>
                  <a:gd name="connsiteY64" fmla="*/ 133691 h 383008"/>
                  <a:gd name="connsiteX65" fmla="*/ 81299 w 477856"/>
                  <a:gd name="connsiteY65" fmla="*/ 133691 h 383008"/>
                  <a:gd name="connsiteX66" fmla="*/ 115625 w 477856"/>
                  <a:gd name="connsiteY66" fmla="*/ 70458 h 383008"/>
                  <a:gd name="connsiteX67" fmla="*/ 149951 w 477856"/>
                  <a:gd name="connsiteY67" fmla="*/ 93041 h 383008"/>
                  <a:gd name="connsiteX68" fmla="*/ 101172 w 477856"/>
                  <a:gd name="connsiteY68" fmla="*/ 104785 h 383008"/>
                  <a:gd name="connsiteX69" fmla="*/ 81299 w 477856"/>
                  <a:gd name="connsiteY69" fmla="*/ 104785 h 383008"/>
                  <a:gd name="connsiteX70" fmla="*/ 115625 w 477856"/>
                  <a:gd name="connsiteY70" fmla="*/ 70458 h 383008"/>
                  <a:gd name="connsiteX71" fmla="*/ 181567 w 477856"/>
                  <a:gd name="connsiteY71" fmla="*/ 87622 h 383008"/>
                  <a:gd name="connsiteX72" fmla="*/ 181567 w 477856"/>
                  <a:gd name="connsiteY72" fmla="*/ 87622 h 383008"/>
                  <a:gd name="connsiteX73" fmla="*/ 239380 w 477856"/>
                  <a:gd name="connsiteY73" fmla="*/ 30713 h 383008"/>
                  <a:gd name="connsiteX74" fmla="*/ 293579 w 477856"/>
                  <a:gd name="connsiteY74" fmla="*/ 79492 h 383008"/>
                  <a:gd name="connsiteX75" fmla="*/ 267383 w 477856"/>
                  <a:gd name="connsiteY75" fmla="*/ 65039 h 383008"/>
                  <a:gd name="connsiteX76" fmla="*/ 247510 w 477856"/>
                  <a:gd name="connsiteY76" fmla="*/ 67749 h 383008"/>
                  <a:gd name="connsiteX77" fmla="*/ 198731 w 477856"/>
                  <a:gd name="connsiteY77" fmla="*/ 90332 h 383008"/>
                  <a:gd name="connsiteX78" fmla="*/ 181567 w 477856"/>
                  <a:gd name="connsiteY78" fmla="*/ 87622 h 383008"/>
                  <a:gd name="connsiteX79" fmla="*/ 325196 w 477856"/>
                  <a:gd name="connsiteY79" fmla="*/ 139112 h 383008"/>
                  <a:gd name="connsiteX80" fmla="*/ 325196 w 477856"/>
                  <a:gd name="connsiteY80" fmla="*/ 139112 h 383008"/>
                  <a:gd name="connsiteX81" fmla="*/ 325196 w 477856"/>
                  <a:gd name="connsiteY81" fmla="*/ 124658 h 383008"/>
                  <a:gd name="connsiteX82" fmla="*/ 376685 w 477856"/>
                  <a:gd name="connsiteY82" fmla="*/ 136401 h 383008"/>
                  <a:gd name="connsiteX83" fmla="*/ 396558 w 477856"/>
                  <a:gd name="connsiteY83" fmla="*/ 136401 h 383008"/>
                  <a:gd name="connsiteX84" fmla="*/ 396558 w 477856"/>
                  <a:gd name="connsiteY84" fmla="*/ 141821 h 383008"/>
                  <a:gd name="connsiteX85" fmla="*/ 359522 w 477856"/>
                  <a:gd name="connsiteY85" fmla="*/ 178857 h 383008"/>
                  <a:gd name="connsiteX86" fmla="*/ 325196 w 477856"/>
                  <a:gd name="connsiteY86" fmla="*/ 139112 h 383008"/>
                  <a:gd name="connsiteX87" fmla="*/ 359522 w 477856"/>
                  <a:gd name="connsiteY87" fmla="*/ 70458 h 383008"/>
                  <a:gd name="connsiteX88" fmla="*/ 396558 w 477856"/>
                  <a:gd name="connsiteY88" fmla="*/ 104785 h 383008"/>
                  <a:gd name="connsiteX89" fmla="*/ 376685 w 477856"/>
                  <a:gd name="connsiteY89" fmla="*/ 104785 h 383008"/>
                  <a:gd name="connsiteX90" fmla="*/ 327906 w 477856"/>
                  <a:gd name="connsiteY90" fmla="*/ 93041 h 383008"/>
                  <a:gd name="connsiteX91" fmla="*/ 359522 w 477856"/>
                  <a:gd name="connsiteY91" fmla="*/ 70458 h 383008"/>
                  <a:gd name="connsiteX92" fmla="*/ 425464 w 477856"/>
                  <a:gd name="connsiteY92" fmla="*/ 205054 h 383008"/>
                  <a:gd name="connsiteX93" fmla="*/ 399268 w 477856"/>
                  <a:gd name="connsiteY93" fmla="*/ 199634 h 383008"/>
                  <a:gd name="connsiteX94" fmla="*/ 399268 w 477856"/>
                  <a:gd name="connsiteY94" fmla="*/ 194214 h 383008"/>
                  <a:gd name="connsiteX95" fmla="*/ 428174 w 477856"/>
                  <a:gd name="connsiteY95" fmla="*/ 140015 h 383008"/>
                  <a:gd name="connsiteX96" fmla="*/ 428174 w 477856"/>
                  <a:gd name="connsiteY96" fmla="*/ 105688 h 383008"/>
                  <a:gd name="connsiteX97" fmla="*/ 362232 w 477856"/>
                  <a:gd name="connsiteY97" fmla="*/ 39746 h 383008"/>
                  <a:gd name="connsiteX98" fmla="*/ 318872 w 477856"/>
                  <a:gd name="connsiteY98" fmla="*/ 54199 h 383008"/>
                  <a:gd name="connsiteX99" fmla="*/ 238477 w 477856"/>
                  <a:gd name="connsiteY99" fmla="*/ 0 h 383008"/>
                  <a:gd name="connsiteX100" fmla="*/ 158081 w 477856"/>
                  <a:gd name="connsiteY100" fmla="*/ 54199 h 383008"/>
                  <a:gd name="connsiteX101" fmla="*/ 114722 w 477856"/>
                  <a:gd name="connsiteY101" fmla="*/ 37036 h 383008"/>
                  <a:gd name="connsiteX102" fmla="*/ 48779 w 477856"/>
                  <a:gd name="connsiteY102" fmla="*/ 102979 h 383008"/>
                  <a:gd name="connsiteX103" fmla="*/ 48779 w 477856"/>
                  <a:gd name="connsiteY103" fmla="*/ 105688 h 383008"/>
                  <a:gd name="connsiteX104" fmla="*/ 48779 w 477856"/>
                  <a:gd name="connsiteY104" fmla="*/ 137304 h 383008"/>
                  <a:gd name="connsiteX105" fmla="*/ 77685 w 477856"/>
                  <a:gd name="connsiteY105" fmla="*/ 191504 h 383008"/>
                  <a:gd name="connsiteX106" fmla="*/ 77685 w 477856"/>
                  <a:gd name="connsiteY106" fmla="*/ 196923 h 383008"/>
                  <a:gd name="connsiteX107" fmla="*/ 51489 w 477856"/>
                  <a:gd name="connsiteY107" fmla="*/ 202344 h 383008"/>
                  <a:gd name="connsiteX108" fmla="*/ 0 w 477856"/>
                  <a:gd name="connsiteY108" fmla="*/ 268286 h 383008"/>
                  <a:gd name="connsiteX109" fmla="*/ 0 w 477856"/>
                  <a:gd name="connsiteY109" fmla="*/ 297193 h 383008"/>
                  <a:gd name="connsiteX110" fmla="*/ 14453 w 477856"/>
                  <a:gd name="connsiteY110" fmla="*/ 311646 h 383008"/>
                  <a:gd name="connsiteX111" fmla="*/ 80395 w 477856"/>
                  <a:gd name="connsiteY111" fmla="*/ 311646 h 383008"/>
                  <a:gd name="connsiteX112" fmla="*/ 80395 w 477856"/>
                  <a:gd name="connsiteY112" fmla="*/ 317066 h 383008"/>
                  <a:gd name="connsiteX113" fmla="*/ 80395 w 477856"/>
                  <a:gd name="connsiteY113" fmla="*/ 368555 h 383008"/>
                  <a:gd name="connsiteX114" fmla="*/ 94849 w 477856"/>
                  <a:gd name="connsiteY114" fmla="*/ 383009 h 383008"/>
                  <a:gd name="connsiteX115" fmla="*/ 184277 w 477856"/>
                  <a:gd name="connsiteY115" fmla="*/ 383009 h 383008"/>
                  <a:gd name="connsiteX116" fmla="*/ 198731 w 477856"/>
                  <a:gd name="connsiteY116" fmla="*/ 368555 h 383008"/>
                  <a:gd name="connsiteX117" fmla="*/ 184277 w 477856"/>
                  <a:gd name="connsiteY117" fmla="*/ 354102 h 383008"/>
                  <a:gd name="connsiteX118" fmla="*/ 169824 w 477856"/>
                  <a:gd name="connsiteY118" fmla="*/ 354102 h 383008"/>
                  <a:gd name="connsiteX119" fmla="*/ 169824 w 477856"/>
                  <a:gd name="connsiteY119" fmla="*/ 322485 h 383008"/>
                  <a:gd name="connsiteX120" fmla="*/ 155371 w 477856"/>
                  <a:gd name="connsiteY120" fmla="*/ 308032 h 383008"/>
                  <a:gd name="connsiteX121" fmla="*/ 140918 w 477856"/>
                  <a:gd name="connsiteY121" fmla="*/ 322485 h 383008"/>
                  <a:gd name="connsiteX122" fmla="*/ 140918 w 477856"/>
                  <a:gd name="connsiteY122" fmla="*/ 354102 h 383008"/>
                  <a:gd name="connsiteX123" fmla="*/ 112012 w 477856"/>
                  <a:gd name="connsiteY123" fmla="*/ 354102 h 383008"/>
                  <a:gd name="connsiteX124" fmla="*/ 112012 w 477856"/>
                  <a:gd name="connsiteY124" fmla="*/ 317066 h 383008"/>
                  <a:gd name="connsiteX125" fmla="*/ 158081 w 477856"/>
                  <a:gd name="connsiteY125" fmla="*/ 257447 h 383008"/>
                  <a:gd name="connsiteX126" fmla="*/ 197827 w 477856"/>
                  <a:gd name="connsiteY126" fmla="*/ 249317 h 383008"/>
                  <a:gd name="connsiteX127" fmla="*/ 224024 w 477856"/>
                  <a:gd name="connsiteY127" fmla="*/ 308936 h 383008"/>
                  <a:gd name="connsiteX128" fmla="*/ 238477 w 477856"/>
                  <a:gd name="connsiteY128" fmla="*/ 317066 h 383008"/>
                  <a:gd name="connsiteX129" fmla="*/ 252930 w 477856"/>
                  <a:gd name="connsiteY129" fmla="*/ 308936 h 383008"/>
                  <a:gd name="connsiteX130" fmla="*/ 279126 w 477856"/>
                  <a:gd name="connsiteY130" fmla="*/ 249317 h 383008"/>
                  <a:gd name="connsiteX131" fmla="*/ 319775 w 477856"/>
                  <a:gd name="connsiteY131" fmla="*/ 257447 h 383008"/>
                  <a:gd name="connsiteX132" fmla="*/ 365845 w 477856"/>
                  <a:gd name="connsiteY132" fmla="*/ 317066 h 383008"/>
                  <a:gd name="connsiteX133" fmla="*/ 365845 w 477856"/>
                  <a:gd name="connsiteY133" fmla="*/ 354102 h 383008"/>
                  <a:gd name="connsiteX134" fmla="*/ 336939 w 477856"/>
                  <a:gd name="connsiteY134" fmla="*/ 354102 h 383008"/>
                  <a:gd name="connsiteX135" fmla="*/ 336939 w 477856"/>
                  <a:gd name="connsiteY135" fmla="*/ 322485 h 383008"/>
                  <a:gd name="connsiteX136" fmla="*/ 322486 w 477856"/>
                  <a:gd name="connsiteY136" fmla="*/ 308032 h 383008"/>
                  <a:gd name="connsiteX137" fmla="*/ 308032 w 477856"/>
                  <a:gd name="connsiteY137" fmla="*/ 322485 h 383008"/>
                  <a:gd name="connsiteX138" fmla="*/ 308032 w 477856"/>
                  <a:gd name="connsiteY138" fmla="*/ 354102 h 383008"/>
                  <a:gd name="connsiteX139" fmla="*/ 290870 w 477856"/>
                  <a:gd name="connsiteY139" fmla="*/ 354102 h 383008"/>
                  <a:gd name="connsiteX140" fmla="*/ 276416 w 477856"/>
                  <a:gd name="connsiteY140" fmla="*/ 368555 h 383008"/>
                  <a:gd name="connsiteX141" fmla="*/ 290870 w 477856"/>
                  <a:gd name="connsiteY141" fmla="*/ 383009 h 383008"/>
                  <a:gd name="connsiteX142" fmla="*/ 380298 w 477856"/>
                  <a:gd name="connsiteY142" fmla="*/ 383009 h 383008"/>
                  <a:gd name="connsiteX143" fmla="*/ 394752 w 477856"/>
                  <a:gd name="connsiteY143" fmla="*/ 368555 h 383008"/>
                  <a:gd name="connsiteX144" fmla="*/ 394752 w 477856"/>
                  <a:gd name="connsiteY144" fmla="*/ 317066 h 383008"/>
                  <a:gd name="connsiteX145" fmla="*/ 394752 w 477856"/>
                  <a:gd name="connsiteY145" fmla="*/ 311646 h 383008"/>
                  <a:gd name="connsiteX146" fmla="*/ 463404 w 477856"/>
                  <a:gd name="connsiteY146" fmla="*/ 311646 h 383008"/>
                  <a:gd name="connsiteX147" fmla="*/ 477857 w 477856"/>
                  <a:gd name="connsiteY147" fmla="*/ 297193 h 383008"/>
                  <a:gd name="connsiteX148" fmla="*/ 477857 w 477856"/>
                  <a:gd name="connsiteY148" fmla="*/ 268286 h 383008"/>
                  <a:gd name="connsiteX149" fmla="*/ 425464 w 477856"/>
                  <a:gd name="connsiteY149" fmla="*/ 205054 h 383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Lst>
                <a:rect l="l" t="t" r="r" b="b"/>
                <a:pathLst>
                  <a:path w="477856" h="383008">
                    <a:moveTo>
                      <a:pt x="448047" y="284546"/>
                    </a:moveTo>
                    <a:lnTo>
                      <a:pt x="387525" y="284546"/>
                    </a:lnTo>
                    <a:cubicBezTo>
                      <a:pt x="375782" y="259253"/>
                      <a:pt x="353198" y="238477"/>
                      <a:pt x="324292" y="233056"/>
                    </a:cubicBezTo>
                    <a:lnTo>
                      <a:pt x="315259" y="230347"/>
                    </a:lnTo>
                    <a:lnTo>
                      <a:pt x="337842" y="224927"/>
                    </a:lnTo>
                    <a:cubicBezTo>
                      <a:pt x="340552" y="224927"/>
                      <a:pt x="340552" y="224927"/>
                      <a:pt x="343262" y="222217"/>
                    </a:cubicBezTo>
                    <a:cubicBezTo>
                      <a:pt x="348682" y="219506"/>
                      <a:pt x="348682" y="214087"/>
                      <a:pt x="348682" y="210473"/>
                    </a:cubicBezTo>
                    <a:lnTo>
                      <a:pt x="348682" y="205054"/>
                    </a:lnTo>
                    <a:cubicBezTo>
                      <a:pt x="351392" y="205054"/>
                      <a:pt x="354102" y="205054"/>
                      <a:pt x="357715" y="205054"/>
                    </a:cubicBezTo>
                    <a:cubicBezTo>
                      <a:pt x="361329" y="205054"/>
                      <a:pt x="363135" y="205054"/>
                      <a:pt x="366748" y="205054"/>
                    </a:cubicBezTo>
                    <a:lnTo>
                      <a:pt x="366748" y="210473"/>
                    </a:lnTo>
                    <a:cubicBezTo>
                      <a:pt x="366748" y="215894"/>
                      <a:pt x="372169" y="222217"/>
                      <a:pt x="378491" y="224927"/>
                    </a:cubicBezTo>
                    <a:lnTo>
                      <a:pt x="415528" y="233056"/>
                    </a:lnTo>
                    <a:cubicBezTo>
                      <a:pt x="432691" y="235767"/>
                      <a:pt x="447144" y="252930"/>
                      <a:pt x="447144" y="270093"/>
                    </a:cubicBezTo>
                    <a:lnTo>
                      <a:pt x="447144" y="284546"/>
                    </a:lnTo>
                    <a:close/>
                    <a:moveTo>
                      <a:pt x="284546" y="207764"/>
                    </a:moveTo>
                    <a:lnTo>
                      <a:pt x="284546" y="207764"/>
                    </a:lnTo>
                    <a:cubicBezTo>
                      <a:pt x="296289" y="199634"/>
                      <a:pt x="304419" y="190601"/>
                      <a:pt x="310742" y="182471"/>
                    </a:cubicBezTo>
                    <a:cubicBezTo>
                      <a:pt x="313453" y="187890"/>
                      <a:pt x="319775" y="190601"/>
                      <a:pt x="322486" y="194214"/>
                    </a:cubicBezTo>
                    <a:lnTo>
                      <a:pt x="322486" y="199634"/>
                    </a:lnTo>
                    <a:lnTo>
                      <a:pt x="296289" y="205054"/>
                    </a:lnTo>
                    <a:cubicBezTo>
                      <a:pt x="293579" y="205054"/>
                      <a:pt x="287256" y="207764"/>
                      <a:pt x="284546" y="207764"/>
                    </a:cubicBezTo>
                    <a:close/>
                    <a:moveTo>
                      <a:pt x="238477" y="193311"/>
                    </a:moveTo>
                    <a:cubicBezTo>
                      <a:pt x="206860" y="193311"/>
                      <a:pt x="180664" y="168018"/>
                      <a:pt x="180664" y="136401"/>
                    </a:cubicBezTo>
                    <a:lnTo>
                      <a:pt x="180664" y="121948"/>
                    </a:lnTo>
                    <a:lnTo>
                      <a:pt x="200537" y="121948"/>
                    </a:lnTo>
                    <a:cubicBezTo>
                      <a:pt x="223121" y="121948"/>
                      <a:pt x="246607" y="113818"/>
                      <a:pt x="263770" y="99365"/>
                    </a:cubicBezTo>
                    <a:lnTo>
                      <a:pt x="295386" y="116529"/>
                    </a:lnTo>
                    <a:lnTo>
                      <a:pt x="295386" y="139112"/>
                    </a:lnTo>
                    <a:cubicBezTo>
                      <a:pt x="293579" y="168018"/>
                      <a:pt x="270093" y="193311"/>
                      <a:pt x="238477" y="193311"/>
                    </a:cubicBezTo>
                    <a:close/>
                    <a:moveTo>
                      <a:pt x="255640" y="230347"/>
                    </a:moveTo>
                    <a:lnTo>
                      <a:pt x="238477" y="270093"/>
                    </a:lnTo>
                    <a:lnTo>
                      <a:pt x="221314" y="230347"/>
                    </a:lnTo>
                    <a:lnTo>
                      <a:pt x="221314" y="218603"/>
                    </a:lnTo>
                    <a:cubicBezTo>
                      <a:pt x="226733" y="218603"/>
                      <a:pt x="233057" y="221314"/>
                      <a:pt x="238477" y="221314"/>
                    </a:cubicBezTo>
                    <a:cubicBezTo>
                      <a:pt x="243897" y="221314"/>
                      <a:pt x="250220" y="221314"/>
                      <a:pt x="255640" y="218603"/>
                    </a:cubicBezTo>
                    <a:lnTo>
                      <a:pt x="255640" y="230347"/>
                    </a:lnTo>
                    <a:close/>
                    <a:moveTo>
                      <a:pt x="193310" y="207764"/>
                    </a:moveTo>
                    <a:cubicBezTo>
                      <a:pt x="190601" y="205054"/>
                      <a:pt x="184277" y="205054"/>
                      <a:pt x="181567" y="205054"/>
                    </a:cubicBezTo>
                    <a:lnTo>
                      <a:pt x="155371" y="199634"/>
                    </a:lnTo>
                    <a:lnTo>
                      <a:pt x="155371" y="194214"/>
                    </a:lnTo>
                    <a:cubicBezTo>
                      <a:pt x="160791" y="191504"/>
                      <a:pt x="164405" y="186084"/>
                      <a:pt x="167114" y="182471"/>
                    </a:cubicBezTo>
                    <a:cubicBezTo>
                      <a:pt x="172534" y="193311"/>
                      <a:pt x="181567" y="202344"/>
                      <a:pt x="193310" y="207764"/>
                    </a:cubicBezTo>
                    <a:close/>
                    <a:moveTo>
                      <a:pt x="149951" y="230347"/>
                    </a:moveTo>
                    <a:cubicBezTo>
                      <a:pt x="121045" y="235767"/>
                      <a:pt x="98462" y="255639"/>
                      <a:pt x="86719" y="281836"/>
                    </a:cubicBezTo>
                    <a:lnTo>
                      <a:pt x="26196" y="281836"/>
                    </a:lnTo>
                    <a:lnTo>
                      <a:pt x="26196" y="270093"/>
                    </a:lnTo>
                    <a:cubicBezTo>
                      <a:pt x="26196" y="252930"/>
                      <a:pt x="37940" y="235767"/>
                      <a:pt x="57812" y="233056"/>
                    </a:cubicBezTo>
                    <a:lnTo>
                      <a:pt x="94849" y="224927"/>
                    </a:lnTo>
                    <a:cubicBezTo>
                      <a:pt x="100268" y="222217"/>
                      <a:pt x="106592" y="216797"/>
                      <a:pt x="106592" y="210473"/>
                    </a:cubicBezTo>
                    <a:lnTo>
                      <a:pt x="106592" y="205054"/>
                    </a:lnTo>
                    <a:cubicBezTo>
                      <a:pt x="109302" y="205054"/>
                      <a:pt x="112012" y="205054"/>
                      <a:pt x="115625" y="205054"/>
                    </a:cubicBezTo>
                    <a:cubicBezTo>
                      <a:pt x="118335" y="205054"/>
                      <a:pt x="121045" y="205054"/>
                      <a:pt x="124658" y="205054"/>
                    </a:cubicBezTo>
                    <a:lnTo>
                      <a:pt x="124658" y="207764"/>
                    </a:lnTo>
                    <a:cubicBezTo>
                      <a:pt x="124658" y="213184"/>
                      <a:pt x="127368" y="215894"/>
                      <a:pt x="130078" y="219506"/>
                    </a:cubicBezTo>
                    <a:cubicBezTo>
                      <a:pt x="132788" y="219506"/>
                      <a:pt x="132788" y="222217"/>
                      <a:pt x="135498" y="222217"/>
                    </a:cubicBezTo>
                    <a:lnTo>
                      <a:pt x="158081" y="227637"/>
                    </a:lnTo>
                    <a:lnTo>
                      <a:pt x="149951" y="230347"/>
                    </a:lnTo>
                    <a:close/>
                    <a:moveTo>
                      <a:pt x="81299" y="133691"/>
                    </a:moveTo>
                    <a:lnTo>
                      <a:pt x="101172" y="133691"/>
                    </a:lnTo>
                    <a:cubicBezTo>
                      <a:pt x="118335" y="133691"/>
                      <a:pt x="135498" y="130982"/>
                      <a:pt x="152661" y="121948"/>
                    </a:cubicBezTo>
                    <a:lnTo>
                      <a:pt x="152661" y="139112"/>
                    </a:lnTo>
                    <a:cubicBezTo>
                      <a:pt x="152661" y="158984"/>
                      <a:pt x="135498" y="176148"/>
                      <a:pt x="115625" y="176148"/>
                    </a:cubicBezTo>
                    <a:cubicBezTo>
                      <a:pt x="95752" y="176148"/>
                      <a:pt x="78589" y="158984"/>
                      <a:pt x="78589" y="139112"/>
                    </a:cubicBezTo>
                    <a:lnTo>
                      <a:pt x="78589" y="133691"/>
                    </a:lnTo>
                    <a:lnTo>
                      <a:pt x="81299" y="133691"/>
                    </a:lnTo>
                    <a:close/>
                    <a:moveTo>
                      <a:pt x="115625" y="70458"/>
                    </a:moveTo>
                    <a:cubicBezTo>
                      <a:pt x="130078" y="70458"/>
                      <a:pt x="144531" y="78589"/>
                      <a:pt x="149951" y="93041"/>
                    </a:cubicBezTo>
                    <a:cubicBezTo>
                      <a:pt x="135498" y="101172"/>
                      <a:pt x="118335" y="104785"/>
                      <a:pt x="101172" y="104785"/>
                    </a:cubicBezTo>
                    <a:lnTo>
                      <a:pt x="81299" y="104785"/>
                    </a:lnTo>
                    <a:cubicBezTo>
                      <a:pt x="81299" y="84912"/>
                      <a:pt x="98462" y="70458"/>
                      <a:pt x="115625" y="70458"/>
                    </a:cubicBezTo>
                    <a:close/>
                    <a:moveTo>
                      <a:pt x="181567" y="87622"/>
                    </a:moveTo>
                    <a:lnTo>
                      <a:pt x="181567" y="87622"/>
                    </a:lnTo>
                    <a:cubicBezTo>
                      <a:pt x="181567" y="56005"/>
                      <a:pt x="207764" y="30713"/>
                      <a:pt x="239380" y="30713"/>
                    </a:cubicBezTo>
                    <a:cubicBezTo>
                      <a:pt x="268287" y="30713"/>
                      <a:pt x="290870" y="50586"/>
                      <a:pt x="293579" y="79492"/>
                    </a:cubicBezTo>
                    <a:lnTo>
                      <a:pt x="267383" y="65039"/>
                    </a:lnTo>
                    <a:cubicBezTo>
                      <a:pt x="261963" y="62329"/>
                      <a:pt x="252930" y="62329"/>
                      <a:pt x="247510" y="67749"/>
                    </a:cubicBezTo>
                    <a:cubicBezTo>
                      <a:pt x="235767" y="82202"/>
                      <a:pt x="218604" y="90332"/>
                      <a:pt x="198731" y="90332"/>
                    </a:cubicBezTo>
                    <a:lnTo>
                      <a:pt x="181567" y="87622"/>
                    </a:lnTo>
                    <a:close/>
                    <a:moveTo>
                      <a:pt x="325196" y="139112"/>
                    </a:moveTo>
                    <a:cubicBezTo>
                      <a:pt x="325196" y="136401"/>
                      <a:pt x="325196" y="136401"/>
                      <a:pt x="325196" y="139112"/>
                    </a:cubicBezTo>
                    <a:lnTo>
                      <a:pt x="325196" y="124658"/>
                    </a:lnTo>
                    <a:cubicBezTo>
                      <a:pt x="342359" y="130079"/>
                      <a:pt x="359522" y="136401"/>
                      <a:pt x="376685" y="136401"/>
                    </a:cubicBezTo>
                    <a:lnTo>
                      <a:pt x="396558" y="136401"/>
                    </a:lnTo>
                    <a:lnTo>
                      <a:pt x="396558" y="141821"/>
                    </a:lnTo>
                    <a:cubicBezTo>
                      <a:pt x="396558" y="161695"/>
                      <a:pt x="379395" y="178857"/>
                      <a:pt x="359522" y="178857"/>
                    </a:cubicBezTo>
                    <a:cubicBezTo>
                      <a:pt x="339649" y="178857"/>
                      <a:pt x="325196" y="158984"/>
                      <a:pt x="325196" y="139112"/>
                    </a:cubicBezTo>
                    <a:close/>
                    <a:moveTo>
                      <a:pt x="359522" y="70458"/>
                    </a:moveTo>
                    <a:cubicBezTo>
                      <a:pt x="379395" y="70458"/>
                      <a:pt x="393848" y="84912"/>
                      <a:pt x="396558" y="104785"/>
                    </a:cubicBezTo>
                    <a:lnTo>
                      <a:pt x="376685" y="104785"/>
                    </a:lnTo>
                    <a:cubicBezTo>
                      <a:pt x="359522" y="104785"/>
                      <a:pt x="342359" y="102075"/>
                      <a:pt x="327906" y="93041"/>
                    </a:cubicBezTo>
                    <a:cubicBezTo>
                      <a:pt x="333325" y="79492"/>
                      <a:pt x="345069" y="70458"/>
                      <a:pt x="359522" y="70458"/>
                    </a:cubicBezTo>
                    <a:close/>
                    <a:moveTo>
                      <a:pt x="425464" y="205054"/>
                    </a:moveTo>
                    <a:lnTo>
                      <a:pt x="399268" y="199634"/>
                    </a:lnTo>
                    <a:lnTo>
                      <a:pt x="399268" y="194214"/>
                    </a:lnTo>
                    <a:cubicBezTo>
                      <a:pt x="416431" y="182471"/>
                      <a:pt x="428174" y="162598"/>
                      <a:pt x="428174" y="140015"/>
                    </a:cubicBezTo>
                    <a:lnTo>
                      <a:pt x="428174" y="105688"/>
                    </a:lnTo>
                    <a:cubicBezTo>
                      <a:pt x="428174" y="68652"/>
                      <a:pt x="399268" y="39746"/>
                      <a:pt x="362232" y="39746"/>
                    </a:cubicBezTo>
                    <a:cubicBezTo>
                      <a:pt x="345069" y="39746"/>
                      <a:pt x="330615" y="45166"/>
                      <a:pt x="318872" y="54199"/>
                    </a:cubicBezTo>
                    <a:cubicBezTo>
                      <a:pt x="307129" y="22583"/>
                      <a:pt x="275513" y="0"/>
                      <a:pt x="238477" y="0"/>
                    </a:cubicBezTo>
                    <a:cubicBezTo>
                      <a:pt x="204150" y="0"/>
                      <a:pt x="172534" y="22583"/>
                      <a:pt x="158081" y="54199"/>
                    </a:cubicBezTo>
                    <a:cubicBezTo>
                      <a:pt x="146338" y="46069"/>
                      <a:pt x="131885" y="37036"/>
                      <a:pt x="114722" y="37036"/>
                    </a:cubicBezTo>
                    <a:cubicBezTo>
                      <a:pt x="77685" y="37036"/>
                      <a:pt x="48779" y="65942"/>
                      <a:pt x="48779" y="102979"/>
                    </a:cubicBezTo>
                    <a:lnTo>
                      <a:pt x="48779" y="105688"/>
                    </a:lnTo>
                    <a:lnTo>
                      <a:pt x="48779" y="137304"/>
                    </a:lnTo>
                    <a:cubicBezTo>
                      <a:pt x="48779" y="159887"/>
                      <a:pt x="60523" y="179761"/>
                      <a:pt x="77685" y="191504"/>
                    </a:cubicBezTo>
                    <a:lnTo>
                      <a:pt x="77685" y="196923"/>
                    </a:lnTo>
                    <a:lnTo>
                      <a:pt x="51489" y="202344"/>
                    </a:lnTo>
                    <a:cubicBezTo>
                      <a:pt x="19873" y="210473"/>
                      <a:pt x="0" y="236670"/>
                      <a:pt x="0" y="268286"/>
                    </a:cubicBezTo>
                    <a:lnTo>
                      <a:pt x="0" y="297193"/>
                    </a:lnTo>
                    <a:cubicBezTo>
                      <a:pt x="0" y="305322"/>
                      <a:pt x="5420" y="311646"/>
                      <a:pt x="14453" y="311646"/>
                    </a:cubicBezTo>
                    <a:lnTo>
                      <a:pt x="80395" y="311646"/>
                    </a:lnTo>
                    <a:cubicBezTo>
                      <a:pt x="80395" y="314355"/>
                      <a:pt x="80395" y="314355"/>
                      <a:pt x="80395" y="317066"/>
                    </a:cubicBezTo>
                    <a:lnTo>
                      <a:pt x="80395" y="368555"/>
                    </a:lnTo>
                    <a:cubicBezTo>
                      <a:pt x="80395" y="376685"/>
                      <a:pt x="85816" y="383009"/>
                      <a:pt x="94849" y="383009"/>
                    </a:cubicBezTo>
                    <a:lnTo>
                      <a:pt x="184277" y="383009"/>
                    </a:lnTo>
                    <a:cubicBezTo>
                      <a:pt x="193310" y="383009"/>
                      <a:pt x="198731" y="377588"/>
                      <a:pt x="198731" y="368555"/>
                    </a:cubicBezTo>
                    <a:cubicBezTo>
                      <a:pt x="198731" y="360425"/>
                      <a:pt x="193310" y="354102"/>
                      <a:pt x="184277" y="354102"/>
                    </a:cubicBezTo>
                    <a:lnTo>
                      <a:pt x="169824" y="354102"/>
                    </a:lnTo>
                    <a:lnTo>
                      <a:pt x="169824" y="322485"/>
                    </a:lnTo>
                    <a:cubicBezTo>
                      <a:pt x="169824" y="314355"/>
                      <a:pt x="164405" y="308032"/>
                      <a:pt x="155371" y="308032"/>
                    </a:cubicBezTo>
                    <a:cubicBezTo>
                      <a:pt x="146338" y="308032"/>
                      <a:pt x="140918" y="313452"/>
                      <a:pt x="140918" y="322485"/>
                    </a:cubicBezTo>
                    <a:lnTo>
                      <a:pt x="140918" y="354102"/>
                    </a:lnTo>
                    <a:lnTo>
                      <a:pt x="112012" y="354102"/>
                    </a:lnTo>
                    <a:lnTo>
                      <a:pt x="112012" y="317066"/>
                    </a:lnTo>
                    <a:cubicBezTo>
                      <a:pt x="112012" y="288160"/>
                      <a:pt x="131885" y="265577"/>
                      <a:pt x="158081" y="257447"/>
                    </a:cubicBezTo>
                    <a:lnTo>
                      <a:pt x="197827" y="249317"/>
                    </a:lnTo>
                    <a:lnTo>
                      <a:pt x="224024" y="308936"/>
                    </a:lnTo>
                    <a:cubicBezTo>
                      <a:pt x="226733" y="314355"/>
                      <a:pt x="233057" y="317066"/>
                      <a:pt x="238477" y="317066"/>
                    </a:cubicBezTo>
                    <a:cubicBezTo>
                      <a:pt x="243897" y="317066"/>
                      <a:pt x="250220" y="314355"/>
                      <a:pt x="252930" y="308936"/>
                    </a:cubicBezTo>
                    <a:lnTo>
                      <a:pt x="279126" y="249317"/>
                    </a:lnTo>
                    <a:lnTo>
                      <a:pt x="319775" y="257447"/>
                    </a:lnTo>
                    <a:cubicBezTo>
                      <a:pt x="348682" y="262866"/>
                      <a:pt x="365845" y="289063"/>
                      <a:pt x="365845" y="317066"/>
                    </a:cubicBezTo>
                    <a:lnTo>
                      <a:pt x="365845" y="354102"/>
                    </a:lnTo>
                    <a:lnTo>
                      <a:pt x="336939" y="354102"/>
                    </a:lnTo>
                    <a:lnTo>
                      <a:pt x="336939" y="322485"/>
                    </a:lnTo>
                    <a:cubicBezTo>
                      <a:pt x="336939" y="314355"/>
                      <a:pt x="331519" y="308032"/>
                      <a:pt x="322486" y="308032"/>
                    </a:cubicBezTo>
                    <a:cubicBezTo>
                      <a:pt x="313453" y="308032"/>
                      <a:pt x="308032" y="313452"/>
                      <a:pt x="308032" y="322485"/>
                    </a:cubicBezTo>
                    <a:lnTo>
                      <a:pt x="308032" y="354102"/>
                    </a:lnTo>
                    <a:lnTo>
                      <a:pt x="290870" y="354102"/>
                    </a:lnTo>
                    <a:cubicBezTo>
                      <a:pt x="281836" y="354102"/>
                      <a:pt x="276416" y="359521"/>
                      <a:pt x="276416" y="368555"/>
                    </a:cubicBezTo>
                    <a:cubicBezTo>
                      <a:pt x="276416" y="376685"/>
                      <a:pt x="281836" y="383009"/>
                      <a:pt x="290870" y="383009"/>
                    </a:cubicBezTo>
                    <a:lnTo>
                      <a:pt x="380298" y="383009"/>
                    </a:lnTo>
                    <a:cubicBezTo>
                      <a:pt x="389331" y="383009"/>
                      <a:pt x="394752" y="377588"/>
                      <a:pt x="394752" y="368555"/>
                    </a:cubicBezTo>
                    <a:lnTo>
                      <a:pt x="394752" y="317066"/>
                    </a:lnTo>
                    <a:cubicBezTo>
                      <a:pt x="394752" y="314355"/>
                      <a:pt x="394752" y="314355"/>
                      <a:pt x="394752" y="311646"/>
                    </a:cubicBezTo>
                    <a:lnTo>
                      <a:pt x="463404" y="311646"/>
                    </a:lnTo>
                    <a:cubicBezTo>
                      <a:pt x="472437" y="311646"/>
                      <a:pt x="477857" y="306226"/>
                      <a:pt x="477857" y="297193"/>
                    </a:cubicBezTo>
                    <a:lnTo>
                      <a:pt x="477857" y="268286"/>
                    </a:lnTo>
                    <a:cubicBezTo>
                      <a:pt x="476954" y="239380"/>
                      <a:pt x="454371" y="213184"/>
                      <a:pt x="425464" y="205054"/>
                    </a:cubicBezTo>
                    <a:close/>
                  </a:path>
                </a:pathLst>
              </a:custGeom>
              <a:grpFill/>
              <a:ln w="9028" cap="flat">
                <a:noFill/>
                <a:prstDash val="solid"/>
                <a:miter/>
              </a:ln>
            </p:spPr>
            <p:txBody>
              <a:bodyPr rtlCol="0" anchor="ctr"/>
              <a:lstStyle/>
              <a:p>
                <a:pPr defTabSz="913738"/>
                <a:endParaRPr lang="en-US">
                  <a:solidFill>
                    <a:srgbClr val="000000"/>
                  </a:solidFill>
                  <a:cs typeface="Calibri" panose="020F0502020204030204" pitchFamily="34" charset="0"/>
                </a:endParaRPr>
              </a:p>
            </p:txBody>
          </p:sp>
          <p:sp>
            <p:nvSpPr>
              <p:cNvPr id="57" name="Freeform 381">
                <a:extLst>
                  <a:ext uri="{FF2B5EF4-FFF2-40B4-BE49-F238E27FC236}">
                    <a16:creationId xmlns:a16="http://schemas.microsoft.com/office/drawing/2014/main" id="{B0BBE181-7418-69AA-E46A-289B82A4F75E}"/>
                  </a:ext>
                </a:extLst>
              </p:cNvPr>
              <p:cNvSpPr/>
              <p:nvPr/>
            </p:nvSpPr>
            <p:spPr>
              <a:xfrm>
                <a:off x="7549372" y="5799171"/>
                <a:ext cx="30028" cy="30713"/>
              </a:xfrm>
              <a:custGeom>
                <a:avLst/>
                <a:gdLst>
                  <a:gd name="connsiteX0" fmla="*/ 26196 w 30028"/>
                  <a:gd name="connsiteY0" fmla="*/ 2710 h 30713"/>
                  <a:gd name="connsiteX1" fmla="*/ 14453 w 30028"/>
                  <a:gd name="connsiteY1" fmla="*/ 0 h 30713"/>
                  <a:gd name="connsiteX2" fmla="*/ 2710 w 30028"/>
                  <a:gd name="connsiteY2" fmla="*/ 2710 h 30713"/>
                  <a:gd name="connsiteX3" fmla="*/ 0 w 30028"/>
                  <a:gd name="connsiteY3" fmla="*/ 15356 h 30713"/>
                  <a:gd name="connsiteX4" fmla="*/ 2710 w 30028"/>
                  <a:gd name="connsiteY4" fmla="*/ 28003 h 30713"/>
                  <a:gd name="connsiteX5" fmla="*/ 14453 w 30028"/>
                  <a:gd name="connsiteY5" fmla="*/ 30713 h 30713"/>
                  <a:gd name="connsiteX6" fmla="*/ 26196 w 30028"/>
                  <a:gd name="connsiteY6" fmla="*/ 28003 h 30713"/>
                  <a:gd name="connsiteX7" fmla="*/ 28906 w 30028"/>
                  <a:gd name="connsiteY7" fmla="*/ 15356 h 30713"/>
                  <a:gd name="connsiteX8" fmla="*/ 26196 w 30028"/>
                  <a:gd name="connsiteY8" fmla="*/ 2710 h 30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028" h="30713">
                    <a:moveTo>
                      <a:pt x="26196" y="2710"/>
                    </a:moveTo>
                    <a:cubicBezTo>
                      <a:pt x="23486" y="0"/>
                      <a:pt x="19873" y="0"/>
                      <a:pt x="14453" y="0"/>
                    </a:cubicBezTo>
                    <a:cubicBezTo>
                      <a:pt x="11743" y="0"/>
                      <a:pt x="5420" y="2710"/>
                      <a:pt x="2710" y="2710"/>
                    </a:cubicBezTo>
                    <a:cubicBezTo>
                      <a:pt x="0" y="5420"/>
                      <a:pt x="0" y="9033"/>
                      <a:pt x="0" y="15356"/>
                    </a:cubicBezTo>
                    <a:cubicBezTo>
                      <a:pt x="0" y="18066"/>
                      <a:pt x="2710" y="24389"/>
                      <a:pt x="2710" y="28003"/>
                    </a:cubicBezTo>
                    <a:cubicBezTo>
                      <a:pt x="5420" y="30713"/>
                      <a:pt x="9033" y="30713"/>
                      <a:pt x="14453" y="30713"/>
                    </a:cubicBezTo>
                    <a:cubicBezTo>
                      <a:pt x="17163" y="30713"/>
                      <a:pt x="23486" y="28003"/>
                      <a:pt x="26196" y="28003"/>
                    </a:cubicBezTo>
                    <a:cubicBezTo>
                      <a:pt x="28906" y="25293"/>
                      <a:pt x="28906" y="21680"/>
                      <a:pt x="28906" y="15356"/>
                    </a:cubicBezTo>
                    <a:cubicBezTo>
                      <a:pt x="31616" y="9033"/>
                      <a:pt x="28906" y="5420"/>
                      <a:pt x="26196" y="2710"/>
                    </a:cubicBezTo>
                    <a:close/>
                  </a:path>
                </a:pathLst>
              </a:custGeom>
              <a:grpFill/>
              <a:ln w="9028" cap="flat">
                <a:noFill/>
                <a:prstDash val="solid"/>
                <a:miter/>
              </a:ln>
            </p:spPr>
            <p:txBody>
              <a:bodyPr rtlCol="0" anchor="ctr"/>
              <a:lstStyle/>
              <a:p>
                <a:pPr defTabSz="913738"/>
                <a:endParaRPr lang="en-US">
                  <a:solidFill>
                    <a:srgbClr val="000000"/>
                  </a:solidFill>
                  <a:cs typeface="Calibri" panose="020F0502020204030204" pitchFamily="34" charset="0"/>
                </a:endParaRPr>
              </a:p>
            </p:txBody>
          </p:sp>
          <p:sp>
            <p:nvSpPr>
              <p:cNvPr id="58" name="Freeform 382">
                <a:extLst>
                  <a:ext uri="{FF2B5EF4-FFF2-40B4-BE49-F238E27FC236}">
                    <a16:creationId xmlns:a16="http://schemas.microsoft.com/office/drawing/2014/main" id="{66A56E12-B18A-07B6-B34E-DD7082D441AB}"/>
                  </a:ext>
                </a:extLst>
              </p:cNvPr>
              <p:cNvSpPr/>
              <p:nvPr/>
            </p:nvSpPr>
            <p:spPr>
              <a:xfrm>
                <a:off x="7553889" y="5365577"/>
                <a:ext cx="25292" cy="49682"/>
              </a:xfrm>
              <a:custGeom>
                <a:avLst/>
                <a:gdLst>
                  <a:gd name="connsiteX0" fmla="*/ 12646 w 25292"/>
                  <a:gd name="connsiteY0" fmla="*/ 0 h 49682"/>
                  <a:gd name="connsiteX1" fmla="*/ 0 w 25292"/>
                  <a:gd name="connsiteY1" fmla="*/ 13550 h 49682"/>
                  <a:gd name="connsiteX2" fmla="*/ 0 w 25292"/>
                  <a:gd name="connsiteY2" fmla="*/ 36133 h 49682"/>
                  <a:gd name="connsiteX3" fmla="*/ 12646 w 25292"/>
                  <a:gd name="connsiteY3" fmla="*/ 49683 h 49682"/>
                  <a:gd name="connsiteX4" fmla="*/ 25293 w 25292"/>
                  <a:gd name="connsiteY4" fmla="*/ 36133 h 49682"/>
                  <a:gd name="connsiteX5" fmla="*/ 25293 w 25292"/>
                  <a:gd name="connsiteY5" fmla="*/ 13550 h 49682"/>
                  <a:gd name="connsiteX6" fmla="*/ 12646 w 25292"/>
                  <a:gd name="connsiteY6" fmla="*/ 0 h 49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292" h="49682">
                    <a:moveTo>
                      <a:pt x="12646" y="0"/>
                    </a:moveTo>
                    <a:cubicBezTo>
                      <a:pt x="5420" y="0"/>
                      <a:pt x="0" y="5420"/>
                      <a:pt x="0" y="13550"/>
                    </a:cubicBezTo>
                    <a:lnTo>
                      <a:pt x="0" y="36133"/>
                    </a:lnTo>
                    <a:cubicBezTo>
                      <a:pt x="0" y="44263"/>
                      <a:pt x="5420" y="49683"/>
                      <a:pt x="12646" y="49683"/>
                    </a:cubicBezTo>
                    <a:cubicBezTo>
                      <a:pt x="19873" y="49683"/>
                      <a:pt x="25293" y="44263"/>
                      <a:pt x="25293" y="36133"/>
                    </a:cubicBezTo>
                    <a:lnTo>
                      <a:pt x="25293" y="13550"/>
                    </a:lnTo>
                    <a:cubicBezTo>
                      <a:pt x="25293" y="5420"/>
                      <a:pt x="20776" y="0"/>
                      <a:pt x="12646" y="0"/>
                    </a:cubicBezTo>
                    <a:close/>
                  </a:path>
                </a:pathLst>
              </a:custGeom>
              <a:grpFill/>
              <a:ln w="9028" cap="flat">
                <a:noFill/>
                <a:prstDash val="solid"/>
                <a:miter/>
              </a:ln>
            </p:spPr>
            <p:txBody>
              <a:bodyPr rtlCol="0" anchor="ctr"/>
              <a:lstStyle/>
              <a:p>
                <a:pPr defTabSz="913738"/>
                <a:endParaRPr lang="en-US">
                  <a:solidFill>
                    <a:srgbClr val="000000"/>
                  </a:solidFill>
                  <a:cs typeface="Calibri" panose="020F0502020204030204" pitchFamily="34" charset="0"/>
                </a:endParaRPr>
              </a:p>
            </p:txBody>
          </p:sp>
          <p:sp>
            <p:nvSpPr>
              <p:cNvPr id="59" name="Freeform 383">
                <a:extLst>
                  <a:ext uri="{FF2B5EF4-FFF2-40B4-BE49-F238E27FC236}">
                    <a16:creationId xmlns:a16="http://schemas.microsoft.com/office/drawing/2014/main" id="{BA275FE5-688E-3F05-4AF8-3AB14750B201}"/>
                  </a:ext>
                </a:extLst>
              </p:cNvPr>
              <p:cNvSpPr/>
              <p:nvPr/>
            </p:nvSpPr>
            <p:spPr>
              <a:xfrm>
                <a:off x="7473945" y="5390644"/>
                <a:ext cx="43084" cy="43585"/>
              </a:xfrm>
              <a:custGeom>
                <a:avLst/>
                <a:gdLst>
                  <a:gd name="connsiteX0" fmla="*/ 38391 w 43084"/>
                  <a:gd name="connsiteY0" fmla="*/ 20099 h 43585"/>
                  <a:gd name="connsiteX1" fmla="*/ 23938 w 43084"/>
                  <a:gd name="connsiteY1" fmla="*/ 4743 h 43585"/>
                  <a:gd name="connsiteX2" fmla="*/ 4065 w 43084"/>
                  <a:gd name="connsiteY2" fmla="*/ 4743 h 43585"/>
                  <a:gd name="connsiteX3" fmla="*/ 4065 w 43084"/>
                  <a:gd name="connsiteY3" fmla="*/ 25519 h 43585"/>
                  <a:gd name="connsiteX4" fmla="*/ 18518 w 43084"/>
                  <a:gd name="connsiteY4" fmla="*/ 40875 h 43585"/>
                  <a:gd name="connsiteX5" fmla="*/ 30261 w 43084"/>
                  <a:gd name="connsiteY5" fmla="*/ 43585 h 43585"/>
                  <a:gd name="connsiteX6" fmla="*/ 42004 w 43084"/>
                  <a:gd name="connsiteY6" fmla="*/ 40875 h 43585"/>
                  <a:gd name="connsiteX7" fmla="*/ 38391 w 43084"/>
                  <a:gd name="connsiteY7" fmla="*/ 20099 h 43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084" h="43585">
                    <a:moveTo>
                      <a:pt x="38391" y="20099"/>
                    </a:moveTo>
                    <a:lnTo>
                      <a:pt x="23938" y="4743"/>
                    </a:lnTo>
                    <a:cubicBezTo>
                      <a:pt x="18518" y="-1581"/>
                      <a:pt x="9485" y="-1581"/>
                      <a:pt x="4065" y="4743"/>
                    </a:cubicBezTo>
                    <a:cubicBezTo>
                      <a:pt x="-1355" y="11066"/>
                      <a:pt x="-1355" y="20099"/>
                      <a:pt x="4065" y="25519"/>
                    </a:cubicBezTo>
                    <a:lnTo>
                      <a:pt x="18518" y="40875"/>
                    </a:lnTo>
                    <a:cubicBezTo>
                      <a:pt x="21228" y="43585"/>
                      <a:pt x="23938" y="43585"/>
                      <a:pt x="30261" y="43585"/>
                    </a:cubicBezTo>
                    <a:cubicBezTo>
                      <a:pt x="32971" y="43585"/>
                      <a:pt x="39295" y="40875"/>
                      <a:pt x="42004" y="40875"/>
                    </a:cubicBezTo>
                    <a:cubicBezTo>
                      <a:pt x="43811" y="34552"/>
                      <a:pt x="43811" y="25519"/>
                      <a:pt x="38391" y="20099"/>
                    </a:cubicBezTo>
                    <a:close/>
                  </a:path>
                </a:pathLst>
              </a:custGeom>
              <a:grpFill/>
              <a:ln w="9028" cap="flat">
                <a:noFill/>
                <a:prstDash val="solid"/>
                <a:miter/>
              </a:ln>
            </p:spPr>
            <p:txBody>
              <a:bodyPr rtlCol="0" anchor="ctr"/>
              <a:lstStyle/>
              <a:p>
                <a:pPr defTabSz="913738"/>
                <a:endParaRPr lang="en-US">
                  <a:solidFill>
                    <a:srgbClr val="000000"/>
                  </a:solidFill>
                  <a:cs typeface="Calibri" panose="020F0502020204030204" pitchFamily="34" charset="0"/>
                </a:endParaRPr>
              </a:p>
            </p:txBody>
          </p:sp>
          <p:sp>
            <p:nvSpPr>
              <p:cNvPr id="60" name="Freeform 384">
                <a:extLst>
                  <a:ext uri="{FF2B5EF4-FFF2-40B4-BE49-F238E27FC236}">
                    <a16:creationId xmlns:a16="http://schemas.microsoft.com/office/drawing/2014/main" id="{7E332E11-0D62-9EAF-2657-FFEE255A4B9F}"/>
                  </a:ext>
                </a:extLst>
              </p:cNvPr>
              <p:cNvSpPr/>
              <p:nvPr/>
            </p:nvSpPr>
            <p:spPr>
              <a:xfrm>
                <a:off x="7617572" y="5390644"/>
                <a:ext cx="43724" cy="43585"/>
              </a:xfrm>
              <a:custGeom>
                <a:avLst/>
                <a:gdLst>
                  <a:gd name="connsiteX0" fmla="*/ 38391 w 43724"/>
                  <a:gd name="connsiteY0" fmla="*/ 4743 h 43585"/>
                  <a:gd name="connsiteX1" fmla="*/ 18518 w 43724"/>
                  <a:gd name="connsiteY1" fmla="*/ 4743 h 43585"/>
                  <a:gd name="connsiteX2" fmla="*/ 4065 w 43724"/>
                  <a:gd name="connsiteY2" fmla="*/ 20099 h 43585"/>
                  <a:gd name="connsiteX3" fmla="*/ 4065 w 43724"/>
                  <a:gd name="connsiteY3" fmla="*/ 40875 h 43585"/>
                  <a:gd name="connsiteX4" fmla="*/ 15808 w 43724"/>
                  <a:gd name="connsiteY4" fmla="*/ 43585 h 43585"/>
                  <a:gd name="connsiteX5" fmla="*/ 27551 w 43724"/>
                  <a:gd name="connsiteY5" fmla="*/ 40875 h 43585"/>
                  <a:gd name="connsiteX6" fmla="*/ 42005 w 43724"/>
                  <a:gd name="connsiteY6" fmla="*/ 25519 h 43585"/>
                  <a:gd name="connsiteX7" fmla="*/ 38391 w 43724"/>
                  <a:gd name="connsiteY7" fmla="*/ 4743 h 43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724" h="43585">
                    <a:moveTo>
                      <a:pt x="38391" y="4743"/>
                    </a:moveTo>
                    <a:cubicBezTo>
                      <a:pt x="32972" y="-1581"/>
                      <a:pt x="23938" y="-1581"/>
                      <a:pt x="18518" y="4743"/>
                    </a:cubicBezTo>
                    <a:lnTo>
                      <a:pt x="4065" y="20099"/>
                    </a:lnTo>
                    <a:cubicBezTo>
                      <a:pt x="-1355" y="26422"/>
                      <a:pt x="-1355" y="35456"/>
                      <a:pt x="4065" y="40875"/>
                    </a:cubicBezTo>
                    <a:cubicBezTo>
                      <a:pt x="6775" y="43585"/>
                      <a:pt x="9485" y="43585"/>
                      <a:pt x="15808" y="43585"/>
                    </a:cubicBezTo>
                    <a:cubicBezTo>
                      <a:pt x="18518" y="43585"/>
                      <a:pt x="24841" y="43585"/>
                      <a:pt x="27551" y="40875"/>
                    </a:cubicBezTo>
                    <a:lnTo>
                      <a:pt x="42005" y="25519"/>
                    </a:lnTo>
                    <a:cubicBezTo>
                      <a:pt x="44715" y="22809"/>
                      <a:pt x="44715" y="11066"/>
                      <a:pt x="38391" y="4743"/>
                    </a:cubicBezTo>
                    <a:close/>
                  </a:path>
                </a:pathLst>
              </a:custGeom>
              <a:grpFill/>
              <a:ln w="9028" cap="flat">
                <a:noFill/>
                <a:prstDash val="solid"/>
                <a:miter/>
              </a:ln>
            </p:spPr>
            <p:txBody>
              <a:bodyPr rtlCol="0" anchor="ctr"/>
              <a:lstStyle/>
              <a:p>
                <a:pPr defTabSz="913738"/>
                <a:endParaRPr lang="en-US">
                  <a:solidFill>
                    <a:srgbClr val="000000"/>
                  </a:solidFill>
                  <a:cs typeface="Calibri" panose="020F0502020204030204" pitchFamily="34" charset="0"/>
                </a:endParaRPr>
              </a:p>
            </p:txBody>
          </p:sp>
        </p:grpSp>
      </p:grpSp>
      <p:grpSp>
        <p:nvGrpSpPr>
          <p:cNvPr id="63" name="Graphic 3">
            <a:extLst>
              <a:ext uri="{FF2B5EF4-FFF2-40B4-BE49-F238E27FC236}">
                <a16:creationId xmlns:a16="http://schemas.microsoft.com/office/drawing/2014/main" id="{EBFEFC66-864E-4A05-CE91-DDE4CE34B3B4}"/>
              </a:ext>
            </a:extLst>
          </p:cNvPr>
          <p:cNvGrpSpPr/>
          <p:nvPr/>
        </p:nvGrpSpPr>
        <p:grpSpPr>
          <a:xfrm>
            <a:off x="5783960" y="1890323"/>
            <a:ext cx="948997" cy="948995"/>
            <a:chOff x="665400" y="3833425"/>
            <a:chExt cx="948997" cy="948995"/>
          </a:xfrm>
          <a:solidFill>
            <a:schemeClr val="bg1"/>
          </a:solidFill>
        </p:grpSpPr>
        <p:sp>
          <p:nvSpPr>
            <p:cNvPr id="64" name="Freeform 1464">
              <a:extLst>
                <a:ext uri="{FF2B5EF4-FFF2-40B4-BE49-F238E27FC236}">
                  <a16:creationId xmlns:a16="http://schemas.microsoft.com/office/drawing/2014/main" id="{E0A0B3CB-BEF7-3A15-F2B3-C7ABC1D5A716}"/>
                </a:ext>
              </a:extLst>
            </p:cNvPr>
            <p:cNvSpPr/>
            <p:nvPr/>
          </p:nvSpPr>
          <p:spPr>
            <a:xfrm>
              <a:off x="665400" y="3833425"/>
              <a:ext cx="948997" cy="948995"/>
            </a:xfrm>
            <a:custGeom>
              <a:avLst/>
              <a:gdLst>
                <a:gd name="connsiteX0" fmla="*/ 872200 w 948997"/>
                <a:gd name="connsiteY0" fmla="*/ 677462 h 948995"/>
                <a:gd name="connsiteX1" fmla="*/ 641808 w 948997"/>
                <a:gd name="connsiteY1" fmla="*/ 677462 h 948995"/>
                <a:gd name="connsiteX2" fmla="*/ 641808 w 948997"/>
                <a:gd name="connsiteY2" fmla="*/ 320903 h 948995"/>
                <a:gd name="connsiteX3" fmla="*/ 658264 w 948997"/>
                <a:gd name="connsiteY3" fmla="*/ 312675 h 948995"/>
                <a:gd name="connsiteX4" fmla="*/ 713120 w 948997"/>
                <a:gd name="connsiteY4" fmla="*/ 381244 h 948995"/>
                <a:gd name="connsiteX5" fmla="*/ 671978 w 948997"/>
                <a:gd name="connsiteY5" fmla="*/ 477240 h 948995"/>
                <a:gd name="connsiteX6" fmla="*/ 809116 w 948997"/>
                <a:gd name="connsiteY6" fmla="*/ 614379 h 948995"/>
                <a:gd name="connsiteX7" fmla="*/ 946255 w 948997"/>
                <a:gd name="connsiteY7" fmla="*/ 477240 h 948995"/>
                <a:gd name="connsiteX8" fmla="*/ 809116 w 948997"/>
                <a:gd name="connsiteY8" fmla="*/ 340102 h 948995"/>
                <a:gd name="connsiteX9" fmla="*/ 735062 w 948997"/>
                <a:gd name="connsiteY9" fmla="*/ 362045 h 948995"/>
                <a:gd name="connsiteX10" fmla="*/ 680206 w 948997"/>
                <a:gd name="connsiteY10" fmla="*/ 293475 h 948995"/>
                <a:gd name="connsiteX11" fmla="*/ 732319 w 948997"/>
                <a:gd name="connsiteY11" fmla="*/ 186508 h 948995"/>
                <a:gd name="connsiteX12" fmla="*/ 784432 w 948997"/>
                <a:gd name="connsiteY12" fmla="*/ 186508 h 948995"/>
                <a:gd name="connsiteX13" fmla="*/ 814602 w 948997"/>
                <a:gd name="connsiteY13" fmla="*/ 246849 h 948995"/>
                <a:gd name="connsiteX14" fmla="*/ 940769 w 948997"/>
                <a:gd name="connsiteY14" fmla="*/ 246849 h 948995"/>
                <a:gd name="connsiteX15" fmla="*/ 902371 w 948997"/>
                <a:gd name="connsiteY15" fmla="*/ 170051 h 948995"/>
                <a:gd name="connsiteX16" fmla="*/ 940769 w 948997"/>
                <a:gd name="connsiteY16" fmla="*/ 93254 h 948995"/>
                <a:gd name="connsiteX17" fmla="*/ 814602 w 948997"/>
                <a:gd name="connsiteY17" fmla="*/ 93254 h 948995"/>
                <a:gd name="connsiteX18" fmla="*/ 784432 w 948997"/>
                <a:gd name="connsiteY18" fmla="*/ 153594 h 948995"/>
                <a:gd name="connsiteX19" fmla="*/ 732319 w 948997"/>
                <a:gd name="connsiteY19" fmla="*/ 153594 h 948995"/>
                <a:gd name="connsiteX20" fmla="*/ 565010 w 948997"/>
                <a:gd name="connsiteY20" fmla="*/ 0 h 948995"/>
                <a:gd name="connsiteX21" fmla="*/ 458042 w 948997"/>
                <a:gd name="connsiteY21" fmla="*/ 38399 h 948995"/>
                <a:gd name="connsiteX22" fmla="*/ 414158 w 948997"/>
                <a:gd name="connsiteY22" fmla="*/ 0 h 948995"/>
                <a:gd name="connsiteX23" fmla="*/ 230393 w 948997"/>
                <a:gd name="connsiteY23" fmla="*/ 0 h 948995"/>
                <a:gd name="connsiteX24" fmla="*/ 186508 w 948997"/>
                <a:gd name="connsiteY24" fmla="*/ 30170 h 948995"/>
                <a:gd name="connsiteX25" fmla="*/ 76798 w 948997"/>
                <a:gd name="connsiteY25" fmla="*/ 30170 h 948995"/>
                <a:gd name="connsiteX26" fmla="*/ 0 w 948997"/>
                <a:gd name="connsiteY26" fmla="*/ 106968 h 948995"/>
                <a:gd name="connsiteX27" fmla="*/ 0 w 948997"/>
                <a:gd name="connsiteY27" fmla="*/ 872198 h 948995"/>
                <a:gd name="connsiteX28" fmla="*/ 76798 w 948997"/>
                <a:gd name="connsiteY28" fmla="*/ 948995 h 948995"/>
                <a:gd name="connsiteX29" fmla="*/ 565010 w 948997"/>
                <a:gd name="connsiteY29" fmla="*/ 948995 h 948995"/>
                <a:gd name="connsiteX30" fmla="*/ 641808 w 948997"/>
                <a:gd name="connsiteY30" fmla="*/ 872198 h 948995"/>
                <a:gd name="connsiteX31" fmla="*/ 641808 w 948997"/>
                <a:gd name="connsiteY31" fmla="*/ 825571 h 948995"/>
                <a:gd name="connsiteX32" fmla="*/ 872200 w 948997"/>
                <a:gd name="connsiteY32" fmla="*/ 825571 h 948995"/>
                <a:gd name="connsiteX33" fmla="*/ 948998 w 948997"/>
                <a:gd name="connsiteY33" fmla="*/ 748774 h 948995"/>
                <a:gd name="connsiteX34" fmla="*/ 872200 w 948997"/>
                <a:gd name="connsiteY34" fmla="*/ 677462 h 948995"/>
                <a:gd name="connsiteX35" fmla="*/ 872200 w 948997"/>
                <a:gd name="connsiteY35" fmla="*/ 677462 h 948995"/>
                <a:gd name="connsiteX36" fmla="*/ 918827 w 948997"/>
                <a:gd name="connsiteY36" fmla="*/ 477240 h 948995"/>
                <a:gd name="connsiteX37" fmla="*/ 811859 w 948997"/>
                <a:gd name="connsiteY37" fmla="*/ 584208 h 948995"/>
                <a:gd name="connsiteX38" fmla="*/ 704891 w 948997"/>
                <a:gd name="connsiteY38" fmla="*/ 477240 h 948995"/>
                <a:gd name="connsiteX39" fmla="*/ 811859 w 948997"/>
                <a:gd name="connsiteY39" fmla="*/ 370273 h 948995"/>
                <a:gd name="connsiteX40" fmla="*/ 918827 w 948997"/>
                <a:gd name="connsiteY40" fmla="*/ 477240 h 948995"/>
                <a:gd name="connsiteX41" fmla="*/ 918827 w 948997"/>
                <a:gd name="connsiteY41" fmla="*/ 477240 h 948995"/>
                <a:gd name="connsiteX42" fmla="*/ 836544 w 948997"/>
                <a:gd name="connsiteY42" fmla="*/ 216678 h 948995"/>
                <a:gd name="connsiteX43" fmla="*/ 820088 w 948997"/>
                <a:gd name="connsiteY43" fmla="*/ 186508 h 948995"/>
                <a:gd name="connsiteX44" fmla="*/ 877686 w 948997"/>
                <a:gd name="connsiteY44" fmla="*/ 186508 h 948995"/>
                <a:gd name="connsiteX45" fmla="*/ 894142 w 948997"/>
                <a:gd name="connsiteY45" fmla="*/ 216678 h 948995"/>
                <a:gd name="connsiteX46" fmla="*/ 836544 w 948997"/>
                <a:gd name="connsiteY46" fmla="*/ 216678 h 948995"/>
                <a:gd name="connsiteX47" fmla="*/ 836544 w 948997"/>
                <a:gd name="connsiteY47" fmla="*/ 126167 h 948995"/>
                <a:gd name="connsiteX48" fmla="*/ 894142 w 948997"/>
                <a:gd name="connsiteY48" fmla="*/ 126167 h 948995"/>
                <a:gd name="connsiteX49" fmla="*/ 877686 w 948997"/>
                <a:gd name="connsiteY49" fmla="*/ 156337 h 948995"/>
                <a:gd name="connsiteX50" fmla="*/ 820088 w 948997"/>
                <a:gd name="connsiteY50" fmla="*/ 156337 h 948995"/>
                <a:gd name="connsiteX51" fmla="*/ 836544 w 948997"/>
                <a:gd name="connsiteY51" fmla="*/ 126167 h 948995"/>
                <a:gd name="connsiteX52" fmla="*/ 186508 w 948997"/>
                <a:gd name="connsiteY52" fmla="*/ 126167 h 948995"/>
                <a:gd name="connsiteX53" fmla="*/ 230393 w 948997"/>
                <a:gd name="connsiteY53" fmla="*/ 156337 h 948995"/>
                <a:gd name="connsiteX54" fmla="*/ 400444 w 948997"/>
                <a:gd name="connsiteY54" fmla="*/ 156337 h 948995"/>
                <a:gd name="connsiteX55" fmla="*/ 400444 w 948997"/>
                <a:gd name="connsiteY55" fmla="*/ 172794 h 948995"/>
                <a:gd name="connsiteX56" fmla="*/ 455300 w 948997"/>
                <a:gd name="connsiteY56" fmla="*/ 296218 h 948995"/>
                <a:gd name="connsiteX57" fmla="*/ 430615 w 948997"/>
                <a:gd name="connsiteY57" fmla="*/ 326389 h 948995"/>
                <a:gd name="connsiteX58" fmla="*/ 323647 w 948997"/>
                <a:gd name="connsiteY58" fmla="*/ 293475 h 948995"/>
                <a:gd name="connsiteX59" fmla="*/ 126167 w 948997"/>
                <a:gd name="connsiteY59" fmla="*/ 490954 h 948995"/>
                <a:gd name="connsiteX60" fmla="*/ 323647 w 948997"/>
                <a:gd name="connsiteY60" fmla="*/ 688433 h 948995"/>
                <a:gd name="connsiteX61" fmla="*/ 521126 w 948997"/>
                <a:gd name="connsiteY61" fmla="*/ 490954 h 948995"/>
                <a:gd name="connsiteX62" fmla="*/ 455300 w 948997"/>
                <a:gd name="connsiteY62" fmla="*/ 342845 h 948995"/>
                <a:gd name="connsiteX63" fmla="*/ 479984 w 948997"/>
                <a:gd name="connsiteY63" fmla="*/ 312675 h 948995"/>
                <a:gd name="connsiteX64" fmla="*/ 554039 w 948997"/>
                <a:gd name="connsiteY64" fmla="*/ 337360 h 948995"/>
                <a:gd name="connsiteX65" fmla="*/ 554039 w 948997"/>
                <a:gd name="connsiteY65" fmla="*/ 677462 h 948995"/>
                <a:gd name="connsiteX66" fmla="*/ 474499 w 948997"/>
                <a:gd name="connsiteY66" fmla="*/ 677462 h 948995"/>
                <a:gd name="connsiteX67" fmla="*/ 364788 w 948997"/>
                <a:gd name="connsiteY67" fmla="*/ 718604 h 948995"/>
                <a:gd name="connsiteX68" fmla="*/ 340103 w 948997"/>
                <a:gd name="connsiteY68" fmla="*/ 754260 h 948995"/>
                <a:gd name="connsiteX69" fmla="*/ 364788 w 948997"/>
                <a:gd name="connsiteY69" fmla="*/ 789916 h 948995"/>
                <a:gd name="connsiteX70" fmla="*/ 474499 w 948997"/>
                <a:gd name="connsiteY70" fmla="*/ 831057 h 948995"/>
                <a:gd name="connsiteX71" fmla="*/ 554039 w 948997"/>
                <a:gd name="connsiteY71" fmla="*/ 831057 h 948995"/>
                <a:gd name="connsiteX72" fmla="*/ 554039 w 948997"/>
                <a:gd name="connsiteY72" fmla="*/ 861227 h 948995"/>
                <a:gd name="connsiteX73" fmla="*/ 93254 w 948997"/>
                <a:gd name="connsiteY73" fmla="*/ 861227 h 948995"/>
                <a:gd name="connsiteX74" fmla="*/ 93254 w 948997"/>
                <a:gd name="connsiteY74" fmla="*/ 126167 h 948995"/>
                <a:gd name="connsiteX75" fmla="*/ 186508 w 948997"/>
                <a:gd name="connsiteY75" fmla="*/ 126167 h 948995"/>
                <a:gd name="connsiteX76" fmla="*/ 397701 w 948997"/>
                <a:gd name="connsiteY76" fmla="*/ 570495 h 948995"/>
                <a:gd name="connsiteX77" fmla="*/ 367531 w 948997"/>
                <a:gd name="connsiteY77" fmla="*/ 570495 h 948995"/>
                <a:gd name="connsiteX78" fmla="*/ 367531 w 948997"/>
                <a:gd name="connsiteY78" fmla="*/ 447070 h 948995"/>
                <a:gd name="connsiteX79" fmla="*/ 397701 w 948997"/>
                <a:gd name="connsiteY79" fmla="*/ 447070 h 948995"/>
                <a:gd name="connsiteX80" fmla="*/ 397701 w 948997"/>
                <a:gd name="connsiteY80" fmla="*/ 570495 h 948995"/>
                <a:gd name="connsiteX81" fmla="*/ 337360 w 948997"/>
                <a:gd name="connsiteY81" fmla="*/ 570495 h 948995"/>
                <a:gd name="connsiteX82" fmla="*/ 307190 w 948997"/>
                <a:gd name="connsiteY82" fmla="*/ 570495 h 948995"/>
                <a:gd name="connsiteX83" fmla="*/ 307190 w 948997"/>
                <a:gd name="connsiteY83" fmla="*/ 416900 h 948995"/>
                <a:gd name="connsiteX84" fmla="*/ 337360 w 948997"/>
                <a:gd name="connsiteY84" fmla="*/ 416900 h 948995"/>
                <a:gd name="connsiteX85" fmla="*/ 337360 w 948997"/>
                <a:gd name="connsiteY85" fmla="*/ 570495 h 948995"/>
                <a:gd name="connsiteX86" fmla="*/ 277020 w 948997"/>
                <a:gd name="connsiteY86" fmla="*/ 570495 h 948995"/>
                <a:gd name="connsiteX87" fmla="*/ 246849 w 948997"/>
                <a:gd name="connsiteY87" fmla="*/ 570495 h 948995"/>
                <a:gd name="connsiteX88" fmla="*/ 246849 w 948997"/>
                <a:gd name="connsiteY88" fmla="*/ 510154 h 948995"/>
                <a:gd name="connsiteX89" fmla="*/ 277020 w 948997"/>
                <a:gd name="connsiteY89" fmla="*/ 510154 h 948995"/>
                <a:gd name="connsiteX90" fmla="*/ 277020 w 948997"/>
                <a:gd name="connsiteY90" fmla="*/ 570495 h 948995"/>
                <a:gd name="connsiteX91" fmla="*/ 452557 w 948997"/>
                <a:gd name="connsiteY91" fmla="*/ 600665 h 948995"/>
                <a:gd name="connsiteX92" fmla="*/ 323647 w 948997"/>
                <a:gd name="connsiteY92" fmla="*/ 661005 h 948995"/>
                <a:gd name="connsiteX93" fmla="*/ 194737 w 948997"/>
                <a:gd name="connsiteY93" fmla="*/ 600665 h 948995"/>
                <a:gd name="connsiteX94" fmla="*/ 452557 w 948997"/>
                <a:gd name="connsiteY94" fmla="*/ 600665 h 948995"/>
                <a:gd name="connsiteX95" fmla="*/ 471756 w 948997"/>
                <a:gd name="connsiteY95" fmla="*/ 570495 h 948995"/>
                <a:gd name="connsiteX96" fmla="*/ 427872 w 948997"/>
                <a:gd name="connsiteY96" fmla="*/ 570495 h 948995"/>
                <a:gd name="connsiteX97" fmla="*/ 427872 w 948997"/>
                <a:gd name="connsiteY97" fmla="*/ 416900 h 948995"/>
                <a:gd name="connsiteX98" fmla="*/ 367531 w 948997"/>
                <a:gd name="connsiteY98" fmla="*/ 416900 h 948995"/>
                <a:gd name="connsiteX99" fmla="*/ 367531 w 948997"/>
                <a:gd name="connsiteY99" fmla="*/ 386729 h 948995"/>
                <a:gd name="connsiteX100" fmla="*/ 277020 w 948997"/>
                <a:gd name="connsiteY100" fmla="*/ 386729 h 948995"/>
                <a:gd name="connsiteX101" fmla="*/ 277020 w 948997"/>
                <a:gd name="connsiteY101" fmla="*/ 477240 h 948995"/>
                <a:gd name="connsiteX102" fmla="*/ 216679 w 948997"/>
                <a:gd name="connsiteY102" fmla="*/ 477240 h 948995"/>
                <a:gd name="connsiteX103" fmla="*/ 216679 w 948997"/>
                <a:gd name="connsiteY103" fmla="*/ 567752 h 948995"/>
                <a:gd name="connsiteX104" fmla="*/ 172794 w 948997"/>
                <a:gd name="connsiteY104" fmla="*/ 567752 h 948995"/>
                <a:gd name="connsiteX105" fmla="*/ 153595 w 948997"/>
                <a:gd name="connsiteY105" fmla="*/ 490954 h 948995"/>
                <a:gd name="connsiteX106" fmla="*/ 320904 w 948997"/>
                <a:gd name="connsiteY106" fmla="*/ 323646 h 948995"/>
                <a:gd name="connsiteX107" fmla="*/ 488213 w 948997"/>
                <a:gd name="connsiteY107" fmla="*/ 490954 h 948995"/>
                <a:gd name="connsiteX108" fmla="*/ 471756 w 948997"/>
                <a:gd name="connsiteY108" fmla="*/ 570495 h 948995"/>
                <a:gd name="connsiteX109" fmla="*/ 471756 w 948997"/>
                <a:gd name="connsiteY109" fmla="*/ 570495 h 948995"/>
                <a:gd name="connsiteX110" fmla="*/ 373017 w 948997"/>
                <a:gd name="connsiteY110" fmla="*/ 759745 h 948995"/>
                <a:gd name="connsiteX111" fmla="*/ 367531 w 948997"/>
                <a:gd name="connsiteY111" fmla="*/ 754260 h 948995"/>
                <a:gd name="connsiteX112" fmla="*/ 373017 w 948997"/>
                <a:gd name="connsiteY112" fmla="*/ 748774 h 948995"/>
                <a:gd name="connsiteX113" fmla="*/ 460785 w 948997"/>
                <a:gd name="connsiteY113" fmla="*/ 715861 h 948995"/>
                <a:gd name="connsiteX114" fmla="*/ 460785 w 948997"/>
                <a:gd name="connsiteY114" fmla="*/ 795401 h 948995"/>
                <a:gd name="connsiteX115" fmla="*/ 373017 w 948997"/>
                <a:gd name="connsiteY115" fmla="*/ 759745 h 948995"/>
                <a:gd name="connsiteX116" fmla="*/ 490955 w 948997"/>
                <a:gd name="connsiteY116" fmla="*/ 798144 h 948995"/>
                <a:gd name="connsiteX117" fmla="*/ 490955 w 948997"/>
                <a:gd name="connsiteY117" fmla="*/ 767973 h 948995"/>
                <a:gd name="connsiteX118" fmla="*/ 795403 w 948997"/>
                <a:gd name="connsiteY118" fmla="*/ 767973 h 948995"/>
                <a:gd name="connsiteX119" fmla="*/ 795403 w 948997"/>
                <a:gd name="connsiteY119" fmla="*/ 798144 h 948995"/>
                <a:gd name="connsiteX120" fmla="*/ 490955 w 948997"/>
                <a:gd name="connsiteY120" fmla="*/ 798144 h 948995"/>
                <a:gd name="connsiteX121" fmla="*/ 795403 w 948997"/>
                <a:gd name="connsiteY121" fmla="*/ 737803 h 948995"/>
                <a:gd name="connsiteX122" fmla="*/ 490955 w 948997"/>
                <a:gd name="connsiteY122" fmla="*/ 737803 h 948995"/>
                <a:gd name="connsiteX123" fmla="*/ 490955 w 948997"/>
                <a:gd name="connsiteY123" fmla="*/ 707633 h 948995"/>
                <a:gd name="connsiteX124" fmla="*/ 795403 w 948997"/>
                <a:gd name="connsiteY124" fmla="*/ 707633 h 948995"/>
                <a:gd name="connsiteX125" fmla="*/ 795403 w 948997"/>
                <a:gd name="connsiteY125" fmla="*/ 737803 h 948995"/>
                <a:gd name="connsiteX126" fmla="*/ 611637 w 948997"/>
                <a:gd name="connsiteY126" fmla="*/ 677462 h 948995"/>
                <a:gd name="connsiteX127" fmla="*/ 581467 w 948997"/>
                <a:gd name="connsiteY127" fmla="*/ 677462 h 948995"/>
                <a:gd name="connsiteX128" fmla="*/ 581467 w 948997"/>
                <a:gd name="connsiteY128" fmla="*/ 340102 h 948995"/>
                <a:gd name="connsiteX129" fmla="*/ 611637 w 948997"/>
                <a:gd name="connsiteY129" fmla="*/ 334617 h 948995"/>
                <a:gd name="connsiteX130" fmla="*/ 611637 w 948997"/>
                <a:gd name="connsiteY130" fmla="*/ 677462 h 948995"/>
                <a:gd name="connsiteX131" fmla="*/ 567753 w 948997"/>
                <a:gd name="connsiteY131" fmla="*/ 32913 h 948995"/>
                <a:gd name="connsiteX132" fmla="*/ 704891 w 948997"/>
                <a:gd name="connsiteY132" fmla="*/ 156337 h 948995"/>
                <a:gd name="connsiteX133" fmla="*/ 641808 w 948997"/>
                <a:gd name="connsiteY133" fmla="*/ 156337 h 948995"/>
                <a:gd name="connsiteX134" fmla="*/ 567753 w 948997"/>
                <a:gd name="connsiteY134" fmla="*/ 95997 h 948995"/>
                <a:gd name="connsiteX135" fmla="*/ 490955 w 948997"/>
                <a:gd name="connsiteY135" fmla="*/ 172794 h 948995"/>
                <a:gd name="connsiteX136" fmla="*/ 567753 w 948997"/>
                <a:gd name="connsiteY136" fmla="*/ 249591 h 948995"/>
                <a:gd name="connsiteX137" fmla="*/ 641808 w 948997"/>
                <a:gd name="connsiteY137" fmla="*/ 189250 h 948995"/>
                <a:gd name="connsiteX138" fmla="*/ 704891 w 948997"/>
                <a:gd name="connsiteY138" fmla="*/ 189250 h 948995"/>
                <a:gd name="connsiteX139" fmla="*/ 567753 w 948997"/>
                <a:gd name="connsiteY139" fmla="*/ 312675 h 948995"/>
                <a:gd name="connsiteX140" fmla="*/ 430615 w 948997"/>
                <a:gd name="connsiteY140" fmla="*/ 175537 h 948995"/>
                <a:gd name="connsiteX141" fmla="*/ 567753 w 948997"/>
                <a:gd name="connsiteY141" fmla="*/ 32913 h 948995"/>
                <a:gd name="connsiteX142" fmla="*/ 567753 w 948997"/>
                <a:gd name="connsiteY142" fmla="*/ 32913 h 948995"/>
                <a:gd name="connsiteX143" fmla="*/ 608895 w 948997"/>
                <a:gd name="connsiteY143" fmla="*/ 186508 h 948995"/>
                <a:gd name="connsiteX144" fmla="*/ 565010 w 948997"/>
                <a:gd name="connsiteY144" fmla="*/ 216678 h 948995"/>
                <a:gd name="connsiteX145" fmla="*/ 518383 w 948997"/>
                <a:gd name="connsiteY145" fmla="*/ 170051 h 948995"/>
                <a:gd name="connsiteX146" fmla="*/ 565010 w 948997"/>
                <a:gd name="connsiteY146" fmla="*/ 123424 h 948995"/>
                <a:gd name="connsiteX147" fmla="*/ 608895 w 948997"/>
                <a:gd name="connsiteY147" fmla="*/ 153594 h 948995"/>
                <a:gd name="connsiteX148" fmla="*/ 551296 w 948997"/>
                <a:gd name="connsiteY148" fmla="*/ 153594 h 948995"/>
                <a:gd name="connsiteX149" fmla="*/ 551296 w 948997"/>
                <a:gd name="connsiteY149" fmla="*/ 183765 h 948995"/>
                <a:gd name="connsiteX150" fmla="*/ 608895 w 948997"/>
                <a:gd name="connsiteY150" fmla="*/ 183765 h 948995"/>
                <a:gd name="connsiteX151" fmla="*/ 213936 w 948997"/>
                <a:gd name="connsiteY151" fmla="*/ 49370 h 948995"/>
                <a:gd name="connsiteX152" fmla="*/ 230393 w 948997"/>
                <a:gd name="connsiteY152" fmla="*/ 32913 h 948995"/>
                <a:gd name="connsiteX153" fmla="*/ 414158 w 948997"/>
                <a:gd name="connsiteY153" fmla="*/ 32913 h 948995"/>
                <a:gd name="connsiteX154" fmla="*/ 430615 w 948997"/>
                <a:gd name="connsiteY154" fmla="*/ 49370 h 948995"/>
                <a:gd name="connsiteX155" fmla="*/ 430615 w 948997"/>
                <a:gd name="connsiteY155" fmla="*/ 74054 h 948995"/>
                <a:gd name="connsiteX156" fmla="*/ 405930 w 948997"/>
                <a:gd name="connsiteY156" fmla="*/ 123424 h 948995"/>
                <a:gd name="connsiteX157" fmla="*/ 230393 w 948997"/>
                <a:gd name="connsiteY157" fmla="*/ 123424 h 948995"/>
                <a:gd name="connsiteX158" fmla="*/ 213936 w 948997"/>
                <a:gd name="connsiteY158" fmla="*/ 106968 h 948995"/>
                <a:gd name="connsiteX159" fmla="*/ 213936 w 948997"/>
                <a:gd name="connsiteY159" fmla="*/ 49370 h 948995"/>
                <a:gd name="connsiteX160" fmla="*/ 611637 w 948997"/>
                <a:gd name="connsiteY160" fmla="*/ 874941 h 948995"/>
                <a:gd name="connsiteX161" fmla="*/ 565010 w 948997"/>
                <a:gd name="connsiteY161" fmla="*/ 921568 h 948995"/>
                <a:gd name="connsiteX162" fmla="*/ 76798 w 948997"/>
                <a:gd name="connsiteY162" fmla="*/ 921568 h 948995"/>
                <a:gd name="connsiteX163" fmla="*/ 30171 w 948997"/>
                <a:gd name="connsiteY163" fmla="*/ 874941 h 948995"/>
                <a:gd name="connsiteX164" fmla="*/ 30171 w 948997"/>
                <a:gd name="connsiteY164" fmla="*/ 109710 h 948995"/>
                <a:gd name="connsiteX165" fmla="*/ 76798 w 948997"/>
                <a:gd name="connsiteY165" fmla="*/ 63084 h 948995"/>
                <a:gd name="connsiteX166" fmla="*/ 183766 w 948997"/>
                <a:gd name="connsiteY166" fmla="*/ 63084 h 948995"/>
                <a:gd name="connsiteX167" fmla="*/ 183766 w 948997"/>
                <a:gd name="connsiteY167" fmla="*/ 93254 h 948995"/>
                <a:gd name="connsiteX168" fmla="*/ 93254 w 948997"/>
                <a:gd name="connsiteY168" fmla="*/ 93254 h 948995"/>
                <a:gd name="connsiteX169" fmla="*/ 63084 w 948997"/>
                <a:gd name="connsiteY169" fmla="*/ 123424 h 948995"/>
                <a:gd name="connsiteX170" fmla="*/ 63084 w 948997"/>
                <a:gd name="connsiteY170" fmla="*/ 858485 h 948995"/>
                <a:gd name="connsiteX171" fmla="*/ 93254 w 948997"/>
                <a:gd name="connsiteY171" fmla="*/ 888655 h 948995"/>
                <a:gd name="connsiteX172" fmla="*/ 551296 w 948997"/>
                <a:gd name="connsiteY172" fmla="*/ 888655 h 948995"/>
                <a:gd name="connsiteX173" fmla="*/ 581467 w 948997"/>
                <a:gd name="connsiteY173" fmla="*/ 858485 h 948995"/>
                <a:gd name="connsiteX174" fmla="*/ 581467 w 948997"/>
                <a:gd name="connsiteY174" fmla="*/ 828314 h 948995"/>
                <a:gd name="connsiteX175" fmla="*/ 611637 w 948997"/>
                <a:gd name="connsiteY175" fmla="*/ 828314 h 948995"/>
                <a:gd name="connsiteX176" fmla="*/ 611637 w 948997"/>
                <a:gd name="connsiteY176" fmla="*/ 874941 h 948995"/>
                <a:gd name="connsiteX177" fmla="*/ 872200 w 948997"/>
                <a:gd name="connsiteY177" fmla="*/ 798144 h 948995"/>
                <a:gd name="connsiteX178" fmla="*/ 825573 w 948997"/>
                <a:gd name="connsiteY178" fmla="*/ 798144 h 948995"/>
                <a:gd name="connsiteX179" fmla="*/ 825573 w 948997"/>
                <a:gd name="connsiteY179" fmla="*/ 707633 h 948995"/>
                <a:gd name="connsiteX180" fmla="*/ 872200 w 948997"/>
                <a:gd name="connsiteY180" fmla="*/ 707633 h 948995"/>
                <a:gd name="connsiteX181" fmla="*/ 918827 w 948997"/>
                <a:gd name="connsiteY181" fmla="*/ 754260 h 948995"/>
                <a:gd name="connsiteX182" fmla="*/ 872200 w 948997"/>
                <a:gd name="connsiteY182" fmla="*/ 798144 h 948995"/>
                <a:gd name="connsiteX183" fmla="*/ 872200 w 948997"/>
                <a:gd name="connsiteY183" fmla="*/ 798144 h 948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Lst>
              <a:rect l="l" t="t" r="r" b="b"/>
              <a:pathLst>
                <a:path w="948997" h="948995">
                  <a:moveTo>
                    <a:pt x="872200" y="677462"/>
                  </a:moveTo>
                  <a:lnTo>
                    <a:pt x="641808" y="677462"/>
                  </a:lnTo>
                  <a:lnTo>
                    <a:pt x="641808" y="320903"/>
                  </a:lnTo>
                  <a:cubicBezTo>
                    <a:pt x="647293" y="318160"/>
                    <a:pt x="652779" y="315418"/>
                    <a:pt x="658264" y="312675"/>
                  </a:cubicBezTo>
                  <a:lnTo>
                    <a:pt x="713120" y="381244"/>
                  </a:lnTo>
                  <a:cubicBezTo>
                    <a:pt x="688435" y="405929"/>
                    <a:pt x="671978" y="441584"/>
                    <a:pt x="671978" y="477240"/>
                  </a:cubicBezTo>
                  <a:cubicBezTo>
                    <a:pt x="671978" y="554038"/>
                    <a:pt x="735062" y="614379"/>
                    <a:pt x="809116" y="614379"/>
                  </a:cubicBezTo>
                  <a:cubicBezTo>
                    <a:pt x="883171" y="614379"/>
                    <a:pt x="946255" y="551295"/>
                    <a:pt x="946255" y="477240"/>
                  </a:cubicBezTo>
                  <a:cubicBezTo>
                    <a:pt x="946255" y="400443"/>
                    <a:pt x="883171" y="340102"/>
                    <a:pt x="809116" y="340102"/>
                  </a:cubicBezTo>
                  <a:cubicBezTo>
                    <a:pt x="781689" y="340102"/>
                    <a:pt x="757004" y="348331"/>
                    <a:pt x="735062" y="362045"/>
                  </a:cubicBezTo>
                  <a:lnTo>
                    <a:pt x="680206" y="293475"/>
                  </a:lnTo>
                  <a:cubicBezTo>
                    <a:pt x="707634" y="266048"/>
                    <a:pt x="726833" y="230392"/>
                    <a:pt x="732319" y="186508"/>
                  </a:cubicBezTo>
                  <a:lnTo>
                    <a:pt x="784432" y="186508"/>
                  </a:lnTo>
                  <a:lnTo>
                    <a:pt x="814602" y="246849"/>
                  </a:lnTo>
                  <a:lnTo>
                    <a:pt x="940769" y="246849"/>
                  </a:lnTo>
                  <a:lnTo>
                    <a:pt x="902371" y="170051"/>
                  </a:lnTo>
                  <a:lnTo>
                    <a:pt x="940769" y="93254"/>
                  </a:lnTo>
                  <a:lnTo>
                    <a:pt x="814602" y="93254"/>
                  </a:lnTo>
                  <a:lnTo>
                    <a:pt x="784432" y="153594"/>
                  </a:lnTo>
                  <a:lnTo>
                    <a:pt x="732319" y="153594"/>
                  </a:lnTo>
                  <a:cubicBezTo>
                    <a:pt x="724091" y="68569"/>
                    <a:pt x="652779" y="0"/>
                    <a:pt x="565010" y="0"/>
                  </a:cubicBezTo>
                  <a:cubicBezTo>
                    <a:pt x="523869" y="0"/>
                    <a:pt x="485470" y="13714"/>
                    <a:pt x="458042" y="38399"/>
                  </a:cubicBezTo>
                  <a:cubicBezTo>
                    <a:pt x="455300" y="16456"/>
                    <a:pt x="436100" y="0"/>
                    <a:pt x="414158" y="0"/>
                  </a:cubicBezTo>
                  <a:lnTo>
                    <a:pt x="230393" y="0"/>
                  </a:lnTo>
                  <a:cubicBezTo>
                    <a:pt x="211193" y="0"/>
                    <a:pt x="194737" y="13714"/>
                    <a:pt x="186508" y="30170"/>
                  </a:cubicBezTo>
                  <a:lnTo>
                    <a:pt x="76798" y="30170"/>
                  </a:lnTo>
                  <a:cubicBezTo>
                    <a:pt x="35656" y="30170"/>
                    <a:pt x="0" y="65826"/>
                    <a:pt x="0" y="106968"/>
                  </a:cubicBezTo>
                  <a:lnTo>
                    <a:pt x="0" y="872198"/>
                  </a:lnTo>
                  <a:cubicBezTo>
                    <a:pt x="0" y="913340"/>
                    <a:pt x="35656" y="948995"/>
                    <a:pt x="76798" y="948995"/>
                  </a:cubicBezTo>
                  <a:lnTo>
                    <a:pt x="565010" y="948995"/>
                  </a:lnTo>
                  <a:cubicBezTo>
                    <a:pt x="606152" y="948995"/>
                    <a:pt x="641808" y="913340"/>
                    <a:pt x="641808" y="872198"/>
                  </a:cubicBezTo>
                  <a:lnTo>
                    <a:pt x="641808" y="825571"/>
                  </a:lnTo>
                  <a:lnTo>
                    <a:pt x="872200" y="825571"/>
                  </a:lnTo>
                  <a:cubicBezTo>
                    <a:pt x="913342" y="825571"/>
                    <a:pt x="948998" y="789916"/>
                    <a:pt x="948998" y="748774"/>
                  </a:cubicBezTo>
                  <a:cubicBezTo>
                    <a:pt x="948998" y="707633"/>
                    <a:pt x="913342" y="677462"/>
                    <a:pt x="872200" y="677462"/>
                  </a:cubicBezTo>
                  <a:lnTo>
                    <a:pt x="872200" y="677462"/>
                  </a:lnTo>
                  <a:close/>
                  <a:moveTo>
                    <a:pt x="918827" y="477240"/>
                  </a:moveTo>
                  <a:cubicBezTo>
                    <a:pt x="918827" y="537581"/>
                    <a:pt x="869457" y="584208"/>
                    <a:pt x="811859" y="584208"/>
                  </a:cubicBezTo>
                  <a:cubicBezTo>
                    <a:pt x="754261" y="584208"/>
                    <a:pt x="704891" y="534839"/>
                    <a:pt x="704891" y="477240"/>
                  </a:cubicBezTo>
                  <a:cubicBezTo>
                    <a:pt x="704891" y="416900"/>
                    <a:pt x="754261" y="370273"/>
                    <a:pt x="811859" y="370273"/>
                  </a:cubicBezTo>
                  <a:cubicBezTo>
                    <a:pt x="869457" y="370273"/>
                    <a:pt x="918827" y="419643"/>
                    <a:pt x="918827" y="477240"/>
                  </a:cubicBezTo>
                  <a:lnTo>
                    <a:pt x="918827" y="477240"/>
                  </a:lnTo>
                  <a:close/>
                  <a:moveTo>
                    <a:pt x="836544" y="216678"/>
                  </a:moveTo>
                  <a:lnTo>
                    <a:pt x="820088" y="186508"/>
                  </a:lnTo>
                  <a:lnTo>
                    <a:pt x="877686" y="186508"/>
                  </a:lnTo>
                  <a:lnTo>
                    <a:pt x="894142" y="216678"/>
                  </a:lnTo>
                  <a:lnTo>
                    <a:pt x="836544" y="216678"/>
                  </a:lnTo>
                  <a:close/>
                  <a:moveTo>
                    <a:pt x="836544" y="126167"/>
                  </a:moveTo>
                  <a:lnTo>
                    <a:pt x="894142" y="126167"/>
                  </a:lnTo>
                  <a:lnTo>
                    <a:pt x="877686" y="156337"/>
                  </a:lnTo>
                  <a:lnTo>
                    <a:pt x="820088" y="156337"/>
                  </a:lnTo>
                  <a:lnTo>
                    <a:pt x="836544" y="126167"/>
                  </a:lnTo>
                  <a:close/>
                  <a:moveTo>
                    <a:pt x="186508" y="126167"/>
                  </a:moveTo>
                  <a:cubicBezTo>
                    <a:pt x="191994" y="142624"/>
                    <a:pt x="208450" y="156337"/>
                    <a:pt x="230393" y="156337"/>
                  </a:cubicBezTo>
                  <a:lnTo>
                    <a:pt x="400444" y="156337"/>
                  </a:lnTo>
                  <a:cubicBezTo>
                    <a:pt x="400444" y="161823"/>
                    <a:pt x="400444" y="167308"/>
                    <a:pt x="400444" y="172794"/>
                  </a:cubicBezTo>
                  <a:cubicBezTo>
                    <a:pt x="400444" y="222163"/>
                    <a:pt x="422386" y="266048"/>
                    <a:pt x="455300" y="296218"/>
                  </a:cubicBezTo>
                  <a:lnTo>
                    <a:pt x="430615" y="326389"/>
                  </a:lnTo>
                  <a:cubicBezTo>
                    <a:pt x="400444" y="307189"/>
                    <a:pt x="362045" y="293475"/>
                    <a:pt x="323647" y="293475"/>
                  </a:cubicBezTo>
                  <a:cubicBezTo>
                    <a:pt x="213936" y="293475"/>
                    <a:pt x="126167" y="383987"/>
                    <a:pt x="126167" y="490954"/>
                  </a:cubicBezTo>
                  <a:cubicBezTo>
                    <a:pt x="126167" y="600665"/>
                    <a:pt x="216679" y="688433"/>
                    <a:pt x="323647" y="688433"/>
                  </a:cubicBezTo>
                  <a:cubicBezTo>
                    <a:pt x="433357" y="688433"/>
                    <a:pt x="521126" y="597922"/>
                    <a:pt x="521126" y="490954"/>
                  </a:cubicBezTo>
                  <a:cubicBezTo>
                    <a:pt x="521126" y="433357"/>
                    <a:pt x="496441" y="378501"/>
                    <a:pt x="455300" y="342845"/>
                  </a:cubicBezTo>
                  <a:lnTo>
                    <a:pt x="479984" y="312675"/>
                  </a:lnTo>
                  <a:cubicBezTo>
                    <a:pt x="501927" y="326389"/>
                    <a:pt x="526611" y="334617"/>
                    <a:pt x="554039" y="337360"/>
                  </a:cubicBezTo>
                  <a:lnTo>
                    <a:pt x="554039" y="677462"/>
                  </a:lnTo>
                  <a:lnTo>
                    <a:pt x="474499" y="677462"/>
                  </a:lnTo>
                  <a:lnTo>
                    <a:pt x="364788" y="718604"/>
                  </a:lnTo>
                  <a:cubicBezTo>
                    <a:pt x="351074" y="724089"/>
                    <a:pt x="340103" y="737803"/>
                    <a:pt x="340103" y="754260"/>
                  </a:cubicBezTo>
                  <a:cubicBezTo>
                    <a:pt x="340103" y="770716"/>
                    <a:pt x="351074" y="784430"/>
                    <a:pt x="364788" y="789916"/>
                  </a:cubicBezTo>
                  <a:lnTo>
                    <a:pt x="474499" y="831057"/>
                  </a:lnTo>
                  <a:lnTo>
                    <a:pt x="554039" y="831057"/>
                  </a:lnTo>
                  <a:lnTo>
                    <a:pt x="554039" y="861227"/>
                  </a:lnTo>
                  <a:lnTo>
                    <a:pt x="93254" y="861227"/>
                  </a:lnTo>
                  <a:lnTo>
                    <a:pt x="93254" y="126167"/>
                  </a:lnTo>
                  <a:lnTo>
                    <a:pt x="186508" y="126167"/>
                  </a:lnTo>
                  <a:close/>
                  <a:moveTo>
                    <a:pt x="397701" y="570495"/>
                  </a:moveTo>
                  <a:lnTo>
                    <a:pt x="367531" y="570495"/>
                  </a:lnTo>
                  <a:lnTo>
                    <a:pt x="367531" y="447070"/>
                  </a:lnTo>
                  <a:lnTo>
                    <a:pt x="397701" y="447070"/>
                  </a:lnTo>
                  <a:lnTo>
                    <a:pt x="397701" y="570495"/>
                  </a:lnTo>
                  <a:close/>
                  <a:moveTo>
                    <a:pt x="337360" y="570495"/>
                  </a:moveTo>
                  <a:lnTo>
                    <a:pt x="307190" y="570495"/>
                  </a:lnTo>
                  <a:lnTo>
                    <a:pt x="307190" y="416900"/>
                  </a:lnTo>
                  <a:lnTo>
                    <a:pt x="337360" y="416900"/>
                  </a:lnTo>
                  <a:lnTo>
                    <a:pt x="337360" y="570495"/>
                  </a:lnTo>
                  <a:close/>
                  <a:moveTo>
                    <a:pt x="277020" y="570495"/>
                  </a:moveTo>
                  <a:lnTo>
                    <a:pt x="246849" y="570495"/>
                  </a:lnTo>
                  <a:lnTo>
                    <a:pt x="246849" y="510154"/>
                  </a:lnTo>
                  <a:lnTo>
                    <a:pt x="277020" y="510154"/>
                  </a:lnTo>
                  <a:lnTo>
                    <a:pt x="277020" y="570495"/>
                  </a:lnTo>
                  <a:close/>
                  <a:moveTo>
                    <a:pt x="452557" y="600665"/>
                  </a:moveTo>
                  <a:cubicBezTo>
                    <a:pt x="422386" y="639064"/>
                    <a:pt x="375759" y="661005"/>
                    <a:pt x="323647" y="661005"/>
                  </a:cubicBezTo>
                  <a:cubicBezTo>
                    <a:pt x="271534" y="661005"/>
                    <a:pt x="224907" y="636321"/>
                    <a:pt x="194737" y="600665"/>
                  </a:cubicBezTo>
                  <a:lnTo>
                    <a:pt x="452557" y="600665"/>
                  </a:lnTo>
                  <a:close/>
                  <a:moveTo>
                    <a:pt x="471756" y="570495"/>
                  </a:moveTo>
                  <a:lnTo>
                    <a:pt x="427872" y="570495"/>
                  </a:lnTo>
                  <a:lnTo>
                    <a:pt x="427872" y="416900"/>
                  </a:lnTo>
                  <a:lnTo>
                    <a:pt x="367531" y="416900"/>
                  </a:lnTo>
                  <a:lnTo>
                    <a:pt x="367531" y="386729"/>
                  </a:lnTo>
                  <a:lnTo>
                    <a:pt x="277020" y="386729"/>
                  </a:lnTo>
                  <a:lnTo>
                    <a:pt x="277020" y="477240"/>
                  </a:lnTo>
                  <a:lnTo>
                    <a:pt x="216679" y="477240"/>
                  </a:lnTo>
                  <a:lnTo>
                    <a:pt x="216679" y="567752"/>
                  </a:lnTo>
                  <a:lnTo>
                    <a:pt x="172794" y="567752"/>
                  </a:lnTo>
                  <a:cubicBezTo>
                    <a:pt x="161823" y="545810"/>
                    <a:pt x="153595" y="518382"/>
                    <a:pt x="153595" y="490954"/>
                  </a:cubicBezTo>
                  <a:cubicBezTo>
                    <a:pt x="153595" y="397701"/>
                    <a:pt x="230393" y="323646"/>
                    <a:pt x="320904" y="323646"/>
                  </a:cubicBezTo>
                  <a:cubicBezTo>
                    <a:pt x="411415" y="323646"/>
                    <a:pt x="488213" y="400443"/>
                    <a:pt x="488213" y="490954"/>
                  </a:cubicBezTo>
                  <a:cubicBezTo>
                    <a:pt x="490955" y="521125"/>
                    <a:pt x="482727" y="545810"/>
                    <a:pt x="471756" y="570495"/>
                  </a:cubicBezTo>
                  <a:lnTo>
                    <a:pt x="471756" y="570495"/>
                  </a:lnTo>
                  <a:close/>
                  <a:moveTo>
                    <a:pt x="373017" y="759745"/>
                  </a:moveTo>
                  <a:cubicBezTo>
                    <a:pt x="370274" y="759745"/>
                    <a:pt x="367531" y="757002"/>
                    <a:pt x="367531" y="754260"/>
                  </a:cubicBezTo>
                  <a:cubicBezTo>
                    <a:pt x="367531" y="751517"/>
                    <a:pt x="370274" y="748774"/>
                    <a:pt x="373017" y="748774"/>
                  </a:cubicBezTo>
                  <a:lnTo>
                    <a:pt x="460785" y="715861"/>
                  </a:lnTo>
                  <a:lnTo>
                    <a:pt x="460785" y="795401"/>
                  </a:lnTo>
                  <a:lnTo>
                    <a:pt x="373017" y="759745"/>
                  </a:lnTo>
                  <a:close/>
                  <a:moveTo>
                    <a:pt x="490955" y="798144"/>
                  </a:moveTo>
                  <a:lnTo>
                    <a:pt x="490955" y="767973"/>
                  </a:lnTo>
                  <a:lnTo>
                    <a:pt x="795403" y="767973"/>
                  </a:lnTo>
                  <a:lnTo>
                    <a:pt x="795403" y="798144"/>
                  </a:lnTo>
                  <a:lnTo>
                    <a:pt x="490955" y="798144"/>
                  </a:lnTo>
                  <a:close/>
                  <a:moveTo>
                    <a:pt x="795403" y="737803"/>
                  </a:moveTo>
                  <a:lnTo>
                    <a:pt x="490955" y="737803"/>
                  </a:lnTo>
                  <a:lnTo>
                    <a:pt x="490955" y="707633"/>
                  </a:lnTo>
                  <a:lnTo>
                    <a:pt x="795403" y="707633"/>
                  </a:lnTo>
                  <a:lnTo>
                    <a:pt x="795403" y="737803"/>
                  </a:lnTo>
                  <a:close/>
                  <a:moveTo>
                    <a:pt x="611637" y="677462"/>
                  </a:moveTo>
                  <a:lnTo>
                    <a:pt x="581467" y="677462"/>
                  </a:lnTo>
                  <a:lnTo>
                    <a:pt x="581467" y="340102"/>
                  </a:lnTo>
                  <a:cubicBezTo>
                    <a:pt x="592438" y="340102"/>
                    <a:pt x="603409" y="337360"/>
                    <a:pt x="611637" y="334617"/>
                  </a:cubicBezTo>
                  <a:lnTo>
                    <a:pt x="611637" y="677462"/>
                  </a:lnTo>
                  <a:close/>
                  <a:moveTo>
                    <a:pt x="567753" y="32913"/>
                  </a:moveTo>
                  <a:cubicBezTo>
                    <a:pt x="639065" y="32913"/>
                    <a:pt x="696663" y="87768"/>
                    <a:pt x="704891" y="156337"/>
                  </a:cubicBezTo>
                  <a:lnTo>
                    <a:pt x="641808" y="156337"/>
                  </a:lnTo>
                  <a:cubicBezTo>
                    <a:pt x="633579" y="120681"/>
                    <a:pt x="603409" y="95997"/>
                    <a:pt x="567753" y="95997"/>
                  </a:cubicBezTo>
                  <a:cubicBezTo>
                    <a:pt x="526611" y="95997"/>
                    <a:pt x="490955" y="131653"/>
                    <a:pt x="490955" y="172794"/>
                  </a:cubicBezTo>
                  <a:cubicBezTo>
                    <a:pt x="490955" y="213936"/>
                    <a:pt x="526611" y="249591"/>
                    <a:pt x="567753" y="249591"/>
                  </a:cubicBezTo>
                  <a:cubicBezTo>
                    <a:pt x="603409" y="249591"/>
                    <a:pt x="636322" y="222163"/>
                    <a:pt x="641808" y="189250"/>
                  </a:cubicBezTo>
                  <a:lnTo>
                    <a:pt x="704891" y="189250"/>
                  </a:lnTo>
                  <a:cubicBezTo>
                    <a:pt x="696663" y="257819"/>
                    <a:pt x="639065" y="312675"/>
                    <a:pt x="567753" y="312675"/>
                  </a:cubicBezTo>
                  <a:cubicBezTo>
                    <a:pt x="490955" y="312675"/>
                    <a:pt x="430615" y="249591"/>
                    <a:pt x="430615" y="175537"/>
                  </a:cubicBezTo>
                  <a:cubicBezTo>
                    <a:pt x="427872" y="95997"/>
                    <a:pt x="490955" y="32913"/>
                    <a:pt x="567753" y="32913"/>
                  </a:cubicBezTo>
                  <a:lnTo>
                    <a:pt x="567753" y="32913"/>
                  </a:lnTo>
                  <a:close/>
                  <a:moveTo>
                    <a:pt x="608895" y="186508"/>
                  </a:moveTo>
                  <a:cubicBezTo>
                    <a:pt x="603409" y="202964"/>
                    <a:pt x="586952" y="216678"/>
                    <a:pt x="565010" y="216678"/>
                  </a:cubicBezTo>
                  <a:cubicBezTo>
                    <a:pt x="540325" y="216678"/>
                    <a:pt x="518383" y="194736"/>
                    <a:pt x="518383" y="170051"/>
                  </a:cubicBezTo>
                  <a:cubicBezTo>
                    <a:pt x="518383" y="145366"/>
                    <a:pt x="540325" y="123424"/>
                    <a:pt x="565010" y="123424"/>
                  </a:cubicBezTo>
                  <a:cubicBezTo>
                    <a:pt x="584210" y="123424"/>
                    <a:pt x="600666" y="137138"/>
                    <a:pt x="608895" y="153594"/>
                  </a:cubicBezTo>
                  <a:lnTo>
                    <a:pt x="551296" y="153594"/>
                  </a:lnTo>
                  <a:lnTo>
                    <a:pt x="551296" y="183765"/>
                  </a:lnTo>
                  <a:lnTo>
                    <a:pt x="608895" y="183765"/>
                  </a:lnTo>
                  <a:close/>
                  <a:moveTo>
                    <a:pt x="213936" y="49370"/>
                  </a:moveTo>
                  <a:cubicBezTo>
                    <a:pt x="213936" y="41141"/>
                    <a:pt x="219421" y="32913"/>
                    <a:pt x="230393" y="32913"/>
                  </a:cubicBezTo>
                  <a:lnTo>
                    <a:pt x="414158" y="32913"/>
                  </a:lnTo>
                  <a:cubicBezTo>
                    <a:pt x="422386" y="32913"/>
                    <a:pt x="430615" y="41141"/>
                    <a:pt x="430615" y="49370"/>
                  </a:cubicBezTo>
                  <a:lnTo>
                    <a:pt x="430615" y="74054"/>
                  </a:lnTo>
                  <a:cubicBezTo>
                    <a:pt x="419644" y="90511"/>
                    <a:pt x="411415" y="106968"/>
                    <a:pt x="405930" y="123424"/>
                  </a:cubicBezTo>
                  <a:lnTo>
                    <a:pt x="230393" y="123424"/>
                  </a:lnTo>
                  <a:cubicBezTo>
                    <a:pt x="222164" y="123424"/>
                    <a:pt x="213936" y="115196"/>
                    <a:pt x="213936" y="106968"/>
                  </a:cubicBezTo>
                  <a:lnTo>
                    <a:pt x="213936" y="49370"/>
                  </a:lnTo>
                  <a:close/>
                  <a:moveTo>
                    <a:pt x="611637" y="874941"/>
                  </a:moveTo>
                  <a:cubicBezTo>
                    <a:pt x="611637" y="899626"/>
                    <a:pt x="589695" y="921568"/>
                    <a:pt x="565010" y="921568"/>
                  </a:cubicBezTo>
                  <a:lnTo>
                    <a:pt x="76798" y="921568"/>
                  </a:lnTo>
                  <a:cubicBezTo>
                    <a:pt x="52113" y="921568"/>
                    <a:pt x="30171" y="899626"/>
                    <a:pt x="30171" y="874941"/>
                  </a:cubicBezTo>
                  <a:lnTo>
                    <a:pt x="30171" y="109710"/>
                  </a:lnTo>
                  <a:cubicBezTo>
                    <a:pt x="30171" y="85025"/>
                    <a:pt x="52113" y="63084"/>
                    <a:pt x="76798" y="63084"/>
                  </a:cubicBezTo>
                  <a:lnTo>
                    <a:pt x="183766" y="63084"/>
                  </a:lnTo>
                  <a:lnTo>
                    <a:pt x="183766" y="93254"/>
                  </a:lnTo>
                  <a:lnTo>
                    <a:pt x="93254" y="93254"/>
                  </a:lnTo>
                  <a:cubicBezTo>
                    <a:pt x="76798" y="93254"/>
                    <a:pt x="63084" y="106968"/>
                    <a:pt x="63084" y="123424"/>
                  </a:cubicBezTo>
                  <a:lnTo>
                    <a:pt x="63084" y="858485"/>
                  </a:lnTo>
                  <a:cubicBezTo>
                    <a:pt x="63084" y="874941"/>
                    <a:pt x="76798" y="888655"/>
                    <a:pt x="93254" y="888655"/>
                  </a:cubicBezTo>
                  <a:lnTo>
                    <a:pt x="551296" y="888655"/>
                  </a:lnTo>
                  <a:cubicBezTo>
                    <a:pt x="567753" y="888655"/>
                    <a:pt x="581467" y="874941"/>
                    <a:pt x="581467" y="858485"/>
                  </a:cubicBezTo>
                  <a:lnTo>
                    <a:pt x="581467" y="828314"/>
                  </a:lnTo>
                  <a:lnTo>
                    <a:pt x="611637" y="828314"/>
                  </a:lnTo>
                  <a:lnTo>
                    <a:pt x="611637" y="874941"/>
                  </a:lnTo>
                  <a:close/>
                  <a:moveTo>
                    <a:pt x="872200" y="798144"/>
                  </a:moveTo>
                  <a:lnTo>
                    <a:pt x="825573" y="798144"/>
                  </a:lnTo>
                  <a:lnTo>
                    <a:pt x="825573" y="707633"/>
                  </a:lnTo>
                  <a:lnTo>
                    <a:pt x="872200" y="707633"/>
                  </a:lnTo>
                  <a:cubicBezTo>
                    <a:pt x="896885" y="707633"/>
                    <a:pt x="918827" y="729575"/>
                    <a:pt x="918827" y="754260"/>
                  </a:cubicBezTo>
                  <a:cubicBezTo>
                    <a:pt x="918827" y="778944"/>
                    <a:pt x="896885" y="798144"/>
                    <a:pt x="872200" y="798144"/>
                  </a:cubicBezTo>
                  <a:lnTo>
                    <a:pt x="872200" y="798144"/>
                  </a:lnTo>
                  <a:close/>
                </a:path>
              </a:pathLst>
            </a:custGeom>
            <a:grpFill/>
            <a:ln w="27426" cap="flat">
              <a:noFill/>
              <a:prstDash val="solid"/>
              <a:miter/>
            </a:ln>
          </p:spPr>
          <p:txBody>
            <a:bodyPr rtlCol="0" anchor="ctr"/>
            <a:lstStyle/>
            <a:p>
              <a:endParaRPr lang="en-US"/>
            </a:p>
          </p:txBody>
        </p:sp>
        <p:sp>
          <p:nvSpPr>
            <p:cNvPr id="65" name="Freeform 1465">
              <a:extLst>
                <a:ext uri="{FF2B5EF4-FFF2-40B4-BE49-F238E27FC236}">
                  <a16:creationId xmlns:a16="http://schemas.microsoft.com/office/drawing/2014/main" id="{10DC8982-0D96-6001-3AB1-BCC40B721F8E}"/>
                </a:ext>
              </a:extLst>
            </p:cNvPr>
            <p:cNvSpPr/>
            <p:nvPr/>
          </p:nvSpPr>
          <p:spPr>
            <a:xfrm>
              <a:off x="1400461" y="4233868"/>
              <a:ext cx="156337" cy="153594"/>
            </a:xfrm>
            <a:custGeom>
              <a:avLst/>
              <a:gdLst>
                <a:gd name="connsiteX0" fmla="*/ 0 w 156337"/>
                <a:gd name="connsiteY0" fmla="*/ 112453 h 153594"/>
                <a:gd name="connsiteX1" fmla="*/ 41142 w 156337"/>
                <a:gd name="connsiteY1" fmla="*/ 153595 h 153594"/>
                <a:gd name="connsiteX2" fmla="*/ 60341 w 156337"/>
                <a:gd name="connsiteY2" fmla="*/ 148109 h 153594"/>
                <a:gd name="connsiteX3" fmla="*/ 134396 w 156337"/>
                <a:gd name="connsiteY3" fmla="*/ 112453 h 153594"/>
                <a:gd name="connsiteX4" fmla="*/ 156338 w 156337"/>
                <a:gd name="connsiteY4" fmla="*/ 76797 h 153594"/>
                <a:gd name="connsiteX5" fmla="*/ 134396 w 156337"/>
                <a:gd name="connsiteY5" fmla="*/ 41141 h 153594"/>
                <a:gd name="connsiteX6" fmla="*/ 60341 w 156337"/>
                <a:gd name="connsiteY6" fmla="*/ 5486 h 153594"/>
                <a:gd name="connsiteX7" fmla="*/ 41142 w 156337"/>
                <a:gd name="connsiteY7" fmla="*/ 0 h 153594"/>
                <a:gd name="connsiteX8" fmla="*/ 0 w 156337"/>
                <a:gd name="connsiteY8" fmla="*/ 41141 h 153594"/>
                <a:gd name="connsiteX9" fmla="*/ 0 w 156337"/>
                <a:gd name="connsiteY9" fmla="*/ 112453 h 153594"/>
                <a:gd name="connsiteX10" fmla="*/ 30170 w 156337"/>
                <a:gd name="connsiteY10" fmla="*/ 41141 h 153594"/>
                <a:gd name="connsiteX11" fmla="*/ 38399 w 156337"/>
                <a:gd name="connsiteY11" fmla="*/ 32913 h 153594"/>
                <a:gd name="connsiteX12" fmla="*/ 43884 w 156337"/>
                <a:gd name="connsiteY12" fmla="*/ 32913 h 153594"/>
                <a:gd name="connsiteX13" fmla="*/ 117939 w 156337"/>
                <a:gd name="connsiteY13" fmla="*/ 68569 h 153594"/>
                <a:gd name="connsiteX14" fmla="*/ 123425 w 156337"/>
                <a:gd name="connsiteY14" fmla="*/ 76797 h 153594"/>
                <a:gd name="connsiteX15" fmla="*/ 117939 w 156337"/>
                <a:gd name="connsiteY15" fmla="*/ 85026 h 153594"/>
                <a:gd name="connsiteX16" fmla="*/ 43884 w 156337"/>
                <a:gd name="connsiteY16" fmla="*/ 120682 h 153594"/>
                <a:gd name="connsiteX17" fmla="*/ 30170 w 156337"/>
                <a:gd name="connsiteY17" fmla="*/ 112453 h 153594"/>
                <a:gd name="connsiteX18" fmla="*/ 30170 w 156337"/>
                <a:gd name="connsiteY18" fmla="*/ 41141 h 153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6337" h="153594">
                  <a:moveTo>
                    <a:pt x="0" y="112453"/>
                  </a:moveTo>
                  <a:cubicBezTo>
                    <a:pt x="0" y="134396"/>
                    <a:pt x="19199" y="153595"/>
                    <a:pt x="41142" y="153595"/>
                  </a:cubicBezTo>
                  <a:cubicBezTo>
                    <a:pt x="46627" y="153595"/>
                    <a:pt x="54855" y="150852"/>
                    <a:pt x="60341" y="148109"/>
                  </a:cubicBezTo>
                  <a:lnTo>
                    <a:pt x="134396" y="112453"/>
                  </a:lnTo>
                  <a:cubicBezTo>
                    <a:pt x="148109" y="106968"/>
                    <a:pt x="156338" y="93254"/>
                    <a:pt x="156338" y="76797"/>
                  </a:cubicBezTo>
                  <a:cubicBezTo>
                    <a:pt x="156338" y="60341"/>
                    <a:pt x="148109" y="46627"/>
                    <a:pt x="134396" y="41141"/>
                  </a:cubicBezTo>
                  <a:lnTo>
                    <a:pt x="60341" y="5486"/>
                  </a:lnTo>
                  <a:cubicBezTo>
                    <a:pt x="54855" y="2743"/>
                    <a:pt x="49370" y="0"/>
                    <a:pt x="41142" y="0"/>
                  </a:cubicBezTo>
                  <a:cubicBezTo>
                    <a:pt x="19199" y="0"/>
                    <a:pt x="0" y="19200"/>
                    <a:pt x="0" y="41141"/>
                  </a:cubicBezTo>
                  <a:lnTo>
                    <a:pt x="0" y="112453"/>
                  </a:lnTo>
                  <a:close/>
                  <a:moveTo>
                    <a:pt x="30170" y="41141"/>
                  </a:moveTo>
                  <a:cubicBezTo>
                    <a:pt x="30170" y="35656"/>
                    <a:pt x="35656" y="32913"/>
                    <a:pt x="38399" y="32913"/>
                  </a:cubicBezTo>
                  <a:cubicBezTo>
                    <a:pt x="41142" y="32913"/>
                    <a:pt x="41142" y="32913"/>
                    <a:pt x="43884" y="32913"/>
                  </a:cubicBezTo>
                  <a:lnTo>
                    <a:pt x="117939" y="68569"/>
                  </a:lnTo>
                  <a:cubicBezTo>
                    <a:pt x="120682" y="71312"/>
                    <a:pt x="123425" y="74055"/>
                    <a:pt x="123425" y="76797"/>
                  </a:cubicBezTo>
                  <a:cubicBezTo>
                    <a:pt x="123425" y="79540"/>
                    <a:pt x="120682" y="82283"/>
                    <a:pt x="117939" y="85026"/>
                  </a:cubicBezTo>
                  <a:lnTo>
                    <a:pt x="43884" y="120682"/>
                  </a:lnTo>
                  <a:cubicBezTo>
                    <a:pt x="38399" y="123424"/>
                    <a:pt x="30170" y="117939"/>
                    <a:pt x="30170" y="112453"/>
                  </a:cubicBezTo>
                  <a:lnTo>
                    <a:pt x="30170" y="41141"/>
                  </a:lnTo>
                  <a:close/>
                </a:path>
              </a:pathLst>
            </a:custGeom>
            <a:grpFill/>
            <a:ln w="27426" cap="flat">
              <a:noFill/>
              <a:prstDash val="solid"/>
              <a:miter/>
            </a:ln>
          </p:spPr>
          <p:txBody>
            <a:bodyPr rtlCol="0" anchor="ctr"/>
            <a:lstStyle/>
            <a:p>
              <a:endParaRPr lang="en-US"/>
            </a:p>
          </p:txBody>
        </p:sp>
        <p:grpSp>
          <p:nvGrpSpPr>
            <p:cNvPr id="66" name="Graphic 3">
              <a:extLst>
                <a:ext uri="{FF2B5EF4-FFF2-40B4-BE49-F238E27FC236}">
                  <a16:creationId xmlns:a16="http://schemas.microsoft.com/office/drawing/2014/main" id="{8F09A120-EC46-F1B8-E03A-C119C4601E2E}"/>
                </a:ext>
              </a:extLst>
            </p:cNvPr>
            <p:cNvGrpSpPr/>
            <p:nvPr/>
          </p:nvGrpSpPr>
          <p:grpSpPr>
            <a:xfrm>
              <a:off x="788824" y="4019932"/>
              <a:ext cx="244106" cy="641806"/>
              <a:chOff x="788824" y="4019932"/>
              <a:chExt cx="244106" cy="641806"/>
            </a:xfrm>
            <a:grpFill/>
          </p:grpSpPr>
          <p:sp>
            <p:nvSpPr>
              <p:cNvPr id="67" name="Freeform 1467">
                <a:extLst>
                  <a:ext uri="{FF2B5EF4-FFF2-40B4-BE49-F238E27FC236}">
                    <a16:creationId xmlns:a16="http://schemas.microsoft.com/office/drawing/2014/main" id="{24417FCB-7E11-7862-51C4-23D433A9C86F}"/>
                  </a:ext>
                </a:extLst>
              </p:cNvPr>
              <p:cNvSpPr/>
              <p:nvPr/>
            </p:nvSpPr>
            <p:spPr>
              <a:xfrm>
                <a:off x="788824" y="4571228"/>
                <a:ext cx="183765" cy="30170"/>
              </a:xfrm>
              <a:custGeom>
                <a:avLst/>
                <a:gdLst>
                  <a:gd name="connsiteX0" fmla="*/ 0 w 183765"/>
                  <a:gd name="connsiteY0" fmla="*/ 0 h 30170"/>
                  <a:gd name="connsiteX1" fmla="*/ 183765 w 183765"/>
                  <a:gd name="connsiteY1" fmla="*/ 0 h 30170"/>
                  <a:gd name="connsiteX2" fmla="*/ 183765 w 183765"/>
                  <a:gd name="connsiteY2" fmla="*/ 30170 h 30170"/>
                  <a:gd name="connsiteX3" fmla="*/ 0 w 183765"/>
                  <a:gd name="connsiteY3" fmla="*/ 30170 h 30170"/>
                </a:gdLst>
                <a:ahLst/>
                <a:cxnLst>
                  <a:cxn ang="0">
                    <a:pos x="connsiteX0" y="connsiteY0"/>
                  </a:cxn>
                  <a:cxn ang="0">
                    <a:pos x="connsiteX1" y="connsiteY1"/>
                  </a:cxn>
                  <a:cxn ang="0">
                    <a:pos x="connsiteX2" y="connsiteY2"/>
                  </a:cxn>
                  <a:cxn ang="0">
                    <a:pos x="connsiteX3" y="connsiteY3"/>
                  </a:cxn>
                </a:cxnLst>
                <a:rect l="l" t="t" r="r" b="b"/>
                <a:pathLst>
                  <a:path w="183765" h="30170">
                    <a:moveTo>
                      <a:pt x="0" y="0"/>
                    </a:moveTo>
                    <a:lnTo>
                      <a:pt x="183765" y="0"/>
                    </a:lnTo>
                    <a:lnTo>
                      <a:pt x="183765" y="30170"/>
                    </a:lnTo>
                    <a:lnTo>
                      <a:pt x="0" y="30170"/>
                    </a:lnTo>
                    <a:close/>
                  </a:path>
                </a:pathLst>
              </a:custGeom>
              <a:solidFill>
                <a:srgbClr val="EABB22"/>
              </a:solidFill>
              <a:ln w="27426" cap="flat">
                <a:noFill/>
                <a:prstDash val="solid"/>
                <a:miter/>
              </a:ln>
            </p:spPr>
            <p:txBody>
              <a:bodyPr rtlCol="0" anchor="ctr"/>
              <a:lstStyle/>
              <a:p>
                <a:endParaRPr lang="en-US" dirty="0"/>
              </a:p>
            </p:txBody>
          </p:sp>
          <p:sp>
            <p:nvSpPr>
              <p:cNvPr id="68" name="Freeform 1468">
                <a:extLst>
                  <a:ext uri="{FF2B5EF4-FFF2-40B4-BE49-F238E27FC236}">
                    <a16:creationId xmlns:a16="http://schemas.microsoft.com/office/drawing/2014/main" id="{19FD61FC-E1B1-1897-C5F6-37E6AAFAEBF4}"/>
                  </a:ext>
                </a:extLst>
              </p:cNvPr>
              <p:cNvSpPr/>
              <p:nvPr/>
            </p:nvSpPr>
            <p:spPr>
              <a:xfrm>
                <a:off x="788824" y="4631568"/>
                <a:ext cx="183765" cy="30170"/>
              </a:xfrm>
              <a:custGeom>
                <a:avLst/>
                <a:gdLst>
                  <a:gd name="connsiteX0" fmla="*/ 0 w 183765"/>
                  <a:gd name="connsiteY0" fmla="*/ 0 h 30170"/>
                  <a:gd name="connsiteX1" fmla="*/ 183765 w 183765"/>
                  <a:gd name="connsiteY1" fmla="*/ 0 h 30170"/>
                  <a:gd name="connsiteX2" fmla="*/ 183765 w 183765"/>
                  <a:gd name="connsiteY2" fmla="*/ 30170 h 30170"/>
                  <a:gd name="connsiteX3" fmla="*/ 0 w 183765"/>
                  <a:gd name="connsiteY3" fmla="*/ 30170 h 30170"/>
                </a:gdLst>
                <a:ahLst/>
                <a:cxnLst>
                  <a:cxn ang="0">
                    <a:pos x="connsiteX0" y="connsiteY0"/>
                  </a:cxn>
                  <a:cxn ang="0">
                    <a:pos x="connsiteX1" y="connsiteY1"/>
                  </a:cxn>
                  <a:cxn ang="0">
                    <a:pos x="connsiteX2" y="connsiteY2"/>
                  </a:cxn>
                  <a:cxn ang="0">
                    <a:pos x="connsiteX3" y="connsiteY3"/>
                  </a:cxn>
                </a:cxnLst>
                <a:rect l="l" t="t" r="r" b="b"/>
                <a:pathLst>
                  <a:path w="183765" h="30170">
                    <a:moveTo>
                      <a:pt x="0" y="0"/>
                    </a:moveTo>
                    <a:lnTo>
                      <a:pt x="183765" y="0"/>
                    </a:lnTo>
                    <a:lnTo>
                      <a:pt x="183765" y="30170"/>
                    </a:lnTo>
                    <a:lnTo>
                      <a:pt x="0" y="30170"/>
                    </a:lnTo>
                    <a:close/>
                  </a:path>
                </a:pathLst>
              </a:custGeom>
              <a:solidFill>
                <a:srgbClr val="EABB22"/>
              </a:solidFill>
              <a:ln w="27426" cap="flat">
                <a:noFill/>
                <a:prstDash val="solid"/>
                <a:miter/>
              </a:ln>
            </p:spPr>
            <p:txBody>
              <a:bodyPr rtlCol="0" anchor="ctr"/>
              <a:lstStyle/>
              <a:p>
                <a:endParaRPr lang="en-US" dirty="0"/>
              </a:p>
            </p:txBody>
          </p:sp>
          <p:sp>
            <p:nvSpPr>
              <p:cNvPr id="69" name="Freeform 1469">
                <a:extLst>
                  <a:ext uri="{FF2B5EF4-FFF2-40B4-BE49-F238E27FC236}">
                    <a16:creationId xmlns:a16="http://schemas.microsoft.com/office/drawing/2014/main" id="{007178DE-7912-340E-4504-B28B57FEF6C0}"/>
                  </a:ext>
                </a:extLst>
              </p:cNvPr>
              <p:cNvSpPr/>
              <p:nvPr/>
            </p:nvSpPr>
            <p:spPr>
              <a:xfrm>
                <a:off x="788824" y="4019932"/>
                <a:ext cx="30170" cy="30170"/>
              </a:xfrm>
              <a:custGeom>
                <a:avLst/>
                <a:gdLst>
                  <a:gd name="connsiteX0" fmla="*/ 0 w 30170"/>
                  <a:gd name="connsiteY0" fmla="*/ 0 h 30170"/>
                  <a:gd name="connsiteX1" fmla="*/ 30170 w 30170"/>
                  <a:gd name="connsiteY1" fmla="*/ 0 h 30170"/>
                  <a:gd name="connsiteX2" fmla="*/ 30170 w 30170"/>
                  <a:gd name="connsiteY2" fmla="*/ 30171 h 30170"/>
                  <a:gd name="connsiteX3" fmla="*/ 0 w 30170"/>
                  <a:gd name="connsiteY3" fmla="*/ 30171 h 30170"/>
                </a:gdLst>
                <a:ahLst/>
                <a:cxnLst>
                  <a:cxn ang="0">
                    <a:pos x="connsiteX0" y="connsiteY0"/>
                  </a:cxn>
                  <a:cxn ang="0">
                    <a:pos x="connsiteX1" y="connsiteY1"/>
                  </a:cxn>
                  <a:cxn ang="0">
                    <a:pos x="connsiteX2" y="connsiteY2"/>
                  </a:cxn>
                  <a:cxn ang="0">
                    <a:pos x="connsiteX3" y="connsiteY3"/>
                  </a:cxn>
                </a:cxnLst>
                <a:rect l="l" t="t" r="r" b="b"/>
                <a:pathLst>
                  <a:path w="30170" h="30170">
                    <a:moveTo>
                      <a:pt x="0" y="0"/>
                    </a:moveTo>
                    <a:lnTo>
                      <a:pt x="30170" y="0"/>
                    </a:lnTo>
                    <a:lnTo>
                      <a:pt x="30170" y="30171"/>
                    </a:lnTo>
                    <a:lnTo>
                      <a:pt x="0" y="30171"/>
                    </a:lnTo>
                    <a:close/>
                  </a:path>
                </a:pathLst>
              </a:custGeom>
              <a:solidFill>
                <a:srgbClr val="EABB22"/>
              </a:solidFill>
              <a:ln w="27426" cap="flat">
                <a:noFill/>
                <a:prstDash val="solid"/>
                <a:miter/>
              </a:ln>
            </p:spPr>
            <p:txBody>
              <a:bodyPr rtlCol="0" anchor="ctr"/>
              <a:lstStyle/>
              <a:p>
                <a:endParaRPr lang="en-US" dirty="0"/>
              </a:p>
            </p:txBody>
          </p:sp>
          <p:sp>
            <p:nvSpPr>
              <p:cNvPr id="70" name="Freeform 1470">
                <a:extLst>
                  <a:ext uri="{FF2B5EF4-FFF2-40B4-BE49-F238E27FC236}">
                    <a16:creationId xmlns:a16="http://schemas.microsoft.com/office/drawing/2014/main" id="{B04B8168-6335-D0FB-6D59-2C8D08138380}"/>
                  </a:ext>
                </a:extLst>
              </p:cNvPr>
              <p:cNvSpPr/>
              <p:nvPr/>
            </p:nvSpPr>
            <p:spPr>
              <a:xfrm>
                <a:off x="849165" y="4019932"/>
                <a:ext cx="183765" cy="30170"/>
              </a:xfrm>
              <a:custGeom>
                <a:avLst/>
                <a:gdLst>
                  <a:gd name="connsiteX0" fmla="*/ 0 w 183765"/>
                  <a:gd name="connsiteY0" fmla="*/ 0 h 30170"/>
                  <a:gd name="connsiteX1" fmla="*/ 183765 w 183765"/>
                  <a:gd name="connsiteY1" fmla="*/ 0 h 30170"/>
                  <a:gd name="connsiteX2" fmla="*/ 183765 w 183765"/>
                  <a:gd name="connsiteY2" fmla="*/ 30171 h 30170"/>
                  <a:gd name="connsiteX3" fmla="*/ 0 w 183765"/>
                  <a:gd name="connsiteY3" fmla="*/ 30171 h 30170"/>
                </a:gdLst>
                <a:ahLst/>
                <a:cxnLst>
                  <a:cxn ang="0">
                    <a:pos x="connsiteX0" y="connsiteY0"/>
                  </a:cxn>
                  <a:cxn ang="0">
                    <a:pos x="connsiteX1" y="connsiteY1"/>
                  </a:cxn>
                  <a:cxn ang="0">
                    <a:pos x="connsiteX2" y="connsiteY2"/>
                  </a:cxn>
                  <a:cxn ang="0">
                    <a:pos x="connsiteX3" y="connsiteY3"/>
                  </a:cxn>
                </a:cxnLst>
                <a:rect l="l" t="t" r="r" b="b"/>
                <a:pathLst>
                  <a:path w="183765" h="30170">
                    <a:moveTo>
                      <a:pt x="0" y="0"/>
                    </a:moveTo>
                    <a:lnTo>
                      <a:pt x="183765" y="0"/>
                    </a:lnTo>
                    <a:lnTo>
                      <a:pt x="183765" y="30171"/>
                    </a:lnTo>
                    <a:lnTo>
                      <a:pt x="0" y="30171"/>
                    </a:lnTo>
                    <a:close/>
                  </a:path>
                </a:pathLst>
              </a:custGeom>
              <a:solidFill>
                <a:srgbClr val="EABB22"/>
              </a:solidFill>
              <a:ln w="27426" cap="flat">
                <a:noFill/>
                <a:prstDash val="solid"/>
                <a:miter/>
              </a:ln>
            </p:spPr>
            <p:txBody>
              <a:bodyPr rtlCol="0" anchor="ctr"/>
              <a:lstStyle/>
              <a:p>
                <a:endParaRPr lang="en-US"/>
              </a:p>
            </p:txBody>
          </p:sp>
          <p:sp>
            <p:nvSpPr>
              <p:cNvPr id="71" name="Freeform 1471">
                <a:extLst>
                  <a:ext uri="{FF2B5EF4-FFF2-40B4-BE49-F238E27FC236}">
                    <a16:creationId xmlns:a16="http://schemas.microsoft.com/office/drawing/2014/main" id="{9D5F4E58-1C5C-091E-B6C0-83A5892F2BC9}"/>
                  </a:ext>
                </a:extLst>
              </p:cNvPr>
              <p:cNvSpPr/>
              <p:nvPr/>
            </p:nvSpPr>
            <p:spPr>
              <a:xfrm>
                <a:off x="788824" y="4080273"/>
                <a:ext cx="30170" cy="30170"/>
              </a:xfrm>
              <a:custGeom>
                <a:avLst/>
                <a:gdLst>
                  <a:gd name="connsiteX0" fmla="*/ 0 w 30170"/>
                  <a:gd name="connsiteY0" fmla="*/ 0 h 30170"/>
                  <a:gd name="connsiteX1" fmla="*/ 30170 w 30170"/>
                  <a:gd name="connsiteY1" fmla="*/ 0 h 30170"/>
                  <a:gd name="connsiteX2" fmla="*/ 30170 w 30170"/>
                  <a:gd name="connsiteY2" fmla="*/ 30171 h 30170"/>
                  <a:gd name="connsiteX3" fmla="*/ 0 w 30170"/>
                  <a:gd name="connsiteY3" fmla="*/ 30171 h 30170"/>
                </a:gdLst>
                <a:ahLst/>
                <a:cxnLst>
                  <a:cxn ang="0">
                    <a:pos x="connsiteX0" y="connsiteY0"/>
                  </a:cxn>
                  <a:cxn ang="0">
                    <a:pos x="connsiteX1" y="connsiteY1"/>
                  </a:cxn>
                  <a:cxn ang="0">
                    <a:pos x="connsiteX2" y="connsiteY2"/>
                  </a:cxn>
                  <a:cxn ang="0">
                    <a:pos x="connsiteX3" y="connsiteY3"/>
                  </a:cxn>
                </a:cxnLst>
                <a:rect l="l" t="t" r="r" b="b"/>
                <a:pathLst>
                  <a:path w="30170" h="30170">
                    <a:moveTo>
                      <a:pt x="0" y="0"/>
                    </a:moveTo>
                    <a:lnTo>
                      <a:pt x="30170" y="0"/>
                    </a:lnTo>
                    <a:lnTo>
                      <a:pt x="30170" y="30171"/>
                    </a:lnTo>
                    <a:lnTo>
                      <a:pt x="0" y="30171"/>
                    </a:lnTo>
                    <a:close/>
                  </a:path>
                </a:pathLst>
              </a:custGeom>
              <a:solidFill>
                <a:srgbClr val="EABB22"/>
              </a:solidFill>
              <a:ln w="27426" cap="flat">
                <a:noFill/>
                <a:prstDash val="solid"/>
                <a:miter/>
              </a:ln>
            </p:spPr>
            <p:txBody>
              <a:bodyPr rtlCol="0" anchor="ctr"/>
              <a:lstStyle/>
              <a:p>
                <a:endParaRPr lang="en-US"/>
              </a:p>
            </p:txBody>
          </p:sp>
          <p:sp>
            <p:nvSpPr>
              <p:cNvPr id="72" name="Freeform 1472">
                <a:extLst>
                  <a:ext uri="{FF2B5EF4-FFF2-40B4-BE49-F238E27FC236}">
                    <a16:creationId xmlns:a16="http://schemas.microsoft.com/office/drawing/2014/main" id="{DEECA9AB-9A6E-FDC7-F6D9-7591D29DC905}"/>
                  </a:ext>
                </a:extLst>
              </p:cNvPr>
              <p:cNvSpPr/>
              <p:nvPr/>
            </p:nvSpPr>
            <p:spPr>
              <a:xfrm>
                <a:off x="849165" y="4080273"/>
                <a:ext cx="183765" cy="30170"/>
              </a:xfrm>
              <a:custGeom>
                <a:avLst/>
                <a:gdLst>
                  <a:gd name="connsiteX0" fmla="*/ 0 w 183765"/>
                  <a:gd name="connsiteY0" fmla="*/ 0 h 30170"/>
                  <a:gd name="connsiteX1" fmla="*/ 183765 w 183765"/>
                  <a:gd name="connsiteY1" fmla="*/ 0 h 30170"/>
                  <a:gd name="connsiteX2" fmla="*/ 183765 w 183765"/>
                  <a:gd name="connsiteY2" fmla="*/ 30171 h 30170"/>
                  <a:gd name="connsiteX3" fmla="*/ 0 w 183765"/>
                  <a:gd name="connsiteY3" fmla="*/ 30171 h 30170"/>
                </a:gdLst>
                <a:ahLst/>
                <a:cxnLst>
                  <a:cxn ang="0">
                    <a:pos x="connsiteX0" y="connsiteY0"/>
                  </a:cxn>
                  <a:cxn ang="0">
                    <a:pos x="connsiteX1" y="connsiteY1"/>
                  </a:cxn>
                  <a:cxn ang="0">
                    <a:pos x="connsiteX2" y="connsiteY2"/>
                  </a:cxn>
                  <a:cxn ang="0">
                    <a:pos x="connsiteX3" y="connsiteY3"/>
                  </a:cxn>
                </a:cxnLst>
                <a:rect l="l" t="t" r="r" b="b"/>
                <a:pathLst>
                  <a:path w="183765" h="30170">
                    <a:moveTo>
                      <a:pt x="0" y="0"/>
                    </a:moveTo>
                    <a:lnTo>
                      <a:pt x="183765" y="0"/>
                    </a:lnTo>
                    <a:lnTo>
                      <a:pt x="183765" y="30171"/>
                    </a:lnTo>
                    <a:lnTo>
                      <a:pt x="0" y="30171"/>
                    </a:lnTo>
                    <a:close/>
                  </a:path>
                </a:pathLst>
              </a:custGeom>
              <a:solidFill>
                <a:srgbClr val="EABB22"/>
              </a:solidFill>
              <a:ln w="27426" cap="flat">
                <a:noFill/>
                <a:prstDash val="solid"/>
                <a:miter/>
              </a:ln>
            </p:spPr>
            <p:txBody>
              <a:bodyPr rtlCol="0" anchor="ctr"/>
              <a:lstStyle/>
              <a:p>
                <a:endParaRPr lang="en-US"/>
              </a:p>
            </p:txBody>
          </p:sp>
        </p:grpSp>
      </p:grpSp>
      <p:sp>
        <p:nvSpPr>
          <p:cNvPr id="74" name="TextBox 73">
            <a:extLst>
              <a:ext uri="{FF2B5EF4-FFF2-40B4-BE49-F238E27FC236}">
                <a16:creationId xmlns:a16="http://schemas.microsoft.com/office/drawing/2014/main" id="{15B5E848-E5FB-3C67-29FA-3421A299AA34}"/>
              </a:ext>
            </a:extLst>
          </p:cNvPr>
          <p:cNvSpPr txBox="1"/>
          <p:nvPr/>
        </p:nvSpPr>
        <p:spPr>
          <a:xfrm>
            <a:off x="905547" y="3511546"/>
            <a:ext cx="2927127" cy="2800767"/>
          </a:xfrm>
          <a:prstGeom prst="rect">
            <a:avLst/>
          </a:prstGeom>
          <a:noFill/>
        </p:spPr>
        <p:txBody>
          <a:bodyPr wrap="square" rtlCol="0">
            <a:spAutoFit/>
          </a:bodyPr>
          <a:lstStyle/>
          <a:p>
            <a:pPr marL="180000" indent="-180000">
              <a:buFont typeface="Arial" panose="020B0604020202020204" pitchFamily="34" charset="0"/>
              <a:buChar char="•"/>
            </a:pPr>
            <a:r>
              <a:rPr lang="de-DE" sz="1600">
                <a:solidFill>
                  <a:schemeClr val="bg1"/>
                </a:solidFill>
              </a:rPr>
              <a:t>Steigende Kosten für Energie und Material</a:t>
            </a:r>
          </a:p>
          <a:p>
            <a:pPr marL="180000" indent="-180000">
              <a:buFont typeface="Arial" panose="020B0604020202020204" pitchFamily="34" charset="0"/>
              <a:buChar char="•"/>
            </a:pPr>
            <a:r>
              <a:rPr lang="de-DE" sz="1600">
                <a:solidFill>
                  <a:schemeClr val="bg1"/>
                </a:solidFill>
              </a:rPr>
              <a:t>Abfallvorschriften, z. B. Druck auf Einwegartikel</a:t>
            </a:r>
          </a:p>
          <a:p>
            <a:pPr marL="180000" indent="-180000">
              <a:buFont typeface="Arial" panose="020B0604020202020204" pitchFamily="34" charset="0"/>
              <a:buChar char="•"/>
            </a:pPr>
            <a:r>
              <a:rPr lang="de-DE" sz="1600">
                <a:solidFill>
                  <a:schemeClr val="bg1"/>
                </a:solidFill>
              </a:rPr>
              <a:t>Gäste erwarten transparente, verantwortungsvolle, ressourcenschonende Abläufe</a:t>
            </a:r>
          </a:p>
          <a:p>
            <a:pPr marL="180000" indent="-180000">
              <a:buFont typeface="Arial" panose="020B0604020202020204" pitchFamily="34" charset="0"/>
              <a:buChar char="•"/>
            </a:pPr>
            <a:r>
              <a:rPr lang="de-DE" sz="1600">
                <a:solidFill>
                  <a:schemeClr val="bg1"/>
                </a:solidFill>
              </a:rPr>
              <a:t>Klimabedingte Störungen bei Lieferketten und Saisonverläufen</a:t>
            </a:r>
            <a:endParaRPr lang="en-IE" sz="1600" dirty="0">
              <a:solidFill>
                <a:schemeClr val="bg1"/>
              </a:solidFill>
            </a:endParaRPr>
          </a:p>
        </p:txBody>
      </p:sp>
      <p:sp>
        <p:nvSpPr>
          <p:cNvPr id="2" name="TextBox 1">
            <a:extLst>
              <a:ext uri="{FF2B5EF4-FFF2-40B4-BE49-F238E27FC236}">
                <a16:creationId xmlns:a16="http://schemas.microsoft.com/office/drawing/2014/main" id="{DA0CFB23-90DE-4901-1749-F74F0EB48538}"/>
              </a:ext>
            </a:extLst>
          </p:cNvPr>
          <p:cNvSpPr txBox="1"/>
          <p:nvPr/>
        </p:nvSpPr>
        <p:spPr>
          <a:xfrm>
            <a:off x="8168742" y="3594317"/>
            <a:ext cx="3508908" cy="2831544"/>
          </a:xfrm>
          <a:prstGeom prst="rect">
            <a:avLst/>
          </a:prstGeom>
          <a:noFill/>
        </p:spPr>
        <p:txBody>
          <a:bodyPr wrap="square" rtlCol="0">
            <a:spAutoFit/>
          </a:bodyPr>
          <a:lstStyle/>
          <a:p>
            <a:r>
              <a:rPr lang="en-GB" dirty="0">
                <a:solidFill>
                  <a:schemeClr val="bg1"/>
                </a:solidFill>
              </a:rPr>
              <a:t>• </a:t>
            </a:r>
            <a:r>
              <a:rPr lang="de-DE" sz="1600">
                <a:solidFill>
                  <a:schemeClr val="bg1"/>
                </a:solidFill>
              </a:rPr>
              <a:t>Wachsende Erwartung an Transparenz und Verantwortung</a:t>
            </a:r>
            <a:br>
              <a:rPr lang="en-GB" sz="1600" dirty="0">
                <a:solidFill>
                  <a:schemeClr val="bg1"/>
                </a:solidFill>
              </a:rPr>
            </a:br>
            <a:r>
              <a:rPr lang="de-DE" sz="1600">
                <a:solidFill>
                  <a:schemeClr val="bg1"/>
                </a:solidFill>
              </a:rPr>
              <a:t>• Personalmangel und Sorge um das Wohlbefinden</a:t>
            </a:r>
            <a:br>
              <a:rPr lang="en-GB" sz="1600" dirty="0">
                <a:solidFill>
                  <a:schemeClr val="bg1"/>
                </a:solidFill>
              </a:rPr>
            </a:br>
            <a:r>
              <a:rPr lang="de-DE" sz="1600">
                <a:solidFill>
                  <a:schemeClr val="bg1"/>
                </a:solidFill>
              </a:rPr>
              <a:t>• Erwartungen der Gemeinschaft an Nachhaltigkeit</a:t>
            </a:r>
            <a:br>
              <a:rPr lang="en-GB" sz="1600" dirty="0">
                <a:solidFill>
                  <a:schemeClr val="bg1"/>
                </a:solidFill>
              </a:rPr>
            </a:br>
            <a:r>
              <a:rPr lang="de-DE" sz="1600">
                <a:solidFill>
                  <a:schemeClr val="bg1"/>
                </a:solidFill>
              </a:rPr>
              <a:t>• Stärkerer Fokus auf faire, inklusive Beschäftigung</a:t>
            </a:r>
            <a:br>
              <a:rPr lang="en-GB" sz="1600" dirty="0">
                <a:solidFill>
                  <a:schemeClr val="bg1"/>
                </a:solidFill>
              </a:rPr>
            </a:br>
            <a:r>
              <a:rPr lang="de-DE" sz="1600">
                <a:solidFill>
                  <a:schemeClr val="bg1"/>
                </a:solidFill>
              </a:rPr>
              <a:t>• Wunsch nach authentischen lokalen Erlebnissen</a:t>
            </a:r>
            <a:br>
              <a:rPr lang="en-GB" sz="1600" dirty="0">
                <a:solidFill>
                  <a:schemeClr val="bg1"/>
                </a:solidFill>
              </a:rPr>
            </a:br>
            <a:r>
              <a:rPr lang="de-DE" sz="1600">
                <a:solidFill>
                  <a:schemeClr val="bg1"/>
                </a:solidFill>
              </a:rPr>
              <a:t>• Geringere Toleranz für Wartezeiten</a:t>
            </a:r>
            <a:endParaRPr lang="en-IE" sz="1600" dirty="0">
              <a:solidFill>
                <a:schemeClr val="bg1"/>
              </a:solidFill>
            </a:endParaRPr>
          </a:p>
        </p:txBody>
      </p:sp>
      <p:sp>
        <p:nvSpPr>
          <p:cNvPr id="13" name="TextBox 12">
            <a:extLst>
              <a:ext uri="{FF2B5EF4-FFF2-40B4-BE49-F238E27FC236}">
                <a16:creationId xmlns:a16="http://schemas.microsoft.com/office/drawing/2014/main" id="{16B8DB02-B595-F011-300B-A6DE44A9145A}"/>
              </a:ext>
            </a:extLst>
          </p:cNvPr>
          <p:cNvSpPr txBox="1"/>
          <p:nvPr/>
        </p:nvSpPr>
        <p:spPr>
          <a:xfrm>
            <a:off x="4352267" y="3552247"/>
            <a:ext cx="3686833" cy="3046988"/>
          </a:xfrm>
          <a:prstGeom prst="rect">
            <a:avLst/>
          </a:prstGeom>
          <a:noFill/>
        </p:spPr>
        <p:txBody>
          <a:bodyPr wrap="square" rtlCol="0">
            <a:spAutoFit/>
          </a:bodyPr>
          <a:lstStyle/>
          <a:p>
            <a:pPr marL="180000" indent="-180000">
              <a:buFont typeface="Arial" panose="020B0604020202020204" pitchFamily="34" charset="0"/>
              <a:buChar char="•"/>
            </a:pPr>
            <a:r>
              <a:rPr lang="de-DE" sz="1600">
                <a:solidFill>
                  <a:srgbClr val="404A52"/>
                </a:solidFill>
              </a:rPr>
              <a:t>Steigende Erwartung nahtloser digitaler Journeys: buchen → wohnen → bewerten</a:t>
            </a:r>
          </a:p>
          <a:p>
            <a:pPr marL="180000" indent="-180000">
              <a:buFont typeface="Arial" panose="020B0604020202020204" pitchFamily="34" charset="0"/>
              <a:buChar char="•"/>
            </a:pPr>
            <a:r>
              <a:rPr lang="de-DE" sz="1600">
                <a:solidFill>
                  <a:srgbClr val="404A52"/>
                </a:solidFill>
              </a:rPr>
              <a:t>Online-Reputation &amp; Kultur des Sofort-Feedbacks</a:t>
            </a:r>
          </a:p>
          <a:p>
            <a:pPr marL="180000" indent="-180000">
              <a:buFont typeface="Arial" panose="020B0604020202020204" pitchFamily="34" charset="0"/>
              <a:buChar char="•"/>
            </a:pPr>
            <a:r>
              <a:rPr lang="de-DE" sz="1600">
                <a:solidFill>
                  <a:srgbClr val="404A52"/>
                </a:solidFill>
              </a:rPr>
              <a:t>Mangel an Digitalkompetenz – alte Systeme lassen sich schwer mit neuen Tools verbinden</a:t>
            </a:r>
            <a:br>
              <a:rPr lang="en-GB" sz="1600" dirty="0">
                <a:solidFill>
                  <a:srgbClr val="404A52"/>
                </a:solidFill>
              </a:rPr>
            </a:br>
            <a:r>
              <a:rPr lang="de-DE" sz="1600">
                <a:solidFill>
                  <a:srgbClr val="404A52"/>
                </a:solidFill>
              </a:rPr>
              <a:t>Uneinheitliche Nutzung von KI, Revenue-Systemen, IoT usw.</a:t>
            </a:r>
          </a:p>
          <a:p>
            <a:pPr marL="180000" indent="-180000">
              <a:buFont typeface="Arial" panose="020B0604020202020204" pitchFamily="34" charset="0"/>
              <a:buChar char="•"/>
            </a:pPr>
            <a:r>
              <a:rPr lang="de-DE" sz="1600">
                <a:solidFill>
                  <a:srgbClr val="404A52"/>
                </a:solidFill>
              </a:rPr>
              <a:t>Wachsende Cybersecurity-Anforderungen zum Schutz der Gästedaten</a:t>
            </a:r>
          </a:p>
          <a:p>
            <a:pPr marL="180000" indent="-180000">
              <a:buFont typeface="Arial" panose="020B0604020202020204" pitchFamily="34" charset="0"/>
              <a:buChar char="•"/>
            </a:pPr>
            <a:endParaRPr lang="en-IE" sz="1600" dirty="0">
              <a:solidFill>
                <a:srgbClr val="404A52"/>
              </a:solidFill>
            </a:endParaRPr>
          </a:p>
        </p:txBody>
      </p:sp>
    </p:spTree>
    <p:extLst>
      <p:ext uri="{BB962C8B-B14F-4D97-AF65-F5344CB8AC3E}">
        <p14:creationId xmlns:p14="http://schemas.microsoft.com/office/powerpoint/2010/main" val="37124523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34A1C8B-03C8-92E4-E600-D231D557483C}"/>
              </a:ext>
            </a:extLst>
          </p:cNvPr>
          <p:cNvSpPr>
            <a:spLocks noGrp="1"/>
          </p:cNvSpPr>
          <p:nvPr>
            <p:ph type="body" sz="quarter" idx="18"/>
          </p:nvPr>
        </p:nvSpPr>
        <p:spPr>
          <a:xfrm>
            <a:off x="798381" y="1504041"/>
            <a:ext cx="10595237" cy="867967"/>
          </a:xfrm>
        </p:spPr>
        <p:txBody>
          <a:bodyPr/>
          <a:lstStyle/>
          <a:p>
            <a:pPr indent="0"/>
            <a:r>
              <a:rPr lang="de-DE"/>
              <a:t>In der EcoSmart-Studie in Irland, Spanien, der Türkei, Deutschland &amp; Dänemark nannten KMU-Führungskräfte immer wieder dieselben Hürden</a:t>
            </a:r>
            <a:endParaRPr lang="en-IE" dirty="0"/>
          </a:p>
        </p:txBody>
      </p:sp>
      <p:sp>
        <p:nvSpPr>
          <p:cNvPr id="3" name="Text Placeholder 2">
            <a:extLst>
              <a:ext uri="{FF2B5EF4-FFF2-40B4-BE49-F238E27FC236}">
                <a16:creationId xmlns:a16="http://schemas.microsoft.com/office/drawing/2014/main" id="{64EA9B96-F7B3-8EB6-C959-6F3D0EDAFAB0}"/>
              </a:ext>
            </a:extLst>
          </p:cNvPr>
          <p:cNvSpPr>
            <a:spLocks noGrp="1"/>
          </p:cNvSpPr>
          <p:nvPr>
            <p:ph type="body" sz="quarter" idx="16"/>
          </p:nvPr>
        </p:nvSpPr>
        <p:spPr/>
        <p:txBody>
          <a:bodyPr/>
          <a:lstStyle/>
          <a:p>
            <a:r>
              <a:rPr lang="de-DE"/>
              <a:t>Die Herausforderungen von KMU in der Transformation</a:t>
            </a:r>
          </a:p>
        </p:txBody>
      </p:sp>
      <p:sp>
        <p:nvSpPr>
          <p:cNvPr id="4" name="Freeform 170">
            <a:extLst>
              <a:ext uri="{FF2B5EF4-FFF2-40B4-BE49-F238E27FC236}">
                <a16:creationId xmlns:a16="http://schemas.microsoft.com/office/drawing/2014/main" id="{3164828B-E8D6-B2C7-60F1-17E5CCF902DF}"/>
              </a:ext>
            </a:extLst>
          </p:cNvPr>
          <p:cNvSpPr>
            <a:spLocks noChangeArrowheads="1"/>
          </p:cNvSpPr>
          <p:nvPr/>
        </p:nvSpPr>
        <p:spPr bwMode="auto">
          <a:xfrm>
            <a:off x="4631284" y="5006809"/>
            <a:ext cx="3170539" cy="1204569"/>
          </a:xfrm>
          <a:custGeom>
            <a:avLst/>
            <a:gdLst>
              <a:gd name="T0" fmla="*/ 5131 w 5929"/>
              <a:gd name="T1" fmla="*/ 2251 h 2252"/>
              <a:gd name="T2" fmla="*/ 797 w 5929"/>
              <a:gd name="T3" fmla="*/ 2251 h 2252"/>
              <a:gd name="T4" fmla="*/ 797 w 5929"/>
              <a:gd name="T5" fmla="*/ 2251 h 2252"/>
              <a:gd name="T6" fmla="*/ 0 w 5929"/>
              <a:gd name="T7" fmla="*/ 1454 h 2252"/>
              <a:gd name="T8" fmla="*/ 0 w 5929"/>
              <a:gd name="T9" fmla="*/ 797 h 2252"/>
              <a:gd name="T10" fmla="*/ 0 w 5929"/>
              <a:gd name="T11" fmla="*/ 797 h 2252"/>
              <a:gd name="T12" fmla="*/ 797 w 5929"/>
              <a:gd name="T13" fmla="*/ 0 h 2252"/>
              <a:gd name="T14" fmla="*/ 5131 w 5929"/>
              <a:gd name="T15" fmla="*/ 0 h 2252"/>
              <a:gd name="T16" fmla="*/ 5131 w 5929"/>
              <a:gd name="T17" fmla="*/ 0 h 2252"/>
              <a:gd name="T18" fmla="*/ 5928 w 5929"/>
              <a:gd name="T19" fmla="*/ 797 h 2252"/>
              <a:gd name="T20" fmla="*/ 5928 w 5929"/>
              <a:gd name="T21" fmla="*/ 1454 h 2252"/>
              <a:gd name="T22" fmla="*/ 5928 w 5929"/>
              <a:gd name="T23" fmla="*/ 1454 h 2252"/>
              <a:gd name="T24" fmla="*/ 5131 w 5929"/>
              <a:gd name="T25" fmla="*/ 2251 h 2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29" h="2252">
                <a:moveTo>
                  <a:pt x="5131" y="2251"/>
                </a:moveTo>
                <a:lnTo>
                  <a:pt x="797" y="2251"/>
                </a:lnTo>
                <a:lnTo>
                  <a:pt x="797" y="2251"/>
                </a:lnTo>
                <a:cubicBezTo>
                  <a:pt x="357" y="2251"/>
                  <a:pt x="0" y="1894"/>
                  <a:pt x="0" y="1454"/>
                </a:cubicBezTo>
                <a:lnTo>
                  <a:pt x="0" y="797"/>
                </a:lnTo>
                <a:lnTo>
                  <a:pt x="0" y="797"/>
                </a:lnTo>
                <a:cubicBezTo>
                  <a:pt x="0" y="357"/>
                  <a:pt x="357" y="0"/>
                  <a:pt x="797" y="0"/>
                </a:cubicBezTo>
                <a:lnTo>
                  <a:pt x="5131" y="0"/>
                </a:lnTo>
                <a:lnTo>
                  <a:pt x="5131" y="0"/>
                </a:lnTo>
                <a:cubicBezTo>
                  <a:pt x="5572" y="0"/>
                  <a:pt x="5928" y="357"/>
                  <a:pt x="5928" y="797"/>
                </a:cubicBezTo>
                <a:lnTo>
                  <a:pt x="5928" y="1454"/>
                </a:lnTo>
                <a:lnTo>
                  <a:pt x="5928" y="1454"/>
                </a:lnTo>
                <a:cubicBezTo>
                  <a:pt x="5928" y="1894"/>
                  <a:pt x="5572" y="2251"/>
                  <a:pt x="5131" y="2251"/>
                </a:cubicBezTo>
              </a:path>
            </a:pathLst>
          </a:custGeom>
          <a:solidFill>
            <a:srgbClr val="62A844"/>
          </a:solidFill>
          <a:ln>
            <a:noFill/>
          </a:ln>
          <a:effectLst/>
        </p:spPr>
        <p:txBody>
          <a:bodyPr wrap="none" anchor="ctr"/>
          <a:lstStyle/>
          <a:p>
            <a:endParaRPr lang="en-US" sz="900"/>
          </a:p>
        </p:txBody>
      </p:sp>
      <p:sp>
        <p:nvSpPr>
          <p:cNvPr id="5" name="Freeform 173">
            <a:extLst>
              <a:ext uri="{FF2B5EF4-FFF2-40B4-BE49-F238E27FC236}">
                <a16:creationId xmlns:a16="http://schemas.microsoft.com/office/drawing/2014/main" id="{E1F12E6A-F2B0-A4AF-ABFB-92AAF49531EB}"/>
              </a:ext>
            </a:extLst>
          </p:cNvPr>
          <p:cNvSpPr>
            <a:spLocks noChangeArrowheads="1"/>
          </p:cNvSpPr>
          <p:nvPr/>
        </p:nvSpPr>
        <p:spPr bwMode="auto">
          <a:xfrm>
            <a:off x="8269262" y="2910257"/>
            <a:ext cx="3170541" cy="1202212"/>
          </a:xfrm>
          <a:custGeom>
            <a:avLst/>
            <a:gdLst>
              <a:gd name="T0" fmla="*/ 5131 w 5929"/>
              <a:gd name="T1" fmla="*/ 2248 h 2249"/>
              <a:gd name="T2" fmla="*/ 797 w 5929"/>
              <a:gd name="T3" fmla="*/ 2248 h 2249"/>
              <a:gd name="T4" fmla="*/ 797 w 5929"/>
              <a:gd name="T5" fmla="*/ 2248 h 2249"/>
              <a:gd name="T6" fmla="*/ 0 w 5929"/>
              <a:gd name="T7" fmla="*/ 1452 h 2249"/>
              <a:gd name="T8" fmla="*/ 0 w 5929"/>
              <a:gd name="T9" fmla="*/ 796 h 2249"/>
              <a:gd name="T10" fmla="*/ 0 w 5929"/>
              <a:gd name="T11" fmla="*/ 796 h 2249"/>
              <a:gd name="T12" fmla="*/ 797 w 5929"/>
              <a:gd name="T13" fmla="*/ 0 h 2249"/>
              <a:gd name="T14" fmla="*/ 5131 w 5929"/>
              <a:gd name="T15" fmla="*/ 0 h 2249"/>
              <a:gd name="T16" fmla="*/ 5131 w 5929"/>
              <a:gd name="T17" fmla="*/ 0 h 2249"/>
              <a:gd name="T18" fmla="*/ 5928 w 5929"/>
              <a:gd name="T19" fmla="*/ 796 h 2249"/>
              <a:gd name="T20" fmla="*/ 5928 w 5929"/>
              <a:gd name="T21" fmla="*/ 1452 h 2249"/>
              <a:gd name="T22" fmla="*/ 5928 w 5929"/>
              <a:gd name="T23" fmla="*/ 1452 h 2249"/>
              <a:gd name="T24" fmla="*/ 5131 w 5929"/>
              <a:gd name="T25" fmla="*/ 2248 h 2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29" h="2249">
                <a:moveTo>
                  <a:pt x="5131" y="2248"/>
                </a:moveTo>
                <a:lnTo>
                  <a:pt x="797" y="2248"/>
                </a:lnTo>
                <a:lnTo>
                  <a:pt x="797" y="2248"/>
                </a:lnTo>
                <a:cubicBezTo>
                  <a:pt x="357" y="2248"/>
                  <a:pt x="0" y="1892"/>
                  <a:pt x="0" y="1452"/>
                </a:cubicBezTo>
                <a:lnTo>
                  <a:pt x="0" y="796"/>
                </a:lnTo>
                <a:lnTo>
                  <a:pt x="0" y="796"/>
                </a:lnTo>
                <a:cubicBezTo>
                  <a:pt x="0" y="356"/>
                  <a:pt x="357" y="0"/>
                  <a:pt x="797" y="0"/>
                </a:cubicBezTo>
                <a:lnTo>
                  <a:pt x="5131" y="0"/>
                </a:lnTo>
                <a:lnTo>
                  <a:pt x="5131" y="0"/>
                </a:lnTo>
                <a:cubicBezTo>
                  <a:pt x="5571" y="0"/>
                  <a:pt x="5928" y="356"/>
                  <a:pt x="5928" y="796"/>
                </a:cubicBezTo>
                <a:lnTo>
                  <a:pt x="5928" y="1452"/>
                </a:lnTo>
                <a:lnTo>
                  <a:pt x="5928" y="1452"/>
                </a:lnTo>
                <a:cubicBezTo>
                  <a:pt x="5928" y="1892"/>
                  <a:pt x="5571" y="2248"/>
                  <a:pt x="5131" y="2248"/>
                </a:cubicBezTo>
              </a:path>
            </a:pathLst>
          </a:custGeom>
          <a:solidFill>
            <a:srgbClr val="62A844"/>
          </a:solidFill>
          <a:ln>
            <a:noFill/>
          </a:ln>
          <a:effectLst/>
        </p:spPr>
        <p:txBody>
          <a:bodyPr wrap="none" anchor="ctr"/>
          <a:lstStyle/>
          <a:p>
            <a:endParaRPr lang="en-US" sz="900"/>
          </a:p>
        </p:txBody>
      </p:sp>
      <p:sp>
        <p:nvSpPr>
          <p:cNvPr id="6" name="Freeform 174">
            <a:extLst>
              <a:ext uri="{FF2B5EF4-FFF2-40B4-BE49-F238E27FC236}">
                <a16:creationId xmlns:a16="http://schemas.microsoft.com/office/drawing/2014/main" id="{7643A815-98B3-2DB5-B174-0DA52303864F}"/>
              </a:ext>
            </a:extLst>
          </p:cNvPr>
          <p:cNvSpPr>
            <a:spLocks noChangeArrowheads="1"/>
          </p:cNvSpPr>
          <p:nvPr/>
        </p:nvSpPr>
        <p:spPr bwMode="auto">
          <a:xfrm>
            <a:off x="8377697" y="2502447"/>
            <a:ext cx="2508145" cy="645895"/>
          </a:xfrm>
          <a:custGeom>
            <a:avLst/>
            <a:gdLst>
              <a:gd name="T0" fmla="*/ 4086 w 4691"/>
              <a:gd name="T1" fmla="*/ 1208 h 1209"/>
              <a:gd name="T2" fmla="*/ 604 w 4691"/>
              <a:gd name="T3" fmla="*/ 1208 h 1209"/>
              <a:gd name="T4" fmla="*/ 604 w 4691"/>
              <a:gd name="T5" fmla="*/ 1208 h 1209"/>
              <a:gd name="T6" fmla="*/ 0 w 4691"/>
              <a:gd name="T7" fmla="*/ 604 h 1209"/>
              <a:gd name="T8" fmla="*/ 0 w 4691"/>
              <a:gd name="T9" fmla="*/ 604 h 1209"/>
              <a:gd name="T10" fmla="*/ 0 w 4691"/>
              <a:gd name="T11" fmla="*/ 604 h 1209"/>
              <a:gd name="T12" fmla="*/ 604 w 4691"/>
              <a:gd name="T13" fmla="*/ 0 h 1209"/>
              <a:gd name="T14" fmla="*/ 4086 w 4691"/>
              <a:gd name="T15" fmla="*/ 0 h 1209"/>
              <a:gd name="T16" fmla="*/ 4086 w 4691"/>
              <a:gd name="T17" fmla="*/ 0 h 1209"/>
              <a:gd name="T18" fmla="*/ 4690 w 4691"/>
              <a:gd name="T19" fmla="*/ 604 h 1209"/>
              <a:gd name="T20" fmla="*/ 4690 w 4691"/>
              <a:gd name="T21" fmla="*/ 604 h 1209"/>
              <a:gd name="T22" fmla="*/ 4690 w 4691"/>
              <a:gd name="T23" fmla="*/ 604 h 1209"/>
              <a:gd name="T24" fmla="*/ 4086 w 4691"/>
              <a:gd name="T25" fmla="*/ 1208 h 1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91" h="1209">
                <a:moveTo>
                  <a:pt x="4086" y="1208"/>
                </a:moveTo>
                <a:lnTo>
                  <a:pt x="604" y="1208"/>
                </a:lnTo>
                <a:lnTo>
                  <a:pt x="604" y="1208"/>
                </a:lnTo>
                <a:cubicBezTo>
                  <a:pt x="270" y="1208"/>
                  <a:pt x="0" y="937"/>
                  <a:pt x="0" y="604"/>
                </a:cubicBezTo>
                <a:lnTo>
                  <a:pt x="0" y="604"/>
                </a:lnTo>
                <a:lnTo>
                  <a:pt x="0" y="604"/>
                </a:lnTo>
                <a:cubicBezTo>
                  <a:pt x="0" y="271"/>
                  <a:pt x="270" y="0"/>
                  <a:pt x="604" y="0"/>
                </a:cubicBezTo>
                <a:lnTo>
                  <a:pt x="4086" y="0"/>
                </a:lnTo>
                <a:lnTo>
                  <a:pt x="4086" y="0"/>
                </a:lnTo>
                <a:cubicBezTo>
                  <a:pt x="4419" y="0"/>
                  <a:pt x="4690" y="271"/>
                  <a:pt x="4690" y="604"/>
                </a:cubicBezTo>
                <a:lnTo>
                  <a:pt x="4690" y="604"/>
                </a:lnTo>
                <a:lnTo>
                  <a:pt x="4690" y="604"/>
                </a:lnTo>
                <a:cubicBezTo>
                  <a:pt x="4690" y="937"/>
                  <a:pt x="4419" y="1208"/>
                  <a:pt x="4086" y="1208"/>
                </a:cubicBezTo>
              </a:path>
            </a:pathLst>
          </a:custGeom>
          <a:solidFill>
            <a:srgbClr val="0289AE"/>
          </a:solidFill>
          <a:ln>
            <a:noFill/>
          </a:ln>
          <a:effectLst/>
        </p:spPr>
        <p:txBody>
          <a:bodyPr wrap="none" anchor="ctr"/>
          <a:lstStyle/>
          <a:p>
            <a:endParaRPr lang="en-US" sz="900"/>
          </a:p>
        </p:txBody>
      </p:sp>
      <p:sp>
        <p:nvSpPr>
          <p:cNvPr id="7" name="Freeform 176">
            <a:extLst>
              <a:ext uri="{FF2B5EF4-FFF2-40B4-BE49-F238E27FC236}">
                <a16:creationId xmlns:a16="http://schemas.microsoft.com/office/drawing/2014/main" id="{8C735E31-8039-BD14-F62B-07983EFE6DB0}"/>
              </a:ext>
            </a:extLst>
          </p:cNvPr>
          <p:cNvSpPr>
            <a:spLocks noChangeArrowheads="1"/>
          </p:cNvSpPr>
          <p:nvPr/>
        </p:nvSpPr>
        <p:spPr bwMode="auto">
          <a:xfrm>
            <a:off x="884872" y="5006808"/>
            <a:ext cx="3170539" cy="1202212"/>
          </a:xfrm>
          <a:custGeom>
            <a:avLst/>
            <a:gdLst>
              <a:gd name="T0" fmla="*/ 5131 w 5929"/>
              <a:gd name="T1" fmla="*/ 2250 h 2251"/>
              <a:gd name="T2" fmla="*/ 796 w 5929"/>
              <a:gd name="T3" fmla="*/ 2250 h 2251"/>
              <a:gd name="T4" fmla="*/ 796 w 5929"/>
              <a:gd name="T5" fmla="*/ 2250 h 2251"/>
              <a:gd name="T6" fmla="*/ 0 w 5929"/>
              <a:gd name="T7" fmla="*/ 1454 h 2251"/>
              <a:gd name="T8" fmla="*/ 0 w 5929"/>
              <a:gd name="T9" fmla="*/ 797 h 2251"/>
              <a:gd name="T10" fmla="*/ 0 w 5929"/>
              <a:gd name="T11" fmla="*/ 797 h 2251"/>
              <a:gd name="T12" fmla="*/ 796 w 5929"/>
              <a:gd name="T13" fmla="*/ 0 h 2251"/>
              <a:gd name="T14" fmla="*/ 5131 w 5929"/>
              <a:gd name="T15" fmla="*/ 0 h 2251"/>
              <a:gd name="T16" fmla="*/ 5131 w 5929"/>
              <a:gd name="T17" fmla="*/ 0 h 2251"/>
              <a:gd name="T18" fmla="*/ 5928 w 5929"/>
              <a:gd name="T19" fmla="*/ 797 h 2251"/>
              <a:gd name="T20" fmla="*/ 5928 w 5929"/>
              <a:gd name="T21" fmla="*/ 1454 h 2251"/>
              <a:gd name="T22" fmla="*/ 5928 w 5929"/>
              <a:gd name="T23" fmla="*/ 1454 h 2251"/>
              <a:gd name="T24" fmla="*/ 5131 w 5929"/>
              <a:gd name="T25" fmla="*/ 2250 h 2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29" h="2251">
                <a:moveTo>
                  <a:pt x="5131" y="2250"/>
                </a:moveTo>
                <a:lnTo>
                  <a:pt x="796" y="2250"/>
                </a:lnTo>
                <a:lnTo>
                  <a:pt x="796" y="2250"/>
                </a:lnTo>
                <a:cubicBezTo>
                  <a:pt x="357" y="2250"/>
                  <a:pt x="0" y="1894"/>
                  <a:pt x="0" y="1454"/>
                </a:cubicBezTo>
                <a:lnTo>
                  <a:pt x="0" y="797"/>
                </a:lnTo>
                <a:lnTo>
                  <a:pt x="0" y="797"/>
                </a:lnTo>
                <a:cubicBezTo>
                  <a:pt x="0" y="356"/>
                  <a:pt x="357" y="0"/>
                  <a:pt x="796" y="0"/>
                </a:cubicBezTo>
                <a:lnTo>
                  <a:pt x="5131" y="0"/>
                </a:lnTo>
                <a:lnTo>
                  <a:pt x="5131" y="0"/>
                </a:lnTo>
                <a:cubicBezTo>
                  <a:pt x="5571" y="0"/>
                  <a:pt x="5928" y="356"/>
                  <a:pt x="5928" y="797"/>
                </a:cubicBezTo>
                <a:lnTo>
                  <a:pt x="5928" y="1454"/>
                </a:lnTo>
                <a:lnTo>
                  <a:pt x="5928" y="1454"/>
                </a:lnTo>
                <a:cubicBezTo>
                  <a:pt x="5928" y="1894"/>
                  <a:pt x="5571" y="2250"/>
                  <a:pt x="5131" y="2250"/>
                </a:cubicBezTo>
              </a:path>
            </a:pathLst>
          </a:custGeom>
          <a:solidFill>
            <a:srgbClr val="EABB22"/>
          </a:solidFill>
          <a:ln>
            <a:noFill/>
          </a:ln>
          <a:effectLst/>
        </p:spPr>
        <p:txBody>
          <a:bodyPr wrap="none" anchor="ctr"/>
          <a:lstStyle/>
          <a:p>
            <a:endParaRPr lang="en-US" sz="900"/>
          </a:p>
        </p:txBody>
      </p:sp>
      <p:sp>
        <p:nvSpPr>
          <p:cNvPr id="8" name="Freeform 177">
            <a:extLst>
              <a:ext uri="{FF2B5EF4-FFF2-40B4-BE49-F238E27FC236}">
                <a16:creationId xmlns:a16="http://schemas.microsoft.com/office/drawing/2014/main" id="{C42F95DB-4952-2618-CD4F-38998A70C9A7}"/>
              </a:ext>
            </a:extLst>
          </p:cNvPr>
          <p:cNvSpPr>
            <a:spLocks noChangeArrowheads="1"/>
          </p:cNvSpPr>
          <p:nvPr/>
        </p:nvSpPr>
        <p:spPr bwMode="auto">
          <a:xfrm>
            <a:off x="995664" y="4598999"/>
            <a:ext cx="2508145" cy="645895"/>
          </a:xfrm>
          <a:custGeom>
            <a:avLst/>
            <a:gdLst>
              <a:gd name="T0" fmla="*/ 4086 w 4690"/>
              <a:gd name="T1" fmla="*/ 1208 h 1209"/>
              <a:gd name="T2" fmla="*/ 603 w 4690"/>
              <a:gd name="T3" fmla="*/ 1208 h 1209"/>
              <a:gd name="T4" fmla="*/ 603 w 4690"/>
              <a:gd name="T5" fmla="*/ 1208 h 1209"/>
              <a:gd name="T6" fmla="*/ 0 w 4690"/>
              <a:gd name="T7" fmla="*/ 605 h 1209"/>
              <a:gd name="T8" fmla="*/ 0 w 4690"/>
              <a:gd name="T9" fmla="*/ 605 h 1209"/>
              <a:gd name="T10" fmla="*/ 603 w 4690"/>
              <a:gd name="T11" fmla="*/ 0 h 1209"/>
              <a:gd name="T12" fmla="*/ 4086 w 4690"/>
              <a:gd name="T13" fmla="*/ 0 h 1209"/>
              <a:gd name="T14" fmla="*/ 4086 w 4690"/>
              <a:gd name="T15" fmla="*/ 0 h 1209"/>
              <a:gd name="T16" fmla="*/ 4689 w 4690"/>
              <a:gd name="T17" fmla="*/ 605 h 1209"/>
              <a:gd name="T18" fmla="*/ 4689 w 4690"/>
              <a:gd name="T19" fmla="*/ 605 h 1209"/>
              <a:gd name="T20" fmla="*/ 4086 w 4690"/>
              <a:gd name="T21" fmla="*/ 1208 h 1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90" h="1209">
                <a:moveTo>
                  <a:pt x="4086" y="1208"/>
                </a:moveTo>
                <a:lnTo>
                  <a:pt x="603" y="1208"/>
                </a:lnTo>
                <a:lnTo>
                  <a:pt x="603" y="1208"/>
                </a:lnTo>
                <a:cubicBezTo>
                  <a:pt x="270" y="1208"/>
                  <a:pt x="0" y="938"/>
                  <a:pt x="0" y="605"/>
                </a:cubicBezTo>
                <a:lnTo>
                  <a:pt x="0" y="605"/>
                </a:lnTo>
                <a:cubicBezTo>
                  <a:pt x="0" y="271"/>
                  <a:pt x="270" y="0"/>
                  <a:pt x="603" y="0"/>
                </a:cubicBezTo>
                <a:lnTo>
                  <a:pt x="4086" y="0"/>
                </a:lnTo>
                <a:lnTo>
                  <a:pt x="4086" y="0"/>
                </a:lnTo>
                <a:cubicBezTo>
                  <a:pt x="4419" y="0"/>
                  <a:pt x="4689" y="271"/>
                  <a:pt x="4689" y="605"/>
                </a:cubicBezTo>
                <a:lnTo>
                  <a:pt x="4689" y="605"/>
                </a:lnTo>
                <a:cubicBezTo>
                  <a:pt x="4689" y="938"/>
                  <a:pt x="4419" y="1208"/>
                  <a:pt x="4086" y="1208"/>
                </a:cubicBezTo>
              </a:path>
            </a:pathLst>
          </a:custGeom>
          <a:solidFill>
            <a:srgbClr val="0289AE"/>
          </a:solidFill>
          <a:ln>
            <a:noFill/>
          </a:ln>
          <a:effectLst/>
        </p:spPr>
        <p:txBody>
          <a:bodyPr wrap="none" anchor="ctr"/>
          <a:lstStyle/>
          <a:p>
            <a:endParaRPr lang="en-US" sz="900"/>
          </a:p>
        </p:txBody>
      </p:sp>
      <p:sp>
        <p:nvSpPr>
          <p:cNvPr id="9" name="Freeform 179">
            <a:extLst>
              <a:ext uri="{FF2B5EF4-FFF2-40B4-BE49-F238E27FC236}">
                <a16:creationId xmlns:a16="http://schemas.microsoft.com/office/drawing/2014/main" id="{844C57A5-D2FB-4B45-E8F1-5240799A7079}"/>
              </a:ext>
            </a:extLst>
          </p:cNvPr>
          <p:cNvSpPr>
            <a:spLocks noChangeArrowheads="1"/>
          </p:cNvSpPr>
          <p:nvPr/>
        </p:nvSpPr>
        <p:spPr bwMode="auto">
          <a:xfrm>
            <a:off x="8269262" y="5009166"/>
            <a:ext cx="3170541" cy="1202212"/>
          </a:xfrm>
          <a:custGeom>
            <a:avLst/>
            <a:gdLst>
              <a:gd name="T0" fmla="*/ 5131 w 5929"/>
              <a:gd name="T1" fmla="*/ 2250 h 2251"/>
              <a:gd name="T2" fmla="*/ 797 w 5929"/>
              <a:gd name="T3" fmla="*/ 2250 h 2251"/>
              <a:gd name="T4" fmla="*/ 797 w 5929"/>
              <a:gd name="T5" fmla="*/ 2250 h 2251"/>
              <a:gd name="T6" fmla="*/ 0 w 5929"/>
              <a:gd name="T7" fmla="*/ 1454 h 2251"/>
              <a:gd name="T8" fmla="*/ 0 w 5929"/>
              <a:gd name="T9" fmla="*/ 796 h 2251"/>
              <a:gd name="T10" fmla="*/ 0 w 5929"/>
              <a:gd name="T11" fmla="*/ 796 h 2251"/>
              <a:gd name="T12" fmla="*/ 797 w 5929"/>
              <a:gd name="T13" fmla="*/ 0 h 2251"/>
              <a:gd name="T14" fmla="*/ 5131 w 5929"/>
              <a:gd name="T15" fmla="*/ 0 h 2251"/>
              <a:gd name="T16" fmla="*/ 5131 w 5929"/>
              <a:gd name="T17" fmla="*/ 0 h 2251"/>
              <a:gd name="T18" fmla="*/ 5928 w 5929"/>
              <a:gd name="T19" fmla="*/ 796 h 2251"/>
              <a:gd name="T20" fmla="*/ 5928 w 5929"/>
              <a:gd name="T21" fmla="*/ 1454 h 2251"/>
              <a:gd name="T22" fmla="*/ 5928 w 5929"/>
              <a:gd name="T23" fmla="*/ 1454 h 2251"/>
              <a:gd name="T24" fmla="*/ 5131 w 5929"/>
              <a:gd name="T25" fmla="*/ 2250 h 2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29" h="2251">
                <a:moveTo>
                  <a:pt x="5131" y="2250"/>
                </a:moveTo>
                <a:lnTo>
                  <a:pt x="797" y="2250"/>
                </a:lnTo>
                <a:lnTo>
                  <a:pt x="797" y="2250"/>
                </a:lnTo>
                <a:cubicBezTo>
                  <a:pt x="357" y="2250"/>
                  <a:pt x="0" y="1894"/>
                  <a:pt x="0" y="1454"/>
                </a:cubicBezTo>
                <a:lnTo>
                  <a:pt x="0" y="796"/>
                </a:lnTo>
                <a:lnTo>
                  <a:pt x="0" y="796"/>
                </a:lnTo>
                <a:cubicBezTo>
                  <a:pt x="0" y="356"/>
                  <a:pt x="357" y="0"/>
                  <a:pt x="797" y="0"/>
                </a:cubicBezTo>
                <a:lnTo>
                  <a:pt x="5131" y="0"/>
                </a:lnTo>
                <a:lnTo>
                  <a:pt x="5131" y="0"/>
                </a:lnTo>
                <a:cubicBezTo>
                  <a:pt x="5571" y="0"/>
                  <a:pt x="5928" y="356"/>
                  <a:pt x="5928" y="796"/>
                </a:cubicBezTo>
                <a:lnTo>
                  <a:pt x="5928" y="1454"/>
                </a:lnTo>
                <a:lnTo>
                  <a:pt x="5928" y="1454"/>
                </a:lnTo>
                <a:cubicBezTo>
                  <a:pt x="5928" y="1894"/>
                  <a:pt x="5571" y="2250"/>
                  <a:pt x="5131" y="2250"/>
                </a:cubicBezTo>
              </a:path>
            </a:pathLst>
          </a:custGeom>
          <a:solidFill>
            <a:srgbClr val="EABB22"/>
          </a:solidFill>
          <a:ln>
            <a:noFill/>
          </a:ln>
          <a:effectLst/>
        </p:spPr>
        <p:txBody>
          <a:bodyPr wrap="none" anchor="ctr"/>
          <a:lstStyle/>
          <a:p>
            <a:endParaRPr lang="en-US" sz="900"/>
          </a:p>
        </p:txBody>
      </p:sp>
      <p:sp>
        <p:nvSpPr>
          <p:cNvPr id="10" name="Freeform 171">
            <a:extLst>
              <a:ext uri="{FF2B5EF4-FFF2-40B4-BE49-F238E27FC236}">
                <a16:creationId xmlns:a16="http://schemas.microsoft.com/office/drawing/2014/main" id="{1CCC6AFF-3F18-99CD-93AE-60E284620584}"/>
              </a:ext>
            </a:extLst>
          </p:cNvPr>
          <p:cNvSpPr>
            <a:spLocks noChangeArrowheads="1"/>
          </p:cNvSpPr>
          <p:nvPr/>
        </p:nvSpPr>
        <p:spPr bwMode="auto">
          <a:xfrm>
            <a:off x="4739719" y="4598999"/>
            <a:ext cx="2508145" cy="645895"/>
          </a:xfrm>
          <a:custGeom>
            <a:avLst/>
            <a:gdLst>
              <a:gd name="T0" fmla="*/ 4086 w 4691"/>
              <a:gd name="T1" fmla="*/ 1208 h 1209"/>
              <a:gd name="T2" fmla="*/ 604 w 4691"/>
              <a:gd name="T3" fmla="*/ 1208 h 1209"/>
              <a:gd name="T4" fmla="*/ 604 w 4691"/>
              <a:gd name="T5" fmla="*/ 1208 h 1209"/>
              <a:gd name="T6" fmla="*/ 0 w 4691"/>
              <a:gd name="T7" fmla="*/ 604 h 1209"/>
              <a:gd name="T8" fmla="*/ 0 w 4691"/>
              <a:gd name="T9" fmla="*/ 604 h 1209"/>
              <a:gd name="T10" fmla="*/ 604 w 4691"/>
              <a:gd name="T11" fmla="*/ 0 h 1209"/>
              <a:gd name="T12" fmla="*/ 4086 w 4691"/>
              <a:gd name="T13" fmla="*/ 0 h 1209"/>
              <a:gd name="T14" fmla="*/ 4086 w 4691"/>
              <a:gd name="T15" fmla="*/ 0 h 1209"/>
              <a:gd name="T16" fmla="*/ 4690 w 4691"/>
              <a:gd name="T17" fmla="*/ 604 h 1209"/>
              <a:gd name="T18" fmla="*/ 4690 w 4691"/>
              <a:gd name="T19" fmla="*/ 604 h 1209"/>
              <a:gd name="T20" fmla="*/ 4086 w 4691"/>
              <a:gd name="T21" fmla="*/ 1208 h 1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91" h="1209">
                <a:moveTo>
                  <a:pt x="4086" y="1208"/>
                </a:moveTo>
                <a:lnTo>
                  <a:pt x="604" y="1208"/>
                </a:lnTo>
                <a:lnTo>
                  <a:pt x="604" y="1208"/>
                </a:lnTo>
                <a:cubicBezTo>
                  <a:pt x="270" y="1208"/>
                  <a:pt x="0" y="938"/>
                  <a:pt x="0" y="604"/>
                </a:cubicBezTo>
                <a:lnTo>
                  <a:pt x="0" y="604"/>
                </a:lnTo>
                <a:cubicBezTo>
                  <a:pt x="0" y="271"/>
                  <a:pt x="270" y="0"/>
                  <a:pt x="604" y="0"/>
                </a:cubicBezTo>
                <a:lnTo>
                  <a:pt x="4086" y="0"/>
                </a:lnTo>
                <a:lnTo>
                  <a:pt x="4086" y="0"/>
                </a:lnTo>
                <a:cubicBezTo>
                  <a:pt x="4419" y="0"/>
                  <a:pt x="4690" y="271"/>
                  <a:pt x="4690" y="604"/>
                </a:cubicBezTo>
                <a:lnTo>
                  <a:pt x="4690" y="604"/>
                </a:lnTo>
                <a:cubicBezTo>
                  <a:pt x="4690" y="938"/>
                  <a:pt x="4419" y="1208"/>
                  <a:pt x="4086" y="1208"/>
                </a:cubicBezTo>
              </a:path>
            </a:pathLst>
          </a:custGeom>
          <a:solidFill>
            <a:srgbClr val="0289AE"/>
          </a:solidFill>
          <a:ln>
            <a:noFill/>
          </a:ln>
          <a:effectLst/>
        </p:spPr>
        <p:txBody>
          <a:bodyPr wrap="none" anchor="ctr"/>
          <a:lstStyle/>
          <a:p>
            <a:endParaRPr lang="en-US" sz="900"/>
          </a:p>
        </p:txBody>
      </p:sp>
      <p:sp>
        <p:nvSpPr>
          <p:cNvPr id="11" name="Freeform 180">
            <a:extLst>
              <a:ext uri="{FF2B5EF4-FFF2-40B4-BE49-F238E27FC236}">
                <a16:creationId xmlns:a16="http://schemas.microsoft.com/office/drawing/2014/main" id="{68A9D026-EE33-5772-0198-598C9113B812}"/>
              </a:ext>
            </a:extLst>
          </p:cNvPr>
          <p:cNvSpPr>
            <a:spLocks noChangeArrowheads="1"/>
          </p:cNvSpPr>
          <p:nvPr/>
        </p:nvSpPr>
        <p:spPr bwMode="auto">
          <a:xfrm>
            <a:off x="8377696" y="4601357"/>
            <a:ext cx="2508145" cy="645895"/>
          </a:xfrm>
          <a:custGeom>
            <a:avLst/>
            <a:gdLst>
              <a:gd name="T0" fmla="*/ 4085 w 4690"/>
              <a:gd name="T1" fmla="*/ 1207 h 1208"/>
              <a:gd name="T2" fmla="*/ 604 w 4690"/>
              <a:gd name="T3" fmla="*/ 1207 h 1208"/>
              <a:gd name="T4" fmla="*/ 604 w 4690"/>
              <a:gd name="T5" fmla="*/ 1207 h 1208"/>
              <a:gd name="T6" fmla="*/ 0 w 4690"/>
              <a:gd name="T7" fmla="*/ 603 h 1208"/>
              <a:gd name="T8" fmla="*/ 0 w 4690"/>
              <a:gd name="T9" fmla="*/ 603 h 1208"/>
              <a:gd name="T10" fmla="*/ 604 w 4690"/>
              <a:gd name="T11" fmla="*/ 0 h 1208"/>
              <a:gd name="T12" fmla="*/ 4085 w 4690"/>
              <a:gd name="T13" fmla="*/ 0 h 1208"/>
              <a:gd name="T14" fmla="*/ 4085 w 4690"/>
              <a:gd name="T15" fmla="*/ 0 h 1208"/>
              <a:gd name="T16" fmla="*/ 4689 w 4690"/>
              <a:gd name="T17" fmla="*/ 603 h 1208"/>
              <a:gd name="T18" fmla="*/ 4689 w 4690"/>
              <a:gd name="T19" fmla="*/ 603 h 1208"/>
              <a:gd name="T20" fmla="*/ 4085 w 4690"/>
              <a:gd name="T21" fmla="*/ 1207 h 1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90" h="1208">
                <a:moveTo>
                  <a:pt x="4085" y="1207"/>
                </a:moveTo>
                <a:lnTo>
                  <a:pt x="604" y="1207"/>
                </a:lnTo>
                <a:lnTo>
                  <a:pt x="604" y="1207"/>
                </a:lnTo>
                <a:cubicBezTo>
                  <a:pt x="271" y="1207"/>
                  <a:pt x="0" y="937"/>
                  <a:pt x="0" y="603"/>
                </a:cubicBezTo>
                <a:lnTo>
                  <a:pt x="0" y="603"/>
                </a:lnTo>
                <a:cubicBezTo>
                  <a:pt x="0" y="270"/>
                  <a:pt x="271" y="0"/>
                  <a:pt x="604" y="0"/>
                </a:cubicBezTo>
                <a:lnTo>
                  <a:pt x="4085" y="0"/>
                </a:lnTo>
                <a:lnTo>
                  <a:pt x="4085" y="0"/>
                </a:lnTo>
                <a:cubicBezTo>
                  <a:pt x="4418" y="0"/>
                  <a:pt x="4689" y="270"/>
                  <a:pt x="4689" y="603"/>
                </a:cubicBezTo>
                <a:lnTo>
                  <a:pt x="4689" y="603"/>
                </a:lnTo>
                <a:cubicBezTo>
                  <a:pt x="4689" y="937"/>
                  <a:pt x="4418" y="1207"/>
                  <a:pt x="4085" y="1207"/>
                </a:cubicBezTo>
              </a:path>
            </a:pathLst>
          </a:custGeom>
          <a:solidFill>
            <a:srgbClr val="0289AE"/>
          </a:solidFill>
          <a:ln>
            <a:noFill/>
          </a:ln>
          <a:effectLst/>
        </p:spPr>
        <p:txBody>
          <a:bodyPr wrap="none" anchor="ctr"/>
          <a:lstStyle/>
          <a:p>
            <a:endParaRPr lang="en-US" sz="900"/>
          </a:p>
        </p:txBody>
      </p:sp>
      <p:sp>
        <p:nvSpPr>
          <p:cNvPr id="12" name="CuadroTexto 598">
            <a:extLst>
              <a:ext uri="{FF2B5EF4-FFF2-40B4-BE49-F238E27FC236}">
                <a16:creationId xmlns:a16="http://schemas.microsoft.com/office/drawing/2014/main" id="{9792C34F-FF88-49DD-9597-CE9B9F8CB571}"/>
              </a:ext>
            </a:extLst>
          </p:cNvPr>
          <p:cNvSpPr txBox="1"/>
          <p:nvPr/>
        </p:nvSpPr>
        <p:spPr>
          <a:xfrm>
            <a:off x="1216070" y="4719221"/>
            <a:ext cx="2508144" cy="430887"/>
          </a:xfrm>
          <a:prstGeom prst="rect">
            <a:avLst/>
          </a:prstGeom>
          <a:noFill/>
        </p:spPr>
        <p:txBody>
          <a:bodyPr wrap="square" rtlCol="0">
            <a:spAutoFit/>
          </a:bodyPr>
          <a:lstStyle/>
          <a:p>
            <a:r>
              <a:rPr lang="de-DE" sz="2200" b="1">
                <a:solidFill>
                  <a:schemeClr val="bg1"/>
                </a:solidFill>
                <a:latin typeface="Calibri" panose="020F0502020204030204" pitchFamily="34" charset="0"/>
                <a:ea typeface="Lato" charset="0"/>
                <a:cs typeface="Calibri" panose="020F0502020204030204" pitchFamily="34" charset="0"/>
              </a:rPr>
              <a:t>Widerstand im Team</a:t>
            </a:r>
          </a:p>
        </p:txBody>
      </p:sp>
      <p:sp>
        <p:nvSpPr>
          <p:cNvPr id="13" name="CuadroTexto 599">
            <a:extLst>
              <a:ext uri="{FF2B5EF4-FFF2-40B4-BE49-F238E27FC236}">
                <a16:creationId xmlns:a16="http://schemas.microsoft.com/office/drawing/2014/main" id="{A5CDC834-51F3-B5F0-EF8B-ADD145799F34}"/>
              </a:ext>
            </a:extLst>
          </p:cNvPr>
          <p:cNvSpPr txBox="1"/>
          <p:nvPr/>
        </p:nvSpPr>
        <p:spPr>
          <a:xfrm>
            <a:off x="8612890" y="2594629"/>
            <a:ext cx="2027793" cy="430887"/>
          </a:xfrm>
          <a:prstGeom prst="rect">
            <a:avLst/>
          </a:prstGeom>
          <a:solidFill>
            <a:srgbClr val="0289AE"/>
          </a:solidFill>
        </p:spPr>
        <p:txBody>
          <a:bodyPr wrap="square" rtlCol="0">
            <a:spAutoFit/>
          </a:bodyPr>
          <a:lstStyle/>
          <a:p>
            <a:r>
              <a:rPr lang="de-DE" sz="2200" b="1">
                <a:solidFill>
                  <a:schemeClr val="bg1"/>
                </a:solidFill>
                <a:latin typeface="Calibri" panose="020F0502020204030204" pitchFamily="34" charset="0"/>
                <a:ea typeface="Lato" charset="0"/>
                <a:cs typeface="Calibri" panose="020F0502020204030204" pitchFamily="34" charset="0"/>
              </a:rPr>
              <a:t>Unsicherheit</a:t>
            </a:r>
          </a:p>
        </p:txBody>
      </p:sp>
      <p:sp>
        <p:nvSpPr>
          <p:cNvPr id="14" name="CuadroTexto 600">
            <a:extLst>
              <a:ext uri="{FF2B5EF4-FFF2-40B4-BE49-F238E27FC236}">
                <a16:creationId xmlns:a16="http://schemas.microsoft.com/office/drawing/2014/main" id="{1DAD5595-C90F-E688-9BC2-40ABA432A242}"/>
              </a:ext>
            </a:extLst>
          </p:cNvPr>
          <p:cNvSpPr txBox="1"/>
          <p:nvPr/>
        </p:nvSpPr>
        <p:spPr>
          <a:xfrm>
            <a:off x="4960124" y="4665063"/>
            <a:ext cx="2096117" cy="430887"/>
          </a:xfrm>
          <a:prstGeom prst="rect">
            <a:avLst/>
          </a:prstGeom>
          <a:noFill/>
        </p:spPr>
        <p:txBody>
          <a:bodyPr wrap="square" rtlCol="0">
            <a:spAutoFit/>
          </a:bodyPr>
          <a:lstStyle/>
          <a:p>
            <a:r>
              <a:rPr lang="de-DE" sz="2200" b="1">
                <a:solidFill>
                  <a:schemeClr val="bg1"/>
                </a:solidFill>
                <a:latin typeface="Calibri" panose="020F0502020204030204" pitchFamily="34" charset="0"/>
                <a:ea typeface="Lato" charset="0"/>
                <a:cs typeface="Calibri" panose="020F0502020204030204" pitchFamily="34" charset="0"/>
              </a:rPr>
              <a:t>Verständnis</a:t>
            </a:r>
          </a:p>
        </p:txBody>
      </p:sp>
      <p:sp>
        <p:nvSpPr>
          <p:cNvPr id="15" name="CuadroTexto 601">
            <a:extLst>
              <a:ext uri="{FF2B5EF4-FFF2-40B4-BE49-F238E27FC236}">
                <a16:creationId xmlns:a16="http://schemas.microsoft.com/office/drawing/2014/main" id="{D196BCAB-C00C-F398-2527-F3E6792E32BB}"/>
              </a:ext>
            </a:extLst>
          </p:cNvPr>
          <p:cNvSpPr txBox="1"/>
          <p:nvPr/>
        </p:nvSpPr>
        <p:spPr>
          <a:xfrm>
            <a:off x="8622854" y="4708860"/>
            <a:ext cx="2133148" cy="430887"/>
          </a:xfrm>
          <a:prstGeom prst="rect">
            <a:avLst/>
          </a:prstGeom>
          <a:solidFill>
            <a:srgbClr val="0289AE"/>
          </a:solidFill>
        </p:spPr>
        <p:txBody>
          <a:bodyPr wrap="square" rtlCol="0">
            <a:spAutoFit/>
          </a:bodyPr>
          <a:lstStyle/>
          <a:p>
            <a:r>
              <a:rPr lang="de-DE" sz="2200" b="1">
                <a:solidFill>
                  <a:schemeClr val="bg1"/>
                </a:solidFill>
                <a:latin typeface="Calibri" panose="020F0502020204030204" pitchFamily="34" charset="0"/>
                <a:ea typeface="Lato" charset="0"/>
                <a:cs typeface="Calibri" panose="020F0502020204030204" pitchFamily="34" charset="0"/>
              </a:rPr>
              <a:t>Überforderung</a:t>
            </a:r>
          </a:p>
        </p:txBody>
      </p:sp>
      <p:sp>
        <p:nvSpPr>
          <p:cNvPr id="16" name="Rectángulo 602">
            <a:extLst>
              <a:ext uri="{FF2B5EF4-FFF2-40B4-BE49-F238E27FC236}">
                <a16:creationId xmlns:a16="http://schemas.microsoft.com/office/drawing/2014/main" id="{45942634-59EE-B6C5-BE07-20725B10AE16}"/>
              </a:ext>
            </a:extLst>
          </p:cNvPr>
          <p:cNvSpPr/>
          <p:nvPr/>
        </p:nvSpPr>
        <p:spPr>
          <a:xfrm>
            <a:off x="1216070" y="5381616"/>
            <a:ext cx="2604960" cy="646331"/>
          </a:xfrm>
          <a:prstGeom prst="rect">
            <a:avLst/>
          </a:prstGeom>
        </p:spPr>
        <p:txBody>
          <a:bodyPr wrap="square">
            <a:spAutoFit/>
          </a:bodyPr>
          <a:lstStyle/>
          <a:p>
            <a:r>
              <a:rPr lang="de-DE">
                <a:solidFill>
                  <a:srgbClr val="404A52"/>
                </a:solidFill>
                <a:latin typeface="Calibri" panose="020F0502020204030204" pitchFamily="34" charset="0"/>
                <a:ea typeface="Lato" charset="0"/>
                <a:cs typeface="Calibri" panose="020F0502020204030204" pitchFamily="34" charset="0"/>
              </a:rPr>
              <a:t>gegen Veränderung und neue Prozesse oder Technologien</a:t>
            </a:r>
          </a:p>
        </p:txBody>
      </p:sp>
      <p:sp>
        <p:nvSpPr>
          <p:cNvPr id="17" name="Rectángulo 602">
            <a:extLst>
              <a:ext uri="{FF2B5EF4-FFF2-40B4-BE49-F238E27FC236}">
                <a16:creationId xmlns:a16="http://schemas.microsoft.com/office/drawing/2014/main" id="{8D001AB4-8981-CB66-66BA-9AC389AC1D2D}"/>
              </a:ext>
            </a:extLst>
          </p:cNvPr>
          <p:cNvSpPr/>
          <p:nvPr/>
        </p:nvSpPr>
        <p:spPr>
          <a:xfrm>
            <a:off x="8552052" y="3264048"/>
            <a:ext cx="2604960" cy="646331"/>
          </a:xfrm>
          <a:prstGeom prst="rect">
            <a:avLst/>
          </a:prstGeom>
        </p:spPr>
        <p:txBody>
          <a:bodyPr wrap="square">
            <a:spAutoFit/>
          </a:bodyPr>
          <a:lstStyle/>
          <a:p>
            <a:r>
              <a:rPr lang="de-DE">
                <a:solidFill>
                  <a:srgbClr val="404A52"/>
                </a:solidFill>
                <a:latin typeface="Calibri" panose="020F0502020204030204" pitchFamily="34" charset="0"/>
                <a:ea typeface="Lato" charset="0"/>
                <a:cs typeface="Calibri" panose="020F0502020204030204" pitchFamily="34" charset="0"/>
              </a:rPr>
              <a:t>welche Lösungen wirklich einen ROI bringen</a:t>
            </a:r>
          </a:p>
        </p:txBody>
      </p:sp>
      <p:sp>
        <p:nvSpPr>
          <p:cNvPr id="18" name="Rectángulo 602">
            <a:extLst>
              <a:ext uri="{FF2B5EF4-FFF2-40B4-BE49-F238E27FC236}">
                <a16:creationId xmlns:a16="http://schemas.microsoft.com/office/drawing/2014/main" id="{5C1A6A47-691C-7C69-D19B-621A28E5B1B1}"/>
              </a:ext>
            </a:extLst>
          </p:cNvPr>
          <p:cNvSpPr/>
          <p:nvPr/>
        </p:nvSpPr>
        <p:spPr>
          <a:xfrm>
            <a:off x="5096435" y="5334483"/>
            <a:ext cx="2604960" cy="646331"/>
          </a:xfrm>
          <a:prstGeom prst="rect">
            <a:avLst/>
          </a:prstGeom>
        </p:spPr>
        <p:txBody>
          <a:bodyPr wrap="square">
            <a:spAutoFit/>
          </a:bodyPr>
          <a:lstStyle/>
          <a:p>
            <a:r>
              <a:rPr lang="de-DE">
                <a:solidFill>
                  <a:srgbClr val="404A52"/>
                </a:solidFill>
                <a:latin typeface="Calibri" panose="020F0502020204030204" pitchFamily="34" charset="0"/>
                <a:ea typeface="Lato" charset="0"/>
                <a:cs typeface="Calibri" panose="020F0502020204030204" pitchFamily="34" charset="0"/>
              </a:rPr>
              <a:t>ESG-Vorschriften sind schwer verständlich</a:t>
            </a:r>
          </a:p>
        </p:txBody>
      </p:sp>
      <p:sp>
        <p:nvSpPr>
          <p:cNvPr id="19" name="Rectángulo 602">
            <a:extLst>
              <a:ext uri="{FF2B5EF4-FFF2-40B4-BE49-F238E27FC236}">
                <a16:creationId xmlns:a16="http://schemas.microsoft.com/office/drawing/2014/main" id="{EBEC1557-62E7-5DF9-7D42-00098B41CF20}"/>
              </a:ext>
            </a:extLst>
          </p:cNvPr>
          <p:cNvSpPr/>
          <p:nvPr/>
        </p:nvSpPr>
        <p:spPr>
          <a:xfrm>
            <a:off x="8552052" y="5378279"/>
            <a:ext cx="2841566" cy="646331"/>
          </a:xfrm>
          <a:prstGeom prst="rect">
            <a:avLst/>
          </a:prstGeom>
        </p:spPr>
        <p:txBody>
          <a:bodyPr wrap="square">
            <a:spAutoFit/>
          </a:bodyPr>
          <a:lstStyle/>
          <a:p>
            <a:r>
              <a:rPr lang="de-DE">
                <a:solidFill>
                  <a:srgbClr val="404A52"/>
                </a:solidFill>
                <a:latin typeface="Calibri" panose="020F0502020204030204" pitchFamily="34" charset="0"/>
                <a:ea typeface="Lato" charset="0"/>
                <a:cs typeface="Calibri" panose="020F0502020204030204" pitchFamily="34" charset="0"/>
              </a:rPr>
              <a:t>durch die digitale Auswahl – zu viele Tools, unklarer Nutzen</a:t>
            </a:r>
          </a:p>
        </p:txBody>
      </p:sp>
      <p:sp>
        <p:nvSpPr>
          <p:cNvPr id="20" name="Freeform 170">
            <a:extLst>
              <a:ext uri="{FF2B5EF4-FFF2-40B4-BE49-F238E27FC236}">
                <a16:creationId xmlns:a16="http://schemas.microsoft.com/office/drawing/2014/main" id="{2C35CA92-DF60-8DFF-DACE-35EEA0CAE501}"/>
              </a:ext>
            </a:extLst>
          </p:cNvPr>
          <p:cNvSpPr>
            <a:spLocks noChangeArrowheads="1"/>
          </p:cNvSpPr>
          <p:nvPr/>
        </p:nvSpPr>
        <p:spPr bwMode="auto">
          <a:xfrm>
            <a:off x="875626" y="2970208"/>
            <a:ext cx="3170539" cy="1204569"/>
          </a:xfrm>
          <a:custGeom>
            <a:avLst/>
            <a:gdLst>
              <a:gd name="T0" fmla="*/ 5131 w 5929"/>
              <a:gd name="T1" fmla="*/ 2251 h 2252"/>
              <a:gd name="T2" fmla="*/ 797 w 5929"/>
              <a:gd name="T3" fmla="*/ 2251 h 2252"/>
              <a:gd name="T4" fmla="*/ 797 w 5929"/>
              <a:gd name="T5" fmla="*/ 2251 h 2252"/>
              <a:gd name="T6" fmla="*/ 0 w 5929"/>
              <a:gd name="T7" fmla="*/ 1454 h 2252"/>
              <a:gd name="T8" fmla="*/ 0 w 5929"/>
              <a:gd name="T9" fmla="*/ 797 h 2252"/>
              <a:gd name="T10" fmla="*/ 0 w 5929"/>
              <a:gd name="T11" fmla="*/ 797 h 2252"/>
              <a:gd name="T12" fmla="*/ 797 w 5929"/>
              <a:gd name="T13" fmla="*/ 0 h 2252"/>
              <a:gd name="T14" fmla="*/ 5131 w 5929"/>
              <a:gd name="T15" fmla="*/ 0 h 2252"/>
              <a:gd name="T16" fmla="*/ 5131 w 5929"/>
              <a:gd name="T17" fmla="*/ 0 h 2252"/>
              <a:gd name="T18" fmla="*/ 5928 w 5929"/>
              <a:gd name="T19" fmla="*/ 797 h 2252"/>
              <a:gd name="T20" fmla="*/ 5928 w 5929"/>
              <a:gd name="T21" fmla="*/ 1454 h 2252"/>
              <a:gd name="T22" fmla="*/ 5928 w 5929"/>
              <a:gd name="T23" fmla="*/ 1454 h 2252"/>
              <a:gd name="T24" fmla="*/ 5131 w 5929"/>
              <a:gd name="T25" fmla="*/ 2251 h 2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29" h="2252">
                <a:moveTo>
                  <a:pt x="5131" y="2251"/>
                </a:moveTo>
                <a:lnTo>
                  <a:pt x="797" y="2251"/>
                </a:lnTo>
                <a:lnTo>
                  <a:pt x="797" y="2251"/>
                </a:lnTo>
                <a:cubicBezTo>
                  <a:pt x="357" y="2251"/>
                  <a:pt x="0" y="1894"/>
                  <a:pt x="0" y="1454"/>
                </a:cubicBezTo>
                <a:lnTo>
                  <a:pt x="0" y="797"/>
                </a:lnTo>
                <a:lnTo>
                  <a:pt x="0" y="797"/>
                </a:lnTo>
                <a:cubicBezTo>
                  <a:pt x="0" y="357"/>
                  <a:pt x="357" y="0"/>
                  <a:pt x="797" y="0"/>
                </a:cubicBezTo>
                <a:lnTo>
                  <a:pt x="5131" y="0"/>
                </a:lnTo>
                <a:lnTo>
                  <a:pt x="5131" y="0"/>
                </a:lnTo>
                <a:cubicBezTo>
                  <a:pt x="5572" y="0"/>
                  <a:pt x="5928" y="357"/>
                  <a:pt x="5928" y="797"/>
                </a:cubicBezTo>
                <a:lnTo>
                  <a:pt x="5928" y="1454"/>
                </a:lnTo>
                <a:lnTo>
                  <a:pt x="5928" y="1454"/>
                </a:lnTo>
                <a:cubicBezTo>
                  <a:pt x="5928" y="1894"/>
                  <a:pt x="5572" y="2251"/>
                  <a:pt x="5131" y="2251"/>
                </a:cubicBezTo>
              </a:path>
            </a:pathLst>
          </a:custGeom>
          <a:solidFill>
            <a:srgbClr val="62A844"/>
          </a:solidFill>
          <a:ln>
            <a:noFill/>
          </a:ln>
          <a:effectLst/>
        </p:spPr>
        <p:txBody>
          <a:bodyPr wrap="none" anchor="ctr"/>
          <a:lstStyle/>
          <a:p>
            <a:endParaRPr lang="en-US" sz="900"/>
          </a:p>
        </p:txBody>
      </p:sp>
      <p:sp>
        <p:nvSpPr>
          <p:cNvPr id="21" name="Freeform 179">
            <a:extLst>
              <a:ext uri="{FF2B5EF4-FFF2-40B4-BE49-F238E27FC236}">
                <a16:creationId xmlns:a16="http://schemas.microsoft.com/office/drawing/2014/main" id="{22D95251-0624-1AEA-FC2D-B00D16654ECF}"/>
              </a:ext>
            </a:extLst>
          </p:cNvPr>
          <p:cNvSpPr>
            <a:spLocks noChangeArrowheads="1"/>
          </p:cNvSpPr>
          <p:nvPr/>
        </p:nvSpPr>
        <p:spPr bwMode="auto">
          <a:xfrm>
            <a:off x="4649857" y="2997846"/>
            <a:ext cx="3170541" cy="1202212"/>
          </a:xfrm>
          <a:custGeom>
            <a:avLst/>
            <a:gdLst>
              <a:gd name="T0" fmla="*/ 5131 w 5929"/>
              <a:gd name="T1" fmla="*/ 2250 h 2251"/>
              <a:gd name="T2" fmla="*/ 797 w 5929"/>
              <a:gd name="T3" fmla="*/ 2250 h 2251"/>
              <a:gd name="T4" fmla="*/ 797 w 5929"/>
              <a:gd name="T5" fmla="*/ 2250 h 2251"/>
              <a:gd name="T6" fmla="*/ 0 w 5929"/>
              <a:gd name="T7" fmla="*/ 1454 h 2251"/>
              <a:gd name="T8" fmla="*/ 0 w 5929"/>
              <a:gd name="T9" fmla="*/ 796 h 2251"/>
              <a:gd name="T10" fmla="*/ 0 w 5929"/>
              <a:gd name="T11" fmla="*/ 796 h 2251"/>
              <a:gd name="T12" fmla="*/ 797 w 5929"/>
              <a:gd name="T13" fmla="*/ 0 h 2251"/>
              <a:gd name="T14" fmla="*/ 5131 w 5929"/>
              <a:gd name="T15" fmla="*/ 0 h 2251"/>
              <a:gd name="T16" fmla="*/ 5131 w 5929"/>
              <a:gd name="T17" fmla="*/ 0 h 2251"/>
              <a:gd name="T18" fmla="*/ 5928 w 5929"/>
              <a:gd name="T19" fmla="*/ 796 h 2251"/>
              <a:gd name="T20" fmla="*/ 5928 w 5929"/>
              <a:gd name="T21" fmla="*/ 1454 h 2251"/>
              <a:gd name="T22" fmla="*/ 5928 w 5929"/>
              <a:gd name="T23" fmla="*/ 1454 h 2251"/>
              <a:gd name="T24" fmla="*/ 5131 w 5929"/>
              <a:gd name="T25" fmla="*/ 2250 h 2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29" h="2251">
                <a:moveTo>
                  <a:pt x="5131" y="2250"/>
                </a:moveTo>
                <a:lnTo>
                  <a:pt x="797" y="2250"/>
                </a:lnTo>
                <a:lnTo>
                  <a:pt x="797" y="2250"/>
                </a:lnTo>
                <a:cubicBezTo>
                  <a:pt x="357" y="2250"/>
                  <a:pt x="0" y="1894"/>
                  <a:pt x="0" y="1454"/>
                </a:cubicBezTo>
                <a:lnTo>
                  <a:pt x="0" y="796"/>
                </a:lnTo>
                <a:lnTo>
                  <a:pt x="0" y="796"/>
                </a:lnTo>
                <a:cubicBezTo>
                  <a:pt x="0" y="356"/>
                  <a:pt x="357" y="0"/>
                  <a:pt x="797" y="0"/>
                </a:cubicBezTo>
                <a:lnTo>
                  <a:pt x="5131" y="0"/>
                </a:lnTo>
                <a:lnTo>
                  <a:pt x="5131" y="0"/>
                </a:lnTo>
                <a:cubicBezTo>
                  <a:pt x="5571" y="0"/>
                  <a:pt x="5928" y="356"/>
                  <a:pt x="5928" y="796"/>
                </a:cubicBezTo>
                <a:lnTo>
                  <a:pt x="5928" y="1454"/>
                </a:lnTo>
                <a:lnTo>
                  <a:pt x="5928" y="1454"/>
                </a:lnTo>
                <a:cubicBezTo>
                  <a:pt x="5928" y="1894"/>
                  <a:pt x="5571" y="2250"/>
                  <a:pt x="5131" y="2250"/>
                </a:cubicBezTo>
              </a:path>
            </a:pathLst>
          </a:custGeom>
          <a:solidFill>
            <a:srgbClr val="EABB22"/>
          </a:solidFill>
          <a:ln>
            <a:noFill/>
          </a:ln>
          <a:effectLst/>
        </p:spPr>
        <p:txBody>
          <a:bodyPr wrap="none" anchor="ctr"/>
          <a:lstStyle/>
          <a:p>
            <a:endParaRPr lang="en-US" sz="900"/>
          </a:p>
        </p:txBody>
      </p:sp>
      <p:sp>
        <p:nvSpPr>
          <p:cNvPr id="22" name="Freeform 171">
            <a:extLst>
              <a:ext uri="{FF2B5EF4-FFF2-40B4-BE49-F238E27FC236}">
                <a16:creationId xmlns:a16="http://schemas.microsoft.com/office/drawing/2014/main" id="{1BFE3E03-2A3A-3447-2378-B8183BEF1602}"/>
              </a:ext>
            </a:extLst>
          </p:cNvPr>
          <p:cNvSpPr>
            <a:spLocks noChangeArrowheads="1"/>
          </p:cNvSpPr>
          <p:nvPr/>
        </p:nvSpPr>
        <p:spPr bwMode="auto">
          <a:xfrm>
            <a:off x="984061" y="2562398"/>
            <a:ext cx="2508145" cy="645895"/>
          </a:xfrm>
          <a:custGeom>
            <a:avLst/>
            <a:gdLst>
              <a:gd name="T0" fmla="*/ 4086 w 4691"/>
              <a:gd name="T1" fmla="*/ 1208 h 1209"/>
              <a:gd name="T2" fmla="*/ 604 w 4691"/>
              <a:gd name="T3" fmla="*/ 1208 h 1209"/>
              <a:gd name="T4" fmla="*/ 604 w 4691"/>
              <a:gd name="T5" fmla="*/ 1208 h 1209"/>
              <a:gd name="T6" fmla="*/ 0 w 4691"/>
              <a:gd name="T7" fmla="*/ 604 h 1209"/>
              <a:gd name="T8" fmla="*/ 0 w 4691"/>
              <a:gd name="T9" fmla="*/ 604 h 1209"/>
              <a:gd name="T10" fmla="*/ 604 w 4691"/>
              <a:gd name="T11" fmla="*/ 0 h 1209"/>
              <a:gd name="T12" fmla="*/ 4086 w 4691"/>
              <a:gd name="T13" fmla="*/ 0 h 1209"/>
              <a:gd name="T14" fmla="*/ 4086 w 4691"/>
              <a:gd name="T15" fmla="*/ 0 h 1209"/>
              <a:gd name="T16" fmla="*/ 4690 w 4691"/>
              <a:gd name="T17" fmla="*/ 604 h 1209"/>
              <a:gd name="T18" fmla="*/ 4690 w 4691"/>
              <a:gd name="T19" fmla="*/ 604 h 1209"/>
              <a:gd name="T20" fmla="*/ 4086 w 4691"/>
              <a:gd name="T21" fmla="*/ 1208 h 1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91" h="1209">
                <a:moveTo>
                  <a:pt x="4086" y="1208"/>
                </a:moveTo>
                <a:lnTo>
                  <a:pt x="604" y="1208"/>
                </a:lnTo>
                <a:lnTo>
                  <a:pt x="604" y="1208"/>
                </a:lnTo>
                <a:cubicBezTo>
                  <a:pt x="270" y="1208"/>
                  <a:pt x="0" y="938"/>
                  <a:pt x="0" y="604"/>
                </a:cubicBezTo>
                <a:lnTo>
                  <a:pt x="0" y="604"/>
                </a:lnTo>
                <a:cubicBezTo>
                  <a:pt x="0" y="271"/>
                  <a:pt x="270" y="0"/>
                  <a:pt x="604" y="0"/>
                </a:cubicBezTo>
                <a:lnTo>
                  <a:pt x="4086" y="0"/>
                </a:lnTo>
                <a:lnTo>
                  <a:pt x="4086" y="0"/>
                </a:lnTo>
                <a:cubicBezTo>
                  <a:pt x="4419" y="0"/>
                  <a:pt x="4690" y="271"/>
                  <a:pt x="4690" y="604"/>
                </a:cubicBezTo>
                <a:lnTo>
                  <a:pt x="4690" y="604"/>
                </a:lnTo>
                <a:cubicBezTo>
                  <a:pt x="4690" y="938"/>
                  <a:pt x="4419" y="1208"/>
                  <a:pt x="4086" y="1208"/>
                </a:cubicBezTo>
              </a:path>
            </a:pathLst>
          </a:custGeom>
          <a:solidFill>
            <a:srgbClr val="0289AE"/>
          </a:solidFill>
          <a:ln>
            <a:noFill/>
          </a:ln>
          <a:effectLst/>
        </p:spPr>
        <p:txBody>
          <a:bodyPr wrap="none" anchor="ctr"/>
          <a:lstStyle/>
          <a:p>
            <a:endParaRPr lang="en-US" sz="900"/>
          </a:p>
        </p:txBody>
      </p:sp>
      <p:sp>
        <p:nvSpPr>
          <p:cNvPr id="23" name="Freeform 180">
            <a:extLst>
              <a:ext uri="{FF2B5EF4-FFF2-40B4-BE49-F238E27FC236}">
                <a16:creationId xmlns:a16="http://schemas.microsoft.com/office/drawing/2014/main" id="{B3D591C3-4D01-CCDD-C7B0-65166E3152F7}"/>
              </a:ext>
            </a:extLst>
          </p:cNvPr>
          <p:cNvSpPr>
            <a:spLocks noChangeArrowheads="1"/>
          </p:cNvSpPr>
          <p:nvPr/>
        </p:nvSpPr>
        <p:spPr bwMode="auto">
          <a:xfrm>
            <a:off x="4758291" y="2558707"/>
            <a:ext cx="2508145" cy="645895"/>
          </a:xfrm>
          <a:custGeom>
            <a:avLst/>
            <a:gdLst>
              <a:gd name="T0" fmla="*/ 4085 w 4690"/>
              <a:gd name="T1" fmla="*/ 1207 h 1208"/>
              <a:gd name="T2" fmla="*/ 604 w 4690"/>
              <a:gd name="T3" fmla="*/ 1207 h 1208"/>
              <a:gd name="T4" fmla="*/ 604 w 4690"/>
              <a:gd name="T5" fmla="*/ 1207 h 1208"/>
              <a:gd name="T6" fmla="*/ 0 w 4690"/>
              <a:gd name="T7" fmla="*/ 603 h 1208"/>
              <a:gd name="T8" fmla="*/ 0 w 4690"/>
              <a:gd name="T9" fmla="*/ 603 h 1208"/>
              <a:gd name="T10" fmla="*/ 604 w 4690"/>
              <a:gd name="T11" fmla="*/ 0 h 1208"/>
              <a:gd name="T12" fmla="*/ 4085 w 4690"/>
              <a:gd name="T13" fmla="*/ 0 h 1208"/>
              <a:gd name="T14" fmla="*/ 4085 w 4690"/>
              <a:gd name="T15" fmla="*/ 0 h 1208"/>
              <a:gd name="T16" fmla="*/ 4689 w 4690"/>
              <a:gd name="T17" fmla="*/ 603 h 1208"/>
              <a:gd name="T18" fmla="*/ 4689 w 4690"/>
              <a:gd name="T19" fmla="*/ 603 h 1208"/>
              <a:gd name="T20" fmla="*/ 4085 w 4690"/>
              <a:gd name="T21" fmla="*/ 1207 h 1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90" h="1208">
                <a:moveTo>
                  <a:pt x="4085" y="1207"/>
                </a:moveTo>
                <a:lnTo>
                  <a:pt x="604" y="1207"/>
                </a:lnTo>
                <a:lnTo>
                  <a:pt x="604" y="1207"/>
                </a:lnTo>
                <a:cubicBezTo>
                  <a:pt x="271" y="1207"/>
                  <a:pt x="0" y="937"/>
                  <a:pt x="0" y="603"/>
                </a:cubicBezTo>
                <a:lnTo>
                  <a:pt x="0" y="603"/>
                </a:lnTo>
                <a:cubicBezTo>
                  <a:pt x="0" y="270"/>
                  <a:pt x="271" y="0"/>
                  <a:pt x="604" y="0"/>
                </a:cubicBezTo>
                <a:lnTo>
                  <a:pt x="4085" y="0"/>
                </a:lnTo>
                <a:lnTo>
                  <a:pt x="4085" y="0"/>
                </a:lnTo>
                <a:cubicBezTo>
                  <a:pt x="4418" y="0"/>
                  <a:pt x="4689" y="270"/>
                  <a:pt x="4689" y="603"/>
                </a:cubicBezTo>
                <a:lnTo>
                  <a:pt x="4689" y="603"/>
                </a:lnTo>
                <a:cubicBezTo>
                  <a:pt x="4689" y="937"/>
                  <a:pt x="4418" y="1207"/>
                  <a:pt x="4085" y="1207"/>
                </a:cubicBezTo>
              </a:path>
            </a:pathLst>
          </a:custGeom>
          <a:solidFill>
            <a:srgbClr val="0289AE"/>
          </a:solidFill>
          <a:ln>
            <a:noFill/>
          </a:ln>
          <a:effectLst/>
        </p:spPr>
        <p:txBody>
          <a:bodyPr wrap="none" anchor="ctr"/>
          <a:lstStyle/>
          <a:p>
            <a:endParaRPr lang="en-US" sz="900"/>
          </a:p>
        </p:txBody>
      </p:sp>
      <p:sp>
        <p:nvSpPr>
          <p:cNvPr id="24" name="CuadroTexto 600">
            <a:extLst>
              <a:ext uri="{FF2B5EF4-FFF2-40B4-BE49-F238E27FC236}">
                <a16:creationId xmlns:a16="http://schemas.microsoft.com/office/drawing/2014/main" id="{E0D398A5-5B0B-BD6A-692A-9CCE97008FAE}"/>
              </a:ext>
            </a:extLst>
          </p:cNvPr>
          <p:cNvSpPr txBox="1"/>
          <p:nvPr/>
        </p:nvSpPr>
        <p:spPr>
          <a:xfrm>
            <a:off x="1216070" y="2628462"/>
            <a:ext cx="2084513" cy="430887"/>
          </a:xfrm>
          <a:prstGeom prst="rect">
            <a:avLst/>
          </a:prstGeom>
          <a:noFill/>
        </p:spPr>
        <p:txBody>
          <a:bodyPr wrap="square" rtlCol="0">
            <a:spAutoFit/>
          </a:bodyPr>
          <a:lstStyle/>
          <a:p>
            <a:r>
              <a:rPr lang="de-DE" sz="2200" b="1">
                <a:solidFill>
                  <a:schemeClr val="bg1"/>
                </a:solidFill>
                <a:latin typeface="Calibri" panose="020F0502020204030204" pitchFamily="34" charset="0"/>
                <a:ea typeface="Lato" charset="0"/>
                <a:cs typeface="Calibri" panose="020F0502020204030204" pitchFamily="34" charset="0"/>
              </a:rPr>
              <a:t>Knappe Budgets</a:t>
            </a:r>
          </a:p>
        </p:txBody>
      </p:sp>
      <p:sp>
        <p:nvSpPr>
          <p:cNvPr id="25" name="CuadroTexto 601">
            <a:extLst>
              <a:ext uri="{FF2B5EF4-FFF2-40B4-BE49-F238E27FC236}">
                <a16:creationId xmlns:a16="http://schemas.microsoft.com/office/drawing/2014/main" id="{D0F2BE53-F443-6042-989A-3C02D75FBB7C}"/>
              </a:ext>
            </a:extLst>
          </p:cNvPr>
          <p:cNvSpPr txBox="1"/>
          <p:nvPr/>
        </p:nvSpPr>
        <p:spPr>
          <a:xfrm>
            <a:off x="5003449" y="2666210"/>
            <a:ext cx="2133148" cy="430887"/>
          </a:xfrm>
          <a:prstGeom prst="rect">
            <a:avLst/>
          </a:prstGeom>
          <a:solidFill>
            <a:srgbClr val="0289AE"/>
          </a:solidFill>
        </p:spPr>
        <p:txBody>
          <a:bodyPr wrap="square" rtlCol="0">
            <a:spAutoFit/>
          </a:bodyPr>
          <a:lstStyle/>
          <a:p>
            <a:r>
              <a:rPr lang="de-DE" sz="2200" b="1">
                <a:solidFill>
                  <a:schemeClr val="bg1"/>
                </a:solidFill>
                <a:latin typeface="Calibri" panose="020F0502020204030204" pitchFamily="34" charset="0"/>
                <a:ea typeface="Lato" charset="0"/>
                <a:cs typeface="Calibri" panose="020F0502020204030204" pitchFamily="34" charset="0"/>
              </a:rPr>
              <a:t>Zeitmangel</a:t>
            </a:r>
          </a:p>
        </p:txBody>
      </p:sp>
      <p:sp>
        <p:nvSpPr>
          <p:cNvPr id="26" name="Rectángulo 602">
            <a:extLst>
              <a:ext uri="{FF2B5EF4-FFF2-40B4-BE49-F238E27FC236}">
                <a16:creationId xmlns:a16="http://schemas.microsoft.com/office/drawing/2014/main" id="{B9855455-75C1-C8FD-8606-13176AD6ACD4}"/>
              </a:ext>
            </a:extLst>
          </p:cNvPr>
          <p:cNvSpPr/>
          <p:nvPr/>
        </p:nvSpPr>
        <p:spPr>
          <a:xfrm>
            <a:off x="1340777" y="3297882"/>
            <a:ext cx="2604960" cy="646331"/>
          </a:xfrm>
          <a:prstGeom prst="rect">
            <a:avLst/>
          </a:prstGeom>
        </p:spPr>
        <p:txBody>
          <a:bodyPr wrap="square">
            <a:spAutoFit/>
          </a:bodyPr>
          <a:lstStyle/>
          <a:p>
            <a:r>
              <a:rPr lang="de-DE">
                <a:solidFill>
                  <a:srgbClr val="404A52"/>
                </a:solidFill>
                <a:latin typeface="Calibri" panose="020F0502020204030204" pitchFamily="34" charset="0"/>
                <a:ea typeface="Lato" charset="0"/>
                <a:cs typeface="Calibri" panose="020F0502020204030204" pitchFamily="34" charset="0"/>
              </a:rPr>
              <a:t>für Investitionen, Beratung, Schulung </a:t>
            </a:r>
          </a:p>
        </p:txBody>
      </p:sp>
      <p:sp>
        <p:nvSpPr>
          <p:cNvPr id="27" name="Rectángulo 602">
            <a:extLst>
              <a:ext uri="{FF2B5EF4-FFF2-40B4-BE49-F238E27FC236}">
                <a16:creationId xmlns:a16="http://schemas.microsoft.com/office/drawing/2014/main" id="{90D3DCA3-B26D-F10E-7810-6B1AD03A1989}"/>
              </a:ext>
            </a:extLst>
          </p:cNvPr>
          <p:cNvSpPr/>
          <p:nvPr/>
        </p:nvSpPr>
        <p:spPr>
          <a:xfrm>
            <a:off x="4932647" y="3335629"/>
            <a:ext cx="2604960" cy="646331"/>
          </a:xfrm>
          <a:prstGeom prst="rect">
            <a:avLst/>
          </a:prstGeom>
        </p:spPr>
        <p:txBody>
          <a:bodyPr wrap="square">
            <a:spAutoFit/>
          </a:bodyPr>
          <a:lstStyle/>
          <a:p>
            <a:r>
              <a:rPr lang="de-DE">
                <a:solidFill>
                  <a:srgbClr val="404A52"/>
                </a:solidFill>
                <a:latin typeface="Calibri" panose="020F0502020204030204" pitchFamily="34" charset="0"/>
                <a:ea typeface="Lato" charset="0"/>
                <a:cs typeface="Calibri" panose="020F0502020204030204" pitchFamily="34" charset="0"/>
              </a:rPr>
              <a:t>um neue Tools oder Praktiken zu erkunden</a:t>
            </a:r>
          </a:p>
        </p:txBody>
      </p:sp>
      <p:grpSp>
        <p:nvGrpSpPr>
          <p:cNvPr id="28" name="Group 27">
            <a:extLst>
              <a:ext uri="{FF2B5EF4-FFF2-40B4-BE49-F238E27FC236}">
                <a16:creationId xmlns:a16="http://schemas.microsoft.com/office/drawing/2014/main" id="{F338C93B-468F-B1CA-6660-FA8BE166E0F9}"/>
              </a:ext>
            </a:extLst>
          </p:cNvPr>
          <p:cNvGrpSpPr/>
          <p:nvPr/>
        </p:nvGrpSpPr>
        <p:grpSpPr>
          <a:xfrm>
            <a:off x="3424552" y="2444471"/>
            <a:ext cx="846045" cy="867968"/>
            <a:chOff x="6481412" y="352859"/>
            <a:chExt cx="1093018" cy="1091619"/>
          </a:xfrm>
          <a:solidFill>
            <a:srgbClr val="404A52"/>
          </a:solidFill>
        </p:grpSpPr>
        <p:sp>
          <p:nvSpPr>
            <p:cNvPr id="29" name="Freeform 1347">
              <a:extLst>
                <a:ext uri="{FF2B5EF4-FFF2-40B4-BE49-F238E27FC236}">
                  <a16:creationId xmlns:a16="http://schemas.microsoft.com/office/drawing/2014/main" id="{8FBA7A1F-1CFB-33C0-7DEA-FCDC7D56F28F}"/>
                </a:ext>
              </a:extLst>
            </p:cNvPr>
            <p:cNvSpPr/>
            <p:nvPr/>
          </p:nvSpPr>
          <p:spPr>
            <a:xfrm>
              <a:off x="6481412" y="352859"/>
              <a:ext cx="1093018" cy="1091619"/>
            </a:xfrm>
            <a:custGeom>
              <a:avLst/>
              <a:gdLst>
                <a:gd name="connsiteX0" fmla="*/ 1073819 w 1093018"/>
                <a:gd name="connsiteY0" fmla="*/ 655520 h 1091619"/>
                <a:gd name="connsiteX1" fmla="*/ 1054620 w 1093018"/>
                <a:gd name="connsiteY1" fmla="*/ 655520 h 1091619"/>
                <a:gd name="connsiteX2" fmla="*/ 1054620 w 1093018"/>
                <a:gd name="connsiteY2" fmla="*/ 600665 h 1091619"/>
                <a:gd name="connsiteX3" fmla="*/ 1035420 w 1093018"/>
                <a:gd name="connsiteY3" fmla="*/ 581466 h 1091619"/>
                <a:gd name="connsiteX4" fmla="*/ 1016221 w 1093018"/>
                <a:gd name="connsiteY4" fmla="*/ 581466 h 1091619"/>
                <a:gd name="connsiteX5" fmla="*/ 1016221 w 1093018"/>
                <a:gd name="connsiteY5" fmla="*/ 526610 h 1091619"/>
                <a:gd name="connsiteX6" fmla="*/ 997022 w 1093018"/>
                <a:gd name="connsiteY6" fmla="*/ 507411 h 1091619"/>
                <a:gd name="connsiteX7" fmla="*/ 377156 w 1093018"/>
                <a:gd name="connsiteY7" fmla="*/ 507411 h 1091619"/>
                <a:gd name="connsiteX8" fmla="*/ 379899 w 1093018"/>
                <a:gd name="connsiteY8" fmla="*/ 488212 h 1091619"/>
                <a:gd name="connsiteX9" fmla="*/ 366185 w 1093018"/>
                <a:gd name="connsiteY9" fmla="*/ 452556 h 1091619"/>
                <a:gd name="connsiteX10" fmla="*/ 379899 w 1093018"/>
                <a:gd name="connsiteY10" fmla="*/ 416900 h 1091619"/>
                <a:gd name="connsiteX11" fmla="*/ 325044 w 1093018"/>
                <a:gd name="connsiteY11" fmla="*/ 362045 h 1091619"/>
                <a:gd name="connsiteX12" fmla="*/ 311330 w 1093018"/>
                <a:gd name="connsiteY12" fmla="*/ 362045 h 1091619"/>
                <a:gd name="connsiteX13" fmla="*/ 388127 w 1093018"/>
                <a:gd name="connsiteY13" fmla="*/ 139881 h 1091619"/>
                <a:gd name="connsiteX14" fmla="*/ 198876 w 1093018"/>
                <a:gd name="connsiteY14" fmla="*/ 0 h 1091619"/>
                <a:gd name="connsiteX15" fmla="*/ 9625 w 1093018"/>
                <a:gd name="connsiteY15" fmla="*/ 139881 h 1091619"/>
                <a:gd name="connsiteX16" fmla="*/ 86423 w 1093018"/>
                <a:gd name="connsiteY16" fmla="*/ 362045 h 1091619"/>
                <a:gd name="connsiteX17" fmla="*/ 72709 w 1093018"/>
                <a:gd name="connsiteY17" fmla="*/ 362045 h 1091619"/>
                <a:gd name="connsiteX18" fmla="*/ 17853 w 1093018"/>
                <a:gd name="connsiteY18" fmla="*/ 416900 h 1091619"/>
                <a:gd name="connsiteX19" fmla="*/ 31567 w 1093018"/>
                <a:gd name="connsiteY19" fmla="*/ 452556 h 1091619"/>
                <a:gd name="connsiteX20" fmla="*/ 31567 w 1093018"/>
                <a:gd name="connsiteY20" fmla="*/ 523868 h 1091619"/>
                <a:gd name="connsiteX21" fmla="*/ 17853 w 1093018"/>
                <a:gd name="connsiteY21" fmla="*/ 559524 h 1091619"/>
                <a:gd name="connsiteX22" fmla="*/ 72709 w 1093018"/>
                <a:gd name="connsiteY22" fmla="*/ 614379 h 1091619"/>
                <a:gd name="connsiteX23" fmla="*/ 108365 w 1093018"/>
                <a:gd name="connsiteY23" fmla="*/ 614379 h 1091619"/>
                <a:gd name="connsiteX24" fmla="*/ 108365 w 1093018"/>
                <a:gd name="connsiteY24" fmla="*/ 995623 h 1091619"/>
                <a:gd name="connsiteX25" fmla="*/ 127564 w 1093018"/>
                <a:gd name="connsiteY25" fmla="*/ 1014822 h 1091619"/>
                <a:gd name="connsiteX26" fmla="*/ 182419 w 1093018"/>
                <a:gd name="connsiteY26" fmla="*/ 1014822 h 1091619"/>
                <a:gd name="connsiteX27" fmla="*/ 182419 w 1093018"/>
                <a:gd name="connsiteY27" fmla="*/ 1034021 h 1091619"/>
                <a:gd name="connsiteX28" fmla="*/ 201619 w 1093018"/>
                <a:gd name="connsiteY28" fmla="*/ 1053221 h 1091619"/>
                <a:gd name="connsiteX29" fmla="*/ 256474 w 1093018"/>
                <a:gd name="connsiteY29" fmla="*/ 1053221 h 1091619"/>
                <a:gd name="connsiteX30" fmla="*/ 256474 w 1093018"/>
                <a:gd name="connsiteY30" fmla="*/ 1072420 h 1091619"/>
                <a:gd name="connsiteX31" fmla="*/ 275673 w 1093018"/>
                <a:gd name="connsiteY31" fmla="*/ 1091619 h 1091619"/>
                <a:gd name="connsiteX32" fmla="*/ 1073819 w 1093018"/>
                <a:gd name="connsiteY32" fmla="*/ 1091619 h 1091619"/>
                <a:gd name="connsiteX33" fmla="*/ 1093019 w 1093018"/>
                <a:gd name="connsiteY33" fmla="*/ 1072420 h 1091619"/>
                <a:gd name="connsiteX34" fmla="*/ 1093019 w 1093018"/>
                <a:gd name="connsiteY34" fmla="*/ 674719 h 1091619"/>
                <a:gd name="connsiteX35" fmla="*/ 1073819 w 1093018"/>
                <a:gd name="connsiteY35" fmla="*/ 655520 h 1091619"/>
                <a:gd name="connsiteX36" fmla="*/ 1073819 w 1093018"/>
                <a:gd name="connsiteY36" fmla="*/ 655520 h 1091619"/>
                <a:gd name="connsiteX37" fmla="*/ 379899 w 1093018"/>
                <a:gd name="connsiteY37" fmla="*/ 545810 h 1091619"/>
                <a:gd name="connsiteX38" fmla="*/ 980565 w 1093018"/>
                <a:gd name="connsiteY38" fmla="*/ 545810 h 1091619"/>
                <a:gd name="connsiteX39" fmla="*/ 980565 w 1093018"/>
                <a:gd name="connsiteY39" fmla="*/ 581466 h 1091619"/>
                <a:gd name="connsiteX40" fmla="*/ 379899 w 1093018"/>
                <a:gd name="connsiteY40" fmla="*/ 581466 h 1091619"/>
                <a:gd name="connsiteX41" fmla="*/ 379899 w 1093018"/>
                <a:gd name="connsiteY41" fmla="*/ 545810 h 1091619"/>
                <a:gd name="connsiteX42" fmla="*/ 379899 w 1093018"/>
                <a:gd name="connsiteY42" fmla="*/ 545810 h 1091619"/>
                <a:gd name="connsiteX43" fmla="*/ 39796 w 1093018"/>
                <a:gd name="connsiteY43" fmla="*/ 202964 h 1091619"/>
                <a:gd name="connsiteX44" fmla="*/ 141278 w 1093018"/>
                <a:gd name="connsiteY44" fmla="*/ 52113 h 1091619"/>
                <a:gd name="connsiteX45" fmla="*/ 319558 w 1093018"/>
                <a:gd name="connsiteY45" fmla="*/ 87768 h 1091619"/>
                <a:gd name="connsiteX46" fmla="*/ 355214 w 1093018"/>
                <a:gd name="connsiteY46" fmla="*/ 266048 h 1091619"/>
                <a:gd name="connsiteX47" fmla="*/ 204362 w 1093018"/>
                <a:gd name="connsiteY47" fmla="*/ 367530 h 1091619"/>
                <a:gd name="connsiteX48" fmla="*/ 39796 w 1093018"/>
                <a:gd name="connsiteY48" fmla="*/ 202964 h 1091619"/>
                <a:gd name="connsiteX49" fmla="*/ 39796 w 1093018"/>
                <a:gd name="connsiteY49" fmla="*/ 202964 h 1091619"/>
                <a:gd name="connsiteX50" fmla="*/ 75452 w 1093018"/>
                <a:gd name="connsiteY50" fmla="*/ 400443 h 1091619"/>
                <a:gd name="connsiteX51" fmla="*/ 330529 w 1093018"/>
                <a:gd name="connsiteY51" fmla="*/ 400443 h 1091619"/>
                <a:gd name="connsiteX52" fmla="*/ 349728 w 1093018"/>
                <a:gd name="connsiteY52" fmla="*/ 419643 h 1091619"/>
                <a:gd name="connsiteX53" fmla="*/ 330529 w 1093018"/>
                <a:gd name="connsiteY53" fmla="*/ 438842 h 1091619"/>
                <a:gd name="connsiteX54" fmla="*/ 75452 w 1093018"/>
                <a:gd name="connsiteY54" fmla="*/ 438842 h 1091619"/>
                <a:gd name="connsiteX55" fmla="*/ 56252 w 1093018"/>
                <a:gd name="connsiteY55" fmla="*/ 419643 h 1091619"/>
                <a:gd name="connsiteX56" fmla="*/ 75452 w 1093018"/>
                <a:gd name="connsiteY56" fmla="*/ 400443 h 1091619"/>
                <a:gd name="connsiteX57" fmla="*/ 75452 w 1093018"/>
                <a:gd name="connsiteY57" fmla="*/ 400443 h 1091619"/>
                <a:gd name="connsiteX58" fmla="*/ 75452 w 1093018"/>
                <a:gd name="connsiteY58" fmla="*/ 474498 h 1091619"/>
                <a:gd name="connsiteX59" fmla="*/ 330529 w 1093018"/>
                <a:gd name="connsiteY59" fmla="*/ 474498 h 1091619"/>
                <a:gd name="connsiteX60" fmla="*/ 349728 w 1093018"/>
                <a:gd name="connsiteY60" fmla="*/ 493697 h 1091619"/>
                <a:gd name="connsiteX61" fmla="*/ 330529 w 1093018"/>
                <a:gd name="connsiteY61" fmla="*/ 512896 h 1091619"/>
                <a:gd name="connsiteX62" fmla="*/ 75452 w 1093018"/>
                <a:gd name="connsiteY62" fmla="*/ 512896 h 1091619"/>
                <a:gd name="connsiteX63" fmla="*/ 56252 w 1093018"/>
                <a:gd name="connsiteY63" fmla="*/ 493697 h 1091619"/>
                <a:gd name="connsiteX64" fmla="*/ 75452 w 1093018"/>
                <a:gd name="connsiteY64" fmla="*/ 474498 h 1091619"/>
                <a:gd name="connsiteX65" fmla="*/ 75452 w 1093018"/>
                <a:gd name="connsiteY65" fmla="*/ 474498 h 1091619"/>
                <a:gd name="connsiteX66" fmla="*/ 185162 w 1093018"/>
                <a:gd name="connsiteY66" fmla="*/ 981909 h 1091619"/>
                <a:gd name="connsiteX67" fmla="*/ 149507 w 1093018"/>
                <a:gd name="connsiteY67" fmla="*/ 981909 h 1091619"/>
                <a:gd name="connsiteX68" fmla="*/ 149507 w 1093018"/>
                <a:gd name="connsiteY68" fmla="*/ 619864 h 1091619"/>
                <a:gd name="connsiteX69" fmla="*/ 185162 w 1093018"/>
                <a:gd name="connsiteY69" fmla="*/ 619864 h 1091619"/>
                <a:gd name="connsiteX70" fmla="*/ 185162 w 1093018"/>
                <a:gd name="connsiteY70" fmla="*/ 981909 h 1091619"/>
                <a:gd name="connsiteX71" fmla="*/ 75452 w 1093018"/>
                <a:gd name="connsiteY71" fmla="*/ 584208 h 1091619"/>
                <a:gd name="connsiteX72" fmla="*/ 56252 w 1093018"/>
                <a:gd name="connsiteY72" fmla="*/ 565009 h 1091619"/>
                <a:gd name="connsiteX73" fmla="*/ 75452 w 1093018"/>
                <a:gd name="connsiteY73" fmla="*/ 545810 h 1091619"/>
                <a:gd name="connsiteX74" fmla="*/ 330529 w 1093018"/>
                <a:gd name="connsiteY74" fmla="*/ 545810 h 1091619"/>
                <a:gd name="connsiteX75" fmla="*/ 349728 w 1093018"/>
                <a:gd name="connsiteY75" fmla="*/ 565009 h 1091619"/>
                <a:gd name="connsiteX76" fmla="*/ 330529 w 1093018"/>
                <a:gd name="connsiteY76" fmla="*/ 584208 h 1091619"/>
                <a:gd name="connsiteX77" fmla="*/ 75452 w 1093018"/>
                <a:gd name="connsiteY77" fmla="*/ 584208 h 1091619"/>
                <a:gd name="connsiteX78" fmla="*/ 256474 w 1093018"/>
                <a:gd name="connsiteY78" fmla="*/ 674719 h 1091619"/>
                <a:gd name="connsiteX79" fmla="*/ 256474 w 1093018"/>
                <a:gd name="connsiteY79" fmla="*/ 1020307 h 1091619"/>
                <a:gd name="connsiteX80" fmla="*/ 220818 w 1093018"/>
                <a:gd name="connsiteY80" fmla="*/ 1020307 h 1091619"/>
                <a:gd name="connsiteX81" fmla="*/ 220818 w 1093018"/>
                <a:gd name="connsiteY81" fmla="*/ 619864 h 1091619"/>
                <a:gd name="connsiteX82" fmla="*/ 1018964 w 1093018"/>
                <a:gd name="connsiteY82" fmla="*/ 619864 h 1091619"/>
                <a:gd name="connsiteX83" fmla="*/ 1018964 w 1093018"/>
                <a:gd name="connsiteY83" fmla="*/ 655520 h 1091619"/>
                <a:gd name="connsiteX84" fmla="*/ 275673 w 1093018"/>
                <a:gd name="connsiteY84" fmla="*/ 655520 h 1091619"/>
                <a:gd name="connsiteX85" fmla="*/ 256474 w 1093018"/>
                <a:gd name="connsiteY85" fmla="*/ 674719 h 1091619"/>
                <a:gd name="connsiteX86" fmla="*/ 256474 w 1093018"/>
                <a:gd name="connsiteY86" fmla="*/ 674719 h 1091619"/>
                <a:gd name="connsiteX87" fmla="*/ 1054620 w 1093018"/>
                <a:gd name="connsiteY87" fmla="*/ 1055964 h 1091619"/>
                <a:gd name="connsiteX88" fmla="*/ 292130 w 1093018"/>
                <a:gd name="connsiteY88" fmla="*/ 1055964 h 1091619"/>
                <a:gd name="connsiteX89" fmla="*/ 292130 w 1093018"/>
                <a:gd name="connsiteY89" fmla="*/ 693919 h 1091619"/>
                <a:gd name="connsiteX90" fmla="*/ 1054620 w 1093018"/>
                <a:gd name="connsiteY90" fmla="*/ 693919 h 1091619"/>
                <a:gd name="connsiteX91" fmla="*/ 1054620 w 1093018"/>
                <a:gd name="connsiteY91" fmla="*/ 1055964 h 1091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093018" h="1091619">
                  <a:moveTo>
                    <a:pt x="1073819" y="655520"/>
                  </a:moveTo>
                  <a:lnTo>
                    <a:pt x="1054620" y="655520"/>
                  </a:lnTo>
                  <a:lnTo>
                    <a:pt x="1054620" y="600665"/>
                  </a:lnTo>
                  <a:cubicBezTo>
                    <a:pt x="1054620" y="589694"/>
                    <a:pt x="1046391" y="581466"/>
                    <a:pt x="1035420" y="581466"/>
                  </a:cubicBezTo>
                  <a:lnTo>
                    <a:pt x="1016221" y="581466"/>
                  </a:lnTo>
                  <a:lnTo>
                    <a:pt x="1016221" y="526610"/>
                  </a:lnTo>
                  <a:cubicBezTo>
                    <a:pt x="1016221" y="515639"/>
                    <a:pt x="1007993" y="507411"/>
                    <a:pt x="997022" y="507411"/>
                  </a:cubicBezTo>
                  <a:lnTo>
                    <a:pt x="377156" y="507411"/>
                  </a:lnTo>
                  <a:cubicBezTo>
                    <a:pt x="379899" y="501925"/>
                    <a:pt x="379899" y="496440"/>
                    <a:pt x="379899" y="488212"/>
                  </a:cubicBezTo>
                  <a:cubicBezTo>
                    <a:pt x="379899" y="474498"/>
                    <a:pt x="374413" y="460784"/>
                    <a:pt x="366185" y="452556"/>
                  </a:cubicBezTo>
                  <a:cubicBezTo>
                    <a:pt x="374413" y="441585"/>
                    <a:pt x="379899" y="430614"/>
                    <a:pt x="379899" y="416900"/>
                  </a:cubicBezTo>
                  <a:cubicBezTo>
                    <a:pt x="379899" y="386729"/>
                    <a:pt x="355214" y="362045"/>
                    <a:pt x="325044" y="362045"/>
                  </a:cubicBezTo>
                  <a:lnTo>
                    <a:pt x="311330" y="362045"/>
                  </a:lnTo>
                  <a:cubicBezTo>
                    <a:pt x="382642" y="312675"/>
                    <a:pt x="412812" y="222164"/>
                    <a:pt x="388127" y="139881"/>
                  </a:cubicBezTo>
                  <a:cubicBezTo>
                    <a:pt x="360699" y="57598"/>
                    <a:pt x="283902" y="0"/>
                    <a:pt x="198876" y="0"/>
                  </a:cubicBezTo>
                  <a:cubicBezTo>
                    <a:pt x="111107" y="0"/>
                    <a:pt x="34310" y="57598"/>
                    <a:pt x="9625" y="139881"/>
                  </a:cubicBezTo>
                  <a:cubicBezTo>
                    <a:pt x="-17802" y="222164"/>
                    <a:pt x="15110" y="312675"/>
                    <a:pt x="86423" y="362045"/>
                  </a:cubicBezTo>
                  <a:lnTo>
                    <a:pt x="72709" y="362045"/>
                  </a:lnTo>
                  <a:cubicBezTo>
                    <a:pt x="42538" y="362045"/>
                    <a:pt x="17853" y="386729"/>
                    <a:pt x="17853" y="416900"/>
                  </a:cubicBezTo>
                  <a:cubicBezTo>
                    <a:pt x="17853" y="430614"/>
                    <a:pt x="23339" y="444327"/>
                    <a:pt x="31567" y="452556"/>
                  </a:cubicBezTo>
                  <a:cubicBezTo>
                    <a:pt x="12368" y="471755"/>
                    <a:pt x="12368" y="504668"/>
                    <a:pt x="31567" y="523868"/>
                  </a:cubicBezTo>
                  <a:cubicBezTo>
                    <a:pt x="23339" y="534839"/>
                    <a:pt x="17853" y="545810"/>
                    <a:pt x="17853" y="559524"/>
                  </a:cubicBezTo>
                  <a:cubicBezTo>
                    <a:pt x="17853" y="589694"/>
                    <a:pt x="42538" y="614379"/>
                    <a:pt x="72709" y="614379"/>
                  </a:cubicBezTo>
                  <a:lnTo>
                    <a:pt x="108365" y="614379"/>
                  </a:lnTo>
                  <a:lnTo>
                    <a:pt x="108365" y="995623"/>
                  </a:lnTo>
                  <a:cubicBezTo>
                    <a:pt x="108365" y="1006594"/>
                    <a:pt x="116593" y="1014822"/>
                    <a:pt x="127564" y="1014822"/>
                  </a:cubicBezTo>
                  <a:lnTo>
                    <a:pt x="182419" y="1014822"/>
                  </a:lnTo>
                  <a:lnTo>
                    <a:pt x="182419" y="1034021"/>
                  </a:lnTo>
                  <a:cubicBezTo>
                    <a:pt x="182419" y="1044992"/>
                    <a:pt x="190648" y="1053221"/>
                    <a:pt x="201619" y="1053221"/>
                  </a:cubicBezTo>
                  <a:lnTo>
                    <a:pt x="256474" y="1053221"/>
                  </a:lnTo>
                  <a:lnTo>
                    <a:pt x="256474" y="1072420"/>
                  </a:lnTo>
                  <a:cubicBezTo>
                    <a:pt x="256474" y="1083391"/>
                    <a:pt x="264702" y="1091619"/>
                    <a:pt x="275673" y="1091619"/>
                  </a:cubicBezTo>
                  <a:lnTo>
                    <a:pt x="1073819" y="1091619"/>
                  </a:lnTo>
                  <a:cubicBezTo>
                    <a:pt x="1084790" y="1091619"/>
                    <a:pt x="1093019" y="1083391"/>
                    <a:pt x="1093019" y="1072420"/>
                  </a:cubicBezTo>
                  <a:lnTo>
                    <a:pt x="1093019" y="674719"/>
                  </a:lnTo>
                  <a:cubicBezTo>
                    <a:pt x="1093019" y="663748"/>
                    <a:pt x="1084790" y="655520"/>
                    <a:pt x="1073819" y="655520"/>
                  </a:cubicBezTo>
                  <a:lnTo>
                    <a:pt x="1073819" y="655520"/>
                  </a:lnTo>
                  <a:close/>
                  <a:moveTo>
                    <a:pt x="379899" y="545810"/>
                  </a:moveTo>
                  <a:lnTo>
                    <a:pt x="980565" y="545810"/>
                  </a:lnTo>
                  <a:lnTo>
                    <a:pt x="980565" y="581466"/>
                  </a:lnTo>
                  <a:lnTo>
                    <a:pt x="379899" y="581466"/>
                  </a:lnTo>
                  <a:cubicBezTo>
                    <a:pt x="385384" y="570494"/>
                    <a:pt x="385384" y="559524"/>
                    <a:pt x="379899" y="545810"/>
                  </a:cubicBezTo>
                  <a:lnTo>
                    <a:pt x="379899" y="545810"/>
                  </a:lnTo>
                  <a:close/>
                  <a:moveTo>
                    <a:pt x="39796" y="202964"/>
                  </a:moveTo>
                  <a:cubicBezTo>
                    <a:pt x="39796" y="137138"/>
                    <a:pt x="80938" y="76797"/>
                    <a:pt x="141278" y="52113"/>
                  </a:cubicBezTo>
                  <a:cubicBezTo>
                    <a:pt x="201619" y="27428"/>
                    <a:pt x="272931" y="41141"/>
                    <a:pt x="319558" y="87768"/>
                  </a:cubicBezTo>
                  <a:cubicBezTo>
                    <a:pt x="366185" y="134395"/>
                    <a:pt x="379899" y="205707"/>
                    <a:pt x="355214" y="266048"/>
                  </a:cubicBezTo>
                  <a:cubicBezTo>
                    <a:pt x="330529" y="326389"/>
                    <a:pt x="270188" y="367530"/>
                    <a:pt x="204362" y="367530"/>
                  </a:cubicBezTo>
                  <a:cubicBezTo>
                    <a:pt x="113850" y="364787"/>
                    <a:pt x="39796" y="293475"/>
                    <a:pt x="39796" y="202964"/>
                  </a:cubicBezTo>
                  <a:lnTo>
                    <a:pt x="39796" y="202964"/>
                  </a:lnTo>
                  <a:close/>
                  <a:moveTo>
                    <a:pt x="75452" y="400443"/>
                  </a:moveTo>
                  <a:lnTo>
                    <a:pt x="330529" y="400443"/>
                  </a:lnTo>
                  <a:cubicBezTo>
                    <a:pt x="341500" y="400443"/>
                    <a:pt x="349728" y="408672"/>
                    <a:pt x="349728" y="419643"/>
                  </a:cubicBezTo>
                  <a:cubicBezTo>
                    <a:pt x="349728" y="430614"/>
                    <a:pt x="341500" y="438842"/>
                    <a:pt x="330529" y="438842"/>
                  </a:cubicBezTo>
                  <a:lnTo>
                    <a:pt x="75452" y="438842"/>
                  </a:lnTo>
                  <a:cubicBezTo>
                    <a:pt x="64481" y="438842"/>
                    <a:pt x="56252" y="430614"/>
                    <a:pt x="56252" y="419643"/>
                  </a:cubicBezTo>
                  <a:cubicBezTo>
                    <a:pt x="56252" y="408672"/>
                    <a:pt x="67224" y="400443"/>
                    <a:pt x="75452" y="400443"/>
                  </a:cubicBezTo>
                  <a:lnTo>
                    <a:pt x="75452" y="400443"/>
                  </a:lnTo>
                  <a:close/>
                  <a:moveTo>
                    <a:pt x="75452" y="474498"/>
                  </a:moveTo>
                  <a:lnTo>
                    <a:pt x="330529" y="474498"/>
                  </a:lnTo>
                  <a:cubicBezTo>
                    <a:pt x="341500" y="474498"/>
                    <a:pt x="349728" y="482726"/>
                    <a:pt x="349728" y="493697"/>
                  </a:cubicBezTo>
                  <a:cubicBezTo>
                    <a:pt x="349728" y="504668"/>
                    <a:pt x="341500" y="512896"/>
                    <a:pt x="330529" y="512896"/>
                  </a:cubicBezTo>
                  <a:lnTo>
                    <a:pt x="75452" y="512896"/>
                  </a:lnTo>
                  <a:cubicBezTo>
                    <a:pt x="64481" y="512896"/>
                    <a:pt x="56252" y="504668"/>
                    <a:pt x="56252" y="493697"/>
                  </a:cubicBezTo>
                  <a:cubicBezTo>
                    <a:pt x="56252" y="482726"/>
                    <a:pt x="67224" y="474498"/>
                    <a:pt x="75452" y="474498"/>
                  </a:cubicBezTo>
                  <a:lnTo>
                    <a:pt x="75452" y="474498"/>
                  </a:lnTo>
                  <a:close/>
                  <a:moveTo>
                    <a:pt x="185162" y="981909"/>
                  </a:moveTo>
                  <a:lnTo>
                    <a:pt x="149507" y="981909"/>
                  </a:lnTo>
                  <a:lnTo>
                    <a:pt x="149507" y="619864"/>
                  </a:lnTo>
                  <a:lnTo>
                    <a:pt x="185162" y="619864"/>
                  </a:lnTo>
                  <a:lnTo>
                    <a:pt x="185162" y="981909"/>
                  </a:lnTo>
                  <a:close/>
                  <a:moveTo>
                    <a:pt x="75452" y="584208"/>
                  </a:moveTo>
                  <a:cubicBezTo>
                    <a:pt x="64481" y="584208"/>
                    <a:pt x="56252" y="575980"/>
                    <a:pt x="56252" y="565009"/>
                  </a:cubicBezTo>
                  <a:cubicBezTo>
                    <a:pt x="56252" y="554038"/>
                    <a:pt x="64481" y="545810"/>
                    <a:pt x="75452" y="545810"/>
                  </a:cubicBezTo>
                  <a:lnTo>
                    <a:pt x="330529" y="545810"/>
                  </a:lnTo>
                  <a:cubicBezTo>
                    <a:pt x="341500" y="545810"/>
                    <a:pt x="349728" y="554038"/>
                    <a:pt x="349728" y="565009"/>
                  </a:cubicBezTo>
                  <a:cubicBezTo>
                    <a:pt x="349728" y="575980"/>
                    <a:pt x="341500" y="584208"/>
                    <a:pt x="330529" y="584208"/>
                  </a:cubicBezTo>
                  <a:lnTo>
                    <a:pt x="75452" y="584208"/>
                  </a:lnTo>
                  <a:close/>
                  <a:moveTo>
                    <a:pt x="256474" y="674719"/>
                  </a:moveTo>
                  <a:lnTo>
                    <a:pt x="256474" y="1020307"/>
                  </a:lnTo>
                  <a:lnTo>
                    <a:pt x="220818" y="1020307"/>
                  </a:lnTo>
                  <a:lnTo>
                    <a:pt x="220818" y="619864"/>
                  </a:lnTo>
                  <a:lnTo>
                    <a:pt x="1018964" y="619864"/>
                  </a:lnTo>
                  <a:lnTo>
                    <a:pt x="1018964" y="655520"/>
                  </a:lnTo>
                  <a:lnTo>
                    <a:pt x="275673" y="655520"/>
                  </a:lnTo>
                  <a:cubicBezTo>
                    <a:pt x="264702" y="655520"/>
                    <a:pt x="256474" y="663748"/>
                    <a:pt x="256474" y="674719"/>
                  </a:cubicBezTo>
                  <a:lnTo>
                    <a:pt x="256474" y="674719"/>
                  </a:lnTo>
                  <a:close/>
                  <a:moveTo>
                    <a:pt x="1054620" y="1055964"/>
                  </a:moveTo>
                  <a:lnTo>
                    <a:pt x="292130" y="1055964"/>
                  </a:lnTo>
                  <a:lnTo>
                    <a:pt x="292130" y="693919"/>
                  </a:lnTo>
                  <a:lnTo>
                    <a:pt x="1054620" y="693919"/>
                  </a:lnTo>
                  <a:lnTo>
                    <a:pt x="1054620" y="1055964"/>
                  </a:lnTo>
                  <a:close/>
                </a:path>
              </a:pathLst>
            </a:custGeom>
            <a:grpFill/>
            <a:ln w="27426" cap="flat">
              <a:noFill/>
              <a:prstDash val="solid"/>
              <a:miter/>
            </a:ln>
          </p:spPr>
          <p:txBody>
            <a:bodyPr rtlCol="0" anchor="ctr"/>
            <a:lstStyle/>
            <a:p>
              <a:endParaRPr lang="en-US"/>
            </a:p>
          </p:txBody>
        </p:sp>
        <p:sp>
          <p:nvSpPr>
            <p:cNvPr id="30" name="Freeform 1348">
              <a:extLst>
                <a:ext uri="{FF2B5EF4-FFF2-40B4-BE49-F238E27FC236}">
                  <a16:creationId xmlns:a16="http://schemas.microsoft.com/office/drawing/2014/main" id="{CB6AE864-339B-6146-5677-6E32E97BC424}"/>
                </a:ext>
              </a:extLst>
            </p:cNvPr>
            <p:cNvSpPr/>
            <p:nvPr/>
          </p:nvSpPr>
          <p:spPr>
            <a:xfrm>
              <a:off x="6806456" y="1118090"/>
              <a:ext cx="112453" cy="112453"/>
            </a:xfrm>
            <a:custGeom>
              <a:avLst/>
              <a:gdLst>
                <a:gd name="connsiteX0" fmla="*/ 41142 w 112453"/>
                <a:gd name="connsiteY0" fmla="*/ 68569 h 112453"/>
                <a:gd name="connsiteX1" fmla="*/ 74054 w 112453"/>
                <a:gd name="connsiteY1" fmla="*/ 35656 h 112453"/>
                <a:gd name="connsiteX2" fmla="*/ 112454 w 112453"/>
                <a:gd name="connsiteY2" fmla="*/ 35656 h 112453"/>
                <a:gd name="connsiteX3" fmla="*/ 112454 w 112453"/>
                <a:gd name="connsiteY3" fmla="*/ 0 h 112453"/>
                <a:gd name="connsiteX4" fmla="*/ 57598 w 112453"/>
                <a:gd name="connsiteY4" fmla="*/ 0 h 112453"/>
                <a:gd name="connsiteX5" fmla="*/ 38399 w 112453"/>
                <a:gd name="connsiteY5" fmla="*/ 19199 h 112453"/>
                <a:gd name="connsiteX6" fmla="*/ 19199 w 112453"/>
                <a:gd name="connsiteY6" fmla="*/ 38399 h 112453"/>
                <a:gd name="connsiteX7" fmla="*/ 0 w 112453"/>
                <a:gd name="connsiteY7" fmla="*/ 57598 h 112453"/>
                <a:gd name="connsiteX8" fmla="*/ 0 w 112453"/>
                <a:gd name="connsiteY8" fmla="*/ 112453 h 112453"/>
                <a:gd name="connsiteX9" fmla="*/ 35656 w 112453"/>
                <a:gd name="connsiteY9" fmla="*/ 112453 h 112453"/>
                <a:gd name="connsiteX10" fmla="*/ 35656 w 112453"/>
                <a:gd name="connsiteY10" fmla="*/ 68569 h 112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2453" h="112453">
                  <a:moveTo>
                    <a:pt x="41142" y="68569"/>
                  </a:moveTo>
                  <a:cubicBezTo>
                    <a:pt x="57598" y="63083"/>
                    <a:pt x="68569" y="52112"/>
                    <a:pt x="74054" y="35656"/>
                  </a:cubicBezTo>
                  <a:lnTo>
                    <a:pt x="112454" y="35656"/>
                  </a:lnTo>
                  <a:lnTo>
                    <a:pt x="112454" y="0"/>
                  </a:lnTo>
                  <a:lnTo>
                    <a:pt x="57598" y="0"/>
                  </a:lnTo>
                  <a:cubicBezTo>
                    <a:pt x="46627" y="0"/>
                    <a:pt x="38399" y="8228"/>
                    <a:pt x="38399" y="19199"/>
                  </a:cubicBezTo>
                  <a:cubicBezTo>
                    <a:pt x="38399" y="30170"/>
                    <a:pt x="30171" y="38399"/>
                    <a:pt x="19199" y="38399"/>
                  </a:cubicBezTo>
                  <a:cubicBezTo>
                    <a:pt x="8228" y="38399"/>
                    <a:pt x="0" y="46627"/>
                    <a:pt x="0" y="57598"/>
                  </a:cubicBezTo>
                  <a:lnTo>
                    <a:pt x="0" y="112453"/>
                  </a:lnTo>
                  <a:lnTo>
                    <a:pt x="35656" y="112453"/>
                  </a:lnTo>
                  <a:lnTo>
                    <a:pt x="35656" y="68569"/>
                  </a:lnTo>
                  <a:close/>
                </a:path>
              </a:pathLst>
            </a:custGeom>
            <a:grpFill/>
            <a:ln w="27426" cap="flat">
              <a:noFill/>
              <a:prstDash val="solid"/>
              <a:miter/>
            </a:ln>
          </p:spPr>
          <p:txBody>
            <a:bodyPr rtlCol="0" anchor="ctr"/>
            <a:lstStyle/>
            <a:p>
              <a:endParaRPr lang="en-US"/>
            </a:p>
          </p:txBody>
        </p:sp>
        <p:sp>
          <p:nvSpPr>
            <p:cNvPr id="31" name="Freeform 1349">
              <a:extLst>
                <a:ext uri="{FF2B5EF4-FFF2-40B4-BE49-F238E27FC236}">
                  <a16:creationId xmlns:a16="http://schemas.microsoft.com/office/drawing/2014/main" id="{E3D1638D-913C-EABB-DCEF-E77395CEABD5}"/>
                </a:ext>
              </a:extLst>
            </p:cNvPr>
            <p:cNvSpPr/>
            <p:nvPr/>
          </p:nvSpPr>
          <p:spPr>
            <a:xfrm>
              <a:off x="7387922" y="1112604"/>
              <a:ext cx="112453" cy="112453"/>
            </a:xfrm>
            <a:custGeom>
              <a:avLst/>
              <a:gdLst>
                <a:gd name="connsiteX0" fmla="*/ 76798 w 112453"/>
                <a:gd name="connsiteY0" fmla="*/ 74055 h 112453"/>
                <a:gd name="connsiteX1" fmla="*/ 76798 w 112453"/>
                <a:gd name="connsiteY1" fmla="*/ 112453 h 112453"/>
                <a:gd name="connsiteX2" fmla="*/ 112454 w 112453"/>
                <a:gd name="connsiteY2" fmla="*/ 112453 h 112453"/>
                <a:gd name="connsiteX3" fmla="*/ 112454 w 112453"/>
                <a:gd name="connsiteY3" fmla="*/ 57598 h 112453"/>
                <a:gd name="connsiteX4" fmla="*/ 93255 w 112453"/>
                <a:gd name="connsiteY4" fmla="*/ 38399 h 112453"/>
                <a:gd name="connsiteX5" fmla="*/ 74055 w 112453"/>
                <a:gd name="connsiteY5" fmla="*/ 19199 h 112453"/>
                <a:gd name="connsiteX6" fmla="*/ 54855 w 112453"/>
                <a:gd name="connsiteY6" fmla="*/ 0 h 112453"/>
                <a:gd name="connsiteX7" fmla="*/ 0 w 112453"/>
                <a:gd name="connsiteY7" fmla="*/ 0 h 112453"/>
                <a:gd name="connsiteX8" fmla="*/ 0 w 112453"/>
                <a:gd name="connsiteY8" fmla="*/ 35656 h 112453"/>
                <a:gd name="connsiteX9" fmla="*/ 38399 w 112453"/>
                <a:gd name="connsiteY9" fmla="*/ 35656 h 112453"/>
                <a:gd name="connsiteX10" fmla="*/ 76798 w 112453"/>
                <a:gd name="connsiteY10" fmla="*/ 74055 h 112453"/>
                <a:gd name="connsiteX11" fmla="*/ 76798 w 112453"/>
                <a:gd name="connsiteY11" fmla="*/ 74055 h 112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2453" h="112453">
                  <a:moveTo>
                    <a:pt x="76798" y="74055"/>
                  </a:moveTo>
                  <a:lnTo>
                    <a:pt x="76798" y="112453"/>
                  </a:lnTo>
                  <a:lnTo>
                    <a:pt x="112454" y="112453"/>
                  </a:lnTo>
                  <a:lnTo>
                    <a:pt x="112454" y="57598"/>
                  </a:lnTo>
                  <a:cubicBezTo>
                    <a:pt x="112454" y="46627"/>
                    <a:pt x="104226" y="38399"/>
                    <a:pt x="93255" y="38399"/>
                  </a:cubicBezTo>
                  <a:cubicBezTo>
                    <a:pt x="82283" y="38399"/>
                    <a:pt x="74055" y="30170"/>
                    <a:pt x="74055" y="19199"/>
                  </a:cubicBezTo>
                  <a:cubicBezTo>
                    <a:pt x="74055" y="8228"/>
                    <a:pt x="65827" y="0"/>
                    <a:pt x="54855" y="0"/>
                  </a:cubicBezTo>
                  <a:lnTo>
                    <a:pt x="0" y="0"/>
                  </a:lnTo>
                  <a:lnTo>
                    <a:pt x="0" y="35656"/>
                  </a:lnTo>
                  <a:lnTo>
                    <a:pt x="38399" y="35656"/>
                  </a:lnTo>
                  <a:cubicBezTo>
                    <a:pt x="49370" y="57598"/>
                    <a:pt x="60341" y="68569"/>
                    <a:pt x="76798" y="74055"/>
                  </a:cubicBezTo>
                  <a:lnTo>
                    <a:pt x="76798" y="74055"/>
                  </a:lnTo>
                  <a:close/>
                </a:path>
              </a:pathLst>
            </a:custGeom>
            <a:grpFill/>
            <a:ln w="27426" cap="flat">
              <a:noFill/>
              <a:prstDash val="solid"/>
              <a:miter/>
            </a:ln>
          </p:spPr>
          <p:txBody>
            <a:bodyPr rtlCol="0" anchor="ctr"/>
            <a:lstStyle/>
            <a:p>
              <a:endParaRPr lang="en-US"/>
            </a:p>
          </p:txBody>
        </p:sp>
        <p:sp>
          <p:nvSpPr>
            <p:cNvPr id="32" name="Freeform 1350">
              <a:extLst>
                <a:ext uri="{FF2B5EF4-FFF2-40B4-BE49-F238E27FC236}">
                  <a16:creationId xmlns:a16="http://schemas.microsoft.com/office/drawing/2014/main" id="{DE81DCCA-F1D4-BF71-6CD5-F1183DA9A31E}"/>
                </a:ext>
              </a:extLst>
            </p:cNvPr>
            <p:cNvSpPr/>
            <p:nvPr/>
          </p:nvSpPr>
          <p:spPr>
            <a:xfrm>
              <a:off x="6814146" y="1266199"/>
              <a:ext cx="107505" cy="106967"/>
            </a:xfrm>
            <a:custGeom>
              <a:avLst/>
              <a:gdLst>
                <a:gd name="connsiteX0" fmla="*/ 14252 w 107505"/>
                <a:gd name="connsiteY0" fmla="*/ 68569 h 106967"/>
                <a:gd name="connsiteX1" fmla="*/ 33452 w 107505"/>
                <a:gd name="connsiteY1" fmla="*/ 87769 h 106967"/>
                <a:gd name="connsiteX2" fmla="*/ 52650 w 107505"/>
                <a:gd name="connsiteY2" fmla="*/ 106968 h 106967"/>
                <a:gd name="connsiteX3" fmla="*/ 107506 w 107505"/>
                <a:gd name="connsiteY3" fmla="*/ 106968 h 106967"/>
                <a:gd name="connsiteX4" fmla="*/ 107506 w 107505"/>
                <a:gd name="connsiteY4" fmla="*/ 71312 h 106967"/>
                <a:gd name="connsiteX5" fmla="*/ 69107 w 107505"/>
                <a:gd name="connsiteY5" fmla="*/ 71312 h 106967"/>
                <a:gd name="connsiteX6" fmla="*/ 36195 w 107505"/>
                <a:gd name="connsiteY6" fmla="*/ 38399 h 106967"/>
                <a:gd name="connsiteX7" fmla="*/ 36195 w 107505"/>
                <a:gd name="connsiteY7" fmla="*/ 0 h 106967"/>
                <a:gd name="connsiteX8" fmla="*/ 538 w 107505"/>
                <a:gd name="connsiteY8" fmla="*/ 0 h 106967"/>
                <a:gd name="connsiteX9" fmla="*/ 538 w 107505"/>
                <a:gd name="connsiteY9" fmla="*/ 54855 h 106967"/>
                <a:gd name="connsiteX10" fmla="*/ 14252 w 107505"/>
                <a:gd name="connsiteY10" fmla="*/ 68569 h 106967"/>
                <a:gd name="connsiteX11" fmla="*/ 14252 w 107505"/>
                <a:gd name="connsiteY11" fmla="*/ 68569 h 106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7505" h="106967">
                  <a:moveTo>
                    <a:pt x="14252" y="68569"/>
                  </a:moveTo>
                  <a:cubicBezTo>
                    <a:pt x="25223" y="68569"/>
                    <a:pt x="33452" y="76797"/>
                    <a:pt x="33452" y="87769"/>
                  </a:cubicBezTo>
                  <a:cubicBezTo>
                    <a:pt x="33452" y="98740"/>
                    <a:pt x="41680" y="106968"/>
                    <a:pt x="52650" y="106968"/>
                  </a:cubicBezTo>
                  <a:lnTo>
                    <a:pt x="107506" y="106968"/>
                  </a:lnTo>
                  <a:lnTo>
                    <a:pt x="107506" y="71312"/>
                  </a:lnTo>
                  <a:lnTo>
                    <a:pt x="69107" y="71312"/>
                  </a:lnTo>
                  <a:cubicBezTo>
                    <a:pt x="63622" y="54855"/>
                    <a:pt x="52650" y="43884"/>
                    <a:pt x="36195" y="38399"/>
                  </a:cubicBezTo>
                  <a:lnTo>
                    <a:pt x="36195" y="0"/>
                  </a:lnTo>
                  <a:lnTo>
                    <a:pt x="538" y="0"/>
                  </a:lnTo>
                  <a:lnTo>
                    <a:pt x="538" y="54855"/>
                  </a:lnTo>
                  <a:cubicBezTo>
                    <a:pt x="-2205" y="60341"/>
                    <a:pt x="6024" y="68569"/>
                    <a:pt x="14252" y="68569"/>
                  </a:cubicBezTo>
                  <a:lnTo>
                    <a:pt x="14252" y="68569"/>
                  </a:lnTo>
                  <a:close/>
                </a:path>
              </a:pathLst>
            </a:custGeom>
            <a:grpFill/>
            <a:ln w="27426" cap="flat">
              <a:noFill/>
              <a:prstDash val="solid"/>
              <a:miter/>
            </a:ln>
          </p:spPr>
          <p:txBody>
            <a:bodyPr rtlCol="0" anchor="ctr"/>
            <a:lstStyle/>
            <a:p>
              <a:endParaRPr lang="en-US"/>
            </a:p>
          </p:txBody>
        </p:sp>
        <p:sp>
          <p:nvSpPr>
            <p:cNvPr id="33" name="Freeform 1351">
              <a:extLst>
                <a:ext uri="{FF2B5EF4-FFF2-40B4-BE49-F238E27FC236}">
                  <a16:creationId xmlns:a16="http://schemas.microsoft.com/office/drawing/2014/main" id="{EF88FD7E-FEB5-3580-0459-E79F1A22007A}"/>
                </a:ext>
              </a:extLst>
            </p:cNvPr>
            <p:cNvSpPr/>
            <p:nvPr/>
          </p:nvSpPr>
          <p:spPr>
            <a:xfrm>
              <a:off x="7396151" y="1260714"/>
              <a:ext cx="106967" cy="107505"/>
            </a:xfrm>
            <a:custGeom>
              <a:avLst/>
              <a:gdLst>
                <a:gd name="connsiteX0" fmla="*/ 68569 w 106967"/>
                <a:gd name="connsiteY0" fmla="*/ 93254 h 107505"/>
                <a:gd name="connsiteX1" fmla="*/ 87768 w 106967"/>
                <a:gd name="connsiteY1" fmla="*/ 74054 h 107505"/>
                <a:gd name="connsiteX2" fmla="*/ 106968 w 106967"/>
                <a:gd name="connsiteY2" fmla="*/ 54855 h 107505"/>
                <a:gd name="connsiteX3" fmla="*/ 106968 w 106967"/>
                <a:gd name="connsiteY3" fmla="*/ 0 h 107505"/>
                <a:gd name="connsiteX4" fmla="*/ 71312 w 106967"/>
                <a:gd name="connsiteY4" fmla="*/ 0 h 107505"/>
                <a:gd name="connsiteX5" fmla="*/ 71312 w 106967"/>
                <a:gd name="connsiteY5" fmla="*/ 38399 h 107505"/>
                <a:gd name="connsiteX6" fmla="*/ 38399 w 106967"/>
                <a:gd name="connsiteY6" fmla="*/ 71312 h 107505"/>
                <a:gd name="connsiteX7" fmla="*/ 0 w 106967"/>
                <a:gd name="connsiteY7" fmla="*/ 71312 h 107505"/>
                <a:gd name="connsiteX8" fmla="*/ 0 w 106967"/>
                <a:gd name="connsiteY8" fmla="*/ 106968 h 107505"/>
                <a:gd name="connsiteX9" fmla="*/ 54855 w 106967"/>
                <a:gd name="connsiteY9" fmla="*/ 106968 h 107505"/>
                <a:gd name="connsiteX10" fmla="*/ 68569 w 106967"/>
                <a:gd name="connsiteY10" fmla="*/ 93254 h 107505"/>
                <a:gd name="connsiteX11" fmla="*/ 68569 w 106967"/>
                <a:gd name="connsiteY11" fmla="*/ 93254 h 107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6967" h="107505">
                  <a:moveTo>
                    <a:pt x="68569" y="93254"/>
                  </a:moveTo>
                  <a:cubicBezTo>
                    <a:pt x="68569" y="82283"/>
                    <a:pt x="76797" y="74054"/>
                    <a:pt x="87768" y="74054"/>
                  </a:cubicBezTo>
                  <a:cubicBezTo>
                    <a:pt x="98740" y="74054"/>
                    <a:pt x="106968" y="65826"/>
                    <a:pt x="106968" y="54855"/>
                  </a:cubicBezTo>
                  <a:lnTo>
                    <a:pt x="106968" y="0"/>
                  </a:lnTo>
                  <a:lnTo>
                    <a:pt x="71312" y="0"/>
                  </a:lnTo>
                  <a:lnTo>
                    <a:pt x="71312" y="38399"/>
                  </a:lnTo>
                  <a:cubicBezTo>
                    <a:pt x="54855" y="43884"/>
                    <a:pt x="43884" y="54855"/>
                    <a:pt x="38399" y="71312"/>
                  </a:cubicBezTo>
                  <a:lnTo>
                    <a:pt x="0" y="71312"/>
                  </a:lnTo>
                  <a:lnTo>
                    <a:pt x="0" y="106968"/>
                  </a:lnTo>
                  <a:lnTo>
                    <a:pt x="54855" y="106968"/>
                  </a:lnTo>
                  <a:cubicBezTo>
                    <a:pt x="60340" y="109710"/>
                    <a:pt x="68569" y="101482"/>
                    <a:pt x="68569" y="93254"/>
                  </a:cubicBezTo>
                  <a:lnTo>
                    <a:pt x="68569" y="93254"/>
                  </a:lnTo>
                  <a:close/>
                </a:path>
              </a:pathLst>
            </a:custGeom>
            <a:grpFill/>
            <a:ln w="27426" cap="flat">
              <a:noFill/>
              <a:prstDash val="solid"/>
              <a:miter/>
            </a:ln>
          </p:spPr>
          <p:txBody>
            <a:bodyPr rtlCol="0" anchor="ctr"/>
            <a:lstStyle/>
            <a:p>
              <a:endParaRPr lang="en-US"/>
            </a:p>
          </p:txBody>
        </p:sp>
        <p:sp>
          <p:nvSpPr>
            <p:cNvPr id="34" name="Freeform 1352">
              <a:extLst>
                <a:ext uri="{FF2B5EF4-FFF2-40B4-BE49-F238E27FC236}">
                  <a16:creationId xmlns:a16="http://schemas.microsoft.com/office/drawing/2014/main" id="{0E245D50-37AA-471E-0C2A-9B4649CBBDB9}"/>
                </a:ext>
              </a:extLst>
            </p:cNvPr>
            <p:cNvSpPr/>
            <p:nvPr/>
          </p:nvSpPr>
          <p:spPr>
            <a:xfrm>
              <a:off x="7009421" y="1078369"/>
              <a:ext cx="290837" cy="292055"/>
            </a:xfrm>
            <a:custGeom>
              <a:avLst/>
              <a:gdLst>
                <a:gd name="connsiteX0" fmla="*/ 145366 w 290837"/>
                <a:gd name="connsiteY0" fmla="*/ 292055 h 292055"/>
                <a:gd name="connsiteX1" fmla="*/ 279763 w 290837"/>
                <a:gd name="connsiteY1" fmla="*/ 201544 h 292055"/>
                <a:gd name="connsiteX2" fmla="*/ 249592 w 290837"/>
                <a:gd name="connsiteY2" fmla="*/ 42464 h 292055"/>
                <a:gd name="connsiteX3" fmla="*/ 90511 w 290837"/>
                <a:gd name="connsiteY3" fmla="*/ 12294 h 292055"/>
                <a:gd name="connsiteX4" fmla="*/ 0 w 290837"/>
                <a:gd name="connsiteY4" fmla="*/ 146689 h 292055"/>
                <a:gd name="connsiteX5" fmla="*/ 145366 w 290837"/>
                <a:gd name="connsiteY5" fmla="*/ 292055 h 292055"/>
                <a:gd name="connsiteX6" fmla="*/ 145366 w 290837"/>
                <a:gd name="connsiteY6" fmla="*/ 292055 h 292055"/>
                <a:gd name="connsiteX7" fmla="*/ 145366 w 290837"/>
                <a:gd name="connsiteY7" fmla="*/ 39721 h 292055"/>
                <a:gd name="connsiteX8" fmla="*/ 246849 w 290837"/>
                <a:gd name="connsiteY8" fmla="*/ 105547 h 292055"/>
                <a:gd name="connsiteX9" fmla="*/ 222164 w 290837"/>
                <a:gd name="connsiteY9" fmla="*/ 223486 h 292055"/>
                <a:gd name="connsiteX10" fmla="*/ 104225 w 290837"/>
                <a:gd name="connsiteY10" fmla="*/ 248171 h 292055"/>
                <a:gd name="connsiteX11" fmla="*/ 38399 w 290837"/>
                <a:gd name="connsiteY11" fmla="*/ 146689 h 292055"/>
                <a:gd name="connsiteX12" fmla="*/ 145366 w 290837"/>
                <a:gd name="connsiteY12" fmla="*/ 39721 h 292055"/>
                <a:gd name="connsiteX13" fmla="*/ 145366 w 290837"/>
                <a:gd name="connsiteY13" fmla="*/ 39721 h 292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90837" h="292055">
                  <a:moveTo>
                    <a:pt x="145366" y="292055"/>
                  </a:moveTo>
                  <a:cubicBezTo>
                    <a:pt x="202965" y="292055"/>
                    <a:pt x="257820" y="256399"/>
                    <a:pt x="279763" y="201544"/>
                  </a:cubicBezTo>
                  <a:cubicBezTo>
                    <a:pt x="301704" y="146689"/>
                    <a:pt x="290734" y="83605"/>
                    <a:pt x="249592" y="42464"/>
                  </a:cubicBezTo>
                  <a:cubicBezTo>
                    <a:pt x="208450" y="1323"/>
                    <a:pt x="145366" y="-12391"/>
                    <a:pt x="90511" y="12294"/>
                  </a:cubicBezTo>
                  <a:cubicBezTo>
                    <a:pt x="35656" y="34236"/>
                    <a:pt x="0" y="86348"/>
                    <a:pt x="0" y="146689"/>
                  </a:cubicBezTo>
                  <a:cubicBezTo>
                    <a:pt x="2743" y="228972"/>
                    <a:pt x="65826" y="292055"/>
                    <a:pt x="145366" y="292055"/>
                  </a:cubicBezTo>
                  <a:lnTo>
                    <a:pt x="145366" y="292055"/>
                  </a:lnTo>
                  <a:close/>
                  <a:moveTo>
                    <a:pt x="145366" y="39721"/>
                  </a:moveTo>
                  <a:cubicBezTo>
                    <a:pt x="189251" y="39721"/>
                    <a:pt x="230392" y="67149"/>
                    <a:pt x="246849" y="105547"/>
                  </a:cubicBezTo>
                  <a:cubicBezTo>
                    <a:pt x="263306" y="146689"/>
                    <a:pt x="255077" y="193316"/>
                    <a:pt x="222164" y="223486"/>
                  </a:cubicBezTo>
                  <a:cubicBezTo>
                    <a:pt x="191994" y="253657"/>
                    <a:pt x="145366" y="264628"/>
                    <a:pt x="104225" y="248171"/>
                  </a:cubicBezTo>
                  <a:cubicBezTo>
                    <a:pt x="63083" y="231715"/>
                    <a:pt x="38399" y="190573"/>
                    <a:pt x="38399" y="146689"/>
                  </a:cubicBezTo>
                  <a:cubicBezTo>
                    <a:pt x="38399" y="86348"/>
                    <a:pt x="87769" y="39721"/>
                    <a:pt x="145366" y="39721"/>
                  </a:cubicBezTo>
                  <a:lnTo>
                    <a:pt x="145366" y="39721"/>
                  </a:lnTo>
                  <a:close/>
                </a:path>
              </a:pathLst>
            </a:custGeom>
            <a:grpFill/>
            <a:ln w="27426" cap="flat">
              <a:noFill/>
              <a:prstDash val="solid"/>
              <a:miter/>
            </a:ln>
          </p:spPr>
          <p:txBody>
            <a:bodyPr rtlCol="0" anchor="ctr"/>
            <a:lstStyle/>
            <a:p>
              <a:endParaRPr lang="en-US"/>
            </a:p>
          </p:txBody>
        </p:sp>
        <p:sp>
          <p:nvSpPr>
            <p:cNvPr id="36" name="Freeform 1354">
              <a:extLst>
                <a:ext uri="{FF2B5EF4-FFF2-40B4-BE49-F238E27FC236}">
                  <a16:creationId xmlns:a16="http://schemas.microsoft.com/office/drawing/2014/main" id="{2525DDCD-A013-0B49-5C71-EF71F42F6252}"/>
                </a:ext>
              </a:extLst>
            </p:cNvPr>
            <p:cNvSpPr/>
            <p:nvPr/>
          </p:nvSpPr>
          <p:spPr>
            <a:xfrm>
              <a:off x="6584292" y="448856"/>
              <a:ext cx="170051" cy="233134"/>
            </a:xfrm>
            <a:custGeom>
              <a:avLst/>
              <a:gdLst>
                <a:gd name="connsiteX0" fmla="*/ 0 w 170051"/>
                <a:gd name="connsiteY0" fmla="*/ 87768 h 233134"/>
                <a:gd name="connsiteX1" fmla="*/ 24685 w 170051"/>
                <a:gd name="connsiteY1" fmla="*/ 85026 h 233134"/>
                <a:gd name="connsiteX2" fmla="*/ 145366 w 170051"/>
                <a:gd name="connsiteY2" fmla="*/ 85026 h 233134"/>
                <a:gd name="connsiteX3" fmla="*/ 145366 w 170051"/>
                <a:gd name="connsiteY3" fmla="*/ 106968 h 233134"/>
                <a:gd name="connsiteX4" fmla="*/ 0 w 170051"/>
                <a:gd name="connsiteY4" fmla="*/ 106968 h 233134"/>
                <a:gd name="connsiteX5" fmla="*/ 0 w 170051"/>
                <a:gd name="connsiteY5" fmla="*/ 87768 h 233134"/>
                <a:gd name="connsiteX6" fmla="*/ 0 w 170051"/>
                <a:gd name="connsiteY6" fmla="*/ 128910 h 233134"/>
                <a:gd name="connsiteX7" fmla="*/ 24685 w 170051"/>
                <a:gd name="connsiteY7" fmla="*/ 126167 h 233134"/>
                <a:gd name="connsiteX8" fmla="*/ 131653 w 170051"/>
                <a:gd name="connsiteY8" fmla="*/ 126167 h 233134"/>
                <a:gd name="connsiteX9" fmla="*/ 131653 w 170051"/>
                <a:gd name="connsiteY9" fmla="*/ 148109 h 233134"/>
                <a:gd name="connsiteX10" fmla="*/ 0 w 170051"/>
                <a:gd name="connsiteY10" fmla="*/ 148109 h 233134"/>
                <a:gd name="connsiteX11" fmla="*/ 0 w 170051"/>
                <a:gd name="connsiteY11" fmla="*/ 128910 h 233134"/>
                <a:gd name="connsiteX12" fmla="*/ 19200 w 170051"/>
                <a:gd name="connsiteY12" fmla="*/ 115196 h 233134"/>
                <a:gd name="connsiteX13" fmla="*/ 112454 w 170051"/>
                <a:gd name="connsiteY13" fmla="*/ 0 h 233134"/>
                <a:gd name="connsiteX14" fmla="*/ 167309 w 170051"/>
                <a:gd name="connsiteY14" fmla="*/ 27428 h 233134"/>
                <a:gd name="connsiteX15" fmla="*/ 145366 w 170051"/>
                <a:gd name="connsiteY15" fmla="*/ 49370 h 233134"/>
                <a:gd name="connsiteX16" fmla="*/ 112454 w 170051"/>
                <a:gd name="connsiteY16" fmla="*/ 32913 h 233134"/>
                <a:gd name="connsiteX17" fmla="*/ 63083 w 170051"/>
                <a:gd name="connsiteY17" fmla="*/ 115196 h 233134"/>
                <a:gd name="connsiteX18" fmla="*/ 112454 w 170051"/>
                <a:gd name="connsiteY18" fmla="*/ 200222 h 233134"/>
                <a:gd name="connsiteX19" fmla="*/ 148109 w 170051"/>
                <a:gd name="connsiteY19" fmla="*/ 178280 h 233134"/>
                <a:gd name="connsiteX20" fmla="*/ 170052 w 170051"/>
                <a:gd name="connsiteY20" fmla="*/ 200222 h 233134"/>
                <a:gd name="connsiteX21" fmla="*/ 106968 w 170051"/>
                <a:gd name="connsiteY21" fmla="*/ 233135 h 233134"/>
                <a:gd name="connsiteX22" fmla="*/ 19200 w 170051"/>
                <a:gd name="connsiteY22" fmla="*/ 115196 h 233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0051" h="233134">
                  <a:moveTo>
                    <a:pt x="0" y="87768"/>
                  </a:moveTo>
                  <a:lnTo>
                    <a:pt x="24685" y="85026"/>
                  </a:lnTo>
                  <a:lnTo>
                    <a:pt x="145366" y="85026"/>
                  </a:lnTo>
                  <a:lnTo>
                    <a:pt x="145366" y="106968"/>
                  </a:lnTo>
                  <a:lnTo>
                    <a:pt x="0" y="106968"/>
                  </a:lnTo>
                  <a:lnTo>
                    <a:pt x="0" y="87768"/>
                  </a:lnTo>
                  <a:close/>
                  <a:moveTo>
                    <a:pt x="0" y="128910"/>
                  </a:moveTo>
                  <a:lnTo>
                    <a:pt x="24685" y="126167"/>
                  </a:lnTo>
                  <a:lnTo>
                    <a:pt x="131653" y="126167"/>
                  </a:lnTo>
                  <a:lnTo>
                    <a:pt x="131653" y="148109"/>
                  </a:lnTo>
                  <a:lnTo>
                    <a:pt x="0" y="148109"/>
                  </a:lnTo>
                  <a:lnTo>
                    <a:pt x="0" y="128910"/>
                  </a:lnTo>
                  <a:close/>
                  <a:moveTo>
                    <a:pt x="19200" y="115196"/>
                  </a:moveTo>
                  <a:cubicBezTo>
                    <a:pt x="19200" y="41141"/>
                    <a:pt x="57598" y="0"/>
                    <a:pt x="112454" y="0"/>
                  </a:cubicBezTo>
                  <a:cubicBezTo>
                    <a:pt x="134395" y="0"/>
                    <a:pt x="153595" y="10971"/>
                    <a:pt x="167309" y="27428"/>
                  </a:cubicBezTo>
                  <a:lnTo>
                    <a:pt x="145366" y="49370"/>
                  </a:lnTo>
                  <a:cubicBezTo>
                    <a:pt x="137138" y="38399"/>
                    <a:pt x="126167" y="32913"/>
                    <a:pt x="112454" y="32913"/>
                  </a:cubicBezTo>
                  <a:cubicBezTo>
                    <a:pt x="79540" y="32913"/>
                    <a:pt x="63083" y="65826"/>
                    <a:pt x="63083" y="115196"/>
                  </a:cubicBezTo>
                  <a:cubicBezTo>
                    <a:pt x="63083" y="167308"/>
                    <a:pt x="82283" y="200222"/>
                    <a:pt x="112454" y="200222"/>
                  </a:cubicBezTo>
                  <a:cubicBezTo>
                    <a:pt x="128910" y="200222"/>
                    <a:pt x="139881" y="191993"/>
                    <a:pt x="148109" y="178280"/>
                  </a:cubicBezTo>
                  <a:lnTo>
                    <a:pt x="170052" y="200222"/>
                  </a:lnTo>
                  <a:cubicBezTo>
                    <a:pt x="153595" y="222164"/>
                    <a:pt x="134395" y="233135"/>
                    <a:pt x="106968" y="233135"/>
                  </a:cubicBezTo>
                  <a:cubicBezTo>
                    <a:pt x="57598" y="230392"/>
                    <a:pt x="19200" y="189251"/>
                    <a:pt x="19200" y="115196"/>
                  </a:cubicBezTo>
                  <a:close/>
                </a:path>
              </a:pathLst>
            </a:custGeom>
            <a:solidFill>
              <a:srgbClr val="00B6E6"/>
            </a:solidFill>
            <a:ln w="27426" cap="flat">
              <a:noFill/>
              <a:prstDash val="solid"/>
              <a:miter/>
            </a:ln>
          </p:spPr>
          <p:txBody>
            <a:bodyPr rtlCol="0" anchor="ctr"/>
            <a:lstStyle/>
            <a:p>
              <a:endParaRPr lang="en-US"/>
            </a:p>
          </p:txBody>
        </p:sp>
      </p:grpSp>
      <p:grpSp>
        <p:nvGrpSpPr>
          <p:cNvPr id="37" name="Group 36">
            <a:extLst>
              <a:ext uri="{FF2B5EF4-FFF2-40B4-BE49-F238E27FC236}">
                <a16:creationId xmlns:a16="http://schemas.microsoft.com/office/drawing/2014/main" id="{05DDF6B3-D6E8-8A92-41B5-45D5629BD363}"/>
              </a:ext>
            </a:extLst>
          </p:cNvPr>
          <p:cNvGrpSpPr/>
          <p:nvPr/>
        </p:nvGrpSpPr>
        <p:grpSpPr>
          <a:xfrm>
            <a:off x="7252135" y="2520549"/>
            <a:ext cx="734336" cy="779961"/>
            <a:chOff x="2899351" y="1724980"/>
            <a:chExt cx="3364829" cy="3409943"/>
          </a:xfrm>
          <a:solidFill>
            <a:srgbClr val="404A52"/>
          </a:solidFill>
        </p:grpSpPr>
        <p:sp>
          <p:nvSpPr>
            <p:cNvPr id="38" name="Freeform 941">
              <a:extLst>
                <a:ext uri="{FF2B5EF4-FFF2-40B4-BE49-F238E27FC236}">
                  <a16:creationId xmlns:a16="http://schemas.microsoft.com/office/drawing/2014/main" id="{EDC1CCF6-8AD9-82BC-9D5C-16D49D5399D9}"/>
                </a:ext>
              </a:extLst>
            </p:cNvPr>
            <p:cNvSpPr/>
            <p:nvPr/>
          </p:nvSpPr>
          <p:spPr>
            <a:xfrm>
              <a:off x="4465966" y="4201996"/>
              <a:ext cx="209518" cy="502638"/>
            </a:xfrm>
            <a:custGeom>
              <a:avLst/>
              <a:gdLst>
                <a:gd name="connsiteX0" fmla="*/ 105153 w 209518"/>
                <a:gd name="connsiteY0" fmla="*/ 502638 h 502638"/>
                <a:gd name="connsiteX1" fmla="*/ 1412 w 209518"/>
                <a:gd name="connsiteY1" fmla="*/ 258935 h 502638"/>
                <a:gd name="connsiteX2" fmla="*/ 3316 w 209518"/>
                <a:gd name="connsiteY2" fmla="*/ 232280 h 502638"/>
                <a:gd name="connsiteX3" fmla="*/ 102297 w 209518"/>
                <a:gd name="connsiteY3" fmla="*/ 0 h 502638"/>
                <a:gd name="connsiteX4" fmla="*/ 114670 w 209518"/>
                <a:gd name="connsiteY4" fmla="*/ 19039 h 502638"/>
                <a:gd name="connsiteX5" fmla="*/ 204134 w 209518"/>
                <a:gd name="connsiteY5" fmla="*/ 227520 h 502638"/>
                <a:gd name="connsiteX6" fmla="*/ 207941 w 209518"/>
                <a:gd name="connsiteY6" fmla="*/ 260839 h 502638"/>
                <a:gd name="connsiteX7" fmla="*/ 105153 w 209518"/>
                <a:gd name="connsiteY7" fmla="*/ 502638 h 502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9518" h="502638">
                  <a:moveTo>
                    <a:pt x="105153" y="502638"/>
                  </a:moveTo>
                  <a:cubicBezTo>
                    <a:pt x="68035" y="415057"/>
                    <a:pt x="33772" y="337948"/>
                    <a:pt x="1412" y="258935"/>
                  </a:cubicBezTo>
                  <a:cubicBezTo>
                    <a:pt x="-1443" y="251319"/>
                    <a:pt x="461" y="239895"/>
                    <a:pt x="3316" y="232280"/>
                  </a:cubicBezTo>
                  <a:cubicBezTo>
                    <a:pt x="35675" y="156122"/>
                    <a:pt x="68035" y="79965"/>
                    <a:pt x="102297" y="0"/>
                  </a:cubicBezTo>
                  <a:cubicBezTo>
                    <a:pt x="108008" y="8568"/>
                    <a:pt x="112767" y="13327"/>
                    <a:pt x="114670" y="19039"/>
                  </a:cubicBezTo>
                  <a:cubicBezTo>
                    <a:pt x="145126" y="88533"/>
                    <a:pt x="174630" y="158026"/>
                    <a:pt x="204134" y="227520"/>
                  </a:cubicBezTo>
                  <a:cubicBezTo>
                    <a:pt x="207941" y="237040"/>
                    <a:pt x="211748" y="251319"/>
                    <a:pt x="207941" y="260839"/>
                  </a:cubicBezTo>
                  <a:cubicBezTo>
                    <a:pt x="176534" y="338900"/>
                    <a:pt x="143223" y="416009"/>
                    <a:pt x="105153" y="502638"/>
                  </a:cubicBezTo>
                  <a:close/>
                </a:path>
              </a:pathLst>
            </a:custGeom>
            <a:solidFill>
              <a:srgbClr val="00B6E6"/>
            </a:solidFill>
            <a:ln w="9514" cap="flat">
              <a:noFill/>
              <a:prstDash val="solid"/>
              <a:miter/>
            </a:ln>
          </p:spPr>
          <p:txBody>
            <a:bodyPr rtlCol="0" anchor="ctr"/>
            <a:lstStyle/>
            <a:p>
              <a:endParaRPr lang="en-US"/>
            </a:p>
          </p:txBody>
        </p:sp>
        <p:grpSp>
          <p:nvGrpSpPr>
            <p:cNvPr id="39" name="Group 38">
              <a:extLst>
                <a:ext uri="{FF2B5EF4-FFF2-40B4-BE49-F238E27FC236}">
                  <a16:creationId xmlns:a16="http://schemas.microsoft.com/office/drawing/2014/main" id="{0A4B8B45-4DB5-62A2-3E18-023CA58D931F}"/>
                </a:ext>
              </a:extLst>
            </p:cNvPr>
            <p:cNvGrpSpPr/>
            <p:nvPr/>
          </p:nvGrpSpPr>
          <p:grpSpPr>
            <a:xfrm>
              <a:off x="2899351" y="1724980"/>
              <a:ext cx="3364829" cy="3409943"/>
              <a:chOff x="2899351" y="1724980"/>
              <a:chExt cx="3364829" cy="3409943"/>
            </a:xfrm>
            <a:grpFill/>
          </p:grpSpPr>
          <p:sp>
            <p:nvSpPr>
              <p:cNvPr id="40" name="Freeform 943">
                <a:extLst>
                  <a:ext uri="{FF2B5EF4-FFF2-40B4-BE49-F238E27FC236}">
                    <a16:creationId xmlns:a16="http://schemas.microsoft.com/office/drawing/2014/main" id="{65011162-D42E-DDB1-3F68-64F5929F16B2}"/>
                  </a:ext>
                </a:extLst>
              </p:cNvPr>
              <p:cNvSpPr/>
              <p:nvPr/>
            </p:nvSpPr>
            <p:spPr>
              <a:xfrm>
                <a:off x="3238658" y="2222541"/>
                <a:ext cx="2793401" cy="2672486"/>
              </a:xfrm>
              <a:custGeom>
                <a:avLst/>
                <a:gdLst>
                  <a:gd name="connsiteX0" fmla="*/ 2662550 w 2793401"/>
                  <a:gd name="connsiteY0" fmla="*/ 1257865 h 2672486"/>
                  <a:gd name="connsiteX1" fmla="*/ 2228554 w 2793401"/>
                  <a:gd name="connsiteY1" fmla="*/ 1257865 h 2672486"/>
                  <a:gd name="connsiteX2" fmla="*/ 2228554 w 2793401"/>
                  <a:gd name="connsiteY2" fmla="*/ 1145533 h 2672486"/>
                  <a:gd name="connsiteX3" fmla="*/ 2638756 w 2793401"/>
                  <a:gd name="connsiteY3" fmla="*/ 1145533 h 2672486"/>
                  <a:gd name="connsiteX4" fmla="*/ 2393206 w 2793401"/>
                  <a:gd name="connsiteY4" fmla="*/ 646702 h 2672486"/>
                  <a:gd name="connsiteX5" fmla="*/ 2258058 w 2793401"/>
                  <a:gd name="connsiteY5" fmla="*/ 735235 h 2672486"/>
                  <a:gd name="connsiteX6" fmla="*/ 2195243 w 2793401"/>
                  <a:gd name="connsiteY6" fmla="*/ 640991 h 2672486"/>
                  <a:gd name="connsiteX7" fmla="*/ 2315163 w 2793401"/>
                  <a:gd name="connsiteY7" fmla="*/ 559121 h 2672486"/>
                  <a:gd name="connsiteX8" fmla="*/ 1900201 w 2793401"/>
                  <a:gd name="connsiteY8" fmla="*/ 253540 h 2672486"/>
                  <a:gd name="connsiteX9" fmla="*/ 1817399 w 2793401"/>
                  <a:gd name="connsiteY9" fmla="*/ 377296 h 2672486"/>
                  <a:gd name="connsiteX10" fmla="*/ 1723177 w 2793401"/>
                  <a:gd name="connsiteY10" fmla="*/ 314466 h 2672486"/>
                  <a:gd name="connsiteX11" fmla="*/ 1794557 w 2793401"/>
                  <a:gd name="connsiteY11" fmla="*/ 205942 h 2672486"/>
                  <a:gd name="connsiteX12" fmla="*/ 1371982 w 2793401"/>
                  <a:gd name="connsiteY12" fmla="*/ 119313 h 2672486"/>
                  <a:gd name="connsiteX13" fmla="*/ 1371982 w 2793401"/>
                  <a:gd name="connsiteY13" fmla="*/ 572449 h 2672486"/>
                  <a:gd name="connsiteX14" fmla="*/ 1257773 w 2793401"/>
                  <a:gd name="connsiteY14" fmla="*/ 572449 h 2672486"/>
                  <a:gd name="connsiteX15" fmla="*/ 1257773 w 2793401"/>
                  <a:gd name="connsiteY15" fmla="*/ 122169 h 2672486"/>
                  <a:gd name="connsiteX16" fmla="*/ 768575 w 2793401"/>
                  <a:gd name="connsiteY16" fmla="*/ 251636 h 2672486"/>
                  <a:gd name="connsiteX17" fmla="*/ 847570 w 2793401"/>
                  <a:gd name="connsiteY17" fmla="*/ 371584 h 2672486"/>
                  <a:gd name="connsiteX18" fmla="*/ 753348 w 2793401"/>
                  <a:gd name="connsiteY18" fmla="*/ 434414 h 2672486"/>
                  <a:gd name="connsiteX19" fmla="*/ 668642 w 2793401"/>
                  <a:gd name="connsiteY19" fmla="*/ 308754 h 2672486"/>
                  <a:gd name="connsiteX20" fmla="*/ 306979 w 2793401"/>
                  <a:gd name="connsiteY20" fmla="*/ 670502 h 2672486"/>
                  <a:gd name="connsiteX21" fmla="*/ 432609 w 2793401"/>
                  <a:gd name="connsiteY21" fmla="*/ 755227 h 2672486"/>
                  <a:gd name="connsiteX22" fmla="*/ 369794 w 2793401"/>
                  <a:gd name="connsiteY22" fmla="*/ 850423 h 2672486"/>
                  <a:gd name="connsiteX23" fmla="*/ 249874 w 2793401"/>
                  <a:gd name="connsiteY23" fmla="*/ 771410 h 2672486"/>
                  <a:gd name="connsiteX24" fmla="*/ 129954 w 2793401"/>
                  <a:gd name="connsiteY24" fmla="*/ 1143629 h 2672486"/>
                  <a:gd name="connsiteX25" fmla="*/ 569661 w 2793401"/>
                  <a:gd name="connsiteY25" fmla="*/ 1143629 h 2672486"/>
                  <a:gd name="connsiteX26" fmla="*/ 569661 w 2793401"/>
                  <a:gd name="connsiteY26" fmla="*/ 1258817 h 2672486"/>
                  <a:gd name="connsiteX27" fmla="*/ 118533 w 2793401"/>
                  <a:gd name="connsiteY27" fmla="*/ 1258817 h 2672486"/>
                  <a:gd name="connsiteX28" fmla="*/ 157555 w 2793401"/>
                  <a:gd name="connsiteY28" fmla="*/ 1630084 h 2672486"/>
                  <a:gd name="connsiteX29" fmla="*/ 317448 w 2793401"/>
                  <a:gd name="connsiteY29" fmla="*/ 1551071 h 2672486"/>
                  <a:gd name="connsiteX30" fmla="*/ 367890 w 2793401"/>
                  <a:gd name="connsiteY30" fmla="*/ 1651979 h 2672486"/>
                  <a:gd name="connsiteX31" fmla="*/ 192769 w 2793401"/>
                  <a:gd name="connsiteY31" fmla="*/ 1740512 h 2672486"/>
                  <a:gd name="connsiteX32" fmla="*/ 549674 w 2793401"/>
                  <a:gd name="connsiteY32" fmla="*/ 2240294 h 2672486"/>
                  <a:gd name="connsiteX33" fmla="*/ 477341 w 2793401"/>
                  <a:gd name="connsiteY33" fmla="*/ 2326923 h 2672486"/>
                  <a:gd name="connsiteX34" fmla="*/ 227032 w 2793401"/>
                  <a:gd name="connsiteY34" fmla="*/ 2052757 h 2672486"/>
                  <a:gd name="connsiteX35" fmla="*/ 843763 w 2793401"/>
                  <a:gd name="connsiteY35" fmla="*/ 91706 h 2672486"/>
                  <a:gd name="connsiteX36" fmla="*/ 1904008 w 2793401"/>
                  <a:gd name="connsiteY36" fmla="*/ 129785 h 2672486"/>
                  <a:gd name="connsiteX37" fmla="*/ 2758676 w 2793401"/>
                  <a:gd name="connsiteY37" fmla="*/ 1181707 h 2672486"/>
                  <a:gd name="connsiteX38" fmla="*/ 2219988 w 2793401"/>
                  <a:gd name="connsiteY38" fmla="*/ 2658207 h 2672486"/>
                  <a:gd name="connsiteX39" fmla="*/ 2200953 w 2793401"/>
                  <a:gd name="connsiteY39" fmla="*/ 2672487 h 2672486"/>
                  <a:gd name="connsiteX40" fmla="*/ 2134331 w 2793401"/>
                  <a:gd name="connsiteY40" fmla="*/ 2583954 h 2672486"/>
                  <a:gd name="connsiteX41" fmla="*/ 2257106 w 2793401"/>
                  <a:gd name="connsiteY41" fmla="*/ 2475430 h 2672486"/>
                  <a:gd name="connsiteX42" fmla="*/ 2371316 w 2793401"/>
                  <a:gd name="connsiteY42" fmla="*/ 2357386 h 2672486"/>
                  <a:gd name="connsiteX43" fmla="*/ 2250444 w 2793401"/>
                  <a:gd name="connsiteY43" fmla="*/ 2275517 h 2672486"/>
                  <a:gd name="connsiteX44" fmla="*/ 2312307 w 2793401"/>
                  <a:gd name="connsiteY44" fmla="*/ 2181272 h 2672486"/>
                  <a:gd name="connsiteX45" fmla="*/ 2437938 w 2793401"/>
                  <a:gd name="connsiteY45" fmla="*/ 2263141 h 2672486"/>
                  <a:gd name="connsiteX46" fmla="*/ 2653032 w 2793401"/>
                  <a:gd name="connsiteY46" fmla="*/ 1752887 h 2672486"/>
                  <a:gd name="connsiteX47" fmla="*/ 2495043 w 2793401"/>
                  <a:gd name="connsiteY47" fmla="*/ 1711953 h 2672486"/>
                  <a:gd name="connsiteX48" fmla="*/ 2522643 w 2793401"/>
                  <a:gd name="connsiteY48" fmla="*/ 1603429 h 2672486"/>
                  <a:gd name="connsiteX49" fmla="*/ 2670164 w 2793401"/>
                  <a:gd name="connsiteY49" fmla="*/ 1638651 h 2672486"/>
                  <a:gd name="connsiteX50" fmla="*/ 2662550 w 2793401"/>
                  <a:gd name="connsiteY50" fmla="*/ 1257865 h 2672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2793401" h="2672486">
                    <a:moveTo>
                      <a:pt x="2662550" y="1257865"/>
                    </a:moveTo>
                    <a:cubicBezTo>
                      <a:pt x="2515029" y="1257865"/>
                      <a:pt x="2372267" y="1257865"/>
                      <a:pt x="2228554" y="1257865"/>
                    </a:cubicBezTo>
                    <a:cubicBezTo>
                      <a:pt x="2228554" y="1220738"/>
                      <a:pt x="2228554" y="1185515"/>
                      <a:pt x="2228554" y="1145533"/>
                    </a:cubicBezTo>
                    <a:cubicBezTo>
                      <a:pt x="2363701" y="1145533"/>
                      <a:pt x="2499801" y="1145533"/>
                      <a:pt x="2638756" y="1145533"/>
                    </a:cubicBezTo>
                    <a:cubicBezTo>
                      <a:pt x="2591169" y="959899"/>
                      <a:pt x="2509319" y="797113"/>
                      <a:pt x="2393206" y="646702"/>
                    </a:cubicBezTo>
                    <a:cubicBezTo>
                      <a:pt x="2348474" y="676213"/>
                      <a:pt x="2304693" y="704772"/>
                      <a:pt x="2258058" y="735235"/>
                    </a:cubicBezTo>
                    <a:cubicBezTo>
                      <a:pt x="2237119" y="703820"/>
                      <a:pt x="2217133" y="674309"/>
                      <a:pt x="2195243" y="640991"/>
                    </a:cubicBezTo>
                    <a:cubicBezTo>
                      <a:pt x="2236168" y="613384"/>
                      <a:pt x="2276141" y="585777"/>
                      <a:pt x="2315163" y="559121"/>
                    </a:cubicBezTo>
                    <a:cubicBezTo>
                      <a:pt x="2239023" y="458213"/>
                      <a:pt x="2013459" y="292571"/>
                      <a:pt x="1900201" y="253540"/>
                    </a:cubicBezTo>
                    <a:cubicBezTo>
                      <a:pt x="1873552" y="293523"/>
                      <a:pt x="1846903" y="333505"/>
                      <a:pt x="1817399" y="377296"/>
                    </a:cubicBezTo>
                    <a:cubicBezTo>
                      <a:pt x="1785992" y="356353"/>
                      <a:pt x="1755536" y="336361"/>
                      <a:pt x="1723177" y="314466"/>
                    </a:cubicBezTo>
                    <a:cubicBezTo>
                      <a:pt x="1746970" y="277339"/>
                      <a:pt x="1769812" y="243069"/>
                      <a:pt x="1794557" y="205942"/>
                    </a:cubicBezTo>
                    <a:cubicBezTo>
                      <a:pt x="1658458" y="152632"/>
                      <a:pt x="1519503" y="126929"/>
                      <a:pt x="1371982" y="119313"/>
                    </a:cubicBezTo>
                    <a:cubicBezTo>
                      <a:pt x="1371982" y="270676"/>
                      <a:pt x="1371982" y="420134"/>
                      <a:pt x="1371982" y="572449"/>
                    </a:cubicBezTo>
                    <a:cubicBezTo>
                      <a:pt x="1332009" y="572449"/>
                      <a:pt x="1297746" y="572449"/>
                      <a:pt x="1257773" y="572449"/>
                    </a:cubicBezTo>
                    <a:cubicBezTo>
                      <a:pt x="1257773" y="423942"/>
                      <a:pt x="1257773" y="274484"/>
                      <a:pt x="1257773" y="122169"/>
                    </a:cubicBezTo>
                    <a:cubicBezTo>
                      <a:pt x="1083603" y="129785"/>
                      <a:pt x="922758" y="172623"/>
                      <a:pt x="768575" y="251636"/>
                    </a:cubicBezTo>
                    <a:cubicBezTo>
                      <a:pt x="795224" y="292571"/>
                      <a:pt x="820921" y="330650"/>
                      <a:pt x="847570" y="371584"/>
                    </a:cubicBezTo>
                    <a:cubicBezTo>
                      <a:pt x="816163" y="392527"/>
                      <a:pt x="786659" y="412519"/>
                      <a:pt x="753348" y="434414"/>
                    </a:cubicBezTo>
                    <a:cubicBezTo>
                      <a:pt x="724795" y="392527"/>
                      <a:pt x="697194" y="352545"/>
                      <a:pt x="668642" y="308754"/>
                    </a:cubicBezTo>
                    <a:cubicBezTo>
                      <a:pt x="522073" y="402999"/>
                      <a:pt x="402153" y="522947"/>
                      <a:pt x="306979" y="670502"/>
                    </a:cubicBezTo>
                    <a:cubicBezTo>
                      <a:pt x="348856" y="699061"/>
                      <a:pt x="388829" y="725716"/>
                      <a:pt x="432609" y="755227"/>
                    </a:cubicBezTo>
                    <a:cubicBezTo>
                      <a:pt x="411671" y="786641"/>
                      <a:pt x="391684" y="817104"/>
                      <a:pt x="369794" y="850423"/>
                    </a:cubicBezTo>
                    <a:cubicBezTo>
                      <a:pt x="328869" y="823768"/>
                      <a:pt x="290799" y="798065"/>
                      <a:pt x="249874" y="771410"/>
                    </a:cubicBezTo>
                    <a:cubicBezTo>
                      <a:pt x="188010" y="889454"/>
                      <a:pt x="150892" y="1011306"/>
                      <a:pt x="129954" y="1143629"/>
                    </a:cubicBezTo>
                    <a:cubicBezTo>
                      <a:pt x="276523" y="1143629"/>
                      <a:pt x="422140" y="1143629"/>
                      <a:pt x="569661" y="1143629"/>
                    </a:cubicBezTo>
                    <a:cubicBezTo>
                      <a:pt x="569661" y="1183612"/>
                      <a:pt x="569661" y="1219786"/>
                      <a:pt x="569661" y="1258817"/>
                    </a:cubicBezTo>
                    <a:cubicBezTo>
                      <a:pt x="420236" y="1258817"/>
                      <a:pt x="271764" y="1258817"/>
                      <a:pt x="118533" y="1258817"/>
                    </a:cubicBezTo>
                    <a:cubicBezTo>
                      <a:pt x="109967" y="1386380"/>
                      <a:pt x="126147" y="1507280"/>
                      <a:pt x="157555" y="1630084"/>
                    </a:cubicBezTo>
                    <a:cubicBezTo>
                      <a:pt x="212756" y="1602477"/>
                      <a:pt x="264150" y="1577726"/>
                      <a:pt x="317448" y="1551071"/>
                    </a:cubicBezTo>
                    <a:cubicBezTo>
                      <a:pt x="334579" y="1584389"/>
                      <a:pt x="349807" y="1615804"/>
                      <a:pt x="367890" y="1651979"/>
                    </a:cubicBezTo>
                    <a:cubicBezTo>
                      <a:pt x="309834" y="1681490"/>
                      <a:pt x="253681" y="1710049"/>
                      <a:pt x="192769" y="1740512"/>
                    </a:cubicBezTo>
                    <a:cubicBezTo>
                      <a:pt x="267005" y="1938521"/>
                      <a:pt x="386925" y="2102259"/>
                      <a:pt x="549674" y="2240294"/>
                    </a:cubicBezTo>
                    <a:cubicBezTo>
                      <a:pt x="525880" y="2268853"/>
                      <a:pt x="502087" y="2297412"/>
                      <a:pt x="477341" y="2326923"/>
                    </a:cubicBezTo>
                    <a:cubicBezTo>
                      <a:pt x="379311" y="2246958"/>
                      <a:pt x="295558" y="2156521"/>
                      <a:pt x="227032" y="2052757"/>
                    </a:cubicBezTo>
                    <a:cubicBezTo>
                      <a:pt x="-245986" y="1344494"/>
                      <a:pt x="49055" y="399191"/>
                      <a:pt x="843763" y="91706"/>
                    </a:cubicBezTo>
                    <a:cubicBezTo>
                      <a:pt x="1200668" y="-46329"/>
                      <a:pt x="1558525" y="-24434"/>
                      <a:pt x="1904008" y="129785"/>
                    </a:cubicBezTo>
                    <a:cubicBezTo>
                      <a:pt x="2362750" y="335409"/>
                      <a:pt x="2659694" y="687637"/>
                      <a:pt x="2758676" y="1181707"/>
                    </a:cubicBezTo>
                    <a:cubicBezTo>
                      <a:pt x="2877644" y="1776686"/>
                      <a:pt x="2689199" y="2271709"/>
                      <a:pt x="2219988" y="2658207"/>
                    </a:cubicBezTo>
                    <a:cubicBezTo>
                      <a:pt x="2214277" y="2662967"/>
                      <a:pt x="2208567" y="2665823"/>
                      <a:pt x="2200953" y="2672487"/>
                    </a:cubicBezTo>
                    <a:cubicBezTo>
                      <a:pt x="2178111" y="2642024"/>
                      <a:pt x="2156221" y="2612513"/>
                      <a:pt x="2134331" y="2583954"/>
                    </a:cubicBezTo>
                    <a:cubicBezTo>
                      <a:pt x="2177159" y="2546827"/>
                      <a:pt x="2218084" y="2512557"/>
                      <a:pt x="2257106" y="2475430"/>
                    </a:cubicBezTo>
                    <a:cubicBezTo>
                      <a:pt x="2295176" y="2438303"/>
                      <a:pt x="2331342" y="2399272"/>
                      <a:pt x="2371316" y="2357386"/>
                    </a:cubicBezTo>
                    <a:cubicBezTo>
                      <a:pt x="2329439" y="2328827"/>
                      <a:pt x="2291369" y="2303124"/>
                      <a:pt x="2250444" y="2275517"/>
                    </a:cubicBezTo>
                    <a:cubicBezTo>
                      <a:pt x="2271382" y="2244102"/>
                      <a:pt x="2291369" y="2213639"/>
                      <a:pt x="2312307" y="2181272"/>
                    </a:cubicBezTo>
                    <a:cubicBezTo>
                      <a:pt x="2355136" y="2208879"/>
                      <a:pt x="2395109" y="2235534"/>
                      <a:pt x="2437938" y="2263141"/>
                    </a:cubicBezTo>
                    <a:cubicBezTo>
                      <a:pt x="2545485" y="2107971"/>
                      <a:pt x="2615914" y="1939473"/>
                      <a:pt x="2653032" y="1752887"/>
                    </a:cubicBezTo>
                    <a:cubicBezTo>
                      <a:pt x="2599735" y="1738608"/>
                      <a:pt x="2548340" y="1725280"/>
                      <a:pt x="2495043" y="1711953"/>
                    </a:cubicBezTo>
                    <a:cubicBezTo>
                      <a:pt x="2504560" y="1675778"/>
                      <a:pt x="2513126" y="1641507"/>
                      <a:pt x="2522643" y="1603429"/>
                    </a:cubicBezTo>
                    <a:cubicBezTo>
                      <a:pt x="2572134" y="1614852"/>
                      <a:pt x="2619721" y="1626276"/>
                      <a:pt x="2670164" y="1638651"/>
                    </a:cubicBezTo>
                    <a:cubicBezTo>
                      <a:pt x="2690150" y="1510136"/>
                      <a:pt x="2684440" y="1385428"/>
                      <a:pt x="2662550" y="1257865"/>
                    </a:cubicBezTo>
                    <a:close/>
                  </a:path>
                </a:pathLst>
              </a:custGeom>
              <a:grpFill/>
              <a:ln w="9514" cap="flat">
                <a:noFill/>
                <a:prstDash val="solid"/>
                <a:miter/>
              </a:ln>
            </p:spPr>
            <p:txBody>
              <a:bodyPr rtlCol="0" anchor="ctr"/>
              <a:lstStyle/>
              <a:p>
                <a:endParaRPr lang="en-US"/>
              </a:p>
            </p:txBody>
          </p:sp>
          <p:sp>
            <p:nvSpPr>
              <p:cNvPr id="41" name="Freeform 944">
                <a:extLst>
                  <a:ext uri="{FF2B5EF4-FFF2-40B4-BE49-F238E27FC236}">
                    <a16:creationId xmlns:a16="http://schemas.microsoft.com/office/drawing/2014/main" id="{D7F11912-E44F-8336-9A13-DAD95F17E839}"/>
                  </a:ext>
                </a:extLst>
              </p:cNvPr>
              <p:cNvSpPr/>
              <p:nvPr/>
            </p:nvSpPr>
            <p:spPr>
              <a:xfrm>
                <a:off x="3869758" y="3084114"/>
                <a:ext cx="1368081" cy="2050809"/>
              </a:xfrm>
              <a:custGeom>
                <a:avLst/>
                <a:gdLst>
                  <a:gd name="connsiteX0" fmla="*/ 987383 w 1368081"/>
                  <a:gd name="connsiteY0" fmla="*/ 927489 h 2050809"/>
                  <a:gd name="connsiteX1" fmla="*/ 1316688 w 1368081"/>
                  <a:gd name="connsiteY1" fmla="*/ 1201655 h 2050809"/>
                  <a:gd name="connsiteX2" fmla="*/ 1367130 w 1368081"/>
                  <a:gd name="connsiteY2" fmla="*/ 1407280 h 2050809"/>
                  <a:gd name="connsiteX3" fmla="*/ 1368082 w 1368081"/>
                  <a:gd name="connsiteY3" fmla="*/ 1984172 h 2050809"/>
                  <a:gd name="connsiteX4" fmla="*/ 1299556 w 1368081"/>
                  <a:gd name="connsiteY4" fmla="*/ 2050809 h 2050809"/>
                  <a:gd name="connsiteX5" fmla="*/ 67045 w 1368081"/>
                  <a:gd name="connsiteY5" fmla="*/ 2050809 h 2050809"/>
                  <a:gd name="connsiteX6" fmla="*/ 423 w 1368081"/>
                  <a:gd name="connsiteY6" fmla="*/ 1979412 h 2050809"/>
                  <a:gd name="connsiteX7" fmla="*/ 423 w 1368081"/>
                  <a:gd name="connsiteY7" fmla="*/ 1431079 h 2050809"/>
                  <a:gd name="connsiteX8" fmla="*/ 358279 w 1368081"/>
                  <a:gd name="connsiteY8" fmla="*/ 936057 h 2050809"/>
                  <a:gd name="connsiteX9" fmla="*/ 378266 w 1368081"/>
                  <a:gd name="connsiteY9" fmla="*/ 928441 h 2050809"/>
                  <a:gd name="connsiteX10" fmla="*/ 344003 w 1368081"/>
                  <a:gd name="connsiteY10" fmla="*/ 126885 h 2050809"/>
                  <a:gd name="connsiteX11" fmla="*/ 1057813 w 1368081"/>
                  <a:gd name="connsiteY11" fmla="*/ 161156 h 2050809"/>
                  <a:gd name="connsiteX12" fmla="*/ 987383 w 1368081"/>
                  <a:gd name="connsiteY12" fmla="*/ 927489 h 2050809"/>
                  <a:gd name="connsiteX13" fmla="*/ 773241 w 1368081"/>
                  <a:gd name="connsiteY13" fmla="*/ 1027445 h 2050809"/>
                  <a:gd name="connsiteX14" fmla="*/ 787517 w 1368081"/>
                  <a:gd name="connsiteY14" fmla="*/ 1063620 h 2050809"/>
                  <a:gd name="connsiteX15" fmla="*/ 899823 w 1368081"/>
                  <a:gd name="connsiteY15" fmla="*/ 1329219 h 2050809"/>
                  <a:gd name="connsiteX16" fmla="*/ 900775 w 1368081"/>
                  <a:gd name="connsiteY16" fmla="*/ 1402520 h 2050809"/>
                  <a:gd name="connsiteX17" fmla="*/ 742785 w 1368081"/>
                  <a:gd name="connsiteY17" fmla="*/ 1775691 h 2050809"/>
                  <a:gd name="connsiteX18" fmla="*/ 686632 w 1368081"/>
                  <a:gd name="connsiteY18" fmla="*/ 1822337 h 2050809"/>
                  <a:gd name="connsiteX19" fmla="*/ 626672 w 1368081"/>
                  <a:gd name="connsiteY19" fmla="*/ 1775691 h 2050809"/>
                  <a:gd name="connsiteX20" fmla="*/ 466779 w 1368081"/>
                  <a:gd name="connsiteY20" fmla="*/ 1403472 h 2050809"/>
                  <a:gd name="connsiteX21" fmla="*/ 467730 w 1368081"/>
                  <a:gd name="connsiteY21" fmla="*/ 1328267 h 2050809"/>
                  <a:gd name="connsiteX22" fmla="*/ 581940 w 1368081"/>
                  <a:gd name="connsiteY22" fmla="*/ 1063620 h 2050809"/>
                  <a:gd name="connsiteX23" fmla="*/ 597168 w 1368081"/>
                  <a:gd name="connsiteY23" fmla="*/ 1024589 h 2050809"/>
                  <a:gd name="connsiteX24" fmla="*/ 528642 w 1368081"/>
                  <a:gd name="connsiteY24" fmla="*/ 1024589 h 2050809"/>
                  <a:gd name="connsiteX25" fmla="*/ 114633 w 1368081"/>
                  <a:gd name="connsiteY25" fmla="*/ 1436791 h 2050809"/>
                  <a:gd name="connsiteX26" fmla="*/ 114633 w 1368081"/>
                  <a:gd name="connsiteY26" fmla="*/ 1900398 h 2050809"/>
                  <a:gd name="connsiteX27" fmla="*/ 116536 w 1368081"/>
                  <a:gd name="connsiteY27" fmla="*/ 1934669 h 2050809"/>
                  <a:gd name="connsiteX28" fmla="*/ 1253872 w 1368081"/>
                  <a:gd name="connsiteY28" fmla="*/ 1934669 h 2050809"/>
                  <a:gd name="connsiteX29" fmla="*/ 1251969 w 1368081"/>
                  <a:gd name="connsiteY29" fmla="*/ 1391096 h 2050809"/>
                  <a:gd name="connsiteX30" fmla="*/ 1215802 w 1368081"/>
                  <a:gd name="connsiteY30" fmla="*/ 1254965 h 2050809"/>
                  <a:gd name="connsiteX31" fmla="*/ 773241 w 1368081"/>
                  <a:gd name="connsiteY31" fmla="*/ 1027445 h 2050809"/>
                  <a:gd name="connsiteX32" fmla="*/ 687584 w 1368081"/>
                  <a:gd name="connsiteY32" fmla="*/ 351549 h 2050809"/>
                  <a:gd name="connsiteX33" fmla="*/ 315451 w 1368081"/>
                  <a:gd name="connsiteY33" fmla="*/ 441034 h 2050809"/>
                  <a:gd name="connsiteX34" fmla="*/ 284995 w 1368081"/>
                  <a:gd name="connsiteY34" fmla="*/ 491488 h 2050809"/>
                  <a:gd name="connsiteX35" fmla="*/ 680921 w 1368081"/>
                  <a:gd name="connsiteY35" fmla="*/ 910353 h 2050809"/>
                  <a:gd name="connsiteX36" fmla="*/ 1082558 w 1368081"/>
                  <a:gd name="connsiteY36" fmla="*/ 493392 h 2050809"/>
                  <a:gd name="connsiteX37" fmla="*/ 1047343 w 1368081"/>
                  <a:gd name="connsiteY37" fmla="*/ 439130 h 2050809"/>
                  <a:gd name="connsiteX38" fmla="*/ 687584 w 1368081"/>
                  <a:gd name="connsiteY38" fmla="*/ 351549 h 2050809"/>
                  <a:gd name="connsiteX39" fmla="*/ 1014984 w 1368081"/>
                  <a:gd name="connsiteY39" fmla="*/ 295383 h 2050809"/>
                  <a:gd name="connsiteX40" fmla="*/ 659031 w 1368081"/>
                  <a:gd name="connsiteY40" fmla="*/ 113558 h 2050809"/>
                  <a:gd name="connsiteX41" fmla="*/ 352569 w 1368081"/>
                  <a:gd name="connsiteY41" fmla="*/ 295383 h 2050809"/>
                  <a:gd name="connsiteX42" fmla="*/ 1014984 w 1368081"/>
                  <a:gd name="connsiteY42" fmla="*/ 295383 h 2050809"/>
                  <a:gd name="connsiteX43" fmla="*/ 683777 w 1368081"/>
                  <a:gd name="connsiteY43" fmla="*/ 1620520 h 2050809"/>
                  <a:gd name="connsiteX44" fmla="*/ 786565 w 1368081"/>
                  <a:gd name="connsiteY44" fmla="*/ 1378721 h 2050809"/>
                  <a:gd name="connsiteX45" fmla="*/ 782758 w 1368081"/>
                  <a:gd name="connsiteY45" fmla="*/ 1345402 h 2050809"/>
                  <a:gd name="connsiteX46" fmla="*/ 693294 w 1368081"/>
                  <a:gd name="connsiteY46" fmla="*/ 1136922 h 2050809"/>
                  <a:gd name="connsiteX47" fmla="*/ 680921 w 1368081"/>
                  <a:gd name="connsiteY47" fmla="*/ 1117882 h 2050809"/>
                  <a:gd name="connsiteX48" fmla="*/ 581940 w 1368081"/>
                  <a:gd name="connsiteY48" fmla="*/ 1350162 h 2050809"/>
                  <a:gd name="connsiteX49" fmla="*/ 580036 w 1368081"/>
                  <a:gd name="connsiteY49" fmla="*/ 1376817 h 2050809"/>
                  <a:gd name="connsiteX50" fmla="*/ 683777 w 1368081"/>
                  <a:gd name="connsiteY50" fmla="*/ 1620520 h 2050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368081" h="2050809">
                    <a:moveTo>
                      <a:pt x="987383" y="927489"/>
                    </a:moveTo>
                    <a:cubicBezTo>
                      <a:pt x="1137759" y="974135"/>
                      <a:pt x="1248162" y="1063620"/>
                      <a:pt x="1316688" y="1201655"/>
                    </a:cubicBezTo>
                    <a:cubicBezTo>
                      <a:pt x="1349047" y="1266389"/>
                      <a:pt x="1366178" y="1334930"/>
                      <a:pt x="1367130" y="1407280"/>
                    </a:cubicBezTo>
                    <a:cubicBezTo>
                      <a:pt x="1368082" y="1599577"/>
                      <a:pt x="1368082" y="1791874"/>
                      <a:pt x="1368082" y="1984172"/>
                    </a:cubicBezTo>
                    <a:cubicBezTo>
                      <a:pt x="1368082" y="2029866"/>
                      <a:pt x="1346192" y="2050809"/>
                      <a:pt x="1299556" y="2050809"/>
                    </a:cubicBezTo>
                    <a:cubicBezTo>
                      <a:pt x="888402" y="2050809"/>
                      <a:pt x="478199" y="2050809"/>
                      <a:pt x="67045" y="2050809"/>
                    </a:cubicBezTo>
                    <a:cubicBezTo>
                      <a:pt x="19458" y="2050809"/>
                      <a:pt x="423" y="2028914"/>
                      <a:pt x="423" y="1979412"/>
                    </a:cubicBezTo>
                    <a:cubicBezTo>
                      <a:pt x="423" y="1796634"/>
                      <a:pt x="-529" y="1613856"/>
                      <a:pt x="423" y="1431079"/>
                    </a:cubicBezTo>
                    <a:cubicBezTo>
                      <a:pt x="1375" y="1199751"/>
                      <a:pt x="137474" y="1011262"/>
                      <a:pt x="358279" y="936057"/>
                    </a:cubicBezTo>
                    <a:cubicBezTo>
                      <a:pt x="364942" y="934153"/>
                      <a:pt x="370652" y="931297"/>
                      <a:pt x="378266" y="928441"/>
                    </a:cubicBezTo>
                    <a:cubicBezTo>
                      <a:pt x="66093" y="679026"/>
                      <a:pt x="153654" y="290623"/>
                      <a:pt x="344003" y="126885"/>
                    </a:cubicBezTo>
                    <a:cubicBezTo>
                      <a:pt x="552436" y="-53037"/>
                      <a:pt x="864608" y="-41613"/>
                      <a:pt x="1057813" y="161156"/>
                    </a:cubicBezTo>
                    <a:cubicBezTo>
                      <a:pt x="1247210" y="359165"/>
                      <a:pt x="1259583" y="711392"/>
                      <a:pt x="987383" y="927489"/>
                    </a:cubicBezTo>
                    <a:close/>
                    <a:moveTo>
                      <a:pt x="773241" y="1027445"/>
                    </a:moveTo>
                    <a:cubicBezTo>
                      <a:pt x="777999" y="1039821"/>
                      <a:pt x="782758" y="1052196"/>
                      <a:pt x="787517" y="1063620"/>
                    </a:cubicBezTo>
                    <a:cubicBezTo>
                      <a:pt x="825587" y="1152153"/>
                      <a:pt x="864608" y="1239734"/>
                      <a:pt x="899823" y="1329219"/>
                    </a:cubicBezTo>
                    <a:cubicBezTo>
                      <a:pt x="908389" y="1351114"/>
                      <a:pt x="909340" y="1381577"/>
                      <a:pt x="900775" y="1402520"/>
                    </a:cubicBezTo>
                    <a:cubicBezTo>
                      <a:pt x="850332" y="1528180"/>
                      <a:pt x="795131" y="1650983"/>
                      <a:pt x="742785" y="1775691"/>
                    </a:cubicBezTo>
                    <a:cubicBezTo>
                      <a:pt x="731364" y="1801394"/>
                      <a:pt x="717088" y="1821385"/>
                      <a:pt x="686632" y="1822337"/>
                    </a:cubicBezTo>
                    <a:cubicBezTo>
                      <a:pt x="654272" y="1823289"/>
                      <a:pt x="639044" y="1802346"/>
                      <a:pt x="626672" y="1775691"/>
                    </a:cubicBezTo>
                    <a:cubicBezTo>
                      <a:pt x="574326" y="1650983"/>
                      <a:pt x="521028" y="1527228"/>
                      <a:pt x="466779" y="1403472"/>
                    </a:cubicBezTo>
                    <a:cubicBezTo>
                      <a:pt x="455358" y="1377769"/>
                      <a:pt x="456309" y="1353970"/>
                      <a:pt x="467730" y="1328267"/>
                    </a:cubicBezTo>
                    <a:cubicBezTo>
                      <a:pt x="506752" y="1240686"/>
                      <a:pt x="543870" y="1152153"/>
                      <a:pt x="581940" y="1063620"/>
                    </a:cubicBezTo>
                    <a:cubicBezTo>
                      <a:pt x="586698" y="1052196"/>
                      <a:pt x="591457" y="1039821"/>
                      <a:pt x="597168" y="1024589"/>
                    </a:cubicBezTo>
                    <a:cubicBezTo>
                      <a:pt x="571471" y="1024589"/>
                      <a:pt x="550532" y="1024589"/>
                      <a:pt x="528642" y="1024589"/>
                    </a:cubicBezTo>
                    <a:cubicBezTo>
                      <a:pt x="287850" y="1025541"/>
                      <a:pt x="115584" y="1197847"/>
                      <a:pt x="114633" y="1436791"/>
                    </a:cubicBezTo>
                    <a:cubicBezTo>
                      <a:pt x="114633" y="1591009"/>
                      <a:pt x="114633" y="1745228"/>
                      <a:pt x="114633" y="1900398"/>
                    </a:cubicBezTo>
                    <a:cubicBezTo>
                      <a:pt x="114633" y="1911822"/>
                      <a:pt x="115584" y="1923246"/>
                      <a:pt x="116536" y="1934669"/>
                    </a:cubicBezTo>
                    <a:cubicBezTo>
                      <a:pt x="497234" y="1934669"/>
                      <a:pt x="875078" y="1934669"/>
                      <a:pt x="1253872" y="1934669"/>
                    </a:cubicBezTo>
                    <a:cubicBezTo>
                      <a:pt x="1253872" y="1751892"/>
                      <a:pt x="1256727" y="1571018"/>
                      <a:pt x="1251969" y="1391096"/>
                    </a:cubicBezTo>
                    <a:cubicBezTo>
                      <a:pt x="1251017" y="1345402"/>
                      <a:pt x="1234837" y="1296852"/>
                      <a:pt x="1215802" y="1254965"/>
                    </a:cubicBezTo>
                    <a:cubicBezTo>
                      <a:pt x="1139663" y="1090275"/>
                      <a:pt x="975962" y="1007454"/>
                      <a:pt x="773241" y="1027445"/>
                    </a:cubicBezTo>
                    <a:close/>
                    <a:moveTo>
                      <a:pt x="687584" y="351549"/>
                    </a:moveTo>
                    <a:cubicBezTo>
                      <a:pt x="554339" y="350597"/>
                      <a:pt x="431564" y="382012"/>
                      <a:pt x="315451" y="441034"/>
                    </a:cubicBezTo>
                    <a:cubicBezTo>
                      <a:pt x="293561" y="452457"/>
                      <a:pt x="285947" y="466737"/>
                      <a:pt x="284995" y="491488"/>
                    </a:cubicBezTo>
                    <a:cubicBezTo>
                      <a:pt x="275478" y="718056"/>
                      <a:pt x="455358" y="908450"/>
                      <a:pt x="680921" y="910353"/>
                    </a:cubicBezTo>
                    <a:cubicBezTo>
                      <a:pt x="908389" y="911305"/>
                      <a:pt x="1091124" y="721864"/>
                      <a:pt x="1082558" y="493392"/>
                    </a:cubicBezTo>
                    <a:cubicBezTo>
                      <a:pt x="1081606" y="465785"/>
                      <a:pt x="1071137" y="451506"/>
                      <a:pt x="1047343" y="439130"/>
                    </a:cubicBezTo>
                    <a:cubicBezTo>
                      <a:pt x="933134" y="381060"/>
                      <a:pt x="813214" y="351549"/>
                      <a:pt x="687584" y="351549"/>
                    </a:cubicBezTo>
                    <a:close/>
                    <a:moveTo>
                      <a:pt x="1014984" y="295383"/>
                    </a:moveTo>
                    <a:cubicBezTo>
                      <a:pt x="929327" y="168772"/>
                      <a:pt x="811310" y="104990"/>
                      <a:pt x="659031" y="113558"/>
                    </a:cubicBezTo>
                    <a:cubicBezTo>
                      <a:pt x="527690" y="121173"/>
                      <a:pt x="425853" y="184955"/>
                      <a:pt x="352569" y="295383"/>
                    </a:cubicBezTo>
                    <a:cubicBezTo>
                      <a:pt x="574326" y="216370"/>
                      <a:pt x="794179" y="217322"/>
                      <a:pt x="1014984" y="295383"/>
                    </a:cubicBezTo>
                    <a:close/>
                    <a:moveTo>
                      <a:pt x="683777" y="1620520"/>
                    </a:moveTo>
                    <a:cubicBezTo>
                      <a:pt x="720895" y="1532939"/>
                      <a:pt x="755158" y="1456782"/>
                      <a:pt x="786565" y="1378721"/>
                    </a:cubicBezTo>
                    <a:cubicBezTo>
                      <a:pt x="790372" y="1369201"/>
                      <a:pt x="787517" y="1355874"/>
                      <a:pt x="782758" y="1345402"/>
                    </a:cubicBezTo>
                    <a:cubicBezTo>
                      <a:pt x="753254" y="1275908"/>
                      <a:pt x="723750" y="1206415"/>
                      <a:pt x="693294" y="1136922"/>
                    </a:cubicBezTo>
                    <a:cubicBezTo>
                      <a:pt x="690439" y="1131210"/>
                      <a:pt x="686632" y="1126450"/>
                      <a:pt x="680921" y="1117882"/>
                    </a:cubicBezTo>
                    <a:cubicBezTo>
                      <a:pt x="646658" y="1197847"/>
                      <a:pt x="613347" y="1274005"/>
                      <a:pt x="581940" y="1350162"/>
                    </a:cubicBezTo>
                    <a:cubicBezTo>
                      <a:pt x="578133" y="1357778"/>
                      <a:pt x="576229" y="1369201"/>
                      <a:pt x="580036" y="1376817"/>
                    </a:cubicBezTo>
                    <a:cubicBezTo>
                      <a:pt x="612396" y="1455830"/>
                      <a:pt x="646658" y="1532939"/>
                      <a:pt x="683777" y="1620520"/>
                    </a:cubicBezTo>
                    <a:close/>
                  </a:path>
                </a:pathLst>
              </a:custGeom>
              <a:grpFill/>
              <a:ln w="9514" cap="flat">
                <a:noFill/>
                <a:prstDash val="solid"/>
                <a:miter/>
              </a:ln>
            </p:spPr>
            <p:txBody>
              <a:bodyPr rtlCol="0" anchor="ctr"/>
              <a:lstStyle/>
              <a:p>
                <a:endParaRPr lang="en-US"/>
              </a:p>
            </p:txBody>
          </p:sp>
          <p:sp>
            <p:nvSpPr>
              <p:cNvPr id="42" name="Freeform 945">
                <a:extLst>
                  <a:ext uri="{FF2B5EF4-FFF2-40B4-BE49-F238E27FC236}">
                    <a16:creationId xmlns:a16="http://schemas.microsoft.com/office/drawing/2014/main" id="{C1525ABD-AE1E-A72F-920B-B705BA692CD2}"/>
                  </a:ext>
                </a:extLst>
              </p:cNvPr>
              <p:cNvSpPr/>
              <p:nvPr/>
            </p:nvSpPr>
            <p:spPr>
              <a:xfrm>
                <a:off x="2899351" y="1724980"/>
                <a:ext cx="3364829" cy="3213838"/>
              </a:xfrm>
              <a:custGeom>
                <a:avLst/>
                <a:gdLst>
                  <a:gd name="connsiteX0" fmla="*/ 3108452 w 3364829"/>
                  <a:gd name="connsiteY0" fmla="*/ 209433 h 3213838"/>
                  <a:gd name="connsiteX1" fmla="*/ 2934283 w 3364829"/>
                  <a:gd name="connsiteY1" fmla="*/ 92341 h 3213838"/>
                  <a:gd name="connsiteX2" fmla="*/ 2996146 w 3364829"/>
                  <a:gd name="connsiteY2" fmla="*/ 0 h 3213838"/>
                  <a:gd name="connsiteX3" fmla="*/ 3018988 w 3364829"/>
                  <a:gd name="connsiteY3" fmla="*/ 12376 h 3213838"/>
                  <a:gd name="connsiteX4" fmla="*/ 3323547 w 3364829"/>
                  <a:gd name="connsiteY4" fmla="*/ 216096 h 3213838"/>
                  <a:gd name="connsiteX5" fmla="*/ 3322595 w 3364829"/>
                  <a:gd name="connsiteY5" fmla="*/ 332236 h 3213838"/>
                  <a:gd name="connsiteX6" fmla="*/ 2997098 w 3364829"/>
                  <a:gd name="connsiteY6" fmla="*/ 549285 h 3213838"/>
                  <a:gd name="connsiteX7" fmla="*/ 2934283 w 3364829"/>
                  <a:gd name="connsiteY7" fmla="*/ 455040 h 3213838"/>
                  <a:gd name="connsiteX8" fmla="*/ 3108452 w 3364829"/>
                  <a:gd name="connsiteY8" fmla="*/ 337948 h 3213838"/>
                  <a:gd name="connsiteX9" fmla="*/ 3106549 w 3364829"/>
                  <a:gd name="connsiteY9" fmla="*/ 331284 h 3213838"/>
                  <a:gd name="connsiteX10" fmla="*/ 3076093 w 3364829"/>
                  <a:gd name="connsiteY10" fmla="*/ 331284 h 3213838"/>
                  <a:gd name="connsiteX11" fmla="*/ 1604693 w 3364829"/>
                  <a:gd name="connsiteY11" fmla="*/ 331284 h 3213838"/>
                  <a:gd name="connsiteX12" fmla="*/ 191351 w 3364829"/>
                  <a:gd name="connsiteY12" fmla="*/ 1344177 h 3213838"/>
                  <a:gd name="connsiteX13" fmla="*/ 848055 w 3364829"/>
                  <a:gd name="connsiteY13" fmla="*/ 3093891 h 3213838"/>
                  <a:gd name="connsiteX14" fmla="*/ 882318 w 3364829"/>
                  <a:gd name="connsiteY14" fmla="*/ 3113882 h 3213838"/>
                  <a:gd name="connsiteX15" fmla="*/ 827117 w 3364829"/>
                  <a:gd name="connsiteY15" fmla="*/ 3213839 h 3213838"/>
                  <a:gd name="connsiteX16" fmla="*/ 729087 w 3364829"/>
                  <a:gd name="connsiteY16" fmla="*/ 3154817 h 3213838"/>
                  <a:gd name="connsiteX17" fmla="*/ 9567 w 3364829"/>
                  <a:gd name="connsiteY17" fmla="*/ 1981042 h 3213838"/>
                  <a:gd name="connsiteX18" fmla="*/ 1012707 w 3364829"/>
                  <a:gd name="connsiteY18" fmla="*/ 328428 h 3213838"/>
                  <a:gd name="connsiteX19" fmla="*/ 1614211 w 3364829"/>
                  <a:gd name="connsiteY19" fmla="*/ 217048 h 3213838"/>
                  <a:gd name="connsiteX20" fmla="*/ 3067527 w 3364829"/>
                  <a:gd name="connsiteY20" fmla="*/ 217048 h 3213838"/>
                  <a:gd name="connsiteX21" fmla="*/ 3106549 w 3364829"/>
                  <a:gd name="connsiteY21" fmla="*/ 217048 h 3213838"/>
                  <a:gd name="connsiteX22" fmla="*/ 3108452 w 3364829"/>
                  <a:gd name="connsiteY22" fmla="*/ 209433 h 3213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364829" h="3213838">
                    <a:moveTo>
                      <a:pt x="3108452" y="209433"/>
                    </a:moveTo>
                    <a:cubicBezTo>
                      <a:pt x="3050395" y="170402"/>
                      <a:pt x="2993291" y="132323"/>
                      <a:pt x="2934283" y="92341"/>
                    </a:cubicBezTo>
                    <a:cubicBezTo>
                      <a:pt x="2956173" y="59974"/>
                      <a:pt x="2975207" y="30463"/>
                      <a:pt x="2996146" y="0"/>
                    </a:cubicBezTo>
                    <a:cubicBezTo>
                      <a:pt x="3004712" y="4760"/>
                      <a:pt x="3012326" y="7616"/>
                      <a:pt x="3018988" y="12376"/>
                    </a:cubicBezTo>
                    <a:cubicBezTo>
                      <a:pt x="3120825" y="79965"/>
                      <a:pt x="3222661" y="147555"/>
                      <a:pt x="3323547" y="216096"/>
                    </a:cubicBezTo>
                    <a:cubicBezTo>
                      <a:pt x="3378748" y="253223"/>
                      <a:pt x="3378748" y="295110"/>
                      <a:pt x="3322595" y="332236"/>
                    </a:cubicBezTo>
                    <a:cubicBezTo>
                      <a:pt x="3215048" y="403634"/>
                      <a:pt x="3107500" y="475983"/>
                      <a:pt x="2997098" y="549285"/>
                    </a:cubicBezTo>
                    <a:cubicBezTo>
                      <a:pt x="2975207" y="516918"/>
                      <a:pt x="2955221" y="486455"/>
                      <a:pt x="2934283" y="455040"/>
                    </a:cubicBezTo>
                    <a:cubicBezTo>
                      <a:pt x="2994242" y="415057"/>
                      <a:pt x="3051347" y="376027"/>
                      <a:pt x="3108452" y="337948"/>
                    </a:cubicBezTo>
                    <a:cubicBezTo>
                      <a:pt x="3107500" y="336044"/>
                      <a:pt x="3106549" y="334140"/>
                      <a:pt x="3106549" y="331284"/>
                    </a:cubicBezTo>
                    <a:cubicBezTo>
                      <a:pt x="3096079" y="331284"/>
                      <a:pt x="3086562" y="331284"/>
                      <a:pt x="3076093" y="331284"/>
                    </a:cubicBezTo>
                    <a:cubicBezTo>
                      <a:pt x="2585943" y="331284"/>
                      <a:pt x="2095794" y="330332"/>
                      <a:pt x="1604693" y="331284"/>
                    </a:cubicBezTo>
                    <a:cubicBezTo>
                      <a:pt x="957506" y="332236"/>
                      <a:pt x="398831" y="733966"/>
                      <a:pt x="191351" y="1344177"/>
                    </a:cubicBezTo>
                    <a:cubicBezTo>
                      <a:pt x="-32309" y="2003889"/>
                      <a:pt x="245600" y="2744519"/>
                      <a:pt x="848055" y="3093891"/>
                    </a:cubicBezTo>
                    <a:cubicBezTo>
                      <a:pt x="858525" y="3099603"/>
                      <a:pt x="868042" y="3106266"/>
                      <a:pt x="882318" y="3113882"/>
                    </a:cubicBezTo>
                    <a:cubicBezTo>
                      <a:pt x="864235" y="3146249"/>
                      <a:pt x="847104" y="3177664"/>
                      <a:pt x="827117" y="3213839"/>
                    </a:cubicBezTo>
                    <a:cubicBezTo>
                      <a:pt x="792854" y="3192895"/>
                      <a:pt x="760495" y="3174808"/>
                      <a:pt x="729087" y="3154817"/>
                    </a:cubicBezTo>
                    <a:cubicBezTo>
                      <a:pt x="310319" y="2873987"/>
                      <a:pt x="65720" y="2482728"/>
                      <a:pt x="9567" y="1981042"/>
                    </a:cubicBezTo>
                    <a:cubicBezTo>
                      <a:pt x="-69428" y="1270875"/>
                      <a:pt x="347437" y="590219"/>
                      <a:pt x="1012707" y="328428"/>
                    </a:cubicBezTo>
                    <a:cubicBezTo>
                      <a:pt x="1205912" y="252271"/>
                      <a:pt x="1406730" y="216096"/>
                      <a:pt x="1614211" y="217048"/>
                    </a:cubicBezTo>
                    <a:cubicBezTo>
                      <a:pt x="2098650" y="217048"/>
                      <a:pt x="2583088" y="217048"/>
                      <a:pt x="3067527" y="217048"/>
                    </a:cubicBezTo>
                    <a:cubicBezTo>
                      <a:pt x="3080851" y="217048"/>
                      <a:pt x="3093224" y="217048"/>
                      <a:pt x="3106549" y="217048"/>
                    </a:cubicBezTo>
                    <a:cubicBezTo>
                      <a:pt x="3107500" y="214192"/>
                      <a:pt x="3107500" y="212289"/>
                      <a:pt x="3108452" y="209433"/>
                    </a:cubicBezTo>
                    <a:close/>
                  </a:path>
                </a:pathLst>
              </a:custGeom>
              <a:grpFill/>
              <a:ln w="9514" cap="flat">
                <a:noFill/>
                <a:prstDash val="solid"/>
                <a:miter/>
              </a:ln>
            </p:spPr>
            <p:txBody>
              <a:bodyPr rtlCol="0" anchor="ctr"/>
              <a:lstStyle/>
              <a:p>
                <a:endParaRPr lang="en-US"/>
              </a:p>
            </p:txBody>
          </p:sp>
          <p:sp>
            <p:nvSpPr>
              <p:cNvPr id="43" name="Freeform 946">
                <a:extLst>
                  <a:ext uri="{FF2B5EF4-FFF2-40B4-BE49-F238E27FC236}">
                    <a16:creationId xmlns:a16="http://schemas.microsoft.com/office/drawing/2014/main" id="{20507AD0-8F88-AD5B-D801-00D29BF0084C}"/>
                  </a:ext>
                </a:extLst>
              </p:cNvPr>
              <p:cNvSpPr/>
              <p:nvPr/>
            </p:nvSpPr>
            <p:spPr>
              <a:xfrm>
                <a:off x="4212810" y="3594642"/>
                <a:ext cx="281716" cy="142806"/>
              </a:xfrm>
              <a:custGeom>
                <a:avLst/>
                <a:gdLst>
                  <a:gd name="connsiteX0" fmla="*/ 0 w 281716"/>
                  <a:gd name="connsiteY0" fmla="*/ 952 h 142806"/>
                  <a:gd name="connsiteX1" fmla="*/ 94223 w 281716"/>
                  <a:gd name="connsiteY1" fmla="*/ 952 h 142806"/>
                  <a:gd name="connsiteX2" fmla="*/ 114210 w 281716"/>
                  <a:gd name="connsiteY2" fmla="*/ 10472 h 142806"/>
                  <a:gd name="connsiteX3" fmla="*/ 167507 w 281716"/>
                  <a:gd name="connsiteY3" fmla="*/ 11424 h 142806"/>
                  <a:gd name="connsiteX4" fmla="*/ 186542 w 281716"/>
                  <a:gd name="connsiteY4" fmla="*/ 952 h 142806"/>
                  <a:gd name="connsiteX5" fmla="*/ 281717 w 281716"/>
                  <a:gd name="connsiteY5" fmla="*/ 0 h 142806"/>
                  <a:gd name="connsiteX6" fmla="*/ 141810 w 281716"/>
                  <a:gd name="connsiteY6" fmla="*/ 142795 h 142806"/>
                  <a:gd name="connsiteX7" fmla="*/ 0 w 281716"/>
                  <a:gd name="connsiteY7" fmla="*/ 952 h 142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1716" h="142806">
                    <a:moveTo>
                      <a:pt x="0" y="952"/>
                    </a:moveTo>
                    <a:cubicBezTo>
                      <a:pt x="33311" y="952"/>
                      <a:pt x="63767" y="0"/>
                      <a:pt x="94223" y="952"/>
                    </a:cubicBezTo>
                    <a:cubicBezTo>
                      <a:pt x="100885" y="952"/>
                      <a:pt x="110402" y="4760"/>
                      <a:pt x="114210" y="10472"/>
                    </a:cubicBezTo>
                    <a:cubicBezTo>
                      <a:pt x="132293" y="35223"/>
                      <a:pt x="148472" y="36175"/>
                      <a:pt x="167507" y="11424"/>
                    </a:cubicBezTo>
                    <a:cubicBezTo>
                      <a:pt x="171314" y="5712"/>
                      <a:pt x="179880" y="952"/>
                      <a:pt x="186542" y="952"/>
                    </a:cubicBezTo>
                    <a:cubicBezTo>
                      <a:pt x="217950" y="0"/>
                      <a:pt x="250309" y="0"/>
                      <a:pt x="281717" y="0"/>
                    </a:cubicBezTo>
                    <a:cubicBezTo>
                      <a:pt x="279813" y="81869"/>
                      <a:pt x="218902" y="141843"/>
                      <a:pt x="141810" y="142795"/>
                    </a:cubicBezTo>
                    <a:cubicBezTo>
                      <a:pt x="64719" y="143747"/>
                      <a:pt x="3807" y="84725"/>
                      <a:pt x="0" y="952"/>
                    </a:cubicBezTo>
                    <a:close/>
                  </a:path>
                </a:pathLst>
              </a:custGeom>
              <a:grpFill/>
              <a:ln w="9514" cap="flat">
                <a:noFill/>
                <a:prstDash val="solid"/>
                <a:miter/>
              </a:ln>
            </p:spPr>
            <p:txBody>
              <a:bodyPr rtlCol="0" anchor="ctr"/>
              <a:lstStyle/>
              <a:p>
                <a:endParaRPr lang="en-US"/>
              </a:p>
            </p:txBody>
          </p:sp>
          <p:sp>
            <p:nvSpPr>
              <p:cNvPr id="44" name="Freeform 947">
                <a:extLst>
                  <a:ext uri="{FF2B5EF4-FFF2-40B4-BE49-F238E27FC236}">
                    <a16:creationId xmlns:a16="http://schemas.microsoft.com/office/drawing/2014/main" id="{E8890486-8A46-4A5D-16CA-4119F92715D9}"/>
                  </a:ext>
                </a:extLst>
              </p:cNvPr>
              <p:cNvSpPr/>
              <p:nvPr/>
            </p:nvSpPr>
            <p:spPr>
              <a:xfrm>
                <a:off x="4612543" y="3594584"/>
                <a:ext cx="281716" cy="143804"/>
              </a:xfrm>
              <a:custGeom>
                <a:avLst/>
                <a:gdLst>
                  <a:gd name="connsiteX0" fmla="*/ 0 w 281716"/>
                  <a:gd name="connsiteY0" fmla="*/ 1009 h 143804"/>
                  <a:gd name="connsiteX1" fmla="*/ 94223 w 281716"/>
                  <a:gd name="connsiteY1" fmla="*/ 1961 h 143804"/>
                  <a:gd name="connsiteX2" fmla="*/ 118017 w 281716"/>
                  <a:gd name="connsiteY2" fmla="*/ 16241 h 143804"/>
                  <a:gd name="connsiteX3" fmla="*/ 154183 w 281716"/>
                  <a:gd name="connsiteY3" fmla="*/ 23856 h 143804"/>
                  <a:gd name="connsiteX4" fmla="*/ 236033 w 281716"/>
                  <a:gd name="connsiteY4" fmla="*/ 1009 h 143804"/>
                  <a:gd name="connsiteX5" fmla="*/ 281717 w 281716"/>
                  <a:gd name="connsiteY5" fmla="*/ 1009 h 143804"/>
                  <a:gd name="connsiteX6" fmla="*/ 141810 w 281716"/>
                  <a:gd name="connsiteY6" fmla="*/ 143804 h 143804"/>
                  <a:gd name="connsiteX7" fmla="*/ 0 w 281716"/>
                  <a:gd name="connsiteY7" fmla="*/ 1009 h 143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1716" h="143804">
                    <a:moveTo>
                      <a:pt x="0" y="1009"/>
                    </a:moveTo>
                    <a:cubicBezTo>
                      <a:pt x="33311" y="1009"/>
                      <a:pt x="63767" y="57"/>
                      <a:pt x="94223" y="1961"/>
                    </a:cubicBezTo>
                    <a:cubicBezTo>
                      <a:pt x="102789" y="2913"/>
                      <a:pt x="109451" y="13385"/>
                      <a:pt x="118017" y="16241"/>
                    </a:cubicBezTo>
                    <a:cubicBezTo>
                      <a:pt x="129437" y="21000"/>
                      <a:pt x="151328" y="27664"/>
                      <a:pt x="154183" y="23856"/>
                    </a:cubicBezTo>
                    <a:cubicBezTo>
                      <a:pt x="175121" y="-10415"/>
                      <a:pt x="207481" y="2913"/>
                      <a:pt x="236033" y="1009"/>
                    </a:cubicBezTo>
                    <a:cubicBezTo>
                      <a:pt x="251261" y="57"/>
                      <a:pt x="266489" y="1009"/>
                      <a:pt x="281717" y="1009"/>
                    </a:cubicBezTo>
                    <a:cubicBezTo>
                      <a:pt x="279814" y="82878"/>
                      <a:pt x="218902" y="142852"/>
                      <a:pt x="141810" y="143804"/>
                    </a:cubicBezTo>
                    <a:cubicBezTo>
                      <a:pt x="63767" y="143804"/>
                      <a:pt x="3807" y="84782"/>
                      <a:pt x="0" y="1009"/>
                    </a:cubicBezTo>
                    <a:close/>
                  </a:path>
                </a:pathLst>
              </a:custGeom>
              <a:grpFill/>
              <a:ln w="9514" cap="flat">
                <a:noFill/>
                <a:prstDash val="solid"/>
                <a:miter/>
              </a:ln>
            </p:spPr>
            <p:txBody>
              <a:bodyPr rtlCol="0" anchor="ctr"/>
              <a:lstStyle/>
              <a:p>
                <a:endParaRPr lang="en-US"/>
              </a:p>
            </p:txBody>
          </p:sp>
        </p:grpSp>
      </p:grpSp>
      <p:grpSp>
        <p:nvGrpSpPr>
          <p:cNvPr id="45" name="Group 44">
            <a:extLst>
              <a:ext uri="{FF2B5EF4-FFF2-40B4-BE49-F238E27FC236}">
                <a16:creationId xmlns:a16="http://schemas.microsoft.com/office/drawing/2014/main" id="{A0D3A312-33BF-0C2D-D7B0-A636A4855337}"/>
              </a:ext>
            </a:extLst>
          </p:cNvPr>
          <p:cNvGrpSpPr/>
          <p:nvPr/>
        </p:nvGrpSpPr>
        <p:grpSpPr>
          <a:xfrm>
            <a:off x="10820926" y="2469111"/>
            <a:ext cx="748807" cy="724629"/>
            <a:chOff x="2477798" y="452519"/>
            <a:chExt cx="1221622" cy="1219140"/>
          </a:xfrm>
          <a:solidFill>
            <a:srgbClr val="404A52"/>
          </a:solidFill>
        </p:grpSpPr>
        <p:sp>
          <p:nvSpPr>
            <p:cNvPr id="46" name="Freeform 968">
              <a:extLst>
                <a:ext uri="{FF2B5EF4-FFF2-40B4-BE49-F238E27FC236}">
                  <a16:creationId xmlns:a16="http://schemas.microsoft.com/office/drawing/2014/main" id="{49D4F746-752C-0B35-114F-F3530A7A3587}"/>
                </a:ext>
              </a:extLst>
            </p:cNvPr>
            <p:cNvSpPr/>
            <p:nvPr/>
          </p:nvSpPr>
          <p:spPr>
            <a:xfrm>
              <a:off x="3135989" y="941439"/>
              <a:ext cx="425633" cy="425731"/>
            </a:xfrm>
            <a:custGeom>
              <a:avLst/>
              <a:gdLst>
                <a:gd name="connsiteX0" fmla="*/ 425633 w 425633"/>
                <a:gd name="connsiteY0" fmla="*/ 212866 h 425731"/>
                <a:gd name="connsiteX1" fmla="*/ 212816 w 425633"/>
                <a:gd name="connsiteY1" fmla="*/ 425732 h 425731"/>
                <a:gd name="connsiteX2" fmla="*/ 0 w 425633"/>
                <a:gd name="connsiteY2" fmla="*/ 212866 h 425731"/>
                <a:gd name="connsiteX3" fmla="*/ 212816 w 425633"/>
                <a:gd name="connsiteY3" fmla="*/ 0 h 425731"/>
                <a:gd name="connsiteX4" fmla="*/ 425633 w 425633"/>
                <a:gd name="connsiteY4" fmla="*/ 212866 h 4257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5633" h="425731">
                  <a:moveTo>
                    <a:pt x="425633" y="212866"/>
                  </a:moveTo>
                  <a:cubicBezTo>
                    <a:pt x="425633" y="330428"/>
                    <a:pt x="330352" y="425732"/>
                    <a:pt x="212816" y="425732"/>
                  </a:cubicBezTo>
                  <a:cubicBezTo>
                    <a:pt x="95281" y="425732"/>
                    <a:pt x="0" y="330428"/>
                    <a:pt x="0" y="212866"/>
                  </a:cubicBezTo>
                  <a:cubicBezTo>
                    <a:pt x="0" y="95303"/>
                    <a:pt x="95281" y="0"/>
                    <a:pt x="212816" y="0"/>
                  </a:cubicBezTo>
                  <a:cubicBezTo>
                    <a:pt x="330352" y="0"/>
                    <a:pt x="425633" y="95303"/>
                    <a:pt x="425633" y="212866"/>
                  </a:cubicBezTo>
                  <a:close/>
                </a:path>
              </a:pathLst>
            </a:custGeom>
            <a:solidFill>
              <a:srgbClr val="00B6E6"/>
            </a:solidFill>
            <a:ln w="3948" cap="flat">
              <a:solidFill>
                <a:srgbClr val="00BADE"/>
              </a:solidFill>
              <a:prstDash val="solid"/>
              <a:miter/>
            </a:ln>
          </p:spPr>
          <p:txBody>
            <a:bodyPr rtlCol="0" anchor="ctr"/>
            <a:lstStyle/>
            <a:p>
              <a:pPr defTabSz="913738"/>
              <a:endParaRPr lang="en-US">
                <a:solidFill>
                  <a:srgbClr val="000000"/>
                </a:solidFill>
                <a:latin typeface="Roboto"/>
              </a:endParaRPr>
            </a:p>
          </p:txBody>
        </p:sp>
        <p:sp>
          <p:nvSpPr>
            <p:cNvPr id="47" name="Freeform 969">
              <a:extLst>
                <a:ext uri="{FF2B5EF4-FFF2-40B4-BE49-F238E27FC236}">
                  <a16:creationId xmlns:a16="http://schemas.microsoft.com/office/drawing/2014/main" id="{3C8EC096-8C1E-F07E-929C-624804F52E9C}"/>
                </a:ext>
              </a:extLst>
            </p:cNvPr>
            <p:cNvSpPr/>
            <p:nvPr/>
          </p:nvSpPr>
          <p:spPr>
            <a:xfrm>
              <a:off x="2644813" y="591928"/>
              <a:ext cx="1054607" cy="940554"/>
            </a:xfrm>
            <a:custGeom>
              <a:avLst/>
              <a:gdLst>
                <a:gd name="connsiteX0" fmla="*/ 1054607 w 1054607"/>
                <a:gd name="connsiteY0" fmla="*/ 880293 h 940554"/>
                <a:gd name="connsiteX1" fmla="*/ 1019467 w 1054607"/>
                <a:gd name="connsiteY1" fmla="*/ 930449 h 940554"/>
                <a:gd name="connsiteX2" fmla="*/ 937341 w 1054607"/>
                <a:gd name="connsiteY2" fmla="*/ 922945 h 940554"/>
                <a:gd name="connsiteX3" fmla="*/ 869429 w 1054607"/>
                <a:gd name="connsiteY3" fmla="*/ 856203 h 940554"/>
                <a:gd name="connsiteX4" fmla="*/ 818100 w 1054607"/>
                <a:gd name="connsiteY4" fmla="*/ 804862 h 940554"/>
                <a:gd name="connsiteX5" fmla="*/ 798753 w 1054607"/>
                <a:gd name="connsiteY5" fmla="*/ 801703 h 940554"/>
                <a:gd name="connsiteX6" fmla="*/ 612391 w 1054607"/>
                <a:gd name="connsiteY6" fmla="*/ 820659 h 940554"/>
                <a:gd name="connsiteX7" fmla="*/ 422475 w 1054607"/>
                <a:gd name="connsiteY7" fmla="*/ 605819 h 940554"/>
                <a:gd name="connsiteX8" fmla="*/ 429977 w 1054607"/>
                <a:gd name="connsiteY8" fmla="*/ 494844 h 940554"/>
                <a:gd name="connsiteX9" fmla="*/ 414973 w 1054607"/>
                <a:gd name="connsiteY9" fmla="*/ 494844 h 940554"/>
                <a:gd name="connsiteX10" fmla="*/ 33166 w 1054607"/>
                <a:gd name="connsiteY10" fmla="*/ 494844 h 940554"/>
                <a:gd name="connsiteX11" fmla="*/ 0 w 1054607"/>
                <a:gd name="connsiteY11" fmla="*/ 461670 h 940554"/>
                <a:gd name="connsiteX12" fmla="*/ 0 w 1054607"/>
                <a:gd name="connsiteY12" fmla="*/ 348721 h 940554"/>
                <a:gd name="connsiteX13" fmla="*/ 30008 w 1054607"/>
                <a:gd name="connsiteY13" fmla="*/ 319101 h 940554"/>
                <a:gd name="connsiteX14" fmla="*/ 140167 w 1054607"/>
                <a:gd name="connsiteY14" fmla="*/ 319101 h 940554"/>
                <a:gd name="connsiteX15" fmla="*/ 140167 w 1054607"/>
                <a:gd name="connsiteY15" fmla="*/ 305674 h 940554"/>
                <a:gd name="connsiteX16" fmla="*/ 140167 w 1054607"/>
                <a:gd name="connsiteY16" fmla="*/ 198648 h 940554"/>
                <a:gd name="connsiteX17" fmla="*/ 172543 w 1054607"/>
                <a:gd name="connsiteY17" fmla="*/ 166659 h 940554"/>
                <a:gd name="connsiteX18" fmla="*/ 303234 w 1054607"/>
                <a:gd name="connsiteY18" fmla="*/ 166659 h 940554"/>
                <a:gd name="connsiteX19" fmla="*/ 303234 w 1054607"/>
                <a:gd name="connsiteY19" fmla="*/ 153627 h 940554"/>
                <a:gd name="connsiteX20" fmla="*/ 303234 w 1054607"/>
                <a:gd name="connsiteY20" fmla="*/ 30804 h 940554"/>
                <a:gd name="connsiteX21" fmla="*/ 334426 w 1054607"/>
                <a:gd name="connsiteY21" fmla="*/ 0 h 940554"/>
                <a:gd name="connsiteX22" fmla="*/ 483674 w 1054607"/>
                <a:gd name="connsiteY22" fmla="*/ 0 h 940554"/>
                <a:gd name="connsiteX23" fmla="*/ 514077 w 1054607"/>
                <a:gd name="connsiteY23" fmla="*/ 30409 h 940554"/>
                <a:gd name="connsiteX24" fmla="*/ 514077 w 1054607"/>
                <a:gd name="connsiteY24" fmla="*/ 138620 h 940554"/>
                <a:gd name="connsiteX25" fmla="*/ 514077 w 1054607"/>
                <a:gd name="connsiteY25" fmla="*/ 152442 h 940554"/>
                <a:gd name="connsiteX26" fmla="*/ 593044 w 1054607"/>
                <a:gd name="connsiteY26" fmla="*/ 152442 h 940554"/>
                <a:gd name="connsiteX27" fmla="*/ 643188 w 1054607"/>
                <a:gd name="connsiteY27" fmla="*/ 152442 h 940554"/>
                <a:gd name="connsiteX28" fmla="*/ 677539 w 1054607"/>
                <a:gd name="connsiteY28" fmla="*/ 186406 h 940554"/>
                <a:gd name="connsiteX29" fmla="*/ 677539 w 1054607"/>
                <a:gd name="connsiteY29" fmla="*/ 293431 h 940554"/>
                <a:gd name="connsiteX30" fmla="*/ 677539 w 1054607"/>
                <a:gd name="connsiteY30" fmla="*/ 304884 h 940554"/>
                <a:gd name="connsiteX31" fmla="*/ 750188 w 1054607"/>
                <a:gd name="connsiteY31" fmla="*/ 317127 h 940554"/>
                <a:gd name="connsiteX32" fmla="*/ 940499 w 1054607"/>
                <a:gd name="connsiteY32" fmla="*/ 528808 h 940554"/>
                <a:gd name="connsiteX33" fmla="*/ 915625 w 1054607"/>
                <a:gd name="connsiteY33" fmla="*/ 685989 h 940554"/>
                <a:gd name="connsiteX34" fmla="*/ 918389 w 1054607"/>
                <a:gd name="connsiteY34" fmla="*/ 705340 h 940554"/>
                <a:gd name="connsiteX35" fmla="*/ 1015518 w 1054607"/>
                <a:gd name="connsiteY35" fmla="*/ 801703 h 940554"/>
                <a:gd name="connsiteX36" fmla="*/ 1054212 w 1054607"/>
                <a:gd name="connsiteY36" fmla="*/ 857387 h 940554"/>
                <a:gd name="connsiteX37" fmla="*/ 1054607 w 1054607"/>
                <a:gd name="connsiteY37" fmla="*/ 880293 h 940554"/>
                <a:gd name="connsiteX38" fmla="*/ 895883 w 1054607"/>
                <a:gd name="connsiteY38" fmla="*/ 568695 h 940554"/>
                <a:gd name="connsiteX39" fmla="*/ 681487 w 1054607"/>
                <a:gd name="connsiteY39" fmla="*/ 354250 h 940554"/>
                <a:gd name="connsiteX40" fmla="*/ 467091 w 1054607"/>
                <a:gd name="connsiteY40" fmla="*/ 567511 h 940554"/>
                <a:gd name="connsiteX41" fmla="*/ 680697 w 1054607"/>
                <a:gd name="connsiteY41" fmla="*/ 782351 h 940554"/>
                <a:gd name="connsiteX42" fmla="*/ 895883 w 1054607"/>
                <a:gd name="connsiteY42" fmla="*/ 568695 h 940554"/>
                <a:gd name="connsiteX43" fmla="*/ 351404 w 1054607"/>
                <a:gd name="connsiteY43" fmla="*/ 47391 h 940554"/>
                <a:gd name="connsiteX44" fmla="*/ 351404 w 1054607"/>
                <a:gd name="connsiteY44" fmla="*/ 446663 h 940554"/>
                <a:gd name="connsiteX45" fmla="*/ 417737 w 1054607"/>
                <a:gd name="connsiteY45" fmla="*/ 447058 h 940554"/>
                <a:gd name="connsiteX46" fmla="*/ 463932 w 1054607"/>
                <a:gd name="connsiteY46" fmla="*/ 422177 h 940554"/>
                <a:gd name="connsiteX47" fmla="*/ 467881 w 1054607"/>
                <a:gd name="connsiteY47" fmla="*/ 416253 h 940554"/>
                <a:gd name="connsiteX48" fmla="*/ 618313 w 1054607"/>
                <a:gd name="connsiteY48" fmla="*/ 314362 h 940554"/>
                <a:gd name="connsiteX49" fmla="*/ 629369 w 1054607"/>
                <a:gd name="connsiteY49" fmla="*/ 300145 h 940554"/>
                <a:gd name="connsiteX50" fmla="*/ 628974 w 1054607"/>
                <a:gd name="connsiteY50" fmla="*/ 212076 h 940554"/>
                <a:gd name="connsiteX51" fmla="*/ 628974 w 1054607"/>
                <a:gd name="connsiteY51" fmla="*/ 199833 h 940554"/>
                <a:gd name="connsiteX52" fmla="*/ 513287 w 1054607"/>
                <a:gd name="connsiteY52" fmla="*/ 199833 h 940554"/>
                <a:gd name="connsiteX53" fmla="*/ 513287 w 1054607"/>
                <a:gd name="connsiteY53" fmla="*/ 239721 h 940554"/>
                <a:gd name="connsiteX54" fmla="*/ 512892 w 1054607"/>
                <a:gd name="connsiteY54" fmla="*/ 294616 h 940554"/>
                <a:gd name="connsiteX55" fmla="*/ 490386 w 1054607"/>
                <a:gd name="connsiteY55" fmla="*/ 317917 h 940554"/>
                <a:gd name="connsiteX56" fmla="*/ 466301 w 1054607"/>
                <a:gd name="connsiteY56" fmla="*/ 295011 h 940554"/>
                <a:gd name="connsiteX57" fmla="*/ 465906 w 1054607"/>
                <a:gd name="connsiteY57" fmla="*/ 281978 h 940554"/>
                <a:gd name="connsiteX58" fmla="*/ 465906 w 1054607"/>
                <a:gd name="connsiteY58" fmla="*/ 61609 h 940554"/>
                <a:gd name="connsiteX59" fmla="*/ 465906 w 1054607"/>
                <a:gd name="connsiteY59" fmla="*/ 47391 h 940554"/>
                <a:gd name="connsiteX60" fmla="*/ 351404 w 1054607"/>
                <a:gd name="connsiteY60" fmla="*/ 47391 h 940554"/>
                <a:gd name="connsiteX61" fmla="*/ 302445 w 1054607"/>
                <a:gd name="connsiteY61" fmla="*/ 214446 h 940554"/>
                <a:gd name="connsiteX62" fmla="*/ 188732 w 1054607"/>
                <a:gd name="connsiteY62" fmla="*/ 214446 h 940554"/>
                <a:gd name="connsiteX63" fmla="*/ 188732 w 1054607"/>
                <a:gd name="connsiteY63" fmla="*/ 446268 h 940554"/>
                <a:gd name="connsiteX64" fmla="*/ 302445 w 1054607"/>
                <a:gd name="connsiteY64" fmla="*/ 446268 h 940554"/>
                <a:gd name="connsiteX65" fmla="*/ 302445 w 1054607"/>
                <a:gd name="connsiteY65" fmla="*/ 214446 h 940554"/>
                <a:gd name="connsiteX66" fmla="*/ 850872 w 1054607"/>
                <a:gd name="connsiteY66" fmla="*/ 770898 h 940554"/>
                <a:gd name="connsiteX67" fmla="*/ 964190 w 1054607"/>
                <a:gd name="connsiteY67" fmla="*/ 883848 h 940554"/>
                <a:gd name="connsiteX68" fmla="*/ 974060 w 1054607"/>
                <a:gd name="connsiteY68" fmla="*/ 890166 h 940554"/>
                <a:gd name="connsiteX69" fmla="*/ 998146 w 1054607"/>
                <a:gd name="connsiteY69" fmla="*/ 886217 h 940554"/>
                <a:gd name="connsiteX70" fmla="*/ 1005253 w 1054607"/>
                <a:gd name="connsiteY70" fmla="*/ 863311 h 940554"/>
                <a:gd name="connsiteX71" fmla="*/ 995382 w 1054607"/>
                <a:gd name="connsiteY71" fmla="*/ 847909 h 940554"/>
                <a:gd name="connsiteX72" fmla="*/ 890355 w 1054607"/>
                <a:gd name="connsiteY72" fmla="*/ 742858 h 940554"/>
                <a:gd name="connsiteX73" fmla="*/ 884828 w 1054607"/>
                <a:gd name="connsiteY73" fmla="*/ 738119 h 940554"/>
                <a:gd name="connsiteX74" fmla="*/ 850872 w 1054607"/>
                <a:gd name="connsiteY74" fmla="*/ 770898 h 940554"/>
                <a:gd name="connsiteX75" fmla="*/ 139377 w 1054607"/>
                <a:gd name="connsiteY75" fmla="*/ 366888 h 940554"/>
                <a:gd name="connsiteX76" fmla="*/ 48170 w 1054607"/>
                <a:gd name="connsiteY76" fmla="*/ 366888 h 940554"/>
                <a:gd name="connsiteX77" fmla="*/ 48170 w 1054607"/>
                <a:gd name="connsiteY77" fmla="*/ 446268 h 940554"/>
                <a:gd name="connsiteX78" fmla="*/ 139377 w 1054607"/>
                <a:gd name="connsiteY78" fmla="*/ 446268 h 940554"/>
                <a:gd name="connsiteX79" fmla="*/ 139377 w 1054607"/>
                <a:gd name="connsiteY79" fmla="*/ 366888 h 940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1054607" h="940554">
                  <a:moveTo>
                    <a:pt x="1054607" y="880293"/>
                  </a:moveTo>
                  <a:cubicBezTo>
                    <a:pt x="1048685" y="901224"/>
                    <a:pt x="1038814" y="918996"/>
                    <a:pt x="1019467" y="930449"/>
                  </a:cubicBezTo>
                  <a:cubicBezTo>
                    <a:pt x="993408" y="945851"/>
                    <a:pt x="960241" y="943877"/>
                    <a:pt x="937341" y="922945"/>
                  </a:cubicBezTo>
                  <a:cubicBezTo>
                    <a:pt x="913651" y="901619"/>
                    <a:pt x="891935" y="878713"/>
                    <a:pt x="869429" y="856203"/>
                  </a:cubicBezTo>
                  <a:cubicBezTo>
                    <a:pt x="852056" y="839221"/>
                    <a:pt x="834683" y="822239"/>
                    <a:pt x="818100" y="804862"/>
                  </a:cubicBezTo>
                  <a:cubicBezTo>
                    <a:pt x="811783" y="798148"/>
                    <a:pt x="807045" y="797753"/>
                    <a:pt x="798753" y="801703"/>
                  </a:cubicBezTo>
                  <a:cubicBezTo>
                    <a:pt x="739133" y="831717"/>
                    <a:pt x="676749" y="837246"/>
                    <a:pt x="612391" y="820659"/>
                  </a:cubicBezTo>
                  <a:cubicBezTo>
                    <a:pt x="514471" y="795384"/>
                    <a:pt x="435504" y="706130"/>
                    <a:pt x="422475" y="605819"/>
                  </a:cubicBezTo>
                  <a:cubicBezTo>
                    <a:pt x="417737" y="568695"/>
                    <a:pt x="419711" y="532362"/>
                    <a:pt x="429977" y="494844"/>
                  </a:cubicBezTo>
                  <a:cubicBezTo>
                    <a:pt x="424054" y="494844"/>
                    <a:pt x="419711" y="494844"/>
                    <a:pt x="414973" y="494844"/>
                  </a:cubicBezTo>
                  <a:cubicBezTo>
                    <a:pt x="287836" y="494844"/>
                    <a:pt x="160698" y="494844"/>
                    <a:pt x="33166" y="494844"/>
                  </a:cubicBezTo>
                  <a:cubicBezTo>
                    <a:pt x="7107" y="494844"/>
                    <a:pt x="0" y="487340"/>
                    <a:pt x="0" y="461670"/>
                  </a:cubicBezTo>
                  <a:cubicBezTo>
                    <a:pt x="0" y="424152"/>
                    <a:pt x="0" y="386239"/>
                    <a:pt x="0" y="348721"/>
                  </a:cubicBezTo>
                  <a:cubicBezTo>
                    <a:pt x="0" y="328185"/>
                    <a:pt x="9081" y="319101"/>
                    <a:pt x="30008" y="319101"/>
                  </a:cubicBezTo>
                  <a:cubicBezTo>
                    <a:pt x="66333" y="319101"/>
                    <a:pt x="102263" y="319101"/>
                    <a:pt x="140167" y="319101"/>
                  </a:cubicBezTo>
                  <a:cubicBezTo>
                    <a:pt x="140167" y="313967"/>
                    <a:pt x="140167" y="310018"/>
                    <a:pt x="140167" y="305674"/>
                  </a:cubicBezTo>
                  <a:cubicBezTo>
                    <a:pt x="140167" y="270130"/>
                    <a:pt x="140167" y="234192"/>
                    <a:pt x="140167" y="198648"/>
                  </a:cubicBezTo>
                  <a:cubicBezTo>
                    <a:pt x="140167" y="174953"/>
                    <a:pt x="148458" y="166659"/>
                    <a:pt x="172543" y="166659"/>
                  </a:cubicBezTo>
                  <a:cubicBezTo>
                    <a:pt x="215581" y="166659"/>
                    <a:pt x="258223" y="166659"/>
                    <a:pt x="303234" y="166659"/>
                  </a:cubicBezTo>
                  <a:cubicBezTo>
                    <a:pt x="303234" y="161920"/>
                    <a:pt x="303234" y="157576"/>
                    <a:pt x="303234" y="153627"/>
                  </a:cubicBezTo>
                  <a:cubicBezTo>
                    <a:pt x="303234" y="112554"/>
                    <a:pt x="303234" y="71877"/>
                    <a:pt x="303234" y="30804"/>
                  </a:cubicBezTo>
                  <a:cubicBezTo>
                    <a:pt x="303234" y="8688"/>
                    <a:pt x="311920" y="0"/>
                    <a:pt x="334426" y="0"/>
                  </a:cubicBezTo>
                  <a:cubicBezTo>
                    <a:pt x="384176" y="0"/>
                    <a:pt x="433925" y="0"/>
                    <a:pt x="483674" y="0"/>
                  </a:cubicBezTo>
                  <a:cubicBezTo>
                    <a:pt x="505390" y="0"/>
                    <a:pt x="514077" y="8688"/>
                    <a:pt x="514077" y="30409"/>
                  </a:cubicBezTo>
                  <a:cubicBezTo>
                    <a:pt x="514077" y="66348"/>
                    <a:pt x="514077" y="102681"/>
                    <a:pt x="514077" y="138620"/>
                  </a:cubicBezTo>
                  <a:cubicBezTo>
                    <a:pt x="514077" y="142964"/>
                    <a:pt x="514077" y="147308"/>
                    <a:pt x="514077" y="152442"/>
                  </a:cubicBezTo>
                  <a:cubicBezTo>
                    <a:pt x="541320" y="152442"/>
                    <a:pt x="566985" y="152442"/>
                    <a:pt x="593044" y="152442"/>
                  </a:cubicBezTo>
                  <a:cubicBezTo>
                    <a:pt x="609627" y="152442"/>
                    <a:pt x="626605" y="152442"/>
                    <a:pt x="643188" y="152442"/>
                  </a:cubicBezTo>
                  <a:cubicBezTo>
                    <a:pt x="669642" y="152442"/>
                    <a:pt x="677539" y="159946"/>
                    <a:pt x="677539" y="186406"/>
                  </a:cubicBezTo>
                  <a:cubicBezTo>
                    <a:pt x="677539" y="221949"/>
                    <a:pt x="677539" y="257888"/>
                    <a:pt x="677539" y="293431"/>
                  </a:cubicBezTo>
                  <a:cubicBezTo>
                    <a:pt x="677539" y="297775"/>
                    <a:pt x="677539" y="302119"/>
                    <a:pt x="677539" y="304884"/>
                  </a:cubicBezTo>
                  <a:cubicBezTo>
                    <a:pt x="702808" y="308833"/>
                    <a:pt x="726893" y="311203"/>
                    <a:pt x="750188" y="317127"/>
                  </a:cubicBezTo>
                  <a:cubicBezTo>
                    <a:pt x="847713" y="341217"/>
                    <a:pt x="926285" y="429681"/>
                    <a:pt x="940499" y="528808"/>
                  </a:cubicBezTo>
                  <a:cubicBezTo>
                    <a:pt x="948396" y="583703"/>
                    <a:pt x="940894" y="636228"/>
                    <a:pt x="915625" y="685989"/>
                  </a:cubicBezTo>
                  <a:cubicBezTo>
                    <a:pt x="911676" y="693888"/>
                    <a:pt x="912071" y="698627"/>
                    <a:pt x="918389" y="705340"/>
                  </a:cubicBezTo>
                  <a:cubicBezTo>
                    <a:pt x="951160" y="737330"/>
                    <a:pt x="983142" y="770108"/>
                    <a:pt x="1015518" y="801703"/>
                  </a:cubicBezTo>
                  <a:cubicBezTo>
                    <a:pt x="1032101" y="817895"/>
                    <a:pt x="1047895" y="834482"/>
                    <a:pt x="1054212" y="857387"/>
                  </a:cubicBezTo>
                  <a:cubicBezTo>
                    <a:pt x="1054607" y="864101"/>
                    <a:pt x="1054607" y="872395"/>
                    <a:pt x="1054607" y="880293"/>
                  </a:cubicBezTo>
                  <a:close/>
                  <a:moveTo>
                    <a:pt x="895883" y="568695"/>
                  </a:moveTo>
                  <a:cubicBezTo>
                    <a:pt x="896278" y="451402"/>
                    <a:pt x="799148" y="354250"/>
                    <a:pt x="681487" y="354250"/>
                  </a:cubicBezTo>
                  <a:cubicBezTo>
                    <a:pt x="563826" y="354250"/>
                    <a:pt x="467881" y="449822"/>
                    <a:pt x="467091" y="567511"/>
                  </a:cubicBezTo>
                  <a:cubicBezTo>
                    <a:pt x="466301" y="685199"/>
                    <a:pt x="562641" y="781956"/>
                    <a:pt x="680697" y="782351"/>
                  </a:cubicBezTo>
                  <a:cubicBezTo>
                    <a:pt x="798753" y="782746"/>
                    <a:pt x="895488" y="686779"/>
                    <a:pt x="895883" y="568695"/>
                  </a:cubicBezTo>
                  <a:close/>
                  <a:moveTo>
                    <a:pt x="351404" y="47391"/>
                  </a:moveTo>
                  <a:cubicBezTo>
                    <a:pt x="351404" y="180877"/>
                    <a:pt x="351404" y="313572"/>
                    <a:pt x="351404" y="446663"/>
                  </a:cubicBezTo>
                  <a:cubicBezTo>
                    <a:pt x="373910" y="446663"/>
                    <a:pt x="396021" y="445478"/>
                    <a:pt x="417737" y="447058"/>
                  </a:cubicBezTo>
                  <a:cubicBezTo>
                    <a:pt x="439453" y="448638"/>
                    <a:pt x="456431" y="445478"/>
                    <a:pt x="463932" y="422177"/>
                  </a:cubicBezTo>
                  <a:cubicBezTo>
                    <a:pt x="464722" y="420203"/>
                    <a:pt x="466696" y="418228"/>
                    <a:pt x="467881" y="416253"/>
                  </a:cubicBezTo>
                  <a:cubicBezTo>
                    <a:pt x="505785" y="364123"/>
                    <a:pt x="555929" y="329764"/>
                    <a:pt x="618313" y="314362"/>
                  </a:cubicBezTo>
                  <a:cubicBezTo>
                    <a:pt x="627000" y="312388"/>
                    <a:pt x="629369" y="308833"/>
                    <a:pt x="629369" y="300145"/>
                  </a:cubicBezTo>
                  <a:cubicBezTo>
                    <a:pt x="628974" y="270920"/>
                    <a:pt x="628974" y="241301"/>
                    <a:pt x="628974" y="212076"/>
                  </a:cubicBezTo>
                  <a:cubicBezTo>
                    <a:pt x="628974" y="207732"/>
                    <a:pt x="628974" y="203783"/>
                    <a:pt x="628974" y="199833"/>
                  </a:cubicBezTo>
                  <a:cubicBezTo>
                    <a:pt x="589490" y="199833"/>
                    <a:pt x="551981" y="199833"/>
                    <a:pt x="513287" y="199833"/>
                  </a:cubicBezTo>
                  <a:cubicBezTo>
                    <a:pt x="513287" y="213656"/>
                    <a:pt x="513287" y="226688"/>
                    <a:pt x="513287" y="239721"/>
                  </a:cubicBezTo>
                  <a:cubicBezTo>
                    <a:pt x="513287" y="257888"/>
                    <a:pt x="513682" y="276054"/>
                    <a:pt x="512892" y="294616"/>
                  </a:cubicBezTo>
                  <a:cubicBezTo>
                    <a:pt x="512102" y="308438"/>
                    <a:pt x="502626" y="317522"/>
                    <a:pt x="490386" y="317917"/>
                  </a:cubicBezTo>
                  <a:cubicBezTo>
                    <a:pt x="477752" y="318312"/>
                    <a:pt x="467881" y="309228"/>
                    <a:pt x="466301" y="295011"/>
                  </a:cubicBezTo>
                  <a:cubicBezTo>
                    <a:pt x="465906" y="290667"/>
                    <a:pt x="465906" y="286322"/>
                    <a:pt x="465906" y="281978"/>
                  </a:cubicBezTo>
                  <a:cubicBezTo>
                    <a:pt x="465906" y="208522"/>
                    <a:pt x="465906" y="135065"/>
                    <a:pt x="465906" y="61609"/>
                  </a:cubicBezTo>
                  <a:cubicBezTo>
                    <a:pt x="465906" y="56870"/>
                    <a:pt x="465906" y="52525"/>
                    <a:pt x="465906" y="47391"/>
                  </a:cubicBezTo>
                  <a:cubicBezTo>
                    <a:pt x="427213" y="47391"/>
                    <a:pt x="390098" y="47391"/>
                    <a:pt x="351404" y="47391"/>
                  </a:cubicBezTo>
                  <a:close/>
                  <a:moveTo>
                    <a:pt x="302445" y="214446"/>
                  </a:moveTo>
                  <a:cubicBezTo>
                    <a:pt x="263751" y="214446"/>
                    <a:pt x="226241" y="214446"/>
                    <a:pt x="188732" y="214446"/>
                  </a:cubicBezTo>
                  <a:cubicBezTo>
                    <a:pt x="188732" y="292246"/>
                    <a:pt x="188732" y="369257"/>
                    <a:pt x="188732" y="446268"/>
                  </a:cubicBezTo>
                  <a:cubicBezTo>
                    <a:pt x="227031" y="446268"/>
                    <a:pt x="264540" y="446268"/>
                    <a:pt x="302445" y="446268"/>
                  </a:cubicBezTo>
                  <a:cubicBezTo>
                    <a:pt x="302445" y="368862"/>
                    <a:pt x="302445" y="291851"/>
                    <a:pt x="302445" y="214446"/>
                  </a:cubicBezTo>
                  <a:close/>
                  <a:moveTo>
                    <a:pt x="850872" y="770898"/>
                  </a:moveTo>
                  <a:cubicBezTo>
                    <a:pt x="888381" y="808022"/>
                    <a:pt x="926285" y="845935"/>
                    <a:pt x="964190" y="883848"/>
                  </a:cubicBezTo>
                  <a:cubicBezTo>
                    <a:pt x="966953" y="886612"/>
                    <a:pt x="970507" y="890166"/>
                    <a:pt x="974060" y="890166"/>
                  </a:cubicBezTo>
                  <a:cubicBezTo>
                    <a:pt x="982352" y="890166"/>
                    <a:pt x="992618" y="890956"/>
                    <a:pt x="998146" y="886217"/>
                  </a:cubicBezTo>
                  <a:cubicBezTo>
                    <a:pt x="1003278" y="881873"/>
                    <a:pt x="1005253" y="871210"/>
                    <a:pt x="1005253" y="863311"/>
                  </a:cubicBezTo>
                  <a:cubicBezTo>
                    <a:pt x="1005253" y="858177"/>
                    <a:pt x="999725" y="852253"/>
                    <a:pt x="995382" y="847909"/>
                  </a:cubicBezTo>
                  <a:cubicBezTo>
                    <a:pt x="960636" y="812761"/>
                    <a:pt x="925496" y="777612"/>
                    <a:pt x="890355" y="742858"/>
                  </a:cubicBezTo>
                  <a:cubicBezTo>
                    <a:pt x="888381" y="740884"/>
                    <a:pt x="885617" y="738909"/>
                    <a:pt x="884828" y="738119"/>
                  </a:cubicBezTo>
                  <a:cubicBezTo>
                    <a:pt x="872983" y="749177"/>
                    <a:pt x="862322" y="759840"/>
                    <a:pt x="850872" y="770898"/>
                  </a:cubicBezTo>
                  <a:close/>
                  <a:moveTo>
                    <a:pt x="139377" y="366888"/>
                  </a:moveTo>
                  <a:cubicBezTo>
                    <a:pt x="108185" y="366888"/>
                    <a:pt x="78178" y="366888"/>
                    <a:pt x="48170" y="366888"/>
                  </a:cubicBezTo>
                  <a:cubicBezTo>
                    <a:pt x="48170" y="393743"/>
                    <a:pt x="48170" y="419808"/>
                    <a:pt x="48170" y="446268"/>
                  </a:cubicBezTo>
                  <a:cubicBezTo>
                    <a:pt x="78572" y="446268"/>
                    <a:pt x="108580" y="446268"/>
                    <a:pt x="139377" y="446268"/>
                  </a:cubicBezTo>
                  <a:cubicBezTo>
                    <a:pt x="139377" y="419413"/>
                    <a:pt x="139377" y="393743"/>
                    <a:pt x="139377" y="366888"/>
                  </a:cubicBezTo>
                  <a:close/>
                </a:path>
              </a:pathLst>
            </a:custGeom>
            <a:grpFill/>
            <a:ln w="3948" cap="flat">
              <a:noFill/>
              <a:prstDash val="solid"/>
              <a:miter/>
            </a:ln>
          </p:spPr>
          <p:txBody>
            <a:bodyPr rtlCol="0" anchor="ctr"/>
            <a:lstStyle/>
            <a:p>
              <a:pPr defTabSz="913738"/>
              <a:endParaRPr lang="en-US">
                <a:solidFill>
                  <a:srgbClr val="000000"/>
                </a:solidFill>
                <a:latin typeface="Roboto"/>
              </a:endParaRPr>
            </a:p>
          </p:txBody>
        </p:sp>
        <p:sp>
          <p:nvSpPr>
            <p:cNvPr id="48" name="Freeform 970">
              <a:extLst>
                <a:ext uri="{FF2B5EF4-FFF2-40B4-BE49-F238E27FC236}">
                  <a16:creationId xmlns:a16="http://schemas.microsoft.com/office/drawing/2014/main" id="{0A607511-A9F8-2F98-D73F-D2437CCD8926}"/>
                </a:ext>
              </a:extLst>
            </p:cNvPr>
            <p:cNvSpPr/>
            <p:nvPr/>
          </p:nvSpPr>
          <p:spPr>
            <a:xfrm>
              <a:off x="2477798" y="452519"/>
              <a:ext cx="1011865" cy="1219140"/>
            </a:xfrm>
            <a:custGeom>
              <a:avLst/>
              <a:gdLst>
                <a:gd name="connsiteX0" fmla="*/ 0 w 1011865"/>
                <a:gd name="connsiteY0" fmla="*/ 59634 h 1219140"/>
                <a:gd name="connsiteX1" fmla="*/ 22901 w 1011865"/>
                <a:gd name="connsiteY1" fmla="*/ 20141 h 1219140"/>
                <a:gd name="connsiteX2" fmla="*/ 80547 w 1011865"/>
                <a:gd name="connsiteY2" fmla="*/ 0 h 1219140"/>
                <a:gd name="connsiteX3" fmla="*/ 929839 w 1011865"/>
                <a:gd name="connsiteY3" fmla="*/ 0 h 1219140"/>
                <a:gd name="connsiteX4" fmla="*/ 936946 w 1011865"/>
                <a:gd name="connsiteY4" fmla="*/ 0 h 1219140"/>
                <a:gd name="connsiteX5" fmla="*/ 1011175 w 1011865"/>
                <a:gd name="connsiteY5" fmla="*/ 73851 h 1219140"/>
                <a:gd name="connsiteX6" fmla="*/ 1011175 w 1011865"/>
                <a:gd name="connsiteY6" fmla="*/ 277634 h 1219140"/>
                <a:gd name="connsiteX7" fmla="*/ 987485 w 1011865"/>
                <a:gd name="connsiteY7" fmla="*/ 305674 h 1219140"/>
                <a:gd name="connsiteX8" fmla="*/ 963795 w 1011865"/>
                <a:gd name="connsiteY8" fmla="*/ 277634 h 1219140"/>
                <a:gd name="connsiteX9" fmla="*/ 963795 w 1011865"/>
                <a:gd name="connsiteY9" fmla="*/ 81355 h 1219140"/>
                <a:gd name="connsiteX10" fmla="*/ 930234 w 1011865"/>
                <a:gd name="connsiteY10" fmla="*/ 47786 h 1219140"/>
                <a:gd name="connsiteX11" fmla="*/ 80941 w 1011865"/>
                <a:gd name="connsiteY11" fmla="*/ 47786 h 1219140"/>
                <a:gd name="connsiteX12" fmla="*/ 47775 w 1011865"/>
                <a:gd name="connsiteY12" fmla="*/ 80170 h 1219140"/>
                <a:gd name="connsiteX13" fmla="*/ 47775 w 1011865"/>
                <a:gd name="connsiteY13" fmla="*/ 1138576 h 1219140"/>
                <a:gd name="connsiteX14" fmla="*/ 80547 w 1011865"/>
                <a:gd name="connsiteY14" fmla="*/ 1171355 h 1219140"/>
                <a:gd name="connsiteX15" fmla="*/ 931023 w 1011865"/>
                <a:gd name="connsiteY15" fmla="*/ 1171355 h 1219140"/>
                <a:gd name="connsiteX16" fmla="*/ 963795 w 1011865"/>
                <a:gd name="connsiteY16" fmla="*/ 1138181 h 1219140"/>
                <a:gd name="connsiteX17" fmla="*/ 963795 w 1011865"/>
                <a:gd name="connsiteY17" fmla="*/ 1045373 h 1219140"/>
                <a:gd name="connsiteX18" fmla="*/ 987485 w 1011865"/>
                <a:gd name="connsiteY18" fmla="*/ 1016938 h 1219140"/>
                <a:gd name="connsiteX19" fmla="*/ 1011570 w 1011865"/>
                <a:gd name="connsiteY19" fmla="*/ 1045373 h 1219140"/>
                <a:gd name="connsiteX20" fmla="*/ 1011570 w 1011865"/>
                <a:gd name="connsiteY20" fmla="*/ 1145290 h 1219140"/>
                <a:gd name="connsiteX21" fmla="*/ 954319 w 1011865"/>
                <a:gd name="connsiteY21" fmla="*/ 1217166 h 1219140"/>
                <a:gd name="connsiteX22" fmla="*/ 949976 w 1011865"/>
                <a:gd name="connsiteY22" fmla="*/ 1219141 h 1219140"/>
                <a:gd name="connsiteX23" fmla="*/ 62384 w 1011865"/>
                <a:gd name="connsiteY23" fmla="*/ 1219141 h 1219140"/>
                <a:gd name="connsiteX24" fmla="*/ 40273 w 1011865"/>
                <a:gd name="connsiteY24" fmla="*/ 1211242 h 1219140"/>
                <a:gd name="connsiteX25" fmla="*/ 395 w 1011865"/>
                <a:gd name="connsiteY25" fmla="*/ 1159902 h 1219140"/>
                <a:gd name="connsiteX26" fmla="*/ 0 w 1011865"/>
                <a:gd name="connsiteY26" fmla="*/ 59634 h 1219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011865" h="1219140">
                  <a:moveTo>
                    <a:pt x="0" y="59634"/>
                  </a:moveTo>
                  <a:cubicBezTo>
                    <a:pt x="7502" y="46206"/>
                    <a:pt x="13030" y="31594"/>
                    <a:pt x="22901" y="20141"/>
                  </a:cubicBezTo>
                  <a:cubicBezTo>
                    <a:pt x="37509" y="3554"/>
                    <a:pt x="58831" y="0"/>
                    <a:pt x="80547" y="0"/>
                  </a:cubicBezTo>
                  <a:cubicBezTo>
                    <a:pt x="363644" y="0"/>
                    <a:pt x="646741" y="0"/>
                    <a:pt x="929839" y="0"/>
                  </a:cubicBezTo>
                  <a:cubicBezTo>
                    <a:pt x="932208" y="0"/>
                    <a:pt x="934577" y="0"/>
                    <a:pt x="936946" y="0"/>
                  </a:cubicBezTo>
                  <a:cubicBezTo>
                    <a:pt x="980378" y="790"/>
                    <a:pt x="1010780" y="30409"/>
                    <a:pt x="1011175" y="73851"/>
                  </a:cubicBezTo>
                  <a:cubicBezTo>
                    <a:pt x="1011570" y="141779"/>
                    <a:pt x="1011570" y="209706"/>
                    <a:pt x="1011175" y="277634"/>
                  </a:cubicBezTo>
                  <a:cubicBezTo>
                    <a:pt x="1011175" y="295406"/>
                    <a:pt x="1002094" y="305674"/>
                    <a:pt x="987485" y="305674"/>
                  </a:cubicBezTo>
                  <a:cubicBezTo>
                    <a:pt x="972876" y="305674"/>
                    <a:pt x="963795" y="295406"/>
                    <a:pt x="963795" y="277634"/>
                  </a:cubicBezTo>
                  <a:cubicBezTo>
                    <a:pt x="963795" y="212076"/>
                    <a:pt x="963795" y="146518"/>
                    <a:pt x="963795" y="81355"/>
                  </a:cubicBezTo>
                  <a:cubicBezTo>
                    <a:pt x="963795" y="55685"/>
                    <a:pt x="955898" y="47786"/>
                    <a:pt x="930234" y="47786"/>
                  </a:cubicBezTo>
                  <a:cubicBezTo>
                    <a:pt x="647136" y="47786"/>
                    <a:pt x="364039" y="47786"/>
                    <a:pt x="80941" y="47786"/>
                  </a:cubicBezTo>
                  <a:cubicBezTo>
                    <a:pt x="55672" y="47786"/>
                    <a:pt x="47775" y="55685"/>
                    <a:pt x="47775" y="80170"/>
                  </a:cubicBezTo>
                  <a:cubicBezTo>
                    <a:pt x="47775" y="432840"/>
                    <a:pt x="47775" y="785906"/>
                    <a:pt x="47775" y="1138576"/>
                  </a:cubicBezTo>
                  <a:cubicBezTo>
                    <a:pt x="47775" y="1163456"/>
                    <a:pt x="55672" y="1171355"/>
                    <a:pt x="80547" y="1171355"/>
                  </a:cubicBezTo>
                  <a:cubicBezTo>
                    <a:pt x="364039" y="1171355"/>
                    <a:pt x="647531" y="1171355"/>
                    <a:pt x="931023" y="1171355"/>
                  </a:cubicBezTo>
                  <a:cubicBezTo>
                    <a:pt x="955503" y="1171355"/>
                    <a:pt x="963795" y="1163061"/>
                    <a:pt x="963795" y="1138181"/>
                  </a:cubicBezTo>
                  <a:cubicBezTo>
                    <a:pt x="963795" y="1107376"/>
                    <a:pt x="963795" y="1076177"/>
                    <a:pt x="963795" y="1045373"/>
                  </a:cubicBezTo>
                  <a:cubicBezTo>
                    <a:pt x="963795" y="1027996"/>
                    <a:pt x="973271" y="1016938"/>
                    <a:pt x="987485" y="1016938"/>
                  </a:cubicBezTo>
                  <a:cubicBezTo>
                    <a:pt x="1001699" y="1016938"/>
                    <a:pt x="1011570" y="1027996"/>
                    <a:pt x="1011570" y="1045373"/>
                  </a:cubicBezTo>
                  <a:cubicBezTo>
                    <a:pt x="1011965" y="1078547"/>
                    <a:pt x="1011965" y="1112116"/>
                    <a:pt x="1011570" y="1145290"/>
                  </a:cubicBezTo>
                  <a:cubicBezTo>
                    <a:pt x="1011175" y="1182413"/>
                    <a:pt x="990644" y="1207688"/>
                    <a:pt x="954319" y="1217166"/>
                  </a:cubicBezTo>
                  <a:cubicBezTo>
                    <a:pt x="952739" y="1217561"/>
                    <a:pt x="951555" y="1218351"/>
                    <a:pt x="949976" y="1219141"/>
                  </a:cubicBezTo>
                  <a:cubicBezTo>
                    <a:pt x="654243" y="1219141"/>
                    <a:pt x="358116" y="1219141"/>
                    <a:pt x="62384" y="1219141"/>
                  </a:cubicBezTo>
                  <a:cubicBezTo>
                    <a:pt x="54882" y="1216376"/>
                    <a:pt x="47380" y="1214402"/>
                    <a:pt x="40273" y="1211242"/>
                  </a:cubicBezTo>
                  <a:cubicBezTo>
                    <a:pt x="18162" y="1200974"/>
                    <a:pt x="7502" y="1181623"/>
                    <a:pt x="395" y="1159902"/>
                  </a:cubicBezTo>
                  <a:cubicBezTo>
                    <a:pt x="0" y="793409"/>
                    <a:pt x="0" y="426522"/>
                    <a:pt x="0" y="59634"/>
                  </a:cubicBezTo>
                  <a:close/>
                </a:path>
              </a:pathLst>
            </a:custGeom>
            <a:grpFill/>
            <a:ln w="3948" cap="flat">
              <a:noFill/>
              <a:prstDash val="solid"/>
              <a:miter/>
            </a:ln>
          </p:spPr>
          <p:txBody>
            <a:bodyPr rtlCol="0" anchor="ctr"/>
            <a:lstStyle/>
            <a:p>
              <a:pPr defTabSz="913738"/>
              <a:endParaRPr lang="en-US">
                <a:solidFill>
                  <a:srgbClr val="000000"/>
                </a:solidFill>
                <a:latin typeface="Roboto"/>
              </a:endParaRPr>
            </a:p>
          </p:txBody>
        </p:sp>
        <p:sp>
          <p:nvSpPr>
            <p:cNvPr id="49" name="Freeform 971">
              <a:extLst>
                <a:ext uri="{FF2B5EF4-FFF2-40B4-BE49-F238E27FC236}">
                  <a16:creationId xmlns:a16="http://schemas.microsoft.com/office/drawing/2014/main" id="{74548714-5A3F-3A10-188B-411AC2F143D2}"/>
                </a:ext>
              </a:extLst>
            </p:cNvPr>
            <p:cNvSpPr/>
            <p:nvPr/>
          </p:nvSpPr>
          <p:spPr>
            <a:xfrm>
              <a:off x="2603751" y="1495522"/>
              <a:ext cx="707561" cy="47786"/>
            </a:xfrm>
            <a:custGeom>
              <a:avLst/>
              <a:gdLst>
                <a:gd name="connsiteX0" fmla="*/ 353773 w 707561"/>
                <a:gd name="connsiteY0" fmla="*/ 395 h 47786"/>
                <a:gd name="connsiteX1" fmla="*/ 674380 w 707561"/>
                <a:gd name="connsiteY1" fmla="*/ 395 h 47786"/>
                <a:gd name="connsiteX2" fmla="*/ 689779 w 707561"/>
                <a:gd name="connsiteY2" fmla="*/ 1580 h 47786"/>
                <a:gd name="connsiteX3" fmla="*/ 707546 w 707561"/>
                <a:gd name="connsiteY3" fmla="*/ 24090 h 47786"/>
                <a:gd name="connsiteX4" fmla="*/ 690963 w 707561"/>
                <a:gd name="connsiteY4" fmla="*/ 46206 h 47786"/>
                <a:gd name="connsiteX5" fmla="*/ 673195 w 707561"/>
                <a:gd name="connsiteY5" fmla="*/ 47786 h 47786"/>
                <a:gd name="connsiteX6" fmla="*/ 34351 w 707561"/>
                <a:gd name="connsiteY6" fmla="*/ 47786 h 47786"/>
                <a:gd name="connsiteX7" fmla="*/ 17768 w 707561"/>
                <a:gd name="connsiteY7" fmla="*/ 46206 h 47786"/>
                <a:gd name="connsiteX8" fmla="*/ 0 w 707561"/>
                <a:gd name="connsiteY8" fmla="*/ 23696 h 47786"/>
                <a:gd name="connsiteX9" fmla="*/ 18952 w 707561"/>
                <a:gd name="connsiteY9" fmla="*/ 790 h 47786"/>
                <a:gd name="connsiteX10" fmla="*/ 33166 w 707561"/>
                <a:gd name="connsiteY10" fmla="*/ 0 h 47786"/>
                <a:gd name="connsiteX11" fmla="*/ 353773 w 707561"/>
                <a:gd name="connsiteY11" fmla="*/ 395 h 47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07561" h="47786">
                  <a:moveTo>
                    <a:pt x="353773" y="395"/>
                  </a:moveTo>
                  <a:cubicBezTo>
                    <a:pt x="460774" y="395"/>
                    <a:pt x="567379" y="395"/>
                    <a:pt x="674380" y="395"/>
                  </a:cubicBezTo>
                  <a:cubicBezTo>
                    <a:pt x="679513" y="395"/>
                    <a:pt x="684645" y="395"/>
                    <a:pt x="689779" y="1580"/>
                  </a:cubicBezTo>
                  <a:cubicBezTo>
                    <a:pt x="700439" y="3949"/>
                    <a:pt x="707941" y="13822"/>
                    <a:pt x="707546" y="24090"/>
                  </a:cubicBezTo>
                  <a:cubicBezTo>
                    <a:pt x="706756" y="34754"/>
                    <a:pt x="702018" y="43442"/>
                    <a:pt x="690963" y="46206"/>
                  </a:cubicBezTo>
                  <a:cubicBezTo>
                    <a:pt x="685435" y="47786"/>
                    <a:pt x="679118" y="47786"/>
                    <a:pt x="673195" y="47786"/>
                  </a:cubicBezTo>
                  <a:cubicBezTo>
                    <a:pt x="460379" y="47786"/>
                    <a:pt x="247167" y="47786"/>
                    <a:pt x="34351" y="47786"/>
                  </a:cubicBezTo>
                  <a:cubicBezTo>
                    <a:pt x="28823" y="47786"/>
                    <a:pt x="23295" y="47786"/>
                    <a:pt x="17768" y="46206"/>
                  </a:cubicBezTo>
                  <a:cubicBezTo>
                    <a:pt x="7107" y="43442"/>
                    <a:pt x="0" y="33964"/>
                    <a:pt x="0" y="23696"/>
                  </a:cubicBezTo>
                  <a:cubicBezTo>
                    <a:pt x="0" y="13033"/>
                    <a:pt x="7897" y="3159"/>
                    <a:pt x="18952" y="790"/>
                  </a:cubicBezTo>
                  <a:cubicBezTo>
                    <a:pt x="23690" y="0"/>
                    <a:pt x="28428" y="0"/>
                    <a:pt x="33166" y="0"/>
                  </a:cubicBezTo>
                  <a:cubicBezTo>
                    <a:pt x="140167" y="395"/>
                    <a:pt x="247167" y="395"/>
                    <a:pt x="353773" y="395"/>
                  </a:cubicBezTo>
                  <a:close/>
                </a:path>
              </a:pathLst>
            </a:custGeom>
            <a:grpFill/>
            <a:ln w="3948" cap="flat">
              <a:noFill/>
              <a:prstDash val="solid"/>
              <a:miter/>
            </a:ln>
          </p:spPr>
          <p:txBody>
            <a:bodyPr rtlCol="0" anchor="ctr"/>
            <a:lstStyle/>
            <a:p>
              <a:pPr defTabSz="913738"/>
              <a:endParaRPr lang="en-US">
                <a:solidFill>
                  <a:srgbClr val="000000"/>
                </a:solidFill>
                <a:latin typeface="Roboto"/>
              </a:endParaRPr>
            </a:p>
          </p:txBody>
        </p:sp>
        <p:sp>
          <p:nvSpPr>
            <p:cNvPr id="50" name="Freeform 972">
              <a:extLst>
                <a:ext uri="{FF2B5EF4-FFF2-40B4-BE49-F238E27FC236}">
                  <a16:creationId xmlns:a16="http://schemas.microsoft.com/office/drawing/2014/main" id="{0DA26A4D-1D3B-683A-F1CD-C9BC9469D033}"/>
                </a:ext>
              </a:extLst>
            </p:cNvPr>
            <p:cNvSpPr/>
            <p:nvPr/>
          </p:nvSpPr>
          <p:spPr>
            <a:xfrm>
              <a:off x="3441187" y="805179"/>
              <a:ext cx="47400" cy="47411"/>
            </a:xfrm>
            <a:custGeom>
              <a:avLst/>
              <a:gdLst>
                <a:gd name="connsiteX0" fmla="*/ 24095 w 47400"/>
                <a:gd name="connsiteY0" fmla="*/ 47401 h 47411"/>
                <a:gd name="connsiteX1" fmla="*/ 10 w 47400"/>
                <a:gd name="connsiteY1" fmla="*/ 24101 h 47411"/>
                <a:gd name="connsiteX2" fmla="*/ 23306 w 47400"/>
                <a:gd name="connsiteY2" fmla="*/ 10 h 47411"/>
                <a:gd name="connsiteX3" fmla="*/ 47391 w 47400"/>
                <a:gd name="connsiteY3" fmla="*/ 23311 h 47411"/>
                <a:gd name="connsiteX4" fmla="*/ 24095 w 47400"/>
                <a:gd name="connsiteY4" fmla="*/ 47401 h 474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400" h="47411">
                  <a:moveTo>
                    <a:pt x="24095" y="47401"/>
                  </a:moveTo>
                  <a:cubicBezTo>
                    <a:pt x="11461" y="47796"/>
                    <a:pt x="405" y="36738"/>
                    <a:pt x="10" y="24101"/>
                  </a:cubicBezTo>
                  <a:cubicBezTo>
                    <a:pt x="-384" y="11463"/>
                    <a:pt x="10671" y="405"/>
                    <a:pt x="23306" y="10"/>
                  </a:cubicBezTo>
                  <a:cubicBezTo>
                    <a:pt x="35545" y="-385"/>
                    <a:pt x="46996" y="11068"/>
                    <a:pt x="47391" y="23311"/>
                  </a:cubicBezTo>
                  <a:cubicBezTo>
                    <a:pt x="47786" y="35948"/>
                    <a:pt x="36730" y="47401"/>
                    <a:pt x="24095" y="47401"/>
                  </a:cubicBezTo>
                  <a:close/>
                </a:path>
              </a:pathLst>
            </a:custGeom>
            <a:grpFill/>
            <a:ln w="3948" cap="flat">
              <a:noFill/>
              <a:prstDash val="solid"/>
              <a:miter/>
            </a:ln>
          </p:spPr>
          <p:txBody>
            <a:bodyPr rtlCol="0" anchor="ctr"/>
            <a:lstStyle/>
            <a:p>
              <a:pPr defTabSz="913738"/>
              <a:endParaRPr lang="en-US">
                <a:solidFill>
                  <a:srgbClr val="000000"/>
                </a:solidFill>
                <a:latin typeface="Roboto"/>
              </a:endParaRPr>
            </a:p>
          </p:txBody>
        </p:sp>
        <p:sp>
          <p:nvSpPr>
            <p:cNvPr id="51" name="Freeform 973">
              <a:extLst>
                <a:ext uri="{FF2B5EF4-FFF2-40B4-BE49-F238E27FC236}">
                  <a16:creationId xmlns:a16="http://schemas.microsoft.com/office/drawing/2014/main" id="{6A7E56A6-BB2E-E0DB-63A4-3BBDA51D3D7C}"/>
                </a:ext>
              </a:extLst>
            </p:cNvPr>
            <p:cNvSpPr/>
            <p:nvPr/>
          </p:nvSpPr>
          <p:spPr>
            <a:xfrm>
              <a:off x="3047930" y="1362816"/>
              <a:ext cx="46601" cy="47017"/>
            </a:xfrm>
            <a:custGeom>
              <a:avLst/>
              <a:gdLst>
                <a:gd name="connsiteX0" fmla="*/ 23306 w 46601"/>
                <a:gd name="connsiteY0" fmla="*/ 11 h 47017"/>
                <a:gd name="connsiteX1" fmla="*/ 46601 w 46601"/>
                <a:gd name="connsiteY1" fmla="*/ 23706 h 47017"/>
                <a:gd name="connsiteX2" fmla="*/ 22911 w 46601"/>
                <a:gd name="connsiteY2" fmla="*/ 47007 h 47017"/>
                <a:gd name="connsiteX3" fmla="*/ 11 w 46601"/>
                <a:gd name="connsiteY3" fmla="*/ 22916 h 47017"/>
                <a:gd name="connsiteX4" fmla="*/ 23306 w 46601"/>
                <a:gd name="connsiteY4" fmla="*/ 11 h 470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601" h="47017">
                  <a:moveTo>
                    <a:pt x="23306" y="11"/>
                  </a:moveTo>
                  <a:cubicBezTo>
                    <a:pt x="35941" y="11"/>
                    <a:pt x="46601" y="11069"/>
                    <a:pt x="46601" y="23706"/>
                  </a:cubicBezTo>
                  <a:cubicBezTo>
                    <a:pt x="46601" y="36344"/>
                    <a:pt x="35546" y="47402"/>
                    <a:pt x="22911" y="47007"/>
                  </a:cubicBezTo>
                  <a:cubicBezTo>
                    <a:pt x="10276" y="47007"/>
                    <a:pt x="-384" y="35949"/>
                    <a:pt x="11" y="22916"/>
                  </a:cubicBezTo>
                  <a:cubicBezTo>
                    <a:pt x="-384" y="10279"/>
                    <a:pt x="10276" y="-384"/>
                    <a:pt x="23306" y="11"/>
                  </a:cubicBezTo>
                  <a:close/>
                </a:path>
              </a:pathLst>
            </a:custGeom>
            <a:grpFill/>
            <a:ln w="3948" cap="flat">
              <a:noFill/>
              <a:prstDash val="solid"/>
              <a:miter/>
            </a:ln>
          </p:spPr>
          <p:txBody>
            <a:bodyPr rtlCol="0" anchor="ctr"/>
            <a:lstStyle/>
            <a:p>
              <a:pPr defTabSz="913738"/>
              <a:endParaRPr lang="en-US">
                <a:solidFill>
                  <a:srgbClr val="000000"/>
                </a:solidFill>
                <a:latin typeface="Roboto"/>
              </a:endParaRPr>
            </a:p>
          </p:txBody>
        </p:sp>
        <p:sp>
          <p:nvSpPr>
            <p:cNvPr id="52" name="Freeform 974">
              <a:extLst>
                <a:ext uri="{FF2B5EF4-FFF2-40B4-BE49-F238E27FC236}">
                  <a16:creationId xmlns:a16="http://schemas.microsoft.com/office/drawing/2014/main" id="{DEEDE6AC-2864-738C-201E-57B1CD0B5723}"/>
                </a:ext>
              </a:extLst>
            </p:cNvPr>
            <p:cNvSpPr/>
            <p:nvPr/>
          </p:nvSpPr>
          <p:spPr>
            <a:xfrm>
              <a:off x="3171886" y="997485"/>
              <a:ext cx="142625" cy="142221"/>
            </a:xfrm>
            <a:custGeom>
              <a:avLst/>
              <a:gdLst>
                <a:gd name="connsiteX0" fmla="*/ 72683 w 142625"/>
                <a:gd name="connsiteY0" fmla="*/ 33 h 142221"/>
                <a:gd name="connsiteX1" fmla="*/ 142569 w 142625"/>
                <a:gd name="connsiteY1" fmla="*/ 72305 h 142221"/>
                <a:gd name="connsiteX2" fmla="*/ 70314 w 142625"/>
                <a:gd name="connsiteY2" fmla="*/ 142207 h 142221"/>
                <a:gd name="connsiteX3" fmla="*/ 33 w 142625"/>
                <a:gd name="connsiteY3" fmla="*/ 67961 h 142221"/>
                <a:gd name="connsiteX4" fmla="*/ 72683 w 142625"/>
                <a:gd name="connsiteY4" fmla="*/ 33 h 142221"/>
                <a:gd name="connsiteX5" fmla="*/ 72683 w 142625"/>
                <a:gd name="connsiteY5" fmla="*/ 47819 h 142221"/>
                <a:gd name="connsiteX6" fmla="*/ 47808 w 142625"/>
                <a:gd name="connsiteY6" fmla="*/ 69540 h 142221"/>
                <a:gd name="connsiteX7" fmla="*/ 69919 w 142625"/>
                <a:gd name="connsiteY7" fmla="*/ 94421 h 142221"/>
                <a:gd name="connsiteX8" fmla="*/ 94794 w 142625"/>
                <a:gd name="connsiteY8" fmla="*/ 72700 h 142221"/>
                <a:gd name="connsiteX9" fmla="*/ 72683 w 142625"/>
                <a:gd name="connsiteY9" fmla="*/ 47819 h 142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625" h="142221">
                  <a:moveTo>
                    <a:pt x="72683" y="33"/>
                  </a:moveTo>
                  <a:cubicBezTo>
                    <a:pt x="112167" y="1218"/>
                    <a:pt x="144148" y="33997"/>
                    <a:pt x="142569" y="72305"/>
                  </a:cubicBezTo>
                  <a:cubicBezTo>
                    <a:pt x="141385" y="111797"/>
                    <a:pt x="109008" y="142997"/>
                    <a:pt x="70314" y="142207"/>
                  </a:cubicBezTo>
                  <a:cubicBezTo>
                    <a:pt x="29646" y="141417"/>
                    <a:pt x="-1151" y="108638"/>
                    <a:pt x="33" y="67961"/>
                  </a:cubicBezTo>
                  <a:cubicBezTo>
                    <a:pt x="1218" y="29653"/>
                    <a:pt x="33989" y="-1152"/>
                    <a:pt x="72683" y="33"/>
                  </a:cubicBezTo>
                  <a:close/>
                  <a:moveTo>
                    <a:pt x="72683" y="47819"/>
                  </a:moveTo>
                  <a:cubicBezTo>
                    <a:pt x="59258" y="47029"/>
                    <a:pt x="48598" y="56508"/>
                    <a:pt x="47808" y="69540"/>
                  </a:cubicBezTo>
                  <a:cubicBezTo>
                    <a:pt x="47019" y="82573"/>
                    <a:pt x="56890" y="93631"/>
                    <a:pt x="69919" y="94421"/>
                  </a:cubicBezTo>
                  <a:cubicBezTo>
                    <a:pt x="82949" y="95211"/>
                    <a:pt x="94004" y="85732"/>
                    <a:pt x="94794" y="72700"/>
                  </a:cubicBezTo>
                  <a:cubicBezTo>
                    <a:pt x="95583" y="59667"/>
                    <a:pt x="85318" y="48609"/>
                    <a:pt x="72683" y="47819"/>
                  </a:cubicBezTo>
                  <a:close/>
                </a:path>
              </a:pathLst>
            </a:custGeom>
            <a:grpFill/>
            <a:ln w="3948" cap="flat">
              <a:noFill/>
              <a:prstDash val="solid"/>
              <a:miter/>
            </a:ln>
          </p:spPr>
          <p:txBody>
            <a:bodyPr rtlCol="0" anchor="ctr"/>
            <a:lstStyle/>
            <a:p>
              <a:pPr defTabSz="913738"/>
              <a:endParaRPr lang="en-US">
                <a:solidFill>
                  <a:srgbClr val="000000"/>
                </a:solidFill>
                <a:latin typeface="Roboto"/>
              </a:endParaRPr>
            </a:p>
          </p:txBody>
        </p:sp>
        <p:sp>
          <p:nvSpPr>
            <p:cNvPr id="53" name="Freeform 975">
              <a:extLst>
                <a:ext uri="{FF2B5EF4-FFF2-40B4-BE49-F238E27FC236}">
                  <a16:creationId xmlns:a16="http://schemas.microsoft.com/office/drawing/2014/main" id="{5D27434C-CF13-25E5-04F8-DF94BA147AC6}"/>
                </a:ext>
              </a:extLst>
            </p:cNvPr>
            <p:cNvSpPr/>
            <p:nvPr/>
          </p:nvSpPr>
          <p:spPr>
            <a:xfrm>
              <a:off x="3338537" y="1180765"/>
              <a:ext cx="142539" cy="142177"/>
            </a:xfrm>
            <a:custGeom>
              <a:avLst/>
              <a:gdLst>
                <a:gd name="connsiteX0" fmla="*/ 71469 w 142539"/>
                <a:gd name="connsiteY0" fmla="*/ 0 h 142177"/>
                <a:gd name="connsiteX1" fmla="*/ 142540 w 142539"/>
                <a:gd name="connsiteY1" fmla="*/ 71087 h 142177"/>
                <a:gd name="connsiteX2" fmla="*/ 71469 w 142539"/>
                <a:gd name="connsiteY2" fmla="*/ 142174 h 142177"/>
                <a:gd name="connsiteX3" fmla="*/ 4 w 142539"/>
                <a:gd name="connsiteY3" fmla="*/ 70297 h 142177"/>
                <a:gd name="connsiteX4" fmla="*/ 71469 w 142539"/>
                <a:gd name="connsiteY4" fmla="*/ 0 h 142177"/>
                <a:gd name="connsiteX5" fmla="*/ 47779 w 142539"/>
                <a:gd name="connsiteY5" fmla="*/ 71482 h 142177"/>
                <a:gd name="connsiteX6" fmla="*/ 71469 w 142539"/>
                <a:gd name="connsiteY6" fmla="*/ 94783 h 142177"/>
                <a:gd name="connsiteX7" fmla="*/ 94764 w 142539"/>
                <a:gd name="connsiteY7" fmla="*/ 71087 h 142177"/>
                <a:gd name="connsiteX8" fmla="*/ 71074 w 142539"/>
                <a:gd name="connsiteY8" fmla="*/ 47786 h 142177"/>
                <a:gd name="connsiteX9" fmla="*/ 47779 w 142539"/>
                <a:gd name="connsiteY9" fmla="*/ 71482 h 142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539" h="142177">
                  <a:moveTo>
                    <a:pt x="71469" y="0"/>
                  </a:moveTo>
                  <a:cubicBezTo>
                    <a:pt x="110558" y="395"/>
                    <a:pt x="142540" y="31989"/>
                    <a:pt x="142540" y="71087"/>
                  </a:cubicBezTo>
                  <a:cubicBezTo>
                    <a:pt x="142540" y="109790"/>
                    <a:pt x="110558" y="142174"/>
                    <a:pt x="71469" y="142174"/>
                  </a:cubicBezTo>
                  <a:cubicBezTo>
                    <a:pt x="31985" y="142569"/>
                    <a:pt x="-391" y="109790"/>
                    <a:pt x="4" y="70297"/>
                  </a:cubicBezTo>
                  <a:cubicBezTo>
                    <a:pt x="399" y="31199"/>
                    <a:pt x="31985" y="0"/>
                    <a:pt x="71469" y="0"/>
                  </a:cubicBezTo>
                  <a:close/>
                  <a:moveTo>
                    <a:pt x="47779" y="71482"/>
                  </a:moveTo>
                  <a:cubicBezTo>
                    <a:pt x="47779" y="84514"/>
                    <a:pt x="58439" y="94783"/>
                    <a:pt x="71469" y="94783"/>
                  </a:cubicBezTo>
                  <a:cubicBezTo>
                    <a:pt x="84104" y="94783"/>
                    <a:pt x="95159" y="84119"/>
                    <a:pt x="94764" y="71087"/>
                  </a:cubicBezTo>
                  <a:cubicBezTo>
                    <a:pt x="94764" y="58449"/>
                    <a:pt x="84104" y="47786"/>
                    <a:pt x="71074" y="47786"/>
                  </a:cubicBezTo>
                  <a:cubicBezTo>
                    <a:pt x="58045" y="47786"/>
                    <a:pt x="47779" y="58449"/>
                    <a:pt x="47779" y="71482"/>
                  </a:cubicBezTo>
                  <a:close/>
                </a:path>
              </a:pathLst>
            </a:custGeom>
            <a:grpFill/>
            <a:ln w="3948" cap="flat">
              <a:noFill/>
              <a:prstDash val="solid"/>
              <a:miter/>
            </a:ln>
          </p:spPr>
          <p:txBody>
            <a:bodyPr rtlCol="0" anchor="ctr"/>
            <a:lstStyle/>
            <a:p>
              <a:pPr defTabSz="913738"/>
              <a:endParaRPr lang="en-US">
                <a:solidFill>
                  <a:srgbClr val="000000"/>
                </a:solidFill>
                <a:latin typeface="Roboto"/>
              </a:endParaRPr>
            </a:p>
          </p:txBody>
        </p:sp>
        <p:sp>
          <p:nvSpPr>
            <p:cNvPr id="54" name="Freeform 976">
              <a:extLst>
                <a:ext uri="{FF2B5EF4-FFF2-40B4-BE49-F238E27FC236}">
                  <a16:creationId xmlns:a16="http://schemas.microsoft.com/office/drawing/2014/main" id="{82A71719-1690-90DB-5B61-C1FE8EE19ECA}"/>
                </a:ext>
              </a:extLst>
            </p:cNvPr>
            <p:cNvSpPr/>
            <p:nvPr/>
          </p:nvSpPr>
          <p:spPr>
            <a:xfrm>
              <a:off x="3266577" y="1069747"/>
              <a:ext cx="133482" cy="239764"/>
            </a:xfrm>
            <a:custGeom>
              <a:avLst/>
              <a:gdLst>
                <a:gd name="connsiteX0" fmla="*/ 146232 w 174980"/>
                <a:gd name="connsiteY0" fmla="*/ 0 h 273686"/>
                <a:gd name="connsiteX1" fmla="*/ 173870 w 174980"/>
                <a:gd name="connsiteY1" fmla="*/ 30015 h 273686"/>
                <a:gd name="connsiteX2" fmla="*/ 167948 w 174980"/>
                <a:gd name="connsiteY2" fmla="*/ 43047 h 273686"/>
                <a:gd name="connsiteX3" fmla="*/ 48708 w 174980"/>
                <a:gd name="connsiteY3" fmla="*/ 253938 h 273686"/>
                <a:gd name="connsiteX4" fmla="*/ 45549 w 174980"/>
                <a:gd name="connsiteY4" fmla="*/ 259072 h 273686"/>
                <a:gd name="connsiteX5" fmla="*/ 12383 w 174980"/>
                <a:gd name="connsiteY5" fmla="*/ 270920 h 273686"/>
                <a:gd name="connsiteX6" fmla="*/ 4091 w 174980"/>
                <a:gd name="connsiteY6" fmla="*/ 236167 h 273686"/>
                <a:gd name="connsiteX7" fmla="*/ 130044 w 174980"/>
                <a:gd name="connsiteY7" fmla="*/ 13822 h 273686"/>
                <a:gd name="connsiteX8" fmla="*/ 146232 w 174980"/>
                <a:gd name="connsiteY8" fmla="*/ 0 h 273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4980" h="273686">
                  <a:moveTo>
                    <a:pt x="146232" y="0"/>
                  </a:moveTo>
                  <a:cubicBezTo>
                    <a:pt x="167948" y="0"/>
                    <a:pt x="178609" y="14612"/>
                    <a:pt x="173870" y="30015"/>
                  </a:cubicBezTo>
                  <a:cubicBezTo>
                    <a:pt x="172291" y="34359"/>
                    <a:pt x="170317" y="38703"/>
                    <a:pt x="167948" y="43047"/>
                  </a:cubicBezTo>
                  <a:cubicBezTo>
                    <a:pt x="128070" y="113344"/>
                    <a:pt x="88586" y="183641"/>
                    <a:pt x="48708" y="253938"/>
                  </a:cubicBezTo>
                  <a:cubicBezTo>
                    <a:pt x="47918" y="255518"/>
                    <a:pt x="46733" y="257493"/>
                    <a:pt x="45549" y="259072"/>
                  </a:cubicBezTo>
                  <a:cubicBezTo>
                    <a:pt x="37257" y="272500"/>
                    <a:pt x="24228" y="277239"/>
                    <a:pt x="12383" y="270920"/>
                  </a:cubicBezTo>
                  <a:cubicBezTo>
                    <a:pt x="143" y="264207"/>
                    <a:pt x="-3806" y="249989"/>
                    <a:pt x="4091" y="236167"/>
                  </a:cubicBezTo>
                  <a:cubicBezTo>
                    <a:pt x="45944" y="161920"/>
                    <a:pt x="87401" y="87674"/>
                    <a:pt x="130044" y="13822"/>
                  </a:cubicBezTo>
                  <a:cubicBezTo>
                    <a:pt x="133992" y="7109"/>
                    <a:pt x="142679" y="2765"/>
                    <a:pt x="146232" y="0"/>
                  </a:cubicBezTo>
                  <a:close/>
                </a:path>
              </a:pathLst>
            </a:custGeom>
            <a:grpFill/>
            <a:ln w="3948" cap="flat">
              <a:noFill/>
              <a:prstDash val="solid"/>
              <a:miter/>
            </a:ln>
          </p:spPr>
          <p:txBody>
            <a:bodyPr rtlCol="0" anchor="ctr"/>
            <a:lstStyle/>
            <a:p>
              <a:pPr defTabSz="913738"/>
              <a:endParaRPr lang="en-US">
                <a:solidFill>
                  <a:srgbClr val="000000"/>
                </a:solidFill>
                <a:latin typeface="Roboto"/>
              </a:endParaRPr>
            </a:p>
          </p:txBody>
        </p:sp>
        <p:sp>
          <p:nvSpPr>
            <p:cNvPr id="55" name="Freeform 977">
              <a:extLst>
                <a:ext uri="{FF2B5EF4-FFF2-40B4-BE49-F238E27FC236}">
                  <a16:creationId xmlns:a16="http://schemas.microsoft.com/office/drawing/2014/main" id="{B5D397D2-7B5B-AF70-3C36-AC333D4C00D7}"/>
                </a:ext>
              </a:extLst>
            </p:cNvPr>
            <p:cNvSpPr/>
            <p:nvPr/>
          </p:nvSpPr>
          <p:spPr>
            <a:xfrm>
              <a:off x="2603741" y="1362431"/>
              <a:ext cx="403542" cy="47391"/>
            </a:xfrm>
            <a:custGeom>
              <a:avLst/>
              <a:gdLst>
                <a:gd name="connsiteX0" fmla="*/ 374314 w 403542"/>
                <a:gd name="connsiteY0" fmla="*/ 0 h 47391"/>
                <a:gd name="connsiteX1" fmla="*/ 306403 w 403542"/>
                <a:gd name="connsiteY1" fmla="*/ 0 h 47391"/>
                <a:gd name="connsiteX2" fmla="*/ 245993 w 403542"/>
                <a:gd name="connsiteY2" fmla="*/ 0 h 47391"/>
                <a:gd name="connsiteX3" fmla="*/ 187952 w 403542"/>
                <a:gd name="connsiteY3" fmla="*/ 0 h 47391"/>
                <a:gd name="connsiteX4" fmla="*/ 142546 w 403542"/>
                <a:gd name="connsiteY4" fmla="*/ 0 h 47391"/>
                <a:gd name="connsiteX5" fmla="*/ 98324 w 403542"/>
                <a:gd name="connsiteY5" fmla="*/ 0 h 47391"/>
                <a:gd name="connsiteX6" fmla="*/ 29228 w 403542"/>
                <a:gd name="connsiteY6" fmla="*/ 0 h 47391"/>
                <a:gd name="connsiteX7" fmla="*/ 10 w 403542"/>
                <a:gd name="connsiteY7" fmla="*/ 24091 h 47391"/>
                <a:gd name="connsiteX8" fmla="*/ 28833 w 403542"/>
                <a:gd name="connsiteY8" fmla="*/ 47391 h 47391"/>
                <a:gd name="connsiteX9" fmla="*/ 142151 w 403542"/>
                <a:gd name="connsiteY9" fmla="*/ 47391 h 47391"/>
                <a:gd name="connsiteX10" fmla="*/ 246387 w 403542"/>
                <a:gd name="connsiteY10" fmla="*/ 47391 h 47391"/>
                <a:gd name="connsiteX11" fmla="*/ 374314 w 403542"/>
                <a:gd name="connsiteY11" fmla="*/ 47391 h 47391"/>
                <a:gd name="connsiteX12" fmla="*/ 403532 w 403542"/>
                <a:gd name="connsiteY12" fmla="*/ 22906 h 47391"/>
                <a:gd name="connsiteX13" fmla="*/ 374314 w 403542"/>
                <a:gd name="connsiteY13" fmla="*/ 0 h 47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03542" h="47391">
                  <a:moveTo>
                    <a:pt x="374314" y="0"/>
                  </a:moveTo>
                  <a:cubicBezTo>
                    <a:pt x="351809" y="0"/>
                    <a:pt x="328908" y="0"/>
                    <a:pt x="306403" y="0"/>
                  </a:cubicBezTo>
                  <a:cubicBezTo>
                    <a:pt x="286266" y="0"/>
                    <a:pt x="266129" y="0"/>
                    <a:pt x="245993" y="0"/>
                  </a:cubicBezTo>
                  <a:cubicBezTo>
                    <a:pt x="226646" y="0"/>
                    <a:pt x="207299" y="0"/>
                    <a:pt x="187952" y="0"/>
                  </a:cubicBezTo>
                  <a:cubicBezTo>
                    <a:pt x="172948" y="0"/>
                    <a:pt x="157944" y="0"/>
                    <a:pt x="142546" y="0"/>
                  </a:cubicBezTo>
                  <a:cubicBezTo>
                    <a:pt x="127937" y="0"/>
                    <a:pt x="112933" y="0"/>
                    <a:pt x="98324" y="0"/>
                  </a:cubicBezTo>
                  <a:cubicBezTo>
                    <a:pt x="75423" y="0"/>
                    <a:pt x="52128" y="0"/>
                    <a:pt x="29228" y="0"/>
                  </a:cubicBezTo>
                  <a:cubicBezTo>
                    <a:pt x="11065" y="0"/>
                    <a:pt x="-385" y="9478"/>
                    <a:pt x="10" y="24091"/>
                  </a:cubicBezTo>
                  <a:cubicBezTo>
                    <a:pt x="405" y="38308"/>
                    <a:pt x="11460" y="47391"/>
                    <a:pt x="28833" y="47391"/>
                  </a:cubicBezTo>
                  <a:cubicBezTo>
                    <a:pt x="66737" y="47391"/>
                    <a:pt x="104246" y="47391"/>
                    <a:pt x="142151" y="47391"/>
                  </a:cubicBezTo>
                  <a:cubicBezTo>
                    <a:pt x="176896" y="47391"/>
                    <a:pt x="211642" y="47391"/>
                    <a:pt x="246387" y="47391"/>
                  </a:cubicBezTo>
                  <a:cubicBezTo>
                    <a:pt x="289030" y="47391"/>
                    <a:pt x="331672" y="47391"/>
                    <a:pt x="374314" y="47391"/>
                  </a:cubicBezTo>
                  <a:cubicBezTo>
                    <a:pt x="392477" y="47391"/>
                    <a:pt x="403927" y="37518"/>
                    <a:pt x="403532" y="22906"/>
                  </a:cubicBezTo>
                  <a:cubicBezTo>
                    <a:pt x="402743" y="9083"/>
                    <a:pt x="392082" y="0"/>
                    <a:pt x="374314" y="0"/>
                  </a:cubicBezTo>
                  <a:close/>
                </a:path>
              </a:pathLst>
            </a:custGeom>
            <a:grpFill/>
            <a:ln w="3948" cap="flat">
              <a:noFill/>
              <a:prstDash val="solid"/>
              <a:miter/>
            </a:ln>
          </p:spPr>
          <p:txBody>
            <a:bodyPr rtlCol="0" anchor="ctr"/>
            <a:lstStyle/>
            <a:p>
              <a:pPr defTabSz="913738"/>
              <a:endParaRPr lang="en-US">
                <a:solidFill>
                  <a:srgbClr val="000000"/>
                </a:solidFill>
                <a:latin typeface="Roboto"/>
              </a:endParaRPr>
            </a:p>
          </p:txBody>
        </p:sp>
        <p:sp>
          <p:nvSpPr>
            <p:cNvPr id="56" name="Freeform 978">
              <a:extLst>
                <a:ext uri="{FF2B5EF4-FFF2-40B4-BE49-F238E27FC236}">
                  <a16:creationId xmlns:a16="http://schemas.microsoft.com/office/drawing/2014/main" id="{D2615E21-EA8D-9AFE-5845-DF71441F34FF}"/>
                </a:ext>
              </a:extLst>
            </p:cNvPr>
            <p:cNvSpPr/>
            <p:nvPr/>
          </p:nvSpPr>
          <p:spPr>
            <a:xfrm>
              <a:off x="2603741" y="1228946"/>
              <a:ext cx="403542" cy="47391"/>
            </a:xfrm>
            <a:custGeom>
              <a:avLst/>
              <a:gdLst>
                <a:gd name="connsiteX0" fmla="*/ 374314 w 403542"/>
                <a:gd name="connsiteY0" fmla="*/ 0 h 47391"/>
                <a:gd name="connsiteX1" fmla="*/ 306403 w 403542"/>
                <a:gd name="connsiteY1" fmla="*/ 0 h 47391"/>
                <a:gd name="connsiteX2" fmla="*/ 245993 w 403542"/>
                <a:gd name="connsiteY2" fmla="*/ 0 h 47391"/>
                <a:gd name="connsiteX3" fmla="*/ 187952 w 403542"/>
                <a:gd name="connsiteY3" fmla="*/ 0 h 47391"/>
                <a:gd name="connsiteX4" fmla="*/ 142546 w 403542"/>
                <a:gd name="connsiteY4" fmla="*/ 0 h 47391"/>
                <a:gd name="connsiteX5" fmla="*/ 98324 w 403542"/>
                <a:gd name="connsiteY5" fmla="*/ 0 h 47391"/>
                <a:gd name="connsiteX6" fmla="*/ 29228 w 403542"/>
                <a:gd name="connsiteY6" fmla="*/ 0 h 47391"/>
                <a:gd name="connsiteX7" fmla="*/ 10 w 403542"/>
                <a:gd name="connsiteY7" fmla="*/ 24090 h 47391"/>
                <a:gd name="connsiteX8" fmla="*/ 28833 w 403542"/>
                <a:gd name="connsiteY8" fmla="*/ 47391 h 47391"/>
                <a:gd name="connsiteX9" fmla="*/ 142151 w 403542"/>
                <a:gd name="connsiteY9" fmla="*/ 47391 h 47391"/>
                <a:gd name="connsiteX10" fmla="*/ 246387 w 403542"/>
                <a:gd name="connsiteY10" fmla="*/ 47391 h 47391"/>
                <a:gd name="connsiteX11" fmla="*/ 374314 w 403542"/>
                <a:gd name="connsiteY11" fmla="*/ 47391 h 47391"/>
                <a:gd name="connsiteX12" fmla="*/ 403532 w 403542"/>
                <a:gd name="connsiteY12" fmla="*/ 22906 h 47391"/>
                <a:gd name="connsiteX13" fmla="*/ 374314 w 403542"/>
                <a:gd name="connsiteY13" fmla="*/ 0 h 47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03542" h="47391">
                  <a:moveTo>
                    <a:pt x="374314" y="0"/>
                  </a:moveTo>
                  <a:cubicBezTo>
                    <a:pt x="351809" y="0"/>
                    <a:pt x="328908" y="0"/>
                    <a:pt x="306403" y="0"/>
                  </a:cubicBezTo>
                  <a:cubicBezTo>
                    <a:pt x="286266" y="0"/>
                    <a:pt x="266129" y="0"/>
                    <a:pt x="245993" y="0"/>
                  </a:cubicBezTo>
                  <a:cubicBezTo>
                    <a:pt x="226646" y="0"/>
                    <a:pt x="207299" y="0"/>
                    <a:pt x="187952" y="0"/>
                  </a:cubicBezTo>
                  <a:cubicBezTo>
                    <a:pt x="172948" y="0"/>
                    <a:pt x="157944" y="0"/>
                    <a:pt x="142546" y="0"/>
                  </a:cubicBezTo>
                  <a:cubicBezTo>
                    <a:pt x="127937" y="0"/>
                    <a:pt x="112933" y="0"/>
                    <a:pt x="98324" y="0"/>
                  </a:cubicBezTo>
                  <a:cubicBezTo>
                    <a:pt x="75423" y="0"/>
                    <a:pt x="52128" y="0"/>
                    <a:pt x="29228" y="0"/>
                  </a:cubicBezTo>
                  <a:cubicBezTo>
                    <a:pt x="11065" y="0"/>
                    <a:pt x="-385" y="9478"/>
                    <a:pt x="10" y="24090"/>
                  </a:cubicBezTo>
                  <a:cubicBezTo>
                    <a:pt x="405" y="38308"/>
                    <a:pt x="11460" y="47391"/>
                    <a:pt x="28833" y="47391"/>
                  </a:cubicBezTo>
                  <a:cubicBezTo>
                    <a:pt x="66737" y="47391"/>
                    <a:pt x="104246" y="47391"/>
                    <a:pt x="142151" y="47391"/>
                  </a:cubicBezTo>
                  <a:cubicBezTo>
                    <a:pt x="176896" y="47391"/>
                    <a:pt x="211642" y="47391"/>
                    <a:pt x="246387" y="47391"/>
                  </a:cubicBezTo>
                  <a:cubicBezTo>
                    <a:pt x="289030" y="47391"/>
                    <a:pt x="331672" y="47391"/>
                    <a:pt x="374314" y="47391"/>
                  </a:cubicBezTo>
                  <a:cubicBezTo>
                    <a:pt x="392477" y="47391"/>
                    <a:pt x="403927" y="37518"/>
                    <a:pt x="403532" y="22906"/>
                  </a:cubicBezTo>
                  <a:cubicBezTo>
                    <a:pt x="402743" y="9083"/>
                    <a:pt x="392082" y="0"/>
                    <a:pt x="374314" y="0"/>
                  </a:cubicBezTo>
                  <a:close/>
                </a:path>
              </a:pathLst>
            </a:custGeom>
            <a:grpFill/>
            <a:ln w="3948" cap="flat">
              <a:noFill/>
              <a:prstDash val="solid"/>
              <a:miter/>
            </a:ln>
          </p:spPr>
          <p:txBody>
            <a:bodyPr rtlCol="0" anchor="ctr"/>
            <a:lstStyle/>
            <a:p>
              <a:pPr defTabSz="913738"/>
              <a:endParaRPr lang="en-US">
                <a:solidFill>
                  <a:srgbClr val="000000"/>
                </a:solidFill>
                <a:latin typeface="Roboto"/>
              </a:endParaRPr>
            </a:p>
          </p:txBody>
        </p:sp>
      </p:grpSp>
      <p:grpSp>
        <p:nvGrpSpPr>
          <p:cNvPr id="57" name="Group 56">
            <a:extLst>
              <a:ext uri="{FF2B5EF4-FFF2-40B4-BE49-F238E27FC236}">
                <a16:creationId xmlns:a16="http://schemas.microsoft.com/office/drawing/2014/main" id="{652A4055-2F99-E221-F26E-53D21C03C4E1}"/>
              </a:ext>
            </a:extLst>
          </p:cNvPr>
          <p:cNvGrpSpPr/>
          <p:nvPr/>
        </p:nvGrpSpPr>
        <p:grpSpPr>
          <a:xfrm>
            <a:off x="10841333" y="4328365"/>
            <a:ext cx="897507" cy="918887"/>
            <a:chOff x="7284496" y="2127428"/>
            <a:chExt cx="2245645" cy="2249982"/>
          </a:xfrm>
          <a:solidFill>
            <a:srgbClr val="404A52"/>
          </a:solidFill>
        </p:grpSpPr>
        <p:grpSp>
          <p:nvGrpSpPr>
            <p:cNvPr id="58" name="Graphic 3">
              <a:extLst>
                <a:ext uri="{FF2B5EF4-FFF2-40B4-BE49-F238E27FC236}">
                  <a16:creationId xmlns:a16="http://schemas.microsoft.com/office/drawing/2014/main" id="{C9CD37E9-46E4-64F3-5FD0-298A1FAA0CE0}"/>
                </a:ext>
              </a:extLst>
            </p:cNvPr>
            <p:cNvGrpSpPr/>
            <p:nvPr/>
          </p:nvGrpSpPr>
          <p:grpSpPr>
            <a:xfrm>
              <a:off x="7284496" y="2127428"/>
              <a:ext cx="2245645" cy="2249982"/>
              <a:chOff x="5098317" y="2100784"/>
              <a:chExt cx="2245645" cy="2249982"/>
            </a:xfrm>
            <a:grpFill/>
          </p:grpSpPr>
          <p:sp>
            <p:nvSpPr>
              <p:cNvPr id="62" name="Freeform 8">
                <a:extLst>
                  <a:ext uri="{FF2B5EF4-FFF2-40B4-BE49-F238E27FC236}">
                    <a16:creationId xmlns:a16="http://schemas.microsoft.com/office/drawing/2014/main" id="{3A4330D6-E30B-B3C2-5945-F836A802E0CA}"/>
                  </a:ext>
                </a:extLst>
              </p:cNvPr>
              <p:cNvSpPr/>
              <p:nvPr/>
            </p:nvSpPr>
            <p:spPr>
              <a:xfrm>
                <a:off x="5098317" y="2100784"/>
                <a:ext cx="2244434" cy="2249772"/>
              </a:xfrm>
              <a:custGeom>
                <a:avLst/>
                <a:gdLst>
                  <a:gd name="connsiteX0" fmla="*/ 1547886 w 2244435"/>
                  <a:gd name="connsiteY0" fmla="*/ 434488 h 2249773"/>
                  <a:gd name="connsiteX1" fmla="*/ 1537003 w 2244435"/>
                  <a:gd name="connsiteY1" fmla="*/ 302650 h 2249773"/>
                  <a:gd name="connsiteX2" fmla="*/ 1521282 w 2244435"/>
                  <a:gd name="connsiteY2" fmla="*/ 117593 h 2249773"/>
                  <a:gd name="connsiteX3" fmla="*/ 1631932 w 2244435"/>
                  <a:gd name="connsiteY3" fmla="*/ 269 h 2249773"/>
                  <a:gd name="connsiteX4" fmla="*/ 1704489 w 2244435"/>
                  <a:gd name="connsiteY4" fmla="*/ 269 h 2249773"/>
                  <a:gd name="connsiteX5" fmla="*/ 1809697 w 2244435"/>
                  <a:gd name="connsiteY5" fmla="*/ 113964 h 2249773"/>
                  <a:gd name="connsiteX6" fmla="*/ 1789744 w 2244435"/>
                  <a:gd name="connsiteY6" fmla="*/ 355869 h 2249773"/>
                  <a:gd name="connsiteX7" fmla="*/ 1783093 w 2244435"/>
                  <a:gd name="connsiteY7" fmla="*/ 435697 h 2249773"/>
                  <a:gd name="connsiteX8" fmla="*/ 1807883 w 2244435"/>
                  <a:gd name="connsiteY8" fmla="*/ 435697 h 2249773"/>
                  <a:gd name="connsiteX9" fmla="*/ 2127134 w 2244435"/>
                  <a:gd name="connsiteY9" fmla="*/ 435697 h 2249773"/>
                  <a:gd name="connsiteX10" fmla="*/ 2244435 w 2244435"/>
                  <a:gd name="connsiteY10" fmla="*/ 553021 h 2249773"/>
                  <a:gd name="connsiteX11" fmla="*/ 2244435 w 2244435"/>
                  <a:gd name="connsiteY11" fmla="*/ 1190440 h 2249773"/>
                  <a:gd name="connsiteX12" fmla="*/ 2128344 w 2244435"/>
                  <a:gd name="connsiteY12" fmla="*/ 1307159 h 2249773"/>
                  <a:gd name="connsiteX13" fmla="*/ 1843557 w 2244435"/>
                  <a:gd name="connsiteY13" fmla="*/ 1307764 h 2249773"/>
                  <a:gd name="connsiteX14" fmla="*/ 1812720 w 2244435"/>
                  <a:gd name="connsiteY14" fmla="*/ 1320464 h 2249773"/>
                  <a:gd name="connsiteX15" fmla="*/ 1711744 w 2244435"/>
                  <a:gd name="connsiteY15" fmla="*/ 1420855 h 2249773"/>
                  <a:gd name="connsiteX16" fmla="*/ 1610769 w 2244435"/>
                  <a:gd name="connsiteY16" fmla="*/ 1444440 h 2249773"/>
                  <a:gd name="connsiteX17" fmla="*/ 1556956 w 2244435"/>
                  <a:gd name="connsiteY17" fmla="*/ 1356145 h 2249773"/>
                  <a:gd name="connsiteX18" fmla="*/ 1556956 w 2244435"/>
                  <a:gd name="connsiteY18" fmla="*/ 1306554 h 2249773"/>
                  <a:gd name="connsiteX19" fmla="*/ 1530956 w 2244435"/>
                  <a:gd name="connsiteY19" fmla="*/ 1306554 h 2249773"/>
                  <a:gd name="connsiteX20" fmla="*/ 1205054 w 2244435"/>
                  <a:gd name="connsiteY20" fmla="*/ 1306554 h 2249773"/>
                  <a:gd name="connsiteX21" fmla="*/ 1086544 w 2244435"/>
                  <a:gd name="connsiteY21" fmla="*/ 1188021 h 2249773"/>
                  <a:gd name="connsiteX22" fmla="*/ 1086544 w 2244435"/>
                  <a:gd name="connsiteY22" fmla="*/ 1065859 h 2249773"/>
                  <a:gd name="connsiteX23" fmla="*/ 1017010 w 2244435"/>
                  <a:gd name="connsiteY23" fmla="*/ 1169878 h 2249773"/>
                  <a:gd name="connsiteX24" fmla="*/ 1013987 w 2244435"/>
                  <a:gd name="connsiteY24" fmla="*/ 1189231 h 2249773"/>
                  <a:gd name="connsiteX25" fmla="*/ 1012777 w 2244435"/>
                  <a:gd name="connsiteY25" fmla="*/ 1350097 h 2249773"/>
                  <a:gd name="connsiteX26" fmla="*/ 989801 w 2244435"/>
                  <a:gd name="connsiteY26" fmla="*/ 1469236 h 2249773"/>
                  <a:gd name="connsiteX27" fmla="*/ 992824 w 2244435"/>
                  <a:gd name="connsiteY27" fmla="*/ 1497659 h 2249773"/>
                  <a:gd name="connsiteX28" fmla="*/ 1012777 w 2244435"/>
                  <a:gd name="connsiteY28" fmla="*/ 1562974 h 2249773"/>
                  <a:gd name="connsiteX29" fmla="*/ 1013382 w 2244435"/>
                  <a:gd name="connsiteY29" fmla="*/ 1998402 h 2249773"/>
                  <a:gd name="connsiteX30" fmla="*/ 767292 w 2244435"/>
                  <a:gd name="connsiteY30" fmla="*/ 2248774 h 2249773"/>
                  <a:gd name="connsiteX31" fmla="*/ 11488 w 2244435"/>
                  <a:gd name="connsiteY31" fmla="*/ 2249379 h 2249773"/>
                  <a:gd name="connsiteX32" fmla="*/ 0 w 2244435"/>
                  <a:gd name="connsiteY32" fmla="*/ 2248169 h 2249773"/>
                  <a:gd name="connsiteX33" fmla="*/ 0 w 2244435"/>
                  <a:gd name="connsiteY33" fmla="*/ 2223978 h 2249773"/>
                  <a:gd name="connsiteX34" fmla="*/ 0 w 2244435"/>
                  <a:gd name="connsiteY34" fmla="*/ 1602888 h 2249773"/>
                  <a:gd name="connsiteX35" fmla="*/ 217672 w 2244435"/>
                  <a:gd name="connsiteY35" fmla="*/ 1378521 h 2249773"/>
                  <a:gd name="connsiteX36" fmla="*/ 238834 w 2244435"/>
                  <a:gd name="connsiteY36" fmla="*/ 1366426 h 2249773"/>
                  <a:gd name="connsiteX37" fmla="*/ 240043 w 2244435"/>
                  <a:gd name="connsiteY37" fmla="*/ 1364612 h 2249773"/>
                  <a:gd name="connsiteX38" fmla="*/ 233392 w 2244435"/>
                  <a:gd name="connsiteY38" fmla="*/ 1138431 h 2249773"/>
                  <a:gd name="connsiteX39" fmla="*/ 125766 w 2244435"/>
                  <a:gd name="connsiteY39" fmla="*/ 1002964 h 2249773"/>
                  <a:gd name="connsiteX40" fmla="*/ 71348 w 2244435"/>
                  <a:gd name="connsiteY40" fmla="*/ 887455 h 2249773"/>
                  <a:gd name="connsiteX41" fmla="*/ 113673 w 2244435"/>
                  <a:gd name="connsiteY41" fmla="*/ 618940 h 2249773"/>
                  <a:gd name="connsiteX42" fmla="*/ 594364 w 2244435"/>
                  <a:gd name="connsiteY42" fmla="*/ 289950 h 2249773"/>
                  <a:gd name="connsiteX43" fmla="*/ 779990 w 2244435"/>
                  <a:gd name="connsiteY43" fmla="*/ 289345 h 2249773"/>
                  <a:gd name="connsiteX44" fmla="*/ 803571 w 2244435"/>
                  <a:gd name="connsiteY44" fmla="*/ 281483 h 2249773"/>
                  <a:gd name="connsiteX45" fmla="*/ 974685 w 2244435"/>
                  <a:gd name="connsiteY45" fmla="*/ 218588 h 2249773"/>
                  <a:gd name="connsiteX46" fmla="*/ 1304820 w 2244435"/>
                  <a:gd name="connsiteY46" fmla="*/ 418764 h 2249773"/>
                  <a:gd name="connsiteX47" fmla="*/ 1335657 w 2244435"/>
                  <a:gd name="connsiteY47" fmla="*/ 435697 h 2249773"/>
                  <a:gd name="connsiteX48" fmla="*/ 1525514 w 2244435"/>
                  <a:gd name="connsiteY48" fmla="*/ 435093 h 2249773"/>
                  <a:gd name="connsiteX49" fmla="*/ 1547886 w 2244435"/>
                  <a:gd name="connsiteY49" fmla="*/ 434488 h 2249773"/>
                  <a:gd name="connsiteX50" fmla="*/ 1629513 w 2244435"/>
                  <a:gd name="connsiteY50" fmla="*/ 1233983 h 2249773"/>
                  <a:gd name="connsiteX51" fmla="*/ 1630118 w 2244435"/>
                  <a:gd name="connsiteY51" fmla="*/ 1344050 h 2249773"/>
                  <a:gd name="connsiteX52" fmla="*/ 1639187 w 2244435"/>
                  <a:gd name="connsiteY52" fmla="*/ 1376707 h 2249773"/>
                  <a:gd name="connsiteX53" fmla="*/ 1670024 w 2244435"/>
                  <a:gd name="connsiteY53" fmla="*/ 1359773 h 2249773"/>
                  <a:gd name="connsiteX54" fmla="*/ 1782488 w 2244435"/>
                  <a:gd name="connsiteY54" fmla="*/ 1248497 h 2249773"/>
                  <a:gd name="connsiteX55" fmla="*/ 1815139 w 2244435"/>
                  <a:gd name="connsiteY55" fmla="*/ 1235193 h 2249773"/>
                  <a:gd name="connsiteX56" fmla="*/ 2124716 w 2244435"/>
                  <a:gd name="connsiteY56" fmla="*/ 1234588 h 2249773"/>
                  <a:gd name="connsiteX57" fmla="*/ 2171878 w 2244435"/>
                  <a:gd name="connsiteY57" fmla="*/ 1186812 h 2249773"/>
                  <a:gd name="connsiteX58" fmla="*/ 2171878 w 2244435"/>
                  <a:gd name="connsiteY58" fmla="*/ 556650 h 2249773"/>
                  <a:gd name="connsiteX59" fmla="*/ 2124716 w 2244435"/>
                  <a:gd name="connsiteY59" fmla="*/ 508874 h 2249773"/>
                  <a:gd name="connsiteX60" fmla="*/ 1796999 w 2244435"/>
                  <a:gd name="connsiteY60" fmla="*/ 508874 h 2249773"/>
                  <a:gd name="connsiteX61" fmla="*/ 1779465 w 2244435"/>
                  <a:gd name="connsiteY61" fmla="*/ 509478 h 2249773"/>
                  <a:gd name="connsiteX62" fmla="*/ 1678489 w 2244435"/>
                  <a:gd name="connsiteY62" fmla="*/ 581445 h 2249773"/>
                  <a:gd name="connsiteX63" fmla="*/ 1624071 w 2244435"/>
                  <a:gd name="connsiteY63" fmla="*/ 581445 h 2249773"/>
                  <a:gd name="connsiteX64" fmla="*/ 1568444 w 2244435"/>
                  <a:gd name="connsiteY64" fmla="*/ 551812 h 2249773"/>
                  <a:gd name="connsiteX65" fmla="*/ 1549096 w 2244435"/>
                  <a:gd name="connsiteY65" fmla="*/ 508874 h 2249773"/>
                  <a:gd name="connsiteX66" fmla="*/ 1526119 w 2244435"/>
                  <a:gd name="connsiteY66" fmla="*/ 508874 h 2249773"/>
                  <a:gd name="connsiteX67" fmla="*/ 1350773 w 2244435"/>
                  <a:gd name="connsiteY67" fmla="*/ 508874 h 2249773"/>
                  <a:gd name="connsiteX68" fmla="*/ 1353191 w 2244435"/>
                  <a:gd name="connsiteY68" fmla="*/ 523388 h 2249773"/>
                  <a:gd name="connsiteX69" fmla="*/ 1374958 w 2244435"/>
                  <a:gd name="connsiteY69" fmla="*/ 675183 h 2249773"/>
                  <a:gd name="connsiteX70" fmla="*/ 1195379 w 2244435"/>
                  <a:gd name="connsiteY70" fmla="*/ 871731 h 2249773"/>
                  <a:gd name="connsiteX71" fmla="*/ 1180263 w 2244435"/>
                  <a:gd name="connsiteY71" fmla="*/ 877174 h 2249773"/>
                  <a:gd name="connsiteX72" fmla="*/ 1158496 w 2244435"/>
                  <a:gd name="connsiteY72" fmla="*/ 942488 h 2249773"/>
                  <a:gd name="connsiteX73" fmla="*/ 1157287 w 2244435"/>
                  <a:gd name="connsiteY73" fmla="*/ 1184997 h 2249773"/>
                  <a:gd name="connsiteX74" fmla="*/ 1207472 w 2244435"/>
                  <a:gd name="connsiteY74" fmla="*/ 1234588 h 2249773"/>
                  <a:gd name="connsiteX75" fmla="*/ 1601095 w 2244435"/>
                  <a:gd name="connsiteY75" fmla="*/ 1234588 h 2249773"/>
                  <a:gd name="connsiteX76" fmla="*/ 1629513 w 2244435"/>
                  <a:gd name="connsiteY76" fmla="*/ 1233983 h 2249773"/>
                  <a:gd name="connsiteX77" fmla="*/ 203765 w 2244435"/>
                  <a:gd name="connsiteY77" fmla="*/ 1786131 h 2249773"/>
                  <a:gd name="connsiteX78" fmla="*/ 374879 w 2244435"/>
                  <a:gd name="connsiteY78" fmla="*/ 1920388 h 2249773"/>
                  <a:gd name="connsiteX79" fmla="*/ 650596 w 2244435"/>
                  <a:gd name="connsiteY79" fmla="*/ 2136893 h 2249773"/>
                  <a:gd name="connsiteX80" fmla="*/ 839849 w 2244435"/>
                  <a:gd name="connsiteY80" fmla="*/ 2158664 h 2249773"/>
                  <a:gd name="connsiteX81" fmla="*/ 941429 w 2244435"/>
                  <a:gd name="connsiteY81" fmla="*/ 2004450 h 2249773"/>
                  <a:gd name="connsiteX82" fmla="*/ 942034 w 2244435"/>
                  <a:gd name="connsiteY82" fmla="*/ 1564788 h 2249773"/>
                  <a:gd name="connsiteX83" fmla="*/ 899104 w 2244435"/>
                  <a:gd name="connsiteY83" fmla="*/ 1524269 h 2249773"/>
                  <a:gd name="connsiteX84" fmla="*/ 740688 w 2244435"/>
                  <a:gd name="connsiteY84" fmla="*/ 1524269 h 2249773"/>
                  <a:gd name="connsiteX85" fmla="*/ 723758 w 2244435"/>
                  <a:gd name="connsiteY85" fmla="*/ 1526083 h 2249773"/>
                  <a:gd name="connsiteX86" fmla="*/ 723758 w 2244435"/>
                  <a:gd name="connsiteY86" fmla="*/ 1921597 h 2249773"/>
                  <a:gd name="connsiteX87" fmla="*/ 652410 w 2244435"/>
                  <a:gd name="connsiteY87" fmla="*/ 1921597 h 2249773"/>
                  <a:gd name="connsiteX88" fmla="*/ 651805 w 2244435"/>
                  <a:gd name="connsiteY88" fmla="*/ 1884707 h 2249773"/>
                  <a:gd name="connsiteX89" fmla="*/ 639108 w 2244435"/>
                  <a:gd name="connsiteY89" fmla="*/ 1850840 h 2249773"/>
                  <a:gd name="connsiteX90" fmla="*/ 322879 w 2244435"/>
                  <a:gd name="connsiteY90" fmla="*/ 1504916 h 2249773"/>
                  <a:gd name="connsiteX91" fmla="*/ 162044 w 2244435"/>
                  <a:gd name="connsiteY91" fmla="*/ 1460769 h 2249773"/>
                  <a:gd name="connsiteX92" fmla="*/ 73162 w 2244435"/>
                  <a:gd name="connsiteY92" fmla="*/ 1602283 h 2249773"/>
                  <a:gd name="connsiteX93" fmla="*/ 73162 w 2244435"/>
                  <a:gd name="connsiteY93" fmla="*/ 2153221 h 2249773"/>
                  <a:gd name="connsiteX94" fmla="*/ 74371 w 2244435"/>
                  <a:gd name="connsiteY94" fmla="*/ 2174993 h 2249773"/>
                  <a:gd name="connsiteX95" fmla="*/ 581667 w 2244435"/>
                  <a:gd name="connsiteY95" fmla="*/ 2174993 h 2249773"/>
                  <a:gd name="connsiteX96" fmla="*/ 160230 w 2244435"/>
                  <a:gd name="connsiteY96" fmla="*/ 1842978 h 2249773"/>
                  <a:gd name="connsiteX97" fmla="*/ 203765 w 2244435"/>
                  <a:gd name="connsiteY97" fmla="*/ 1786131 h 2249773"/>
                  <a:gd name="connsiteX98" fmla="*/ 333158 w 2244435"/>
                  <a:gd name="connsiteY98" fmla="*/ 1194069 h 2249773"/>
                  <a:gd name="connsiteX99" fmla="*/ 421436 w 2244435"/>
                  <a:gd name="connsiteY99" fmla="*/ 1030178 h 2249773"/>
                  <a:gd name="connsiteX100" fmla="*/ 428087 w 2244435"/>
                  <a:gd name="connsiteY100" fmla="*/ 987845 h 2249773"/>
                  <a:gd name="connsiteX101" fmla="*/ 402088 w 2244435"/>
                  <a:gd name="connsiteY101" fmla="*/ 852378 h 2249773"/>
                  <a:gd name="connsiteX102" fmla="*/ 561109 w 2244435"/>
                  <a:gd name="connsiteY102" fmla="*/ 692117 h 2249773"/>
                  <a:gd name="connsiteX103" fmla="*/ 658456 w 2244435"/>
                  <a:gd name="connsiteY103" fmla="*/ 742312 h 2249773"/>
                  <a:gd name="connsiteX104" fmla="*/ 715897 w 2244435"/>
                  <a:gd name="connsiteY104" fmla="*/ 684254 h 2249773"/>
                  <a:gd name="connsiteX105" fmla="*/ 1024870 w 2244435"/>
                  <a:gd name="connsiteY105" fmla="*/ 684859 h 2249773"/>
                  <a:gd name="connsiteX106" fmla="*/ 1105288 w 2244435"/>
                  <a:gd name="connsiteY106" fmla="*/ 764688 h 2249773"/>
                  <a:gd name="connsiteX107" fmla="*/ 1232867 w 2244435"/>
                  <a:gd name="connsiteY107" fmla="*/ 789483 h 2249773"/>
                  <a:gd name="connsiteX108" fmla="*/ 1304820 w 2244435"/>
                  <a:gd name="connsiteY108" fmla="*/ 681231 h 2249773"/>
                  <a:gd name="connsiteX109" fmla="*/ 1300587 w 2244435"/>
                  <a:gd name="connsiteY109" fmla="*/ 602007 h 2249773"/>
                  <a:gd name="connsiteX110" fmla="*/ 943848 w 2244435"/>
                  <a:gd name="connsiteY110" fmla="*/ 290554 h 2249773"/>
                  <a:gd name="connsiteX111" fmla="*/ 835012 w 2244435"/>
                  <a:gd name="connsiteY111" fmla="*/ 400016 h 2249773"/>
                  <a:gd name="connsiteX112" fmla="*/ 896081 w 2244435"/>
                  <a:gd name="connsiteY112" fmla="*/ 470774 h 2249773"/>
                  <a:gd name="connsiteX113" fmla="*/ 975289 w 2244435"/>
                  <a:gd name="connsiteY113" fmla="*/ 421183 h 2249773"/>
                  <a:gd name="connsiteX114" fmla="*/ 980731 w 2244435"/>
                  <a:gd name="connsiteY114" fmla="*/ 400016 h 2249773"/>
                  <a:gd name="connsiteX115" fmla="*/ 1050265 w 2244435"/>
                  <a:gd name="connsiteY115" fmla="*/ 400016 h 2249773"/>
                  <a:gd name="connsiteX116" fmla="*/ 900314 w 2244435"/>
                  <a:gd name="connsiteY116" fmla="*/ 543345 h 2249773"/>
                  <a:gd name="connsiteX117" fmla="*/ 763664 w 2244435"/>
                  <a:gd name="connsiteY117" fmla="*/ 361312 h 2249773"/>
                  <a:gd name="connsiteX118" fmla="*/ 598597 w 2244435"/>
                  <a:gd name="connsiteY118" fmla="*/ 361916 h 2249773"/>
                  <a:gd name="connsiteX119" fmla="*/ 181393 w 2244435"/>
                  <a:gd name="connsiteY119" fmla="*/ 646759 h 2249773"/>
                  <a:gd name="connsiteX120" fmla="*/ 145719 w 2244435"/>
                  <a:gd name="connsiteY120" fmla="*/ 895316 h 2249773"/>
                  <a:gd name="connsiteX121" fmla="*/ 168091 w 2244435"/>
                  <a:gd name="connsiteY121" fmla="*/ 941278 h 2249773"/>
                  <a:gd name="connsiteX122" fmla="*/ 316228 w 2244435"/>
                  <a:gd name="connsiteY122" fmla="*/ 1143269 h 2249773"/>
                  <a:gd name="connsiteX123" fmla="*/ 333158 w 2244435"/>
                  <a:gd name="connsiteY123" fmla="*/ 1194069 h 2249773"/>
                  <a:gd name="connsiteX124" fmla="*/ 1110125 w 2244435"/>
                  <a:gd name="connsiteY124" fmla="*/ 863264 h 2249773"/>
                  <a:gd name="connsiteX125" fmla="*/ 1021242 w 2244435"/>
                  <a:gd name="connsiteY125" fmla="*/ 784645 h 2249773"/>
                  <a:gd name="connsiteX126" fmla="*/ 965010 w 2244435"/>
                  <a:gd name="connsiteY126" fmla="*/ 729007 h 2249773"/>
                  <a:gd name="connsiteX127" fmla="*/ 773338 w 2244435"/>
                  <a:gd name="connsiteY127" fmla="*/ 729007 h 2249773"/>
                  <a:gd name="connsiteX128" fmla="*/ 680223 w 2244435"/>
                  <a:gd name="connsiteY128" fmla="*/ 822140 h 2249773"/>
                  <a:gd name="connsiteX129" fmla="*/ 643340 w 2244435"/>
                  <a:gd name="connsiteY129" fmla="*/ 862054 h 2249773"/>
                  <a:gd name="connsiteX130" fmla="*/ 617945 w 2244435"/>
                  <a:gd name="connsiteY130" fmla="*/ 813069 h 2249773"/>
                  <a:gd name="connsiteX131" fmla="*/ 553248 w 2244435"/>
                  <a:gd name="connsiteY131" fmla="*/ 764688 h 2249773"/>
                  <a:gd name="connsiteX132" fmla="*/ 473435 w 2244435"/>
                  <a:gd name="connsiteY132" fmla="*/ 843307 h 2249773"/>
                  <a:gd name="connsiteX133" fmla="*/ 504877 w 2244435"/>
                  <a:gd name="connsiteY133" fmla="*/ 1002964 h 2249773"/>
                  <a:gd name="connsiteX134" fmla="*/ 499435 w 2244435"/>
                  <a:gd name="connsiteY134" fmla="*/ 1039250 h 2249773"/>
                  <a:gd name="connsiteX135" fmla="*/ 386367 w 2244435"/>
                  <a:gd name="connsiteY135" fmla="*/ 1248497 h 2249773"/>
                  <a:gd name="connsiteX136" fmla="*/ 305345 w 2244435"/>
                  <a:gd name="connsiteY136" fmla="*/ 1397874 h 2249773"/>
                  <a:gd name="connsiteX137" fmla="*/ 366414 w 2244435"/>
                  <a:gd name="connsiteY137" fmla="*/ 1446255 h 2249773"/>
                  <a:gd name="connsiteX138" fmla="*/ 377902 w 2244435"/>
                  <a:gd name="connsiteY138" fmla="*/ 1452302 h 2249773"/>
                  <a:gd name="connsiteX139" fmla="*/ 492179 w 2244435"/>
                  <a:gd name="connsiteY139" fmla="*/ 1463793 h 2249773"/>
                  <a:gd name="connsiteX140" fmla="*/ 532691 w 2244435"/>
                  <a:gd name="connsiteY140" fmla="*/ 1361588 h 2249773"/>
                  <a:gd name="connsiteX141" fmla="*/ 482505 w 2244435"/>
                  <a:gd name="connsiteY141" fmla="*/ 1334978 h 2249773"/>
                  <a:gd name="connsiteX142" fmla="*/ 514551 w 2244435"/>
                  <a:gd name="connsiteY142" fmla="*/ 1270874 h 2249773"/>
                  <a:gd name="connsiteX143" fmla="*/ 579248 w 2244435"/>
                  <a:gd name="connsiteY143" fmla="*/ 1302321 h 2249773"/>
                  <a:gd name="connsiteX144" fmla="*/ 579248 w 2244435"/>
                  <a:gd name="connsiteY144" fmla="*/ 1197093 h 2249773"/>
                  <a:gd name="connsiteX145" fmla="*/ 634875 w 2244435"/>
                  <a:gd name="connsiteY145" fmla="*/ 1104564 h 2249773"/>
                  <a:gd name="connsiteX146" fmla="*/ 660875 w 2244435"/>
                  <a:gd name="connsiteY146" fmla="*/ 1071302 h 2249773"/>
                  <a:gd name="connsiteX147" fmla="*/ 816268 w 2244435"/>
                  <a:gd name="connsiteY147" fmla="*/ 944302 h 2249773"/>
                  <a:gd name="connsiteX148" fmla="*/ 991010 w 2244435"/>
                  <a:gd name="connsiteY148" fmla="*/ 1038645 h 2249773"/>
                  <a:gd name="connsiteX149" fmla="*/ 1004917 w 2244435"/>
                  <a:gd name="connsiteY149" fmla="*/ 1064650 h 2249773"/>
                  <a:gd name="connsiteX150" fmla="*/ 1110125 w 2244435"/>
                  <a:gd name="connsiteY150" fmla="*/ 863264 h 2249773"/>
                  <a:gd name="connsiteX151" fmla="*/ 724362 w 2244435"/>
                  <a:gd name="connsiteY151" fmla="*/ 1232773 h 2249773"/>
                  <a:gd name="connsiteX152" fmla="*/ 724362 w 2244435"/>
                  <a:gd name="connsiteY152" fmla="*/ 1204955 h 2249773"/>
                  <a:gd name="connsiteX153" fmla="*/ 688688 w 2244435"/>
                  <a:gd name="connsiteY153" fmla="*/ 1161412 h 2249773"/>
                  <a:gd name="connsiteX154" fmla="*/ 651805 w 2244435"/>
                  <a:gd name="connsiteY154" fmla="*/ 1203745 h 2249773"/>
                  <a:gd name="connsiteX155" fmla="*/ 651805 w 2244435"/>
                  <a:gd name="connsiteY155" fmla="*/ 1316836 h 2249773"/>
                  <a:gd name="connsiteX156" fmla="*/ 693526 w 2244435"/>
                  <a:gd name="connsiteY156" fmla="*/ 1436578 h 2249773"/>
                  <a:gd name="connsiteX157" fmla="*/ 720735 w 2244435"/>
                  <a:gd name="connsiteY157" fmla="*/ 1450488 h 2249773"/>
                  <a:gd name="connsiteX158" fmla="*/ 861012 w 2244435"/>
                  <a:gd name="connsiteY158" fmla="*/ 1451093 h 2249773"/>
                  <a:gd name="connsiteX159" fmla="*/ 940220 w 2244435"/>
                  <a:gd name="connsiteY159" fmla="*/ 1380336 h 2249773"/>
                  <a:gd name="connsiteX160" fmla="*/ 941429 w 2244435"/>
                  <a:gd name="connsiteY160" fmla="*/ 1359773 h 2249773"/>
                  <a:gd name="connsiteX161" fmla="*/ 940825 w 2244435"/>
                  <a:gd name="connsiteY161" fmla="*/ 1126336 h 2249773"/>
                  <a:gd name="connsiteX162" fmla="*/ 922685 w 2244435"/>
                  <a:gd name="connsiteY162" fmla="*/ 1064650 h 2249773"/>
                  <a:gd name="connsiteX163" fmla="*/ 811431 w 2244435"/>
                  <a:gd name="connsiteY163" fmla="*/ 1018083 h 2249773"/>
                  <a:gd name="connsiteX164" fmla="*/ 731618 w 2244435"/>
                  <a:gd name="connsiteY164" fmla="*/ 1096702 h 2249773"/>
                  <a:gd name="connsiteX165" fmla="*/ 793896 w 2244435"/>
                  <a:gd name="connsiteY165" fmla="*/ 1232169 h 2249773"/>
                  <a:gd name="connsiteX166" fmla="*/ 724362 w 2244435"/>
                  <a:gd name="connsiteY166" fmla="*/ 1232773 h 2249773"/>
                  <a:gd name="connsiteX167" fmla="*/ 1705093 w 2244435"/>
                  <a:gd name="connsiteY167" fmla="*/ 507664 h 2249773"/>
                  <a:gd name="connsiteX168" fmla="*/ 1712954 w 2244435"/>
                  <a:gd name="connsiteY168" fmla="*/ 409088 h 2249773"/>
                  <a:gd name="connsiteX169" fmla="*/ 1737744 w 2244435"/>
                  <a:gd name="connsiteY169" fmla="*/ 115778 h 2249773"/>
                  <a:gd name="connsiteX170" fmla="*/ 1698443 w 2244435"/>
                  <a:gd name="connsiteY170" fmla="*/ 72840 h 2249773"/>
                  <a:gd name="connsiteX171" fmla="*/ 1644025 w 2244435"/>
                  <a:gd name="connsiteY171" fmla="*/ 72840 h 2249773"/>
                  <a:gd name="connsiteX172" fmla="*/ 1594444 w 2244435"/>
                  <a:gd name="connsiteY172" fmla="*/ 127269 h 2249773"/>
                  <a:gd name="connsiteX173" fmla="*/ 1616211 w 2244435"/>
                  <a:gd name="connsiteY173" fmla="*/ 386712 h 2249773"/>
                  <a:gd name="connsiteX174" fmla="*/ 1627094 w 2244435"/>
                  <a:gd name="connsiteY174" fmla="*/ 507664 h 2249773"/>
                  <a:gd name="connsiteX175" fmla="*/ 1705093 w 2244435"/>
                  <a:gd name="connsiteY175" fmla="*/ 507664 h 2249773"/>
                  <a:gd name="connsiteX176" fmla="*/ 592550 w 2244435"/>
                  <a:gd name="connsiteY176" fmla="*/ 1409364 h 2249773"/>
                  <a:gd name="connsiteX177" fmla="*/ 558086 w 2244435"/>
                  <a:gd name="connsiteY177" fmla="*/ 1495240 h 2249773"/>
                  <a:gd name="connsiteX178" fmla="*/ 651805 w 2244435"/>
                  <a:gd name="connsiteY178" fmla="*/ 1595631 h 2249773"/>
                  <a:gd name="connsiteX179" fmla="*/ 651805 w 2244435"/>
                  <a:gd name="connsiteY179" fmla="*/ 1510964 h 2249773"/>
                  <a:gd name="connsiteX180" fmla="*/ 645759 w 2244435"/>
                  <a:gd name="connsiteY180" fmla="*/ 1494636 h 2249773"/>
                  <a:gd name="connsiteX181" fmla="*/ 592550 w 2244435"/>
                  <a:gd name="connsiteY181" fmla="*/ 1409364 h 2249773"/>
                  <a:gd name="connsiteX182" fmla="*/ 449854 w 2244435"/>
                  <a:gd name="connsiteY182" fmla="*/ 1536364 h 2249773"/>
                  <a:gd name="connsiteX183" fmla="*/ 648177 w 2244435"/>
                  <a:gd name="connsiteY183" fmla="*/ 1752869 h 2249773"/>
                  <a:gd name="connsiteX184" fmla="*/ 653619 w 2244435"/>
                  <a:gd name="connsiteY184" fmla="*/ 1749240 h 2249773"/>
                  <a:gd name="connsiteX185" fmla="*/ 559295 w 2244435"/>
                  <a:gd name="connsiteY185" fmla="*/ 1599259 h 2249773"/>
                  <a:gd name="connsiteX186" fmla="*/ 449854 w 2244435"/>
                  <a:gd name="connsiteY186" fmla="*/ 1536364 h 2249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2244435" h="2249773">
                    <a:moveTo>
                      <a:pt x="1547886" y="434488"/>
                    </a:moveTo>
                    <a:cubicBezTo>
                      <a:pt x="1544259" y="389736"/>
                      <a:pt x="1540631" y="346193"/>
                      <a:pt x="1537003" y="302650"/>
                    </a:cubicBezTo>
                    <a:cubicBezTo>
                      <a:pt x="1531561" y="240964"/>
                      <a:pt x="1525514" y="179278"/>
                      <a:pt x="1521282" y="117593"/>
                    </a:cubicBezTo>
                    <a:cubicBezTo>
                      <a:pt x="1516445" y="49254"/>
                      <a:pt x="1563002" y="269"/>
                      <a:pt x="1631932" y="269"/>
                    </a:cubicBezTo>
                    <a:cubicBezTo>
                      <a:pt x="1656118" y="269"/>
                      <a:pt x="1680303" y="-336"/>
                      <a:pt x="1704489" y="269"/>
                    </a:cubicBezTo>
                    <a:cubicBezTo>
                      <a:pt x="1767372" y="1478"/>
                      <a:pt x="1813929" y="50464"/>
                      <a:pt x="1809697" y="113964"/>
                    </a:cubicBezTo>
                    <a:cubicBezTo>
                      <a:pt x="1804255" y="194397"/>
                      <a:pt x="1796394" y="274831"/>
                      <a:pt x="1789744" y="355869"/>
                    </a:cubicBezTo>
                    <a:cubicBezTo>
                      <a:pt x="1787325" y="381269"/>
                      <a:pt x="1785511" y="407274"/>
                      <a:pt x="1783093" y="435697"/>
                    </a:cubicBezTo>
                    <a:cubicBezTo>
                      <a:pt x="1792162" y="435697"/>
                      <a:pt x="1800023" y="435697"/>
                      <a:pt x="1807883" y="435697"/>
                    </a:cubicBezTo>
                    <a:cubicBezTo>
                      <a:pt x="1914300" y="435697"/>
                      <a:pt x="2020717" y="435697"/>
                      <a:pt x="2127134" y="435697"/>
                    </a:cubicBezTo>
                    <a:cubicBezTo>
                      <a:pt x="2199691" y="435697"/>
                      <a:pt x="2244435" y="480450"/>
                      <a:pt x="2244435" y="553021"/>
                    </a:cubicBezTo>
                    <a:cubicBezTo>
                      <a:pt x="2244435" y="765293"/>
                      <a:pt x="2244435" y="977564"/>
                      <a:pt x="2244435" y="1190440"/>
                    </a:cubicBezTo>
                    <a:cubicBezTo>
                      <a:pt x="2244435" y="1261197"/>
                      <a:pt x="2199087" y="1306554"/>
                      <a:pt x="2128344" y="1307159"/>
                    </a:cubicBezTo>
                    <a:cubicBezTo>
                      <a:pt x="2033415" y="1307159"/>
                      <a:pt x="1938486" y="1306554"/>
                      <a:pt x="1843557" y="1307764"/>
                    </a:cubicBezTo>
                    <a:cubicBezTo>
                      <a:pt x="1833278" y="1307764"/>
                      <a:pt x="1820580" y="1313207"/>
                      <a:pt x="1812720" y="1320464"/>
                    </a:cubicBezTo>
                    <a:cubicBezTo>
                      <a:pt x="1778255" y="1353121"/>
                      <a:pt x="1745000" y="1386988"/>
                      <a:pt x="1711744" y="1420855"/>
                    </a:cubicBezTo>
                    <a:cubicBezTo>
                      <a:pt x="1682722" y="1449883"/>
                      <a:pt x="1649466" y="1461374"/>
                      <a:pt x="1610769" y="1444440"/>
                    </a:cubicBezTo>
                    <a:cubicBezTo>
                      <a:pt x="1572677" y="1428112"/>
                      <a:pt x="1555747" y="1397269"/>
                      <a:pt x="1556956" y="1356145"/>
                    </a:cubicBezTo>
                    <a:cubicBezTo>
                      <a:pt x="1557560" y="1340421"/>
                      <a:pt x="1556956" y="1324697"/>
                      <a:pt x="1556956" y="1306554"/>
                    </a:cubicBezTo>
                    <a:cubicBezTo>
                      <a:pt x="1546677" y="1306554"/>
                      <a:pt x="1538817" y="1306554"/>
                      <a:pt x="1530956" y="1306554"/>
                    </a:cubicBezTo>
                    <a:cubicBezTo>
                      <a:pt x="1422121" y="1306554"/>
                      <a:pt x="1313889" y="1306554"/>
                      <a:pt x="1205054" y="1306554"/>
                    </a:cubicBezTo>
                    <a:cubicBezTo>
                      <a:pt x="1131287" y="1306554"/>
                      <a:pt x="1086544" y="1261802"/>
                      <a:pt x="1086544" y="1188021"/>
                    </a:cubicBezTo>
                    <a:cubicBezTo>
                      <a:pt x="1086544" y="1149316"/>
                      <a:pt x="1086544" y="1110007"/>
                      <a:pt x="1086544" y="1065859"/>
                    </a:cubicBezTo>
                    <a:cubicBezTo>
                      <a:pt x="1061149" y="1103959"/>
                      <a:pt x="1038777" y="1136617"/>
                      <a:pt x="1017010" y="1169878"/>
                    </a:cubicBezTo>
                    <a:cubicBezTo>
                      <a:pt x="1013987" y="1174716"/>
                      <a:pt x="1013987" y="1182578"/>
                      <a:pt x="1013987" y="1189231"/>
                    </a:cubicBezTo>
                    <a:cubicBezTo>
                      <a:pt x="1013987" y="1243054"/>
                      <a:pt x="1017010" y="1296878"/>
                      <a:pt x="1012777" y="1350097"/>
                    </a:cubicBezTo>
                    <a:cubicBezTo>
                      <a:pt x="1009754" y="1390012"/>
                      <a:pt x="999475" y="1429926"/>
                      <a:pt x="989801" y="1469236"/>
                    </a:cubicBezTo>
                    <a:cubicBezTo>
                      <a:pt x="987382" y="1480121"/>
                      <a:pt x="987382" y="1487378"/>
                      <a:pt x="992824" y="1497659"/>
                    </a:cubicBezTo>
                    <a:cubicBezTo>
                      <a:pt x="1002498" y="1518221"/>
                      <a:pt x="1012777" y="1541202"/>
                      <a:pt x="1012777" y="1562974"/>
                    </a:cubicBezTo>
                    <a:cubicBezTo>
                      <a:pt x="1014591" y="1708117"/>
                      <a:pt x="1014591" y="1853259"/>
                      <a:pt x="1013382" y="1998402"/>
                    </a:cubicBezTo>
                    <a:cubicBezTo>
                      <a:pt x="1012172" y="2136893"/>
                      <a:pt x="903941" y="2248169"/>
                      <a:pt x="767292" y="2248774"/>
                    </a:cubicBezTo>
                    <a:cubicBezTo>
                      <a:pt x="515156" y="2250588"/>
                      <a:pt x="263624" y="2249379"/>
                      <a:pt x="11488" y="2249379"/>
                    </a:cubicBezTo>
                    <a:cubicBezTo>
                      <a:pt x="8465" y="2249379"/>
                      <a:pt x="5442" y="2248774"/>
                      <a:pt x="0" y="2248169"/>
                    </a:cubicBezTo>
                    <a:cubicBezTo>
                      <a:pt x="0" y="2239702"/>
                      <a:pt x="0" y="2231840"/>
                      <a:pt x="0" y="2223978"/>
                    </a:cubicBezTo>
                    <a:cubicBezTo>
                      <a:pt x="0" y="2017150"/>
                      <a:pt x="0" y="1809716"/>
                      <a:pt x="0" y="1602888"/>
                    </a:cubicBezTo>
                    <a:cubicBezTo>
                      <a:pt x="0" y="1471050"/>
                      <a:pt x="86464" y="1382755"/>
                      <a:pt x="217672" y="1378521"/>
                    </a:cubicBezTo>
                    <a:cubicBezTo>
                      <a:pt x="224927" y="1378521"/>
                      <a:pt x="231578" y="1370659"/>
                      <a:pt x="238834" y="1366426"/>
                    </a:cubicBezTo>
                    <a:cubicBezTo>
                      <a:pt x="239439" y="1365821"/>
                      <a:pt x="239439" y="1365216"/>
                      <a:pt x="240043" y="1364612"/>
                    </a:cubicBezTo>
                    <a:cubicBezTo>
                      <a:pt x="306554" y="1287202"/>
                      <a:pt x="265438" y="1212212"/>
                      <a:pt x="233392" y="1138431"/>
                    </a:cubicBezTo>
                    <a:cubicBezTo>
                      <a:pt x="210416" y="1084607"/>
                      <a:pt x="172928" y="1038645"/>
                      <a:pt x="125766" y="1002964"/>
                    </a:cubicBezTo>
                    <a:cubicBezTo>
                      <a:pt x="87069" y="973331"/>
                      <a:pt x="71952" y="936440"/>
                      <a:pt x="71348" y="887455"/>
                    </a:cubicBezTo>
                    <a:cubicBezTo>
                      <a:pt x="70743" y="795531"/>
                      <a:pt x="74976" y="704212"/>
                      <a:pt x="113673" y="618940"/>
                    </a:cubicBezTo>
                    <a:cubicBezTo>
                      <a:pt x="207393" y="412112"/>
                      <a:pt x="366414" y="299626"/>
                      <a:pt x="594364" y="289950"/>
                    </a:cubicBezTo>
                    <a:cubicBezTo>
                      <a:pt x="656038" y="287531"/>
                      <a:pt x="718316" y="289950"/>
                      <a:pt x="779990" y="289345"/>
                    </a:cubicBezTo>
                    <a:cubicBezTo>
                      <a:pt x="787850" y="289345"/>
                      <a:pt x="798734" y="286926"/>
                      <a:pt x="803571" y="281483"/>
                    </a:cubicBezTo>
                    <a:cubicBezTo>
                      <a:pt x="849524" y="229474"/>
                      <a:pt x="907569" y="211935"/>
                      <a:pt x="974685" y="218588"/>
                    </a:cubicBezTo>
                    <a:cubicBezTo>
                      <a:pt x="1116171" y="232497"/>
                      <a:pt x="1226821" y="299626"/>
                      <a:pt x="1304820" y="418764"/>
                    </a:cubicBezTo>
                    <a:cubicBezTo>
                      <a:pt x="1312680" y="430859"/>
                      <a:pt x="1320540" y="435697"/>
                      <a:pt x="1335657" y="435697"/>
                    </a:cubicBezTo>
                    <a:cubicBezTo>
                      <a:pt x="1399144" y="435093"/>
                      <a:pt x="1462632" y="435093"/>
                      <a:pt x="1525514" y="435093"/>
                    </a:cubicBezTo>
                    <a:cubicBezTo>
                      <a:pt x="1532770" y="435697"/>
                      <a:pt x="1539421" y="435093"/>
                      <a:pt x="1547886" y="434488"/>
                    </a:cubicBezTo>
                    <a:close/>
                    <a:moveTo>
                      <a:pt x="1629513" y="1233983"/>
                    </a:moveTo>
                    <a:cubicBezTo>
                      <a:pt x="1629513" y="1272688"/>
                      <a:pt x="1628909" y="1308369"/>
                      <a:pt x="1630118" y="1344050"/>
                    </a:cubicBezTo>
                    <a:cubicBezTo>
                      <a:pt x="1630722" y="1354935"/>
                      <a:pt x="1636164" y="1365821"/>
                      <a:pt x="1639187" y="1376707"/>
                    </a:cubicBezTo>
                    <a:cubicBezTo>
                      <a:pt x="1649466" y="1371264"/>
                      <a:pt x="1661559" y="1367636"/>
                      <a:pt x="1670024" y="1359773"/>
                    </a:cubicBezTo>
                    <a:cubicBezTo>
                      <a:pt x="1708117" y="1322883"/>
                      <a:pt x="1744395" y="1284783"/>
                      <a:pt x="1782488" y="1248497"/>
                    </a:cubicBezTo>
                    <a:cubicBezTo>
                      <a:pt x="1790348" y="1240636"/>
                      <a:pt x="1804255" y="1235193"/>
                      <a:pt x="1815139" y="1235193"/>
                    </a:cubicBezTo>
                    <a:cubicBezTo>
                      <a:pt x="1918532" y="1233983"/>
                      <a:pt x="2021927" y="1234588"/>
                      <a:pt x="2124716" y="1234588"/>
                    </a:cubicBezTo>
                    <a:cubicBezTo>
                      <a:pt x="2159785" y="1234588"/>
                      <a:pt x="2171878" y="1222493"/>
                      <a:pt x="2171878" y="1186812"/>
                    </a:cubicBezTo>
                    <a:cubicBezTo>
                      <a:pt x="2171878" y="976959"/>
                      <a:pt x="2171878" y="766502"/>
                      <a:pt x="2171878" y="556650"/>
                    </a:cubicBezTo>
                    <a:cubicBezTo>
                      <a:pt x="2171878" y="520969"/>
                      <a:pt x="2159785" y="508874"/>
                      <a:pt x="2124716" y="508874"/>
                    </a:cubicBezTo>
                    <a:cubicBezTo>
                      <a:pt x="2015275" y="508874"/>
                      <a:pt x="1905835" y="508874"/>
                      <a:pt x="1796999" y="508874"/>
                    </a:cubicBezTo>
                    <a:cubicBezTo>
                      <a:pt x="1790953" y="508874"/>
                      <a:pt x="1784906" y="509478"/>
                      <a:pt x="1779465" y="509478"/>
                    </a:cubicBezTo>
                    <a:cubicBezTo>
                      <a:pt x="1758907" y="571164"/>
                      <a:pt x="1744395" y="581445"/>
                      <a:pt x="1678489" y="581445"/>
                    </a:cubicBezTo>
                    <a:cubicBezTo>
                      <a:pt x="1660350" y="581445"/>
                      <a:pt x="1642210" y="582050"/>
                      <a:pt x="1624071" y="581445"/>
                    </a:cubicBezTo>
                    <a:cubicBezTo>
                      <a:pt x="1601095" y="580840"/>
                      <a:pt x="1581142" y="571164"/>
                      <a:pt x="1568444" y="551812"/>
                    </a:cubicBezTo>
                    <a:cubicBezTo>
                      <a:pt x="1560584" y="539716"/>
                      <a:pt x="1556351" y="524597"/>
                      <a:pt x="1549096" y="508874"/>
                    </a:cubicBezTo>
                    <a:cubicBezTo>
                      <a:pt x="1542444" y="508874"/>
                      <a:pt x="1534584" y="508874"/>
                      <a:pt x="1526119" y="508874"/>
                    </a:cubicBezTo>
                    <a:cubicBezTo>
                      <a:pt x="1468073" y="508874"/>
                      <a:pt x="1410028" y="508874"/>
                      <a:pt x="1350773" y="508874"/>
                    </a:cubicBezTo>
                    <a:cubicBezTo>
                      <a:pt x="1351982" y="514921"/>
                      <a:pt x="1351982" y="519155"/>
                      <a:pt x="1353191" y="523388"/>
                    </a:cubicBezTo>
                    <a:cubicBezTo>
                      <a:pt x="1369517" y="572978"/>
                      <a:pt x="1374958" y="623174"/>
                      <a:pt x="1374958" y="675183"/>
                    </a:cubicBezTo>
                    <a:cubicBezTo>
                      <a:pt x="1373749" y="782831"/>
                      <a:pt x="1302401" y="861450"/>
                      <a:pt x="1195379" y="871731"/>
                    </a:cubicBezTo>
                    <a:cubicBezTo>
                      <a:pt x="1189938" y="872335"/>
                      <a:pt x="1181473" y="874150"/>
                      <a:pt x="1180263" y="877174"/>
                    </a:cubicBezTo>
                    <a:cubicBezTo>
                      <a:pt x="1171798" y="898340"/>
                      <a:pt x="1159101" y="920716"/>
                      <a:pt x="1158496" y="942488"/>
                    </a:cubicBezTo>
                    <a:cubicBezTo>
                      <a:pt x="1156078" y="1023526"/>
                      <a:pt x="1157287" y="1103959"/>
                      <a:pt x="1157287" y="1184997"/>
                    </a:cubicBezTo>
                    <a:cubicBezTo>
                      <a:pt x="1157287" y="1223097"/>
                      <a:pt x="1168775" y="1234588"/>
                      <a:pt x="1207472" y="1234588"/>
                    </a:cubicBezTo>
                    <a:cubicBezTo>
                      <a:pt x="1338680" y="1234588"/>
                      <a:pt x="1469887" y="1234588"/>
                      <a:pt x="1601095" y="1234588"/>
                    </a:cubicBezTo>
                    <a:cubicBezTo>
                      <a:pt x="1611374" y="1233983"/>
                      <a:pt x="1619234" y="1233983"/>
                      <a:pt x="1629513" y="1233983"/>
                    </a:cubicBezTo>
                    <a:close/>
                    <a:moveTo>
                      <a:pt x="203765" y="1786131"/>
                    </a:moveTo>
                    <a:cubicBezTo>
                      <a:pt x="262415" y="1832093"/>
                      <a:pt x="318647" y="1876240"/>
                      <a:pt x="374879" y="1920388"/>
                    </a:cubicBezTo>
                    <a:cubicBezTo>
                      <a:pt x="466785" y="1992959"/>
                      <a:pt x="558086" y="2065531"/>
                      <a:pt x="650596" y="2136893"/>
                    </a:cubicBezTo>
                    <a:cubicBezTo>
                      <a:pt x="708642" y="2181645"/>
                      <a:pt x="772734" y="2190717"/>
                      <a:pt x="839849" y="2158664"/>
                    </a:cubicBezTo>
                    <a:cubicBezTo>
                      <a:pt x="903941" y="2127821"/>
                      <a:pt x="940220" y="2075207"/>
                      <a:pt x="941429" y="2004450"/>
                    </a:cubicBezTo>
                    <a:cubicBezTo>
                      <a:pt x="943848" y="1858097"/>
                      <a:pt x="942639" y="1711140"/>
                      <a:pt x="942034" y="1564788"/>
                    </a:cubicBezTo>
                    <a:cubicBezTo>
                      <a:pt x="942034" y="1536969"/>
                      <a:pt x="928127" y="1524269"/>
                      <a:pt x="899104" y="1524269"/>
                    </a:cubicBezTo>
                    <a:cubicBezTo>
                      <a:pt x="846500" y="1524269"/>
                      <a:pt x="793292" y="1524269"/>
                      <a:pt x="740688" y="1524269"/>
                    </a:cubicBezTo>
                    <a:cubicBezTo>
                      <a:pt x="735851" y="1524269"/>
                      <a:pt x="731013" y="1525478"/>
                      <a:pt x="723758" y="1526083"/>
                    </a:cubicBezTo>
                    <a:cubicBezTo>
                      <a:pt x="723758" y="1659131"/>
                      <a:pt x="723758" y="1790969"/>
                      <a:pt x="723758" y="1921597"/>
                    </a:cubicBezTo>
                    <a:cubicBezTo>
                      <a:pt x="698967" y="1921597"/>
                      <a:pt x="676596" y="1921597"/>
                      <a:pt x="652410" y="1921597"/>
                    </a:cubicBezTo>
                    <a:cubicBezTo>
                      <a:pt x="652410" y="1908293"/>
                      <a:pt x="654224" y="1896197"/>
                      <a:pt x="651805" y="1884707"/>
                    </a:cubicBezTo>
                    <a:cubicBezTo>
                      <a:pt x="649387" y="1873216"/>
                      <a:pt x="646968" y="1859307"/>
                      <a:pt x="639108" y="1850840"/>
                    </a:cubicBezTo>
                    <a:cubicBezTo>
                      <a:pt x="534504" y="1734726"/>
                      <a:pt x="428692" y="1619821"/>
                      <a:pt x="322879" y="1504916"/>
                    </a:cubicBezTo>
                    <a:cubicBezTo>
                      <a:pt x="276322" y="1454117"/>
                      <a:pt x="218881" y="1438997"/>
                      <a:pt x="162044" y="1460769"/>
                    </a:cubicBezTo>
                    <a:cubicBezTo>
                      <a:pt x="105208" y="1483145"/>
                      <a:pt x="73162" y="1533945"/>
                      <a:pt x="73162" y="1602283"/>
                    </a:cubicBezTo>
                    <a:cubicBezTo>
                      <a:pt x="73162" y="1786131"/>
                      <a:pt x="73162" y="1969374"/>
                      <a:pt x="73162" y="2153221"/>
                    </a:cubicBezTo>
                    <a:cubicBezTo>
                      <a:pt x="73162" y="2160478"/>
                      <a:pt x="73767" y="2167736"/>
                      <a:pt x="74371" y="2174993"/>
                    </a:cubicBezTo>
                    <a:cubicBezTo>
                      <a:pt x="243067" y="2174993"/>
                      <a:pt x="410553" y="2174993"/>
                      <a:pt x="581667" y="2174993"/>
                    </a:cubicBezTo>
                    <a:cubicBezTo>
                      <a:pt x="438971" y="2062507"/>
                      <a:pt x="299903" y="1953045"/>
                      <a:pt x="160230" y="1842978"/>
                    </a:cubicBezTo>
                    <a:cubicBezTo>
                      <a:pt x="174742" y="1823626"/>
                      <a:pt x="188649" y="1806088"/>
                      <a:pt x="203765" y="1786131"/>
                    </a:cubicBezTo>
                    <a:close/>
                    <a:moveTo>
                      <a:pt x="333158" y="1194069"/>
                    </a:moveTo>
                    <a:cubicBezTo>
                      <a:pt x="363995" y="1137826"/>
                      <a:pt x="393623" y="1084607"/>
                      <a:pt x="421436" y="1030178"/>
                    </a:cubicBezTo>
                    <a:cubicBezTo>
                      <a:pt x="427483" y="1018083"/>
                      <a:pt x="429901" y="1001150"/>
                      <a:pt x="428087" y="987845"/>
                    </a:cubicBezTo>
                    <a:cubicBezTo>
                      <a:pt x="420832" y="942488"/>
                      <a:pt x="410553" y="897736"/>
                      <a:pt x="402088" y="852378"/>
                    </a:cubicBezTo>
                    <a:cubicBezTo>
                      <a:pt x="383948" y="755617"/>
                      <a:pt x="464366" y="675183"/>
                      <a:pt x="561109" y="692117"/>
                    </a:cubicBezTo>
                    <a:cubicBezTo>
                      <a:pt x="598597" y="698769"/>
                      <a:pt x="630038" y="716307"/>
                      <a:pt x="658456" y="742312"/>
                    </a:cubicBezTo>
                    <a:cubicBezTo>
                      <a:pt x="678410" y="721750"/>
                      <a:pt x="697153" y="703002"/>
                      <a:pt x="715897" y="684254"/>
                    </a:cubicBezTo>
                    <a:cubicBezTo>
                      <a:pt x="806594" y="594750"/>
                      <a:pt x="933569" y="594750"/>
                      <a:pt x="1024870" y="684859"/>
                    </a:cubicBezTo>
                    <a:cubicBezTo>
                      <a:pt x="1051474" y="711469"/>
                      <a:pt x="1077474" y="738683"/>
                      <a:pt x="1105288" y="764688"/>
                    </a:cubicBezTo>
                    <a:cubicBezTo>
                      <a:pt x="1142171" y="799764"/>
                      <a:pt x="1185705" y="809440"/>
                      <a:pt x="1232867" y="789483"/>
                    </a:cubicBezTo>
                    <a:cubicBezTo>
                      <a:pt x="1279425" y="769526"/>
                      <a:pt x="1304215" y="732031"/>
                      <a:pt x="1304820" y="681231"/>
                    </a:cubicBezTo>
                    <a:cubicBezTo>
                      <a:pt x="1305424" y="654621"/>
                      <a:pt x="1303611" y="628617"/>
                      <a:pt x="1300587" y="602007"/>
                    </a:cubicBezTo>
                    <a:cubicBezTo>
                      <a:pt x="1278215" y="428440"/>
                      <a:pt x="1117985" y="288740"/>
                      <a:pt x="943848" y="290554"/>
                    </a:cubicBezTo>
                    <a:cubicBezTo>
                      <a:pt x="882779" y="291159"/>
                      <a:pt x="833803" y="340750"/>
                      <a:pt x="835012" y="400016"/>
                    </a:cubicBezTo>
                    <a:cubicBezTo>
                      <a:pt x="835617" y="435093"/>
                      <a:pt x="861616" y="465331"/>
                      <a:pt x="896081" y="470774"/>
                    </a:cubicBezTo>
                    <a:cubicBezTo>
                      <a:pt x="930546" y="476216"/>
                      <a:pt x="964406" y="455050"/>
                      <a:pt x="975289" y="421183"/>
                    </a:cubicBezTo>
                    <a:cubicBezTo>
                      <a:pt x="977708" y="413926"/>
                      <a:pt x="978917" y="407274"/>
                      <a:pt x="980731" y="400016"/>
                    </a:cubicBezTo>
                    <a:cubicBezTo>
                      <a:pt x="1004917" y="400016"/>
                      <a:pt x="1027893" y="400016"/>
                      <a:pt x="1050265" y="400016"/>
                    </a:cubicBezTo>
                    <a:cubicBezTo>
                      <a:pt x="1050265" y="481659"/>
                      <a:pt x="981940" y="546369"/>
                      <a:pt x="900314" y="543345"/>
                    </a:cubicBezTo>
                    <a:cubicBezTo>
                      <a:pt x="811431" y="540321"/>
                      <a:pt x="755804" y="467145"/>
                      <a:pt x="763664" y="361312"/>
                    </a:cubicBezTo>
                    <a:cubicBezTo>
                      <a:pt x="708642" y="361312"/>
                      <a:pt x="653619" y="359497"/>
                      <a:pt x="598597" y="361916"/>
                    </a:cubicBezTo>
                    <a:cubicBezTo>
                      <a:pt x="400274" y="369778"/>
                      <a:pt x="262415" y="467145"/>
                      <a:pt x="181393" y="646759"/>
                    </a:cubicBezTo>
                    <a:cubicBezTo>
                      <a:pt x="145114" y="725983"/>
                      <a:pt x="143905" y="810650"/>
                      <a:pt x="145719" y="895316"/>
                    </a:cubicBezTo>
                    <a:cubicBezTo>
                      <a:pt x="146324" y="915274"/>
                      <a:pt x="152370" y="929183"/>
                      <a:pt x="168091" y="941278"/>
                    </a:cubicBezTo>
                    <a:cubicBezTo>
                      <a:pt x="236415" y="994497"/>
                      <a:pt x="285392" y="1062231"/>
                      <a:pt x="316228" y="1143269"/>
                    </a:cubicBezTo>
                    <a:cubicBezTo>
                      <a:pt x="321670" y="1159597"/>
                      <a:pt x="326507" y="1175321"/>
                      <a:pt x="333158" y="1194069"/>
                    </a:cubicBezTo>
                    <a:close/>
                    <a:moveTo>
                      <a:pt x="1110125" y="863264"/>
                    </a:moveTo>
                    <a:cubicBezTo>
                      <a:pt x="1077474" y="834236"/>
                      <a:pt x="1049056" y="810045"/>
                      <a:pt x="1021242" y="784645"/>
                    </a:cubicBezTo>
                    <a:cubicBezTo>
                      <a:pt x="1001894" y="766502"/>
                      <a:pt x="984359" y="747150"/>
                      <a:pt x="965010" y="729007"/>
                    </a:cubicBezTo>
                    <a:cubicBezTo>
                      <a:pt x="909383" y="676997"/>
                      <a:pt x="828361" y="676393"/>
                      <a:pt x="773338" y="729007"/>
                    </a:cubicBezTo>
                    <a:cubicBezTo>
                      <a:pt x="741897" y="759245"/>
                      <a:pt x="711060" y="790693"/>
                      <a:pt x="680223" y="822140"/>
                    </a:cubicBezTo>
                    <a:cubicBezTo>
                      <a:pt x="668131" y="834236"/>
                      <a:pt x="657247" y="847540"/>
                      <a:pt x="643340" y="862054"/>
                    </a:cubicBezTo>
                    <a:cubicBezTo>
                      <a:pt x="633061" y="842097"/>
                      <a:pt x="625806" y="827583"/>
                      <a:pt x="617945" y="813069"/>
                    </a:cubicBezTo>
                    <a:cubicBezTo>
                      <a:pt x="603434" y="787064"/>
                      <a:pt x="581667" y="770736"/>
                      <a:pt x="553248" y="764688"/>
                    </a:cubicBezTo>
                    <a:cubicBezTo>
                      <a:pt x="502458" y="753802"/>
                      <a:pt x="463157" y="791902"/>
                      <a:pt x="473435" y="843307"/>
                    </a:cubicBezTo>
                    <a:cubicBezTo>
                      <a:pt x="483714" y="896526"/>
                      <a:pt x="495203" y="949745"/>
                      <a:pt x="504877" y="1002964"/>
                    </a:cubicBezTo>
                    <a:cubicBezTo>
                      <a:pt x="506691" y="1014455"/>
                      <a:pt x="504877" y="1028969"/>
                      <a:pt x="499435" y="1039250"/>
                    </a:cubicBezTo>
                    <a:cubicBezTo>
                      <a:pt x="462552" y="1109402"/>
                      <a:pt x="423855" y="1178345"/>
                      <a:pt x="386367" y="1248497"/>
                    </a:cubicBezTo>
                    <a:cubicBezTo>
                      <a:pt x="359158" y="1298693"/>
                      <a:pt x="331949" y="1348888"/>
                      <a:pt x="305345" y="1397874"/>
                    </a:cubicBezTo>
                    <a:cubicBezTo>
                      <a:pt x="326507" y="1414807"/>
                      <a:pt x="346460" y="1430531"/>
                      <a:pt x="366414" y="1446255"/>
                    </a:cubicBezTo>
                    <a:cubicBezTo>
                      <a:pt x="370042" y="1448674"/>
                      <a:pt x="373669" y="1451697"/>
                      <a:pt x="377902" y="1452302"/>
                    </a:cubicBezTo>
                    <a:cubicBezTo>
                      <a:pt x="415390" y="1456535"/>
                      <a:pt x="452273" y="1460164"/>
                      <a:pt x="492179" y="1463793"/>
                    </a:cubicBezTo>
                    <a:cubicBezTo>
                      <a:pt x="504877" y="1432345"/>
                      <a:pt x="518784" y="1397269"/>
                      <a:pt x="532691" y="1361588"/>
                    </a:cubicBezTo>
                    <a:cubicBezTo>
                      <a:pt x="515156" y="1352517"/>
                      <a:pt x="499435" y="1344050"/>
                      <a:pt x="482505" y="1334978"/>
                    </a:cubicBezTo>
                    <a:cubicBezTo>
                      <a:pt x="493389" y="1313207"/>
                      <a:pt x="503668" y="1292645"/>
                      <a:pt x="514551" y="1270874"/>
                    </a:cubicBezTo>
                    <a:cubicBezTo>
                      <a:pt x="536923" y="1281759"/>
                      <a:pt x="556876" y="1291435"/>
                      <a:pt x="579248" y="1302321"/>
                    </a:cubicBezTo>
                    <a:cubicBezTo>
                      <a:pt x="579248" y="1264826"/>
                      <a:pt x="578644" y="1230959"/>
                      <a:pt x="579248" y="1197093"/>
                    </a:cubicBezTo>
                    <a:cubicBezTo>
                      <a:pt x="580457" y="1155969"/>
                      <a:pt x="599201" y="1123916"/>
                      <a:pt x="634875" y="1104564"/>
                    </a:cubicBezTo>
                    <a:cubicBezTo>
                      <a:pt x="649991" y="1096702"/>
                      <a:pt x="656038" y="1087026"/>
                      <a:pt x="660875" y="1071302"/>
                    </a:cubicBezTo>
                    <a:cubicBezTo>
                      <a:pt x="682037" y="1001150"/>
                      <a:pt x="743711" y="950955"/>
                      <a:pt x="816268" y="944302"/>
                    </a:cubicBezTo>
                    <a:cubicBezTo>
                      <a:pt x="887011" y="937650"/>
                      <a:pt x="956545" y="975145"/>
                      <a:pt x="991010" y="1038645"/>
                    </a:cubicBezTo>
                    <a:cubicBezTo>
                      <a:pt x="994638" y="1045297"/>
                      <a:pt x="998266" y="1051950"/>
                      <a:pt x="1004917" y="1064650"/>
                    </a:cubicBezTo>
                    <a:cubicBezTo>
                      <a:pt x="1043009" y="992683"/>
                      <a:pt x="1078079" y="925554"/>
                      <a:pt x="1110125" y="863264"/>
                    </a:cubicBezTo>
                    <a:close/>
                    <a:moveTo>
                      <a:pt x="724362" y="1232773"/>
                    </a:moveTo>
                    <a:cubicBezTo>
                      <a:pt x="724362" y="1222493"/>
                      <a:pt x="724362" y="1214026"/>
                      <a:pt x="724362" y="1204955"/>
                    </a:cubicBezTo>
                    <a:cubicBezTo>
                      <a:pt x="723758" y="1178345"/>
                      <a:pt x="710456" y="1162017"/>
                      <a:pt x="688688" y="1161412"/>
                    </a:cubicBezTo>
                    <a:cubicBezTo>
                      <a:pt x="666921" y="1160807"/>
                      <a:pt x="652410" y="1177136"/>
                      <a:pt x="651805" y="1203745"/>
                    </a:cubicBezTo>
                    <a:cubicBezTo>
                      <a:pt x="651805" y="1241240"/>
                      <a:pt x="651201" y="1279340"/>
                      <a:pt x="651805" y="1316836"/>
                    </a:cubicBezTo>
                    <a:cubicBezTo>
                      <a:pt x="652410" y="1360983"/>
                      <a:pt x="666317" y="1401502"/>
                      <a:pt x="693526" y="1436578"/>
                    </a:cubicBezTo>
                    <a:cubicBezTo>
                      <a:pt x="698967" y="1443836"/>
                      <a:pt x="711665" y="1449883"/>
                      <a:pt x="720735" y="1450488"/>
                    </a:cubicBezTo>
                    <a:cubicBezTo>
                      <a:pt x="767292" y="1451697"/>
                      <a:pt x="814454" y="1451093"/>
                      <a:pt x="861012" y="1451093"/>
                    </a:cubicBezTo>
                    <a:cubicBezTo>
                      <a:pt x="928127" y="1451093"/>
                      <a:pt x="931150" y="1448069"/>
                      <a:pt x="940220" y="1380336"/>
                    </a:cubicBezTo>
                    <a:cubicBezTo>
                      <a:pt x="940825" y="1373683"/>
                      <a:pt x="941429" y="1367031"/>
                      <a:pt x="941429" y="1359773"/>
                    </a:cubicBezTo>
                    <a:cubicBezTo>
                      <a:pt x="941429" y="1281759"/>
                      <a:pt x="942639" y="1204350"/>
                      <a:pt x="940825" y="1126336"/>
                    </a:cubicBezTo>
                    <a:cubicBezTo>
                      <a:pt x="940220" y="1105774"/>
                      <a:pt x="932964" y="1082793"/>
                      <a:pt x="922685" y="1064650"/>
                    </a:cubicBezTo>
                    <a:cubicBezTo>
                      <a:pt x="900314" y="1026550"/>
                      <a:pt x="853151" y="1008407"/>
                      <a:pt x="811431" y="1018083"/>
                    </a:cubicBezTo>
                    <a:cubicBezTo>
                      <a:pt x="769106" y="1027759"/>
                      <a:pt x="737665" y="1058602"/>
                      <a:pt x="731618" y="1096702"/>
                    </a:cubicBezTo>
                    <a:cubicBezTo>
                      <a:pt x="786641" y="1129964"/>
                      <a:pt x="807803" y="1177136"/>
                      <a:pt x="793896" y="1232169"/>
                    </a:cubicBezTo>
                    <a:cubicBezTo>
                      <a:pt x="771525" y="1232773"/>
                      <a:pt x="749153" y="1232773"/>
                      <a:pt x="724362" y="1232773"/>
                    </a:cubicBezTo>
                    <a:close/>
                    <a:moveTo>
                      <a:pt x="1705093" y="507664"/>
                    </a:moveTo>
                    <a:cubicBezTo>
                      <a:pt x="1708117" y="473193"/>
                      <a:pt x="1710535" y="441140"/>
                      <a:pt x="1712954" y="409088"/>
                    </a:cubicBezTo>
                    <a:cubicBezTo>
                      <a:pt x="1721419" y="311116"/>
                      <a:pt x="1729884" y="213750"/>
                      <a:pt x="1737744" y="115778"/>
                    </a:cubicBezTo>
                    <a:cubicBezTo>
                      <a:pt x="1740163" y="86750"/>
                      <a:pt x="1727465" y="73445"/>
                      <a:pt x="1698443" y="72840"/>
                    </a:cubicBezTo>
                    <a:cubicBezTo>
                      <a:pt x="1680303" y="72236"/>
                      <a:pt x="1662164" y="72840"/>
                      <a:pt x="1644025" y="72840"/>
                    </a:cubicBezTo>
                    <a:cubicBezTo>
                      <a:pt x="1600490" y="72840"/>
                      <a:pt x="1590816" y="84331"/>
                      <a:pt x="1594444" y="127269"/>
                    </a:cubicBezTo>
                    <a:cubicBezTo>
                      <a:pt x="1602304" y="213750"/>
                      <a:pt x="1608955" y="300231"/>
                      <a:pt x="1616211" y="386712"/>
                    </a:cubicBezTo>
                    <a:cubicBezTo>
                      <a:pt x="1619839" y="427231"/>
                      <a:pt x="1623467" y="467145"/>
                      <a:pt x="1627094" y="507664"/>
                    </a:cubicBezTo>
                    <a:cubicBezTo>
                      <a:pt x="1653699" y="507664"/>
                      <a:pt x="1677885" y="507664"/>
                      <a:pt x="1705093" y="507664"/>
                    </a:cubicBezTo>
                    <a:close/>
                    <a:moveTo>
                      <a:pt x="592550" y="1409364"/>
                    </a:moveTo>
                    <a:cubicBezTo>
                      <a:pt x="581062" y="1438997"/>
                      <a:pt x="568365" y="1469236"/>
                      <a:pt x="558086" y="1495240"/>
                    </a:cubicBezTo>
                    <a:cubicBezTo>
                      <a:pt x="591341" y="1530316"/>
                      <a:pt x="621573" y="1562974"/>
                      <a:pt x="651805" y="1595631"/>
                    </a:cubicBezTo>
                    <a:cubicBezTo>
                      <a:pt x="651805" y="1567812"/>
                      <a:pt x="652410" y="1539388"/>
                      <a:pt x="651805" y="1510964"/>
                    </a:cubicBezTo>
                    <a:cubicBezTo>
                      <a:pt x="651805" y="1505521"/>
                      <a:pt x="648782" y="1499474"/>
                      <a:pt x="645759" y="1494636"/>
                    </a:cubicBezTo>
                    <a:cubicBezTo>
                      <a:pt x="628829" y="1466816"/>
                      <a:pt x="610690" y="1438997"/>
                      <a:pt x="592550" y="1409364"/>
                    </a:cubicBezTo>
                    <a:close/>
                    <a:moveTo>
                      <a:pt x="449854" y="1536364"/>
                    </a:moveTo>
                    <a:cubicBezTo>
                      <a:pt x="515760" y="1608331"/>
                      <a:pt x="582271" y="1680902"/>
                      <a:pt x="648177" y="1752869"/>
                    </a:cubicBezTo>
                    <a:cubicBezTo>
                      <a:pt x="649991" y="1751659"/>
                      <a:pt x="651805" y="1750450"/>
                      <a:pt x="653619" y="1749240"/>
                    </a:cubicBezTo>
                    <a:cubicBezTo>
                      <a:pt x="622782" y="1699045"/>
                      <a:pt x="593760" y="1647035"/>
                      <a:pt x="559295" y="1599259"/>
                    </a:cubicBezTo>
                    <a:cubicBezTo>
                      <a:pt x="533295" y="1564183"/>
                      <a:pt x="495203" y="1543621"/>
                      <a:pt x="449854" y="1536364"/>
                    </a:cubicBezTo>
                    <a:close/>
                  </a:path>
                </a:pathLst>
              </a:custGeom>
              <a:grpFill/>
              <a:ln w="6040" cap="flat">
                <a:noFill/>
                <a:prstDash val="solid"/>
                <a:miter/>
              </a:ln>
            </p:spPr>
            <p:txBody>
              <a:bodyPr rtlCol="0" anchor="ctr"/>
              <a:lstStyle/>
              <a:p>
                <a:endParaRPr lang="en-US"/>
              </a:p>
            </p:txBody>
          </p:sp>
          <p:sp>
            <p:nvSpPr>
              <p:cNvPr id="63" name="Freeform 9">
                <a:extLst>
                  <a:ext uri="{FF2B5EF4-FFF2-40B4-BE49-F238E27FC236}">
                    <a16:creationId xmlns:a16="http://schemas.microsoft.com/office/drawing/2014/main" id="{7CF4E8C0-D92B-1592-0769-19B43B57F745}"/>
                  </a:ext>
                </a:extLst>
              </p:cNvPr>
              <p:cNvSpPr/>
              <p:nvPr/>
            </p:nvSpPr>
            <p:spPr>
              <a:xfrm>
                <a:off x="6184862" y="3625052"/>
                <a:ext cx="1159100" cy="725714"/>
              </a:xfrm>
              <a:custGeom>
                <a:avLst/>
                <a:gdLst>
                  <a:gd name="connsiteX0" fmla="*/ 581667 w 1159100"/>
                  <a:gd name="connsiteY0" fmla="*/ 0 h 725714"/>
                  <a:gd name="connsiteX1" fmla="*/ 1075055 w 1159100"/>
                  <a:gd name="connsiteY1" fmla="*/ 0 h 725714"/>
                  <a:gd name="connsiteX2" fmla="*/ 1159101 w 1159100"/>
                  <a:gd name="connsiteY2" fmla="*/ 83457 h 725714"/>
                  <a:gd name="connsiteX3" fmla="*/ 1159101 w 1159100"/>
                  <a:gd name="connsiteY3" fmla="*/ 643467 h 725714"/>
                  <a:gd name="connsiteX4" fmla="*/ 1076265 w 1159100"/>
                  <a:gd name="connsiteY4" fmla="*/ 725714 h 725714"/>
                  <a:gd name="connsiteX5" fmla="*/ 82836 w 1159100"/>
                  <a:gd name="connsiteY5" fmla="*/ 725714 h 725714"/>
                  <a:gd name="connsiteX6" fmla="*/ 0 w 1159100"/>
                  <a:gd name="connsiteY6" fmla="*/ 643467 h 725714"/>
                  <a:gd name="connsiteX7" fmla="*/ 0 w 1159100"/>
                  <a:gd name="connsiteY7" fmla="*/ 81038 h 725714"/>
                  <a:gd name="connsiteX8" fmla="*/ 81627 w 1159100"/>
                  <a:gd name="connsiteY8" fmla="*/ 0 h 725714"/>
                  <a:gd name="connsiteX9" fmla="*/ 581667 w 1159100"/>
                  <a:gd name="connsiteY9" fmla="*/ 0 h 725714"/>
                  <a:gd name="connsiteX10" fmla="*/ 867663 w 1159100"/>
                  <a:gd name="connsiteY10" fmla="*/ 507395 h 725714"/>
                  <a:gd name="connsiteX11" fmla="*/ 867663 w 1159100"/>
                  <a:gd name="connsiteY11" fmla="*/ 74386 h 725714"/>
                  <a:gd name="connsiteX12" fmla="*/ 218881 w 1159100"/>
                  <a:gd name="connsiteY12" fmla="*/ 74386 h 725714"/>
                  <a:gd name="connsiteX13" fmla="*/ 218881 w 1159100"/>
                  <a:gd name="connsiteY13" fmla="*/ 507395 h 725714"/>
                  <a:gd name="connsiteX14" fmla="*/ 867663 w 1159100"/>
                  <a:gd name="connsiteY14" fmla="*/ 507395 h 725714"/>
                  <a:gd name="connsiteX15" fmla="*/ 73766 w 1159100"/>
                  <a:gd name="connsiteY15" fmla="*/ 651933 h 725714"/>
                  <a:gd name="connsiteX16" fmla="*/ 1084729 w 1159100"/>
                  <a:gd name="connsiteY16" fmla="*/ 651933 h 725714"/>
                  <a:gd name="connsiteX17" fmla="*/ 1084729 w 1159100"/>
                  <a:gd name="connsiteY17" fmla="*/ 581781 h 725714"/>
                  <a:gd name="connsiteX18" fmla="*/ 73766 w 1159100"/>
                  <a:gd name="connsiteY18" fmla="*/ 581781 h 725714"/>
                  <a:gd name="connsiteX19" fmla="*/ 73766 w 1159100"/>
                  <a:gd name="connsiteY19" fmla="*/ 651933 h 725714"/>
                  <a:gd name="connsiteX20" fmla="*/ 1084729 w 1159100"/>
                  <a:gd name="connsiteY20" fmla="*/ 507395 h 725714"/>
                  <a:gd name="connsiteX21" fmla="*/ 1084729 w 1159100"/>
                  <a:gd name="connsiteY21" fmla="*/ 74991 h 725714"/>
                  <a:gd name="connsiteX22" fmla="*/ 942638 w 1159100"/>
                  <a:gd name="connsiteY22" fmla="*/ 74991 h 725714"/>
                  <a:gd name="connsiteX23" fmla="*/ 942638 w 1159100"/>
                  <a:gd name="connsiteY23" fmla="*/ 507395 h 725714"/>
                  <a:gd name="connsiteX24" fmla="*/ 1084729 w 1159100"/>
                  <a:gd name="connsiteY24" fmla="*/ 507395 h 725714"/>
                  <a:gd name="connsiteX25" fmla="*/ 143300 w 1159100"/>
                  <a:gd name="connsiteY25" fmla="*/ 506790 h 725714"/>
                  <a:gd name="connsiteX26" fmla="*/ 143300 w 1159100"/>
                  <a:gd name="connsiteY26" fmla="*/ 74386 h 725714"/>
                  <a:gd name="connsiteX27" fmla="*/ 73766 w 1159100"/>
                  <a:gd name="connsiteY27" fmla="*/ 74386 h 725714"/>
                  <a:gd name="connsiteX28" fmla="*/ 73766 w 1159100"/>
                  <a:gd name="connsiteY28" fmla="*/ 506790 h 725714"/>
                  <a:gd name="connsiteX29" fmla="*/ 143300 w 1159100"/>
                  <a:gd name="connsiteY29" fmla="*/ 506790 h 72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159100" h="725714">
                    <a:moveTo>
                      <a:pt x="581667" y="0"/>
                    </a:moveTo>
                    <a:cubicBezTo>
                      <a:pt x="746129" y="0"/>
                      <a:pt x="910592" y="0"/>
                      <a:pt x="1075055" y="0"/>
                    </a:cubicBezTo>
                    <a:cubicBezTo>
                      <a:pt x="1130683" y="0"/>
                      <a:pt x="1158496" y="27819"/>
                      <a:pt x="1159101" y="83457"/>
                    </a:cubicBezTo>
                    <a:cubicBezTo>
                      <a:pt x="1159101" y="270329"/>
                      <a:pt x="1159101" y="456595"/>
                      <a:pt x="1159101" y="643467"/>
                    </a:cubicBezTo>
                    <a:cubicBezTo>
                      <a:pt x="1159101" y="697290"/>
                      <a:pt x="1130683" y="725714"/>
                      <a:pt x="1076265" y="725714"/>
                    </a:cubicBezTo>
                    <a:cubicBezTo>
                      <a:pt x="744920" y="725714"/>
                      <a:pt x="414181" y="725714"/>
                      <a:pt x="82836" y="725714"/>
                    </a:cubicBezTo>
                    <a:cubicBezTo>
                      <a:pt x="28418" y="725714"/>
                      <a:pt x="0" y="697290"/>
                      <a:pt x="0" y="643467"/>
                    </a:cubicBezTo>
                    <a:cubicBezTo>
                      <a:pt x="0" y="455991"/>
                      <a:pt x="0" y="268514"/>
                      <a:pt x="0" y="81038"/>
                    </a:cubicBezTo>
                    <a:cubicBezTo>
                      <a:pt x="0" y="29028"/>
                      <a:pt x="29023" y="0"/>
                      <a:pt x="81627" y="0"/>
                    </a:cubicBezTo>
                    <a:cubicBezTo>
                      <a:pt x="248508" y="0"/>
                      <a:pt x="414785" y="0"/>
                      <a:pt x="581667" y="0"/>
                    </a:cubicBezTo>
                    <a:close/>
                    <a:moveTo>
                      <a:pt x="867663" y="507395"/>
                    </a:moveTo>
                    <a:cubicBezTo>
                      <a:pt x="867663" y="361648"/>
                      <a:pt x="867663" y="218319"/>
                      <a:pt x="867663" y="74386"/>
                    </a:cubicBezTo>
                    <a:cubicBezTo>
                      <a:pt x="650596" y="74386"/>
                      <a:pt x="434738" y="74386"/>
                      <a:pt x="218881" y="74386"/>
                    </a:cubicBezTo>
                    <a:cubicBezTo>
                      <a:pt x="218881" y="219529"/>
                      <a:pt x="218881" y="363462"/>
                      <a:pt x="218881" y="507395"/>
                    </a:cubicBezTo>
                    <a:cubicBezTo>
                      <a:pt x="435948" y="507395"/>
                      <a:pt x="651201" y="507395"/>
                      <a:pt x="867663" y="507395"/>
                    </a:cubicBezTo>
                    <a:close/>
                    <a:moveTo>
                      <a:pt x="73766" y="651933"/>
                    </a:moveTo>
                    <a:cubicBezTo>
                      <a:pt x="411762" y="651933"/>
                      <a:pt x="748548" y="651933"/>
                      <a:pt x="1084729" y="651933"/>
                    </a:cubicBezTo>
                    <a:cubicBezTo>
                      <a:pt x="1084729" y="627743"/>
                      <a:pt x="1084729" y="604762"/>
                      <a:pt x="1084729" y="581781"/>
                    </a:cubicBezTo>
                    <a:cubicBezTo>
                      <a:pt x="746734" y="581781"/>
                      <a:pt x="411157" y="581781"/>
                      <a:pt x="73766" y="581781"/>
                    </a:cubicBezTo>
                    <a:cubicBezTo>
                      <a:pt x="73766" y="605367"/>
                      <a:pt x="73766" y="627743"/>
                      <a:pt x="73766" y="651933"/>
                    </a:cubicBezTo>
                    <a:close/>
                    <a:moveTo>
                      <a:pt x="1084729" y="507395"/>
                    </a:moveTo>
                    <a:cubicBezTo>
                      <a:pt x="1084729" y="361648"/>
                      <a:pt x="1084729" y="218319"/>
                      <a:pt x="1084729" y="74991"/>
                    </a:cubicBezTo>
                    <a:cubicBezTo>
                      <a:pt x="1036358" y="74991"/>
                      <a:pt x="989196" y="74991"/>
                      <a:pt x="942638" y="74991"/>
                    </a:cubicBezTo>
                    <a:cubicBezTo>
                      <a:pt x="942638" y="220133"/>
                      <a:pt x="942638" y="363462"/>
                      <a:pt x="942638" y="507395"/>
                    </a:cubicBezTo>
                    <a:cubicBezTo>
                      <a:pt x="990405" y="507395"/>
                      <a:pt x="1036963" y="507395"/>
                      <a:pt x="1084729" y="507395"/>
                    </a:cubicBezTo>
                    <a:close/>
                    <a:moveTo>
                      <a:pt x="143300" y="506790"/>
                    </a:moveTo>
                    <a:cubicBezTo>
                      <a:pt x="143300" y="361043"/>
                      <a:pt x="143300" y="217714"/>
                      <a:pt x="143300" y="74386"/>
                    </a:cubicBezTo>
                    <a:cubicBezTo>
                      <a:pt x="119115" y="74386"/>
                      <a:pt x="96138" y="74386"/>
                      <a:pt x="73766" y="74386"/>
                    </a:cubicBezTo>
                    <a:cubicBezTo>
                      <a:pt x="73766" y="219529"/>
                      <a:pt x="73766" y="362857"/>
                      <a:pt x="73766" y="506790"/>
                    </a:cubicBezTo>
                    <a:cubicBezTo>
                      <a:pt x="97347" y="506790"/>
                      <a:pt x="119115" y="506790"/>
                      <a:pt x="143300" y="506790"/>
                    </a:cubicBezTo>
                    <a:close/>
                  </a:path>
                </a:pathLst>
              </a:custGeom>
              <a:grpFill/>
              <a:ln w="6040" cap="flat">
                <a:noFill/>
                <a:prstDash val="solid"/>
                <a:miter/>
              </a:ln>
            </p:spPr>
            <p:txBody>
              <a:bodyPr rtlCol="0" anchor="ctr"/>
              <a:lstStyle/>
              <a:p>
                <a:endParaRPr lang="en-US"/>
              </a:p>
            </p:txBody>
          </p:sp>
          <p:sp>
            <p:nvSpPr>
              <p:cNvPr id="64" name="Freeform 10">
                <a:extLst>
                  <a:ext uri="{FF2B5EF4-FFF2-40B4-BE49-F238E27FC236}">
                    <a16:creationId xmlns:a16="http://schemas.microsoft.com/office/drawing/2014/main" id="{2E1301C1-0A41-05C7-0317-12563A3E1C2B}"/>
                  </a:ext>
                </a:extLst>
              </p:cNvPr>
              <p:cNvSpPr/>
              <p:nvPr/>
            </p:nvSpPr>
            <p:spPr>
              <a:xfrm>
                <a:off x="6302163" y="3016662"/>
                <a:ext cx="272089" cy="273352"/>
              </a:xfrm>
              <a:custGeom>
                <a:avLst/>
                <a:gdLst>
                  <a:gd name="connsiteX0" fmla="*/ 272089 w 272089"/>
                  <a:gd name="connsiteY0" fmla="*/ 216505 h 273352"/>
                  <a:gd name="connsiteX1" fmla="*/ 219485 w 272089"/>
                  <a:gd name="connsiteY1" fmla="*/ 270329 h 273352"/>
                  <a:gd name="connsiteX2" fmla="*/ 139673 w 272089"/>
                  <a:gd name="connsiteY2" fmla="*/ 186267 h 273352"/>
                  <a:gd name="connsiteX3" fmla="*/ 58046 w 272089"/>
                  <a:gd name="connsiteY3" fmla="*/ 273352 h 273352"/>
                  <a:gd name="connsiteX4" fmla="*/ 3023 w 272089"/>
                  <a:gd name="connsiteY4" fmla="*/ 217109 h 273352"/>
                  <a:gd name="connsiteX5" fmla="*/ 88882 w 272089"/>
                  <a:gd name="connsiteY5" fmla="*/ 137281 h 273352"/>
                  <a:gd name="connsiteX6" fmla="*/ 0 w 272089"/>
                  <a:gd name="connsiteY6" fmla="*/ 56243 h 273352"/>
                  <a:gd name="connsiteX7" fmla="*/ 54418 w 272089"/>
                  <a:gd name="connsiteY7" fmla="*/ 4838 h 273352"/>
                  <a:gd name="connsiteX8" fmla="*/ 136649 w 272089"/>
                  <a:gd name="connsiteY8" fmla="*/ 89505 h 273352"/>
                  <a:gd name="connsiteX9" fmla="*/ 217067 w 272089"/>
                  <a:gd name="connsiteY9" fmla="*/ 0 h 273352"/>
                  <a:gd name="connsiteX10" fmla="*/ 270880 w 272089"/>
                  <a:gd name="connsiteY10" fmla="*/ 54429 h 273352"/>
                  <a:gd name="connsiteX11" fmla="*/ 185021 w 272089"/>
                  <a:gd name="connsiteY11" fmla="*/ 135467 h 273352"/>
                  <a:gd name="connsiteX12" fmla="*/ 272089 w 272089"/>
                  <a:gd name="connsiteY12" fmla="*/ 216505 h 273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2089" h="273352">
                    <a:moveTo>
                      <a:pt x="272089" y="216505"/>
                    </a:moveTo>
                    <a:cubicBezTo>
                      <a:pt x="252136" y="237067"/>
                      <a:pt x="236415" y="252790"/>
                      <a:pt x="219485" y="270329"/>
                    </a:cubicBezTo>
                    <a:cubicBezTo>
                      <a:pt x="192881" y="242509"/>
                      <a:pt x="166882" y="215295"/>
                      <a:pt x="139673" y="186267"/>
                    </a:cubicBezTo>
                    <a:cubicBezTo>
                      <a:pt x="110650" y="217109"/>
                      <a:pt x="84650" y="244929"/>
                      <a:pt x="58046" y="273352"/>
                    </a:cubicBezTo>
                    <a:cubicBezTo>
                      <a:pt x="37488" y="252790"/>
                      <a:pt x="21767" y="236462"/>
                      <a:pt x="3023" y="217109"/>
                    </a:cubicBezTo>
                    <a:cubicBezTo>
                      <a:pt x="30837" y="191709"/>
                      <a:pt x="58046" y="166310"/>
                      <a:pt x="88882" y="137281"/>
                    </a:cubicBezTo>
                    <a:cubicBezTo>
                      <a:pt x="57441" y="108857"/>
                      <a:pt x="29023" y="82852"/>
                      <a:pt x="0" y="56243"/>
                    </a:cubicBezTo>
                    <a:cubicBezTo>
                      <a:pt x="20558" y="36286"/>
                      <a:pt x="36883" y="21167"/>
                      <a:pt x="54418" y="4838"/>
                    </a:cubicBezTo>
                    <a:cubicBezTo>
                      <a:pt x="79813" y="30843"/>
                      <a:pt x="106417" y="58057"/>
                      <a:pt x="136649" y="89505"/>
                    </a:cubicBezTo>
                    <a:cubicBezTo>
                      <a:pt x="165672" y="57452"/>
                      <a:pt x="191067" y="29028"/>
                      <a:pt x="217067" y="0"/>
                    </a:cubicBezTo>
                    <a:cubicBezTo>
                      <a:pt x="237020" y="19957"/>
                      <a:pt x="252741" y="36286"/>
                      <a:pt x="270880" y="54429"/>
                    </a:cubicBezTo>
                    <a:cubicBezTo>
                      <a:pt x="243066" y="81038"/>
                      <a:pt x="215253" y="107043"/>
                      <a:pt x="185021" y="135467"/>
                    </a:cubicBezTo>
                    <a:cubicBezTo>
                      <a:pt x="215857" y="164495"/>
                      <a:pt x="243066" y="189895"/>
                      <a:pt x="272089" y="216505"/>
                    </a:cubicBezTo>
                    <a:close/>
                  </a:path>
                </a:pathLst>
              </a:custGeom>
              <a:grpFill/>
              <a:ln w="6040" cap="flat">
                <a:noFill/>
                <a:prstDash val="solid"/>
                <a:miter/>
              </a:ln>
            </p:spPr>
            <p:txBody>
              <a:bodyPr rtlCol="0" anchor="ctr"/>
              <a:lstStyle/>
              <a:p>
                <a:endParaRPr lang="en-US"/>
              </a:p>
            </p:txBody>
          </p:sp>
          <p:sp>
            <p:nvSpPr>
              <p:cNvPr id="65" name="Freeform 11">
                <a:extLst>
                  <a:ext uri="{FF2B5EF4-FFF2-40B4-BE49-F238E27FC236}">
                    <a16:creationId xmlns:a16="http://schemas.microsoft.com/office/drawing/2014/main" id="{1CEA3CF2-10F7-429B-2373-C01F6A396E18}"/>
                  </a:ext>
                </a:extLst>
              </p:cNvPr>
              <p:cNvSpPr/>
              <p:nvPr/>
            </p:nvSpPr>
            <p:spPr>
              <a:xfrm>
                <a:off x="6628065" y="3016057"/>
                <a:ext cx="272089" cy="273957"/>
              </a:xfrm>
              <a:custGeom>
                <a:avLst/>
                <a:gdLst>
                  <a:gd name="connsiteX0" fmla="*/ 58046 w 272089"/>
                  <a:gd name="connsiteY0" fmla="*/ 4838 h 273957"/>
                  <a:gd name="connsiteX1" fmla="*/ 136045 w 272089"/>
                  <a:gd name="connsiteY1" fmla="*/ 89505 h 273957"/>
                  <a:gd name="connsiteX2" fmla="*/ 215858 w 272089"/>
                  <a:gd name="connsiteY2" fmla="*/ 0 h 273957"/>
                  <a:gd name="connsiteX3" fmla="*/ 269066 w 272089"/>
                  <a:gd name="connsiteY3" fmla="*/ 55033 h 273957"/>
                  <a:gd name="connsiteX4" fmla="*/ 183812 w 272089"/>
                  <a:gd name="connsiteY4" fmla="*/ 135467 h 273957"/>
                  <a:gd name="connsiteX5" fmla="*/ 272089 w 272089"/>
                  <a:gd name="connsiteY5" fmla="*/ 216505 h 273957"/>
                  <a:gd name="connsiteX6" fmla="*/ 217067 w 272089"/>
                  <a:gd name="connsiteY6" fmla="*/ 266095 h 273957"/>
                  <a:gd name="connsiteX7" fmla="*/ 140882 w 272089"/>
                  <a:gd name="connsiteY7" fmla="*/ 187476 h 273957"/>
                  <a:gd name="connsiteX8" fmla="*/ 58046 w 272089"/>
                  <a:gd name="connsiteY8" fmla="*/ 273957 h 273957"/>
                  <a:gd name="connsiteX9" fmla="*/ 5442 w 272089"/>
                  <a:gd name="connsiteY9" fmla="*/ 216505 h 273957"/>
                  <a:gd name="connsiteX10" fmla="*/ 88278 w 272089"/>
                  <a:gd name="connsiteY10" fmla="*/ 139095 h 273957"/>
                  <a:gd name="connsiteX11" fmla="*/ 0 w 272089"/>
                  <a:gd name="connsiteY11" fmla="*/ 57452 h 273957"/>
                  <a:gd name="connsiteX12" fmla="*/ 58046 w 272089"/>
                  <a:gd name="connsiteY12" fmla="*/ 4838 h 273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2089" h="273957">
                    <a:moveTo>
                      <a:pt x="58046" y="4838"/>
                    </a:moveTo>
                    <a:cubicBezTo>
                      <a:pt x="81627" y="30843"/>
                      <a:pt x="107022" y="58057"/>
                      <a:pt x="136045" y="89505"/>
                    </a:cubicBezTo>
                    <a:cubicBezTo>
                      <a:pt x="164463" y="58057"/>
                      <a:pt x="189858" y="29633"/>
                      <a:pt x="215858" y="0"/>
                    </a:cubicBezTo>
                    <a:cubicBezTo>
                      <a:pt x="235811" y="20562"/>
                      <a:pt x="251531" y="36891"/>
                      <a:pt x="269066" y="55033"/>
                    </a:cubicBezTo>
                    <a:cubicBezTo>
                      <a:pt x="241857" y="80433"/>
                      <a:pt x="214044" y="106438"/>
                      <a:pt x="183812" y="135467"/>
                    </a:cubicBezTo>
                    <a:cubicBezTo>
                      <a:pt x="215858" y="164495"/>
                      <a:pt x="243067" y="189895"/>
                      <a:pt x="272089" y="216505"/>
                    </a:cubicBezTo>
                    <a:cubicBezTo>
                      <a:pt x="250927" y="235252"/>
                      <a:pt x="233997" y="250976"/>
                      <a:pt x="217067" y="266095"/>
                    </a:cubicBezTo>
                    <a:cubicBezTo>
                      <a:pt x="194090" y="242510"/>
                      <a:pt x="168091" y="215295"/>
                      <a:pt x="140882" y="187476"/>
                    </a:cubicBezTo>
                    <a:cubicBezTo>
                      <a:pt x="111254" y="218319"/>
                      <a:pt x="85255" y="245533"/>
                      <a:pt x="58046" y="273957"/>
                    </a:cubicBezTo>
                    <a:cubicBezTo>
                      <a:pt x="38092" y="252186"/>
                      <a:pt x="22372" y="235252"/>
                      <a:pt x="5442" y="216505"/>
                    </a:cubicBezTo>
                    <a:cubicBezTo>
                      <a:pt x="30837" y="192919"/>
                      <a:pt x="58046" y="166914"/>
                      <a:pt x="88278" y="139095"/>
                    </a:cubicBezTo>
                    <a:cubicBezTo>
                      <a:pt x="56837" y="110067"/>
                      <a:pt x="29023" y="84667"/>
                      <a:pt x="0" y="57452"/>
                    </a:cubicBezTo>
                    <a:cubicBezTo>
                      <a:pt x="20558" y="38705"/>
                      <a:pt x="37488" y="23586"/>
                      <a:pt x="58046" y="4838"/>
                    </a:cubicBezTo>
                    <a:close/>
                  </a:path>
                </a:pathLst>
              </a:custGeom>
              <a:grpFill/>
              <a:ln w="6040" cap="flat">
                <a:noFill/>
                <a:prstDash val="solid"/>
                <a:miter/>
              </a:ln>
            </p:spPr>
            <p:txBody>
              <a:bodyPr rtlCol="0" anchor="ctr"/>
              <a:lstStyle/>
              <a:p>
                <a:endParaRPr lang="en-US"/>
              </a:p>
            </p:txBody>
          </p:sp>
          <p:sp>
            <p:nvSpPr>
              <p:cNvPr id="66" name="Freeform 12">
                <a:extLst>
                  <a:ext uri="{FF2B5EF4-FFF2-40B4-BE49-F238E27FC236}">
                    <a16:creationId xmlns:a16="http://schemas.microsoft.com/office/drawing/2014/main" id="{3000D539-BCFC-E816-17B9-835A4AE75625}"/>
                  </a:ext>
                </a:extLst>
              </p:cNvPr>
              <p:cNvSpPr/>
              <p:nvPr/>
            </p:nvSpPr>
            <p:spPr>
              <a:xfrm>
                <a:off x="6956991" y="3016662"/>
                <a:ext cx="270275" cy="271537"/>
              </a:xfrm>
              <a:custGeom>
                <a:avLst/>
                <a:gdLst>
                  <a:gd name="connsiteX0" fmla="*/ 58650 w 270275"/>
                  <a:gd name="connsiteY0" fmla="*/ 6048 h 271537"/>
                  <a:gd name="connsiteX1" fmla="*/ 91301 w 270275"/>
                  <a:gd name="connsiteY1" fmla="*/ 42938 h 271537"/>
                  <a:gd name="connsiteX2" fmla="*/ 131207 w 270275"/>
                  <a:gd name="connsiteY2" fmla="*/ 85876 h 271537"/>
                  <a:gd name="connsiteX3" fmla="*/ 214043 w 270275"/>
                  <a:gd name="connsiteY3" fmla="*/ 0 h 271537"/>
                  <a:gd name="connsiteX4" fmla="*/ 264229 w 270275"/>
                  <a:gd name="connsiteY4" fmla="*/ 54429 h 271537"/>
                  <a:gd name="connsiteX5" fmla="*/ 178974 w 270275"/>
                  <a:gd name="connsiteY5" fmla="*/ 134862 h 271537"/>
                  <a:gd name="connsiteX6" fmla="*/ 270275 w 270275"/>
                  <a:gd name="connsiteY6" fmla="*/ 216505 h 271537"/>
                  <a:gd name="connsiteX7" fmla="*/ 215253 w 270275"/>
                  <a:gd name="connsiteY7" fmla="*/ 269724 h 271537"/>
                  <a:gd name="connsiteX8" fmla="*/ 136045 w 270275"/>
                  <a:gd name="connsiteY8" fmla="*/ 185057 h 271537"/>
                  <a:gd name="connsiteX9" fmla="*/ 53813 w 270275"/>
                  <a:gd name="connsiteY9" fmla="*/ 271538 h 271537"/>
                  <a:gd name="connsiteX10" fmla="*/ 4232 w 270275"/>
                  <a:gd name="connsiteY10" fmla="*/ 217109 h 271537"/>
                  <a:gd name="connsiteX11" fmla="*/ 81627 w 270275"/>
                  <a:gd name="connsiteY11" fmla="*/ 142119 h 271537"/>
                  <a:gd name="connsiteX12" fmla="*/ 0 w 270275"/>
                  <a:gd name="connsiteY12" fmla="*/ 62895 h 271537"/>
                  <a:gd name="connsiteX13" fmla="*/ 58650 w 270275"/>
                  <a:gd name="connsiteY13" fmla="*/ 6048 h 27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0275" h="271537">
                    <a:moveTo>
                      <a:pt x="58650" y="6048"/>
                    </a:moveTo>
                    <a:cubicBezTo>
                      <a:pt x="66511" y="15119"/>
                      <a:pt x="79208" y="29028"/>
                      <a:pt x="91301" y="42938"/>
                    </a:cubicBezTo>
                    <a:cubicBezTo>
                      <a:pt x="103998" y="56848"/>
                      <a:pt x="116696" y="70757"/>
                      <a:pt x="131207" y="85876"/>
                    </a:cubicBezTo>
                    <a:cubicBezTo>
                      <a:pt x="160230" y="55638"/>
                      <a:pt x="186230" y="28424"/>
                      <a:pt x="214043" y="0"/>
                    </a:cubicBezTo>
                    <a:cubicBezTo>
                      <a:pt x="232788" y="19957"/>
                      <a:pt x="247904" y="36286"/>
                      <a:pt x="264229" y="54429"/>
                    </a:cubicBezTo>
                    <a:cubicBezTo>
                      <a:pt x="238229" y="79224"/>
                      <a:pt x="210416" y="105229"/>
                      <a:pt x="178974" y="134862"/>
                    </a:cubicBezTo>
                    <a:cubicBezTo>
                      <a:pt x="212230" y="165100"/>
                      <a:pt x="240648" y="190500"/>
                      <a:pt x="270275" y="216505"/>
                    </a:cubicBezTo>
                    <a:cubicBezTo>
                      <a:pt x="249718" y="236462"/>
                      <a:pt x="233392" y="252186"/>
                      <a:pt x="215253" y="269724"/>
                    </a:cubicBezTo>
                    <a:cubicBezTo>
                      <a:pt x="189858" y="242509"/>
                      <a:pt x="163858" y="214690"/>
                      <a:pt x="136045" y="185057"/>
                    </a:cubicBezTo>
                    <a:cubicBezTo>
                      <a:pt x="106417" y="215900"/>
                      <a:pt x="80417" y="243114"/>
                      <a:pt x="53813" y="271538"/>
                    </a:cubicBezTo>
                    <a:cubicBezTo>
                      <a:pt x="35674" y="251581"/>
                      <a:pt x="20558" y="234648"/>
                      <a:pt x="4232" y="217109"/>
                    </a:cubicBezTo>
                    <a:cubicBezTo>
                      <a:pt x="28418" y="193524"/>
                      <a:pt x="55022" y="167519"/>
                      <a:pt x="81627" y="142119"/>
                    </a:cubicBezTo>
                    <a:cubicBezTo>
                      <a:pt x="51999" y="113090"/>
                      <a:pt x="24790" y="87086"/>
                      <a:pt x="0" y="62895"/>
                    </a:cubicBezTo>
                    <a:cubicBezTo>
                      <a:pt x="21163" y="42333"/>
                      <a:pt x="38092" y="26005"/>
                      <a:pt x="58650" y="6048"/>
                    </a:cubicBezTo>
                    <a:close/>
                  </a:path>
                </a:pathLst>
              </a:custGeom>
              <a:grpFill/>
              <a:ln w="6040" cap="flat">
                <a:noFill/>
                <a:prstDash val="solid"/>
                <a:miter/>
              </a:ln>
            </p:spPr>
            <p:txBody>
              <a:bodyPr rtlCol="0" anchor="ctr"/>
              <a:lstStyle/>
              <a:p>
                <a:endParaRPr lang="en-US"/>
              </a:p>
            </p:txBody>
          </p:sp>
          <p:sp>
            <p:nvSpPr>
              <p:cNvPr id="67" name="Freeform 13">
                <a:extLst>
                  <a:ext uri="{FF2B5EF4-FFF2-40B4-BE49-F238E27FC236}">
                    <a16:creationId xmlns:a16="http://schemas.microsoft.com/office/drawing/2014/main" id="{18EB2B2A-0C8D-E33A-77D1-46191321ACB0}"/>
                  </a:ext>
                </a:extLst>
              </p:cNvPr>
              <p:cNvSpPr/>
              <p:nvPr/>
            </p:nvSpPr>
            <p:spPr>
              <a:xfrm>
                <a:off x="6655879" y="2754800"/>
                <a:ext cx="217067" cy="217714"/>
              </a:xfrm>
              <a:custGeom>
                <a:avLst/>
                <a:gdLst>
                  <a:gd name="connsiteX0" fmla="*/ 217067 w 217067"/>
                  <a:gd name="connsiteY0" fmla="*/ 108252 h 217714"/>
                  <a:gd name="connsiteX1" fmla="*/ 107627 w 217067"/>
                  <a:gd name="connsiteY1" fmla="*/ 217714 h 217714"/>
                  <a:gd name="connsiteX2" fmla="*/ 0 w 217067"/>
                  <a:gd name="connsiteY2" fmla="*/ 109462 h 217714"/>
                  <a:gd name="connsiteX3" fmla="*/ 109441 w 217067"/>
                  <a:gd name="connsiteY3" fmla="*/ 0 h 217714"/>
                  <a:gd name="connsiteX4" fmla="*/ 217067 w 217067"/>
                  <a:gd name="connsiteY4" fmla="*/ 108252 h 217714"/>
                  <a:gd name="connsiteX5" fmla="*/ 108231 w 217067"/>
                  <a:gd name="connsiteY5" fmla="*/ 144538 h 217714"/>
                  <a:gd name="connsiteX6" fmla="*/ 144510 w 217067"/>
                  <a:gd name="connsiteY6" fmla="*/ 108857 h 217714"/>
                  <a:gd name="connsiteX7" fmla="*/ 108836 w 217067"/>
                  <a:gd name="connsiteY7" fmla="*/ 72571 h 217714"/>
                  <a:gd name="connsiteX8" fmla="*/ 72557 w 217067"/>
                  <a:gd name="connsiteY8" fmla="*/ 108252 h 217714"/>
                  <a:gd name="connsiteX9" fmla="*/ 108231 w 217067"/>
                  <a:gd name="connsiteY9" fmla="*/ 144538 h 21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7067" h="217714">
                    <a:moveTo>
                      <a:pt x="217067" y="108252"/>
                    </a:moveTo>
                    <a:cubicBezTo>
                      <a:pt x="217067" y="168124"/>
                      <a:pt x="168091" y="217714"/>
                      <a:pt x="107627" y="217714"/>
                    </a:cubicBezTo>
                    <a:cubicBezTo>
                      <a:pt x="48371" y="217109"/>
                      <a:pt x="0" y="168729"/>
                      <a:pt x="0" y="109462"/>
                    </a:cubicBezTo>
                    <a:cubicBezTo>
                      <a:pt x="0" y="48986"/>
                      <a:pt x="48976" y="0"/>
                      <a:pt x="109441" y="0"/>
                    </a:cubicBezTo>
                    <a:cubicBezTo>
                      <a:pt x="168091" y="0"/>
                      <a:pt x="217067" y="48986"/>
                      <a:pt x="217067" y="108252"/>
                    </a:cubicBezTo>
                    <a:close/>
                    <a:moveTo>
                      <a:pt x="108231" y="144538"/>
                    </a:moveTo>
                    <a:cubicBezTo>
                      <a:pt x="127580" y="144538"/>
                      <a:pt x="144510" y="128210"/>
                      <a:pt x="144510" y="108857"/>
                    </a:cubicBezTo>
                    <a:cubicBezTo>
                      <a:pt x="144510" y="89505"/>
                      <a:pt x="128184" y="72571"/>
                      <a:pt x="108836" y="72571"/>
                    </a:cubicBezTo>
                    <a:cubicBezTo>
                      <a:pt x="89487" y="72571"/>
                      <a:pt x="72557" y="88900"/>
                      <a:pt x="72557" y="108252"/>
                    </a:cubicBezTo>
                    <a:cubicBezTo>
                      <a:pt x="72557" y="127605"/>
                      <a:pt x="88278" y="144538"/>
                      <a:pt x="108231" y="144538"/>
                    </a:cubicBezTo>
                    <a:close/>
                  </a:path>
                </a:pathLst>
              </a:custGeom>
              <a:grpFill/>
              <a:ln w="6040" cap="flat">
                <a:noFill/>
                <a:prstDash val="solid"/>
                <a:miter/>
              </a:ln>
            </p:spPr>
            <p:txBody>
              <a:bodyPr rtlCol="0" anchor="ctr"/>
              <a:lstStyle/>
              <a:p>
                <a:endParaRPr lang="en-US"/>
              </a:p>
            </p:txBody>
          </p:sp>
        </p:grpSp>
        <p:grpSp>
          <p:nvGrpSpPr>
            <p:cNvPr id="59" name="Graphic 3">
              <a:extLst>
                <a:ext uri="{FF2B5EF4-FFF2-40B4-BE49-F238E27FC236}">
                  <a16:creationId xmlns:a16="http://schemas.microsoft.com/office/drawing/2014/main" id="{0A39CEB4-55F2-FF3E-F275-4CAB658303CD}"/>
                </a:ext>
              </a:extLst>
            </p:cNvPr>
            <p:cNvGrpSpPr/>
            <p:nvPr/>
          </p:nvGrpSpPr>
          <p:grpSpPr>
            <a:xfrm>
              <a:off x="8878245" y="2200268"/>
              <a:ext cx="144167" cy="725714"/>
              <a:chOff x="6692066" y="2173624"/>
              <a:chExt cx="144167" cy="725714"/>
            </a:xfrm>
            <a:grpFill/>
          </p:grpSpPr>
          <p:sp>
            <p:nvSpPr>
              <p:cNvPr id="60" name="Freeform 15">
                <a:extLst>
                  <a:ext uri="{FF2B5EF4-FFF2-40B4-BE49-F238E27FC236}">
                    <a16:creationId xmlns:a16="http://schemas.microsoft.com/office/drawing/2014/main" id="{C83C9732-FE06-3E47-8330-C9F028145736}"/>
                  </a:ext>
                </a:extLst>
              </p:cNvPr>
              <p:cNvSpPr/>
              <p:nvPr/>
            </p:nvSpPr>
            <p:spPr>
              <a:xfrm>
                <a:off x="6692066" y="2173624"/>
                <a:ext cx="144167" cy="434823"/>
              </a:xfrm>
              <a:custGeom>
                <a:avLst/>
                <a:gdLst>
                  <a:gd name="connsiteX0" fmla="*/ 111346 w 144167"/>
                  <a:gd name="connsiteY0" fmla="*/ 434824 h 434823"/>
                  <a:gd name="connsiteX1" fmla="*/ 33347 w 144167"/>
                  <a:gd name="connsiteY1" fmla="*/ 434824 h 434823"/>
                  <a:gd name="connsiteX2" fmla="*/ 22464 w 144167"/>
                  <a:gd name="connsiteY2" fmla="*/ 313872 h 434823"/>
                  <a:gd name="connsiteX3" fmla="*/ 697 w 144167"/>
                  <a:gd name="connsiteY3" fmla="*/ 54429 h 434823"/>
                  <a:gd name="connsiteX4" fmla="*/ 50278 w 144167"/>
                  <a:gd name="connsiteY4" fmla="*/ 0 h 434823"/>
                  <a:gd name="connsiteX5" fmla="*/ 104696 w 144167"/>
                  <a:gd name="connsiteY5" fmla="*/ 0 h 434823"/>
                  <a:gd name="connsiteX6" fmla="*/ 143997 w 144167"/>
                  <a:gd name="connsiteY6" fmla="*/ 42938 h 434823"/>
                  <a:gd name="connsiteX7" fmla="*/ 119207 w 144167"/>
                  <a:gd name="connsiteY7" fmla="*/ 336248 h 434823"/>
                  <a:gd name="connsiteX8" fmla="*/ 111346 w 144167"/>
                  <a:gd name="connsiteY8" fmla="*/ 434824 h 434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167" h="434823">
                    <a:moveTo>
                      <a:pt x="111346" y="434824"/>
                    </a:moveTo>
                    <a:cubicBezTo>
                      <a:pt x="84138" y="434824"/>
                      <a:pt x="60556" y="434824"/>
                      <a:pt x="33347" y="434824"/>
                    </a:cubicBezTo>
                    <a:cubicBezTo>
                      <a:pt x="29720" y="394305"/>
                      <a:pt x="26092" y="353786"/>
                      <a:pt x="22464" y="313872"/>
                    </a:cubicBezTo>
                    <a:cubicBezTo>
                      <a:pt x="15208" y="227391"/>
                      <a:pt x="8557" y="140910"/>
                      <a:pt x="697" y="54429"/>
                    </a:cubicBezTo>
                    <a:cubicBezTo>
                      <a:pt x="-2931" y="11491"/>
                      <a:pt x="6743" y="0"/>
                      <a:pt x="50278" y="0"/>
                    </a:cubicBezTo>
                    <a:cubicBezTo>
                      <a:pt x="68417" y="0"/>
                      <a:pt x="86556" y="0"/>
                      <a:pt x="104696" y="0"/>
                    </a:cubicBezTo>
                    <a:cubicBezTo>
                      <a:pt x="133113" y="605"/>
                      <a:pt x="145811" y="13910"/>
                      <a:pt x="143997" y="42938"/>
                    </a:cubicBezTo>
                    <a:cubicBezTo>
                      <a:pt x="136137" y="140910"/>
                      <a:pt x="127672" y="238276"/>
                      <a:pt x="119207" y="336248"/>
                    </a:cubicBezTo>
                    <a:cubicBezTo>
                      <a:pt x="116788" y="368905"/>
                      <a:pt x="114370" y="400957"/>
                      <a:pt x="111346" y="434824"/>
                    </a:cubicBezTo>
                    <a:close/>
                  </a:path>
                </a:pathLst>
              </a:custGeom>
              <a:solidFill>
                <a:srgbClr val="00B6E6"/>
              </a:solidFill>
              <a:ln w="6040" cap="flat">
                <a:noFill/>
                <a:prstDash val="solid"/>
                <a:miter/>
              </a:ln>
            </p:spPr>
            <p:txBody>
              <a:bodyPr rtlCol="0" anchor="ctr"/>
              <a:lstStyle/>
              <a:p>
                <a:endParaRPr lang="en-US"/>
              </a:p>
            </p:txBody>
          </p:sp>
          <p:sp>
            <p:nvSpPr>
              <p:cNvPr id="61" name="Freeform 16">
                <a:extLst>
                  <a:ext uri="{FF2B5EF4-FFF2-40B4-BE49-F238E27FC236}">
                    <a16:creationId xmlns:a16="http://schemas.microsoft.com/office/drawing/2014/main" id="{24D1002A-CA5F-513E-919E-1426F8999E0F}"/>
                  </a:ext>
                </a:extLst>
              </p:cNvPr>
              <p:cNvSpPr/>
              <p:nvPr/>
            </p:nvSpPr>
            <p:spPr>
              <a:xfrm>
                <a:off x="6728436" y="2827355"/>
                <a:ext cx="71952" cy="71982"/>
              </a:xfrm>
              <a:custGeom>
                <a:avLst/>
                <a:gdLst>
                  <a:gd name="connsiteX0" fmla="*/ 35674 w 71952"/>
                  <a:gd name="connsiteY0" fmla="*/ 71983 h 71982"/>
                  <a:gd name="connsiteX1" fmla="*/ 0 w 71952"/>
                  <a:gd name="connsiteY1" fmla="*/ 35697 h 71982"/>
                  <a:gd name="connsiteX2" fmla="*/ 36279 w 71952"/>
                  <a:gd name="connsiteY2" fmla="*/ 16 h 71982"/>
                  <a:gd name="connsiteX3" fmla="*/ 71953 w 71952"/>
                  <a:gd name="connsiteY3" fmla="*/ 36302 h 71982"/>
                  <a:gd name="connsiteX4" fmla="*/ 35674 w 71952"/>
                  <a:gd name="connsiteY4" fmla="*/ 71983 h 71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952" h="71982">
                    <a:moveTo>
                      <a:pt x="35674" y="71983"/>
                    </a:moveTo>
                    <a:cubicBezTo>
                      <a:pt x="16325" y="71983"/>
                      <a:pt x="0" y="55050"/>
                      <a:pt x="0" y="35697"/>
                    </a:cubicBezTo>
                    <a:cubicBezTo>
                      <a:pt x="0" y="15740"/>
                      <a:pt x="16930" y="-589"/>
                      <a:pt x="36279" y="16"/>
                    </a:cubicBezTo>
                    <a:cubicBezTo>
                      <a:pt x="55627" y="16"/>
                      <a:pt x="71953" y="16950"/>
                      <a:pt x="71953" y="36302"/>
                    </a:cubicBezTo>
                    <a:cubicBezTo>
                      <a:pt x="71953" y="55654"/>
                      <a:pt x="55023" y="71983"/>
                      <a:pt x="35674" y="71983"/>
                    </a:cubicBezTo>
                    <a:close/>
                  </a:path>
                </a:pathLst>
              </a:custGeom>
              <a:solidFill>
                <a:srgbClr val="00B6E6"/>
              </a:solidFill>
              <a:ln w="6040" cap="flat">
                <a:noFill/>
                <a:prstDash val="solid"/>
                <a:miter/>
              </a:ln>
            </p:spPr>
            <p:txBody>
              <a:bodyPr rtlCol="0" anchor="ctr"/>
              <a:lstStyle/>
              <a:p>
                <a:endParaRPr lang="en-US"/>
              </a:p>
            </p:txBody>
          </p:sp>
        </p:grpSp>
      </p:grpSp>
      <p:grpSp>
        <p:nvGrpSpPr>
          <p:cNvPr id="68" name="Group 67">
            <a:extLst>
              <a:ext uri="{FF2B5EF4-FFF2-40B4-BE49-F238E27FC236}">
                <a16:creationId xmlns:a16="http://schemas.microsoft.com/office/drawing/2014/main" id="{AD235001-FA18-B9F8-A6CE-09A57CCEC5A9}"/>
              </a:ext>
            </a:extLst>
          </p:cNvPr>
          <p:cNvGrpSpPr/>
          <p:nvPr/>
        </p:nvGrpSpPr>
        <p:grpSpPr>
          <a:xfrm>
            <a:off x="3510892" y="4540852"/>
            <a:ext cx="821356" cy="793632"/>
            <a:chOff x="8130434" y="5055580"/>
            <a:chExt cx="1018347" cy="1051755"/>
          </a:xfrm>
          <a:solidFill>
            <a:srgbClr val="404A52"/>
          </a:solidFill>
        </p:grpSpPr>
        <p:grpSp>
          <p:nvGrpSpPr>
            <p:cNvPr id="69" name="Graphic 2">
              <a:extLst>
                <a:ext uri="{FF2B5EF4-FFF2-40B4-BE49-F238E27FC236}">
                  <a16:creationId xmlns:a16="http://schemas.microsoft.com/office/drawing/2014/main" id="{17ADFB0C-32DF-648D-90B7-3EC05BC9772C}"/>
                </a:ext>
              </a:extLst>
            </p:cNvPr>
            <p:cNvGrpSpPr/>
            <p:nvPr userDrawn="1"/>
          </p:nvGrpSpPr>
          <p:grpSpPr>
            <a:xfrm>
              <a:off x="8172121" y="5087188"/>
              <a:ext cx="955215" cy="342517"/>
              <a:chOff x="3752168" y="4966655"/>
              <a:chExt cx="955215" cy="342517"/>
            </a:xfrm>
            <a:grpFill/>
          </p:grpSpPr>
          <p:sp>
            <p:nvSpPr>
              <p:cNvPr id="81" name="Freeform 300">
                <a:extLst>
                  <a:ext uri="{FF2B5EF4-FFF2-40B4-BE49-F238E27FC236}">
                    <a16:creationId xmlns:a16="http://schemas.microsoft.com/office/drawing/2014/main" id="{E28CA41D-2381-A0BB-02C4-B8B3FAA5577F}"/>
                  </a:ext>
                </a:extLst>
              </p:cNvPr>
              <p:cNvSpPr/>
              <p:nvPr/>
            </p:nvSpPr>
            <p:spPr>
              <a:xfrm>
                <a:off x="4032164" y="4966655"/>
                <a:ext cx="395447" cy="309494"/>
              </a:xfrm>
              <a:custGeom>
                <a:avLst/>
                <a:gdLst>
                  <a:gd name="connsiteX0" fmla="*/ 197803 w 395447"/>
                  <a:gd name="connsiteY0" fmla="*/ 309494 h 309494"/>
                  <a:gd name="connsiteX1" fmla="*/ 162880 w 395447"/>
                  <a:gd name="connsiteY1" fmla="*/ 256504 h 309494"/>
                  <a:gd name="connsiteX2" fmla="*/ 123735 w 395447"/>
                  <a:gd name="connsiteY2" fmla="*/ 235385 h 309494"/>
                  <a:gd name="connsiteX3" fmla="*/ 62331 w 395447"/>
                  <a:gd name="connsiteY3" fmla="*/ 235385 h 309494"/>
                  <a:gd name="connsiteX4" fmla="*/ 543 w 395447"/>
                  <a:gd name="connsiteY4" fmla="*/ 173947 h 309494"/>
                  <a:gd name="connsiteX5" fmla="*/ 159 w 395447"/>
                  <a:gd name="connsiteY5" fmla="*/ 63358 h 309494"/>
                  <a:gd name="connsiteX6" fmla="*/ 63866 w 395447"/>
                  <a:gd name="connsiteY6" fmla="*/ 0 h 309494"/>
                  <a:gd name="connsiteX7" fmla="*/ 331357 w 395447"/>
                  <a:gd name="connsiteY7" fmla="*/ 0 h 309494"/>
                  <a:gd name="connsiteX8" fmla="*/ 395447 w 395447"/>
                  <a:gd name="connsiteY8" fmla="*/ 64126 h 309494"/>
                  <a:gd name="connsiteX9" fmla="*/ 395064 w 395447"/>
                  <a:gd name="connsiteY9" fmla="*/ 175867 h 309494"/>
                  <a:gd name="connsiteX10" fmla="*/ 336346 w 395447"/>
                  <a:gd name="connsiteY10" fmla="*/ 235385 h 309494"/>
                  <a:gd name="connsiteX11" fmla="*/ 269569 w 395447"/>
                  <a:gd name="connsiteY11" fmla="*/ 235385 h 309494"/>
                  <a:gd name="connsiteX12" fmla="*/ 233878 w 395447"/>
                  <a:gd name="connsiteY12" fmla="*/ 254584 h 309494"/>
                  <a:gd name="connsiteX13" fmla="*/ 197803 w 395447"/>
                  <a:gd name="connsiteY13" fmla="*/ 309494 h 309494"/>
                  <a:gd name="connsiteX14" fmla="*/ 195117 w 395447"/>
                  <a:gd name="connsiteY14" fmla="*/ 74110 h 309494"/>
                  <a:gd name="connsiteX15" fmla="*/ 195117 w 395447"/>
                  <a:gd name="connsiteY15" fmla="*/ 73342 h 309494"/>
                  <a:gd name="connsiteX16" fmla="*/ 303725 w 395447"/>
                  <a:gd name="connsiteY16" fmla="*/ 73342 h 309494"/>
                  <a:gd name="connsiteX17" fmla="*/ 317541 w 395447"/>
                  <a:gd name="connsiteY17" fmla="*/ 63358 h 309494"/>
                  <a:gd name="connsiteX18" fmla="*/ 303341 w 395447"/>
                  <a:gd name="connsiteY18" fmla="*/ 52990 h 309494"/>
                  <a:gd name="connsiteX19" fmla="*/ 88427 w 395447"/>
                  <a:gd name="connsiteY19" fmla="*/ 53758 h 309494"/>
                  <a:gd name="connsiteX20" fmla="*/ 74611 w 395447"/>
                  <a:gd name="connsiteY20" fmla="*/ 63742 h 309494"/>
                  <a:gd name="connsiteX21" fmla="*/ 88811 w 395447"/>
                  <a:gd name="connsiteY21" fmla="*/ 74110 h 309494"/>
                  <a:gd name="connsiteX22" fmla="*/ 195117 w 395447"/>
                  <a:gd name="connsiteY22" fmla="*/ 74110 h 309494"/>
                  <a:gd name="connsiteX23" fmla="*/ 195884 w 395447"/>
                  <a:gd name="connsiteY23" fmla="*/ 182778 h 309494"/>
                  <a:gd name="connsiteX24" fmla="*/ 195884 w 395447"/>
                  <a:gd name="connsiteY24" fmla="*/ 181626 h 309494"/>
                  <a:gd name="connsiteX25" fmla="*/ 302190 w 395447"/>
                  <a:gd name="connsiteY25" fmla="*/ 181626 h 309494"/>
                  <a:gd name="connsiteX26" fmla="*/ 317925 w 395447"/>
                  <a:gd name="connsiteY26" fmla="*/ 171643 h 309494"/>
                  <a:gd name="connsiteX27" fmla="*/ 302190 w 395447"/>
                  <a:gd name="connsiteY27" fmla="*/ 161659 h 309494"/>
                  <a:gd name="connsiteX28" fmla="*/ 300271 w 395447"/>
                  <a:gd name="connsiteY28" fmla="*/ 161659 h 309494"/>
                  <a:gd name="connsiteX29" fmla="*/ 90346 w 395447"/>
                  <a:gd name="connsiteY29" fmla="*/ 162043 h 309494"/>
                  <a:gd name="connsiteX30" fmla="*/ 82287 w 395447"/>
                  <a:gd name="connsiteY30" fmla="*/ 162811 h 309494"/>
                  <a:gd name="connsiteX31" fmla="*/ 74995 w 395447"/>
                  <a:gd name="connsiteY31" fmla="*/ 172411 h 309494"/>
                  <a:gd name="connsiteX32" fmla="*/ 82287 w 395447"/>
                  <a:gd name="connsiteY32" fmla="*/ 182011 h 309494"/>
                  <a:gd name="connsiteX33" fmla="*/ 91114 w 395447"/>
                  <a:gd name="connsiteY33" fmla="*/ 182778 h 309494"/>
                  <a:gd name="connsiteX34" fmla="*/ 195884 w 395447"/>
                  <a:gd name="connsiteY34" fmla="*/ 182778 h 309494"/>
                  <a:gd name="connsiteX35" fmla="*/ 197036 w 395447"/>
                  <a:gd name="connsiteY35" fmla="*/ 107517 h 309494"/>
                  <a:gd name="connsiteX36" fmla="*/ 197036 w 395447"/>
                  <a:gd name="connsiteY36" fmla="*/ 108669 h 309494"/>
                  <a:gd name="connsiteX37" fmla="*/ 87276 w 395447"/>
                  <a:gd name="connsiteY37" fmla="*/ 108669 h 309494"/>
                  <a:gd name="connsiteX38" fmla="*/ 74611 w 395447"/>
                  <a:gd name="connsiteY38" fmla="*/ 118652 h 309494"/>
                  <a:gd name="connsiteX39" fmla="*/ 87276 w 395447"/>
                  <a:gd name="connsiteY39" fmla="*/ 128636 h 309494"/>
                  <a:gd name="connsiteX40" fmla="*/ 94568 w 395447"/>
                  <a:gd name="connsiteY40" fmla="*/ 128636 h 309494"/>
                  <a:gd name="connsiteX41" fmla="*/ 250381 w 395447"/>
                  <a:gd name="connsiteY41" fmla="*/ 127868 h 309494"/>
                  <a:gd name="connsiteX42" fmla="*/ 306795 w 395447"/>
                  <a:gd name="connsiteY42" fmla="*/ 127484 h 309494"/>
                  <a:gd name="connsiteX43" fmla="*/ 317541 w 395447"/>
                  <a:gd name="connsiteY43" fmla="*/ 120572 h 309494"/>
                  <a:gd name="connsiteX44" fmla="*/ 314854 w 395447"/>
                  <a:gd name="connsiteY44" fmla="*/ 110973 h 309494"/>
                  <a:gd name="connsiteX45" fmla="*/ 302574 w 395447"/>
                  <a:gd name="connsiteY45" fmla="*/ 107901 h 309494"/>
                  <a:gd name="connsiteX46" fmla="*/ 197036 w 395447"/>
                  <a:gd name="connsiteY46" fmla="*/ 107517 h 30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95447" h="309494">
                    <a:moveTo>
                      <a:pt x="197803" y="309494"/>
                    </a:moveTo>
                    <a:cubicBezTo>
                      <a:pt x="185522" y="290679"/>
                      <a:pt x="173626" y="274168"/>
                      <a:pt x="162880" y="256504"/>
                    </a:cubicBezTo>
                    <a:cubicBezTo>
                      <a:pt x="153669" y="241529"/>
                      <a:pt x="141388" y="235001"/>
                      <a:pt x="123735" y="235385"/>
                    </a:cubicBezTo>
                    <a:cubicBezTo>
                      <a:pt x="103394" y="236153"/>
                      <a:pt x="82671" y="235769"/>
                      <a:pt x="62331" y="235385"/>
                    </a:cubicBezTo>
                    <a:cubicBezTo>
                      <a:pt x="24721" y="235385"/>
                      <a:pt x="543" y="211577"/>
                      <a:pt x="543" y="173947"/>
                    </a:cubicBezTo>
                    <a:cubicBezTo>
                      <a:pt x="159" y="137084"/>
                      <a:pt x="-225" y="100221"/>
                      <a:pt x="159" y="63358"/>
                    </a:cubicBezTo>
                    <a:cubicBezTo>
                      <a:pt x="159" y="23039"/>
                      <a:pt x="23570" y="0"/>
                      <a:pt x="63866" y="0"/>
                    </a:cubicBezTo>
                    <a:cubicBezTo>
                      <a:pt x="152902" y="0"/>
                      <a:pt x="242321" y="0"/>
                      <a:pt x="331357" y="0"/>
                    </a:cubicBezTo>
                    <a:cubicBezTo>
                      <a:pt x="372037" y="0"/>
                      <a:pt x="395447" y="23423"/>
                      <a:pt x="395447" y="64126"/>
                    </a:cubicBezTo>
                    <a:cubicBezTo>
                      <a:pt x="395447" y="101373"/>
                      <a:pt x="395064" y="138620"/>
                      <a:pt x="395064" y="175867"/>
                    </a:cubicBezTo>
                    <a:cubicBezTo>
                      <a:pt x="395064" y="209658"/>
                      <a:pt x="370502" y="234617"/>
                      <a:pt x="336346" y="235385"/>
                    </a:cubicBezTo>
                    <a:cubicBezTo>
                      <a:pt x="314087" y="235769"/>
                      <a:pt x="291828" y="235769"/>
                      <a:pt x="269569" y="235385"/>
                    </a:cubicBezTo>
                    <a:cubicBezTo>
                      <a:pt x="253835" y="235001"/>
                      <a:pt x="242321" y="241145"/>
                      <a:pt x="233878" y="254584"/>
                    </a:cubicBezTo>
                    <a:cubicBezTo>
                      <a:pt x="222365" y="272632"/>
                      <a:pt x="210468" y="290295"/>
                      <a:pt x="197803" y="309494"/>
                    </a:cubicBezTo>
                    <a:close/>
                    <a:moveTo>
                      <a:pt x="195117" y="74110"/>
                    </a:moveTo>
                    <a:cubicBezTo>
                      <a:pt x="195117" y="73726"/>
                      <a:pt x="195117" y="73726"/>
                      <a:pt x="195117" y="73342"/>
                    </a:cubicBezTo>
                    <a:cubicBezTo>
                      <a:pt x="231192" y="73342"/>
                      <a:pt x="267650" y="73342"/>
                      <a:pt x="303725" y="73342"/>
                    </a:cubicBezTo>
                    <a:cubicBezTo>
                      <a:pt x="310633" y="73342"/>
                      <a:pt x="317541" y="72190"/>
                      <a:pt x="317541" y="63358"/>
                    </a:cubicBezTo>
                    <a:cubicBezTo>
                      <a:pt x="317541" y="54142"/>
                      <a:pt x="311017" y="52990"/>
                      <a:pt x="303341" y="52990"/>
                    </a:cubicBezTo>
                    <a:cubicBezTo>
                      <a:pt x="231575" y="53374"/>
                      <a:pt x="159810" y="53374"/>
                      <a:pt x="88427" y="53758"/>
                    </a:cubicBezTo>
                    <a:cubicBezTo>
                      <a:pt x="81520" y="53758"/>
                      <a:pt x="74995" y="54910"/>
                      <a:pt x="74611" y="63742"/>
                    </a:cubicBezTo>
                    <a:cubicBezTo>
                      <a:pt x="74228" y="73342"/>
                      <a:pt x="81136" y="74110"/>
                      <a:pt x="88811" y="74110"/>
                    </a:cubicBezTo>
                    <a:cubicBezTo>
                      <a:pt x="124118" y="74110"/>
                      <a:pt x="159426" y="74110"/>
                      <a:pt x="195117" y="74110"/>
                    </a:cubicBezTo>
                    <a:close/>
                    <a:moveTo>
                      <a:pt x="195884" y="182778"/>
                    </a:moveTo>
                    <a:cubicBezTo>
                      <a:pt x="195884" y="182394"/>
                      <a:pt x="195884" y="182011"/>
                      <a:pt x="195884" y="181626"/>
                    </a:cubicBezTo>
                    <a:cubicBezTo>
                      <a:pt x="231192" y="181626"/>
                      <a:pt x="266883" y="181626"/>
                      <a:pt x="302190" y="181626"/>
                    </a:cubicBezTo>
                    <a:cubicBezTo>
                      <a:pt x="309482" y="181626"/>
                      <a:pt x="317925" y="181626"/>
                      <a:pt x="317925" y="171643"/>
                    </a:cubicBezTo>
                    <a:cubicBezTo>
                      <a:pt x="317925" y="162043"/>
                      <a:pt x="309866" y="161275"/>
                      <a:pt x="302190" y="161659"/>
                    </a:cubicBezTo>
                    <a:cubicBezTo>
                      <a:pt x="301422" y="161659"/>
                      <a:pt x="300655" y="161659"/>
                      <a:pt x="300271" y="161659"/>
                    </a:cubicBezTo>
                    <a:cubicBezTo>
                      <a:pt x="230424" y="161659"/>
                      <a:pt x="160193" y="162043"/>
                      <a:pt x="90346" y="162043"/>
                    </a:cubicBezTo>
                    <a:cubicBezTo>
                      <a:pt x="87660" y="162043"/>
                      <a:pt x="84206" y="161275"/>
                      <a:pt x="82287" y="162811"/>
                    </a:cubicBezTo>
                    <a:cubicBezTo>
                      <a:pt x="79217" y="165115"/>
                      <a:pt x="74995" y="168955"/>
                      <a:pt x="74995" y="172411"/>
                    </a:cubicBezTo>
                    <a:cubicBezTo>
                      <a:pt x="74995" y="175867"/>
                      <a:pt x="78833" y="179706"/>
                      <a:pt x="82287" y="182011"/>
                    </a:cubicBezTo>
                    <a:cubicBezTo>
                      <a:pt x="84206" y="183546"/>
                      <a:pt x="88043" y="182778"/>
                      <a:pt x="91114" y="182778"/>
                    </a:cubicBezTo>
                    <a:cubicBezTo>
                      <a:pt x="126037" y="182778"/>
                      <a:pt x="160961" y="182778"/>
                      <a:pt x="195884" y="182778"/>
                    </a:cubicBezTo>
                    <a:close/>
                    <a:moveTo>
                      <a:pt x="197036" y="107517"/>
                    </a:moveTo>
                    <a:cubicBezTo>
                      <a:pt x="197036" y="107901"/>
                      <a:pt x="197036" y="108285"/>
                      <a:pt x="197036" y="108669"/>
                    </a:cubicBezTo>
                    <a:cubicBezTo>
                      <a:pt x="160577" y="108669"/>
                      <a:pt x="124118" y="108669"/>
                      <a:pt x="87276" y="108669"/>
                    </a:cubicBezTo>
                    <a:cubicBezTo>
                      <a:pt x="80368" y="108669"/>
                      <a:pt x="74611" y="110589"/>
                      <a:pt x="74611" y="118652"/>
                    </a:cubicBezTo>
                    <a:cubicBezTo>
                      <a:pt x="74611" y="126716"/>
                      <a:pt x="80368" y="128636"/>
                      <a:pt x="87276" y="128636"/>
                    </a:cubicBezTo>
                    <a:cubicBezTo>
                      <a:pt x="89579" y="128636"/>
                      <a:pt x="91881" y="128636"/>
                      <a:pt x="94568" y="128636"/>
                    </a:cubicBezTo>
                    <a:cubicBezTo>
                      <a:pt x="146378" y="128252"/>
                      <a:pt x="198187" y="128252"/>
                      <a:pt x="250381" y="127868"/>
                    </a:cubicBezTo>
                    <a:cubicBezTo>
                      <a:pt x="269186" y="127868"/>
                      <a:pt x="287990" y="128252"/>
                      <a:pt x="306795" y="127484"/>
                    </a:cubicBezTo>
                    <a:cubicBezTo>
                      <a:pt x="310633" y="127484"/>
                      <a:pt x="315239" y="123644"/>
                      <a:pt x="317541" y="120572"/>
                    </a:cubicBezTo>
                    <a:cubicBezTo>
                      <a:pt x="318692" y="118652"/>
                      <a:pt x="317157" y="112509"/>
                      <a:pt x="314854" y="110973"/>
                    </a:cubicBezTo>
                    <a:cubicBezTo>
                      <a:pt x="311785" y="108669"/>
                      <a:pt x="306795" y="107901"/>
                      <a:pt x="302574" y="107901"/>
                    </a:cubicBezTo>
                    <a:cubicBezTo>
                      <a:pt x="267267" y="107133"/>
                      <a:pt x="231959" y="107517"/>
                      <a:pt x="197036" y="107517"/>
                    </a:cubicBezTo>
                    <a:close/>
                  </a:path>
                </a:pathLst>
              </a:custGeom>
              <a:solidFill>
                <a:srgbClr val="00B6E6"/>
              </a:solidFill>
              <a:ln w="9525" cap="flat">
                <a:solidFill>
                  <a:srgbClr val="404A52"/>
                </a:solidFill>
                <a:prstDash val="solid"/>
                <a:miter/>
              </a:ln>
            </p:spPr>
            <p:txBody>
              <a:bodyPr rtlCol="0" anchor="ctr"/>
              <a:lstStyle/>
              <a:p>
                <a:endParaRPr lang="en-US"/>
              </a:p>
            </p:txBody>
          </p:sp>
          <p:sp>
            <p:nvSpPr>
              <p:cNvPr id="82" name="Freeform 301">
                <a:extLst>
                  <a:ext uri="{FF2B5EF4-FFF2-40B4-BE49-F238E27FC236}">
                    <a16:creationId xmlns:a16="http://schemas.microsoft.com/office/drawing/2014/main" id="{4DDF31E5-9060-7597-25BE-BCC2CDA91ABD}"/>
                  </a:ext>
                </a:extLst>
              </p:cNvPr>
              <p:cNvSpPr/>
              <p:nvPr/>
            </p:nvSpPr>
            <p:spPr>
              <a:xfrm>
                <a:off x="4424366" y="5090683"/>
                <a:ext cx="283018" cy="218489"/>
              </a:xfrm>
              <a:custGeom>
                <a:avLst/>
                <a:gdLst>
                  <a:gd name="connsiteX0" fmla="*/ 142173 w 283018"/>
                  <a:gd name="connsiteY0" fmla="*/ 218489 h 218489"/>
                  <a:gd name="connsiteX1" fmla="*/ 119146 w 283018"/>
                  <a:gd name="connsiteY1" fmla="*/ 183546 h 218489"/>
                  <a:gd name="connsiteX2" fmla="*/ 89595 w 283018"/>
                  <a:gd name="connsiteY2" fmla="*/ 167419 h 218489"/>
                  <a:gd name="connsiteX3" fmla="*/ 44310 w 283018"/>
                  <a:gd name="connsiteY3" fmla="*/ 167419 h 218489"/>
                  <a:gd name="connsiteX4" fmla="*/ 560 w 283018"/>
                  <a:gd name="connsiteY4" fmla="*/ 110973 h 218489"/>
                  <a:gd name="connsiteX5" fmla="*/ 4781 w 283018"/>
                  <a:gd name="connsiteY5" fmla="*/ 104445 h 218489"/>
                  <a:gd name="connsiteX6" fmla="*/ 22819 w 283018"/>
                  <a:gd name="connsiteY6" fmla="*/ 57598 h 218489"/>
                  <a:gd name="connsiteX7" fmla="*/ 22819 w 283018"/>
                  <a:gd name="connsiteY7" fmla="*/ 12672 h 218489"/>
                  <a:gd name="connsiteX8" fmla="*/ 32797 w 283018"/>
                  <a:gd name="connsiteY8" fmla="*/ 768 h 218489"/>
                  <a:gd name="connsiteX9" fmla="*/ 45078 w 283018"/>
                  <a:gd name="connsiteY9" fmla="*/ 0 h 218489"/>
                  <a:gd name="connsiteX10" fmla="*/ 237733 w 283018"/>
                  <a:gd name="connsiteY10" fmla="*/ 0 h 218489"/>
                  <a:gd name="connsiteX11" fmla="*/ 283018 w 283018"/>
                  <a:gd name="connsiteY11" fmla="*/ 44927 h 218489"/>
                  <a:gd name="connsiteX12" fmla="*/ 283018 w 283018"/>
                  <a:gd name="connsiteY12" fmla="*/ 124796 h 218489"/>
                  <a:gd name="connsiteX13" fmla="*/ 240803 w 283018"/>
                  <a:gd name="connsiteY13" fmla="*/ 167803 h 218489"/>
                  <a:gd name="connsiteX14" fmla="*/ 193599 w 283018"/>
                  <a:gd name="connsiteY14" fmla="*/ 167803 h 218489"/>
                  <a:gd name="connsiteX15" fmla="*/ 164432 w 283018"/>
                  <a:gd name="connsiteY15" fmla="*/ 183546 h 218489"/>
                  <a:gd name="connsiteX16" fmla="*/ 142173 w 283018"/>
                  <a:gd name="connsiteY16" fmla="*/ 218489 h 218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3018" h="218489">
                    <a:moveTo>
                      <a:pt x="142173" y="218489"/>
                    </a:moveTo>
                    <a:cubicBezTo>
                      <a:pt x="133730" y="205818"/>
                      <a:pt x="126054" y="194682"/>
                      <a:pt x="119146" y="183546"/>
                    </a:cubicBezTo>
                    <a:cubicBezTo>
                      <a:pt x="112238" y="172411"/>
                      <a:pt x="103028" y="166651"/>
                      <a:pt x="89595" y="167419"/>
                    </a:cubicBezTo>
                    <a:cubicBezTo>
                      <a:pt x="74629" y="167803"/>
                      <a:pt x="59661" y="167803"/>
                      <a:pt x="44310" y="167419"/>
                    </a:cubicBezTo>
                    <a:cubicBezTo>
                      <a:pt x="9387" y="167035"/>
                      <a:pt x="-2894" y="142844"/>
                      <a:pt x="560" y="110973"/>
                    </a:cubicBezTo>
                    <a:cubicBezTo>
                      <a:pt x="944" y="108669"/>
                      <a:pt x="3246" y="106365"/>
                      <a:pt x="4781" y="104445"/>
                    </a:cubicBezTo>
                    <a:cubicBezTo>
                      <a:pt x="15911" y="90621"/>
                      <a:pt x="22819" y="75646"/>
                      <a:pt x="22819" y="57598"/>
                    </a:cubicBezTo>
                    <a:cubicBezTo>
                      <a:pt x="22819" y="42623"/>
                      <a:pt x="23586" y="27647"/>
                      <a:pt x="22819" y="12672"/>
                    </a:cubicBezTo>
                    <a:cubicBezTo>
                      <a:pt x="22435" y="4608"/>
                      <a:pt x="25505" y="1152"/>
                      <a:pt x="32797" y="768"/>
                    </a:cubicBezTo>
                    <a:cubicBezTo>
                      <a:pt x="37018" y="384"/>
                      <a:pt x="40856" y="0"/>
                      <a:pt x="45078" y="0"/>
                    </a:cubicBezTo>
                    <a:cubicBezTo>
                      <a:pt x="109168" y="0"/>
                      <a:pt x="173642" y="0"/>
                      <a:pt x="237733" y="0"/>
                    </a:cubicBezTo>
                    <a:cubicBezTo>
                      <a:pt x="266900" y="0"/>
                      <a:pt x="283018" y="15744"/>
                      <a:pt x="283018" y="44927"/>
                    </a:cubicBezTo>
                    <a:cubicBezTo>
                      <a:pt x="283018" y="71422"/>
                      <a:pt x="283018" y="98301"/>
                      <a:pt x="283018" y="124796"/>
                    </a:cubicBezTo>
                    <a:cubicBezTo>
                      <a:pt x="283018" y="150140"/>
                      <a:pt x="266516" y="167035"/>
                      <a:pt x="240803" y="167803"/>
                    </a:cubicBezTo>
                    <a:cubicBezTo>
                      <a:pt x="225068" y="168187"/>
                      <a:pt x="209334" y="168187"/>
                      <a:pt x="193599" y="167803"/>
                    </a:cubicBezTo>
                    <a:cubicBezTo>
                      <a:pt x="180550" y="167419"/>
                      <a:pt x="171340" y="172795"/>
                      <a:pt x="164432" y="183546"/>
                    </a:cubicBezTo>
                    <a:cubicBezTo>
                      <a:pt x="158291" y="194298"/>
                      <a:pt x="150616" y="205818"/>
                      <a:pt x="142173" y="218489"/>
                    </a:cubicBezTo>
                    <a:close/>
                  </a:path>
                </a:pathLst>
              </a:custGeom>
              <a:solidFill>
                <a:srgbClr val="00B6E6"/>
              </a:solidFill>
              <a:ln w="9525" cap="flat">
                <a:solidFill>
                  <a:srgbClr val="404A52"/>
                </a:solidFill>
                <a:prstDash val="solid"/>
                <a:miter/>
              </a:ln>
            </p:spPr>
            <p:txBody>
              <a:bodyPr rtlCol="0" anchor="ctr"/>
              <a:lstStyle/>
              <a:p>
                <a:endParaRPr lang="en-US"/>
              </a:p>
            </p:txBody>
          </p:sp>
          <p:sp>
            <p:nvSpPr>
              <p:cNvPr id="83" name="Freeform 302">
                <a:extLst>
                  <a:ext uri="{FF2B5EF4-FFF2-40B4-BE49-F238E27FC236}">
                    <a16:creationId xmlns:a16="http://schemas.microsoft.com/office/drawing/2014/main" id="{6FC3D49A-5513-7051-62BC-CF27F6F74525}"/>
                  </a:ext>
                </a:extLst>
              </p:cNvPr>
              <p:cNvSpPr/>
              <p:nvPr/>
            </p:nvSpPr>
            <p:spPr>
              <a:xfrm>
                <a:off x="3752168" y="5090011"/>
                <a:ext cx="283618" cy="218777"/>
              </a:xfrm>
              <a:custGeom>
                <a:avLst/>
                <a:gdLst>
                  <a:gd name="connsiteX0" fmla="*/ 141229 w 283618"/>
                  <a:gd name="connsiteY0" fmla="*/ 218777 h 218777"/>
                  <a:gd name="connsiteX1" fmla="*/ 117051 w 283618"/>
                  <a:gd name="connsiteY1" fmla="*/ 181915 h 218777"/>
                  <a:gd name="connsiteX2" fmla="*/ 90571 w 283618"/>
                  <a:gd name="connsiteY2" fmla="*/ 167707 h 218777"/>
                  <a:gd name="connsiteX3" fmla="*/ 42599 w 283618"/>
                  <a:gd name="connsiteY3" fmla="*/ 167707 h 218777"/>
                  <a:gd name="connsiteX4" fmla="*/ 0 w 283618"/>
                  <a:gd name="connsiteY4" fmla="*/ 124700 h 218777"/>
                  <a:gd name="connsiteX5" fmla="*/ 0 w 283618"/>
                  <a:gd name="connsiteY5" fmla="*/ 42527 h 218777"/>
                  <a:gd name="connsiteX6" fmla="*/ 40680 w 283618"/>
                  <a:gd name="connsiteY6" fmla="*/ 288 h 218777"/>
                  <a:gd name="connsiteX7" fmla="*/ 242546 w 283618"/>
                  <a:gd name="connsiteY7" fmla="*/ 288 h 218777"/>
                  <a:gd name="connsiteX8" fmla="*/ 259432 w 283618"/>
                  <a:gd name="connsiteY8" fmla="*/ 17183 h 218777"/>
                  <a:gd name="connsiteX9" fmla="*/ 262886 w 283618"/>
                  <a:gd name="connsiteY9" fmla="*/ 74014 h 218777"/>
                  <a:gd name="connsiteX10" fmla="*/ 275934 w 283618"/>
                  <a:gd name="connsiteY10" fmla="*/ 101277 h 218777"/>
                  <a:gd name="connsiteX11" fmla="*/ 252140 w 283618"/>
                  <a:gd name="connsiteY11" fmla="*/ 165403 h 218777"/>
                  <a:gd name="connsiteX12" fmla="*/ 205319 w 283618"/>
                  <a:gd name="connsiteY12" fmla="*/ 166939 h 218777"/>
                  <a:gd name="connsiteX13" fmla="*/ 158883 w 283618"/>
                  <a:gd name="connsiteY13" fmla="*/ 192282 h 218777"/>
                  <a:gd name="connsiteX14" fmla="*/ 141229 w 283618"/>
                  <a:gd name="connsiteY14" fmla="*/ 218777 h 218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3618" h="218777">
                    <a:moveTo>
                      <a:pt x="141229" y="218777"/>
                    </a:moveTo>
                    <a:cubicBezTo>
                      <a:pt x="132402" y="205338"/>
                      <a:pt x="124727" y="193818"/>
                      <a:pt x="117051" y="181915"/>
                    </a:cubicBezTo>
                    <a:cubicBezTo>
                      <a:pt x="110911" y="172315"/>
                      <a:pt x="102084" y="167323"/>
                      <a:pt x="90571" y="167707"/>
                    </a:cubicBezTo>
                    <a:cubicBezTo>
                      <a:pt x="74452" y="168091"/>
                      <a:pt x="58334" y="168091"/>
                      <a:pt x="42599" y="167707"/>
                    </a:cubicBezTo>
                    <a:cubicBezTo>
                      <a:pt x="16119" y="167323"/>
                      <a:pt x="0" y="150812"/>
                      <a:pt x="0" y="124700"/>
                    </a:cubicBezTo>
                    <a:cubicBezTo>
                      <a:pt x="0" y="97437"/>
                      <a:pt x="0" y="70174"/>
                      <a:pt x="0" y="42527"/>
                    </a:cubicBezTo>
                    <a:cubicBezTo>
                      <a:pt x="0" y="17951"/>
                      <a:pt x="16119" y="672"/>
                      <a:pt x="40680" y="288"/>
                    </a:cubicBezTo>
                    <a:cubicBezTo>
                      <a:pt x="107841" y="-96"/>
                      <a:pt x="175385" y="-96"/>
                      <a:pt x="242546" y="288"/>
                    </a:cubicBezTo>
                    <a:cubicBezTo>
                      <a:pt x="258281" y="288"/>
                      <a:pt x="259048" y="2208"/>
                      <a:pt x="259432" y="17183"/>
                    </a:cubicBezTo>
                    <a:cubicBezTo>
                      <a:pt x="260199" y="36383"/>
                      <a:pt x="260199" y="55582"/>
                      <a:pt x="262886" y="74014"/>
                    </a:cubicBezTo>
                    <a:cubicBezTo>
                      <a:pt x="264421" y="83614"/>
                      <a:pt x="270177" y="93213"/>
                      <a:pt x="275934" y="101277"/>
                    </a:cubicBezTo>
                    <a:cubicBezTo>
                      <a:pt x="292820" y="124700"/>
                      <a:pt x="280540" y="160027"/>
                      <a:pt x="252140" y="165403"/>
                    </a:cubicBezTo>
                    <a:cubicBezTo>
                      <a:pt x="236789" y="168091"/>
                      <a:pt x="220670" y="168475"/>
                      <a:pt x="205319" y="166939"/>
                    </a:cubicBezTo>
                    <a:cubicBezTo>
                      <a:pt x="183444" y="165019"/>
                      <a:pt x="168477" y="172699"/>
                      <a:pt x="158883" y="192282"/>
                    </a:cubicBezTo>
                    <a:cubicBezTo>
                      <a:pt x="153894" y="201498"/>
                      <a:pt x="147753" y="209178"/>
                      <a:pt x="141229" y="218777"/>
                    </a:cubicBezTo>
                    <a:close/>
                  </a:path>
                </a:pathLst>
              </a:custGeom>
              <a:solidFill>
                <a:srgbClr val="00B6E6"/>
              </a:solidFill>
              <a:ln w="9525" cap="flat">
                <a:solidFill>
                  <a:srgbClr val="404A52"/>
                </a:solidFill>
                <a:prstDash val="solid"/>
                <a:miter/>
              </a:ln>
            </p:spPr>
            <p:txBody>
              <a:bodyPr rtlCol="0" anchor="ctr"/>
              <a:lstStyle/>
              <a:p>
                <a:endParaRPr lang="en-US"/>
              </a:p>
            </p:txBody>
          </p:sp>
        </p:grpSp>
        <p:sp>
          <p:nvSpPr>
            <p:cNvPr id="70" name="Freeform 289">
              <a:extLst>
                <a:ext uri="{FF2B5EF4-FFF2-40B4-BE49-F238E27FC236}">
                  <a16:creationId xmlns:a16="http://schemas.microsoft.com/office/drawing/2014/main" id="{74202955-6798-A890-664F-F1B3A4A85749}"/>
                </a:ext>
              </a:extLst>
            </p:cNvPr>
            <p:cNvSpPr/>
            <p:nvPr userDrawn="1"/>
          </p:nvSpPr>
          <p:spPr>
            <a:xfrm>
              <a:off x="8130434" y="5423165"/>
              <a:ext cx="1018347" cy="684170"/>
            </a:xfrm>
            <a:custGeom>
              <a:avLst/>
              <a:gdLst>
                <a:gd name="connsiteX0" fmla="*/ 315587 w 1018347"/>
                <a:gd name="connsiteY0" fmla="*/ 683403 h 684170"/>
                <a:gd name="connsiteX1" fmla="*/ 287572 w 1018347"/>
                <a:gd name="connsiteY1" fmla="*/ 635405 h 684170"/>
                <a:gd name="connsiteX2" fmla="*/ 290258 w 1018347"/>
                <a:gd name="connsiteY2" fmla="*/ 590862 h 684170"/>
                <a:gd name="connsiteX3" fmla="*/ 277977 w 1018347"/>
                <a:gd name="connsiteY3" fmla="*/ 590862 h 684170"/>
                <a:gd name="connsiteX4" fmla="*/ 38886 w 1018347"/>
                <a:gd name="connsiteY4" fmla="*/ 590862 h 684170"/>
                <a:gd name="connsiteX5" fmla="*/ 124 w 1018347"/>
                <a:gd name="connsiteY5" fmla="*/ 550543 h 684170"/>
                <a:gd name="connsiteX6" fmla="*/ 6649 w 1018347"/>
                <a:gd name="connsiteY6" fmla="*/ 426515 h 684170"/>
                <a:gd name="connsiteX7" fmla="*/ 74960 w 1018347"/>
                <a:gd name="connsiteY7" fmla="*/ 345493 h 684170"/>
                <a:gd name="connsiteX8" fmla="*/ 125235 w 1018347"/>
                <a:gd name="connsiteY8" fmla="*/ 322454 h 684170"/>
                <a:gd name="connsiteX9" fmla="*/ 112187 w 1018347"/>
                <a:gd name="connsiteY9" fmla="*/ 321686 h 684170"/>
                <a:gd name="connsiteX10" fmla="*/ 51550 w 1018347"/>
                <a:gd name="connsiteY10" fmla="*/ 269848 h 684170"/>
                <a:gd name="connsiteX11" fmla="*/ 49247 w 1018347"/>
                <a:gd name="connsiteY11" fmla="*/ 188826 h 684170"/>
                <a:gd name="connsiteX12" fmla="*/ 53085 w 1018347"/>
                <a:gd name="connsiteY12" fmla="*/ 143132 h 684170"/>
                <a:gd name="connsiteX13" fmla="*/ 177428 w 1018347"/>
                <a:gd name="connsiteY13" fmla="*/ 53278 h 684170"/>
                <a:gd name="connsiteX14" fmla="*/ 286421 w 1018347"/>
                <a:gd name="connsiteY14" fmla="*/ 155419 h 684170"/>
                <a:gd name="connsiteX15" fmla="*/ 284885 w 1018347"/>
                <a:gd name="connsiteY15" fmla="*/ 277911 h 684170"/>
                <a:gd name="connsiteX16" fmla="*/ 280280 w 1018347"/>
                <a:gd name="connsiteY16" fmla="*/ 292503 h 684170"/>
                <a:gd name="connsiteX17" fmla="*/ 238832 w 1018347"/>
                <a:gd name="connsiteY17" fmla="*/ 321302 h 684170"/>
                <a:gd name="connsiteX18" fmla="*/ 216957 w 1018347"/>
                <a:gd name="connsiteY18" fmla="*/ 321302 h 684170"/>
                <a:gd name="connsiteX19" fmla="*/ 216190 w 1018347"/>
                <a:gd name="connsiteY19" fmla="*/ 324758 h 684170"/>
                <a:gd name="connsiteX20" fmla="*/ 251113 w 1018347"/>
                <a:gd name="connsiteY20" fmla="*/ 340118 h 684170"/>
                <a:gd name="connsiteX21" fmla="*/ 324798 w 1018347"/>
                <a:gd name="connsiteY21" fmla="*/ 385812 h 684170"/>
                <a:gd name="connsiteX22" fmla="*/ 398099 w 1018347"/>
                <a:gd name="connsiteY22" fmla="*/ 366997 h 684170"/>
                <a:gd name="connsiteX23" fmla="*/ 447222 w 1018347"/>
                <a:gd name="connsiteY23" fmla="*/ 346645 h 684170"/>
                <a:gd name="connsiteX24" fmla="*/ 448374 w 1018347"/>
                <a:gd name="connsiteY24" fmla="*/ 316694 h 684170"/>
                <a:gd name="connsiteX25" fmla="*/ 399634 w 1018347"/>
                <a:gd name="connsiteY25" fmla="*/ 247192 h 684170"/>
                <a:gd name="connsiteX26" fmla="*/ 392726 w 1018347"/>
                <a:gd name="connsiteY26" fmla="*/ 241433 h 684170"/>
                <a:gd name="connsiteX27" fmla="*/ 362792 w 1018347"/>
                <a:gd name="connsiteY27" fmla="*/ 157339 h 684170"/>
                <a:gd name="connsiteX28" fmla="*/ 365478 w 1018347"/>
                <a:gd name="connsiteY28" fmla="*/ 145820 h 684170"/>
                <a:gd name="connsiteX29" fmla="*/ 369700 w 1018347"/>
                <a:gd name="connsiteY29" fmla="*/ 85533 h 684170"/>
                <a:gd name="connsiteX30" fmla="*/ 475621 w 1018347"/>
                <a:gd name="connsiteY30" fmla="*/ 288 h 684170"/>
                <a:gd name="connsiteX31" fmla="*/ 507475 w 1018347"/>
                <a:gd name="connsiteY31" fmla="*/ 288 h 684170"/>
                <a:gd name="connsiteX32" fmla="*/ 553528 w 1018347"/>
                <a:gd name="connsiteY32" fmla="*/ 19487 h 684170"/>
                <a:gd name="connsiteX33" fmla="*/ 565809 w 1018347"/>
                <a:gd name="connsiteY33" fmla="*/ 22943 h 684170"/>
                <a:gd name="connsiteX34" fmla="*/ 652158 w 1018347"/>
                <a:gd name="connsiteY34" fmla="*/ 87069 h 684170"/>
                <a:gd name="connsiteX35" fmla="*/ 652542 w 1018347"/>
                <a:gd name="connsiteY35" fmla="*/ 150811 h 684170"/>
                <a:gd name="connsiteX36" fmla="*/ 656380 w 1018347"/>
                <a:gd name="connsiteY36" fmla="*/ 163867 h 684170"/>
                <a:gd name="connsiteX37" fmla="*/ 622224 w 1018347"/>
                <a:gd name="connsiteY37" fmla="*/ 241817 h 684170"/>
                <a:gd name="connsiteX38" fmla="*/ 613013 w 1018347"/>
                <a:gd name="connsiteY38" fmla="*/ 250264 h 684170"/>
                <a:gd name="connsiteX39" fmla="*/ 570414 w 1018347"/>
                <a:gd name="connsiteY39" fmla="*/ 313622 h 684170"/>
                <a:gd name="connsiteX40" fmla="*/ 573484 w 1018347"/>
                <a:gd name="connsiteY40" fmla="*/ 348949 h 684170"/>
                <a:gd name="connsiteX41" fmla="*/ 670196 w 1018347"/>
                <a:gd name="connsiteY41" fmla="*/ 380820 h 684170"/>
                <a:gd name="connsiteX42" fmla="*/ 704735 w 1018347"/>
                <a:gd name="connsiteY42" fmla="*/ 371605 h 684170"/>
                <a:gd name="connsiteX43" fmla="*/ 750021 w 1018347"/>
                <a:gd name="connsiteY43" fmla="*/ 345109 h 684170"/>
                <a:gd name="connsiteX44" fmla="*/ 793771 w 1018347"/>
                <a:gd name="connsiteY44" fmla="*/ 328598 h 684170"/>
                <a:gd name="connsiteX45" fmla="*/ 794539 w 1018347"/>
                <a:gd name="connsiteY45" fmla="*/ 311318 h 684170"/>
                <a:gd name="connsiteX46" fmla="*/ 755777 w 1018347"/>
                <a:gd name="connsiteY46" fmla="*/ 260248 h 684170"/>
                <a:gd name="connsiteX47" fmla="*/ 748102 w 1018347"/>
                <a:gd name="connsiteY47" fmla="*/ 253336 h 684170"/>
                <a:gd name="connsiteX48" fmla="*/ 725459 w 1018347"/>
                <a:gd name="connsiteY48" fmla="*/ 181146 h 684170"/>
                <a:gd name="connsiteX49" fmla="*/ 728913 w 1018347"/>
                <a:gd name="connsiteY49" fmla="*/ 170011 h 684170"/>
                <a:gd name="connsiteX50" fmla="*/ 732367 w 1018347"/>
                <a:gd name="connsiteY50" fmla="*/ 125084 h 684170"/>
                <a:gd name="connsiteX51" fmla="*/ 858629 w 1018347"/>
                <a:gd name="connsiteY51" fmla="*/ 40223 h 684170"/>
                <a:gd name="connsiteX52" fmla="*/ 959178 w 1018347"/>
                <a:gd name="connsiteY52" fmla="*/ 125084 h 684170"/>
                <a:gd name="connsiteX53" fmla="*/ 962632 w 1018347"/>
                <a:gd name="connsiteY53" fmla="*/ 170011 h 684170"/>
                <a:gd name="connsiteX54" fmla="*/ 966853 w 1018347"/>
                <a:gd name="connsiteY54" fmla="*/ 181530 h 684170"/>
                <a:gd name="connsiteX55" fmla="*/ 945746 w 1018347"/>
                <a:gd name="connsiteY55" fmla="*/ 252568 h 684170"/>
                <a:gd name="connsiteX56" fmla="*/ 936919 w 1018347"/>
                <a:gd name="connsiteY56" fmla="*/ 260248 h 684170"/>
                <a:gd name="connsiteX57" fmla="*/ 897390 w 1018347"/>
                <a:gd name="connsiteY57" fmla="*/ 312086 h 684170"/>
                <a:gd name="connsiteX58" fmla="*/ 891250 w 1018347"/>
                <a:gd name="connsiteY58" fmla="*/ 320918 h 684170"/>
                <a:gd name="connsiteX59" fmla="*/ 898542 w 1018347"/>
                <a:gd name="connsiteY59" fmla="*/ 328982 h 684170"/>
                <a:gd name="connsiteX60" fmla="*/ 940373 w 1018347"/>
                <a:gd name="connsiteY60" fmla="*/ 345109 h 684170"/>
                <a:gd name="connsiteX61" fmla="*/ 1011372 w 1018347"/>
                <a:gd name="connsiteY61" fmla="*/ 429587 h 684170"/>
                <a:gd name="connsiteX62" fmla="*/ 1018279 w 1018347"/>
                <a:gd name="connsiteY62" fmla="*/ 553615 h 684170"/>
                <a:gd name="connsiteX63" fmla="*/ 981053 w 1018347"/>
                <a:gd name="connsiteY63" fmla="*/ 591630 h 684170"/>
                <a:gd name="connsiteX64" fmla="*/ 741194 w 1018347"/>
                <a:gd name="connsiteY64" fmla="*/ 591630 h 684170"/>
                <a:gd name="connsiteX65" fmla="*/ 728146 w 1018347"/>
                <a:gd name="connsiteY65" fmla="*/ 591630 h 684170"/>
                <a:gd name="connsiteX66" fmla="*/ 730064 w 1018347"/>
                <a:gd name="connsiteY66" fmla="*/ 633101 h 684170"/>
                <a:gd name="connsiteX67" fmla="*/ 702817 w 1018347"/>
                <a:gd name="connsiteY67" fmla="*/ 684171 h 684170"/>
                <a:gd name="connsiteX68" fmla="*/ 315587 w 1018347"/>
                <a:gd name="connsiteY68" fmla="*/ 683403 h 684170"/>
                <a:gd name="connsiteX69" fmla="*/ 634504 w 1018347"/>
                <a:gd name="connsiteY69" fmla="*/ 663052 h 684170"/>
                <a:gd name="connsiteX70" fmla="*/ 688617 w 1018347"/>
                <a:gd name="connsiteY70" fmla="*/ 663052 h 684170"/>
                <a:gd name="connsiteX71" fmla="*/ 709724 w 1018347"/>
                <a:gd name="connsiteY71" fmla="*/ 640780 h 684170"/>
                <a:gd name="connsiteX72" fmla="*/ 705119 w 1018347"/>
                <a:gd name="connsiteY72" fmla="*/ 579726 h 684170"/>
                <a:gd name="connsiteX73" fmla="*/ 697060 w 1018347"/>
                <a:gd name="connsiteY73" fmla="*/ 437267 h 684170"/>
                <a:gd name="connsiteX74" fmla="*/ 667125 w 1018347"/>
                <a:gd name="connsiteY74" fmla="*/ 400020 h 684170"/>
                <a:gd name="connsiteX75" fmla="*/ 563506 w 1018347"/>
                <a:gd name="connsiteY75" fmla="*/ 365845 h 684170"/>
                <a:gd name="connsiteX76" fmla="*/ 560436 w 1018347"/>
                <a:gd name="connsiteY76" fmla="*/ 365845 h 684170"/>
                <a:gd name="connsiteX77" fmla="*/ 549690 w 1018347"/>
                <a:gd name="connsiteY77" fmla="*/ 395796 h 684170"/>
                <a:gd name="connsiteX78" fmla="*/ 529734 w 1018347"/>
                <a:gd name="connsiteY78" fmla="*/ 410003 h 684170"/>
                <a:gd name="connsiteX79" fmla="*/ 487519 w 1018347"/>
                <a:gd name="connsiteY79" fmla="*/ 410003 h 684170"/>
                <a:gd name="connsiteX80" fmla="*/ 466795 w 1018347"/>
                <a:gd name="connsiteY80" fmla="*/ 395028 h 684170"/>
                <a:gd name="connsiteX81" fmla="*/ 456817 w 1018347"/>
                <a:gd name="connsiteY81" fmla="*/ 367381 h 684170"/>
                <a:gd name="connsiteX82" fmla="*/ 386586 w 1018347"/>
                <a:gd name="connsiteY82" fmla="*/ 390804 h 684170"/>
                <a:gd name="connsiteX83" fmla="*/ 345906 w 1018347"/>
                <a:gd name="connsiteY83" fmla="*/ 401172 h 684170"/>
                <a:gd name="connsiteX84" fmla="*/ 319809 w 1018347"/>
                <a:gd name="connsiteY84" fmla="*/ 431891 h 684170"/>
                <a:gd name="connsiteX85" fmla="*/ 317506 w 1018347"/>
                <a:gd name="connsiteY85" fmla="*/ 476817 h 684170"/>
                <a:gd name="connsiteX86" fmla="*/ 311750 w 1018347"/>
                <a:gd name="connsiteY86" fmla="*/ 572047 h 684170"/>
                <a:gd name="connsiteX87" fmla="*/ 307528 w 1018347"/>
                <a:gd name="connsiteY87" fmla="*/ 643852 h 684170"/>
                <a:gd name="connsiteX88" fmla="*/ 319042 w 1018347"/>
                <a:gd name="connsiteY88" fmla="*/ 661900 h 684170"/>
                <a:gd name="connsiteX89" fmla="*/ 379294 w 1018347"/>
                <a:gd name="connsiteY89" fmla="*/ 662284 h 684170"/>
                <a:gd name="connsiteX90" fmla="*/ 379294 w 1018347"/>
                <a:gd name="connsiteY90" fmla="*/ 599694 h 684170"/>
                <a:gd name="connsiteX91" fmla="*/ 379294 w 1018347"/>
                <a:gd name="connsiteY91" fmla="*/ 526736 h 684170"/>
                <a:gd name="connsiteX92" fmla="*/ 388888 w 1018347"/>
                <a:gd name="connsiteY92" fmla="*/ 513680 h 684170"/>
                <a:gd name="connsiteX93" fmla="*/ 399634 w 1018347"/>
                <a:gd name="connsiteY93" fmla="*/ 526736 h 684170"/>
                <a:gd name="connsiteX94" fmla="*/ 399634 w 1018347"/>
                <a:gd name="connsiteY94" fmla="*/ 532880 h 684170"/>
                <a:gd name="connsiteX95" fmla="*/ 399634 w 1018347"/>
                <a:gd name="connsiteY95" fmla="*/ 650764 h 684170"/>
                <a:gd name="connsiteX96" fmla="*/ 399634 w 1018347"/>
                <a:gd name="connsiteY96" fmla="*/ 661900 h 684170"/>
                <a:gd name="connsiteX97" fmla="*/ 614932 w 1018347"/>
                <a:gd name="connsiteY97" fmla="*/ 661900 h 684170"/>
                <a:gd name="connsiteX98" fmla="*/ 614932 w 1018347"/>
                <a:gd name="connsiteY98" fmla="*/ 650380 h 684170"/>
                <a:gd name="connsiteX99" fmla="*/ 614932 w 1018347"/>
                <a:gd name="connsiteY99" fmla="*/ 531344 h 684170"/>
                <a:gd name="connsiteX100" fmla="*/ 615316 w 1018347"/>
                <a:gd name="connsiteY100" fmla="*/ 522128 h 684170"/>
                <a:gd name="connsiteX101" fmla="*/ 623759 w 1018347"/>
                <a:gd name="connsiteY101" fmla="*/ 514064 h 684170"/>
                <a:gd name="connsiteX102" fmla="*/ 633737 w 1018347"/>
                <a:gd name="connsiteY102" fmla="*/ 521744 h 684170"/>
                <a:gd name="connsiteX103" fmla="*/ 634504 w 1018347"/>
                <a:gd name="connsiteY103" fmla="*/ 531728 h 684170"/>
                <a:gd name="connsiteX104" fmla="*/ 634504 w 1018347"/>
                <a:gd name="connsiteY104" fmla="*/ 649612 h 684170"/>
                <a:gd name="connsiteX105" fmla="*/ 634504 w 1018347"/>
                <a:gd name="connsiteY105" fmla="*/ 663052 h 684170"/>
                <a:gd name="connsiteX106" fmla="*/ 130224 w 1018347"/>
                <a:gd name="connsiteY106" fmla="*/ 348949 h 684170"/>
                <a:gd name="connsiteX107" fmla="*/ 71507 w 1018347"/>
                <a:gd name="connsiteY107" fmla="*/ 367765 h 684170"/>
                <a:gd name="connsiteX108" fmla="*/ 28907 w 1018347"/>
                <a:gd name="connsiteY108" fmla="*/ 416531 h 684170"/>
                <a:gd name="connsiteX109" fmla="*/ 26605 w 1018347"/>
                <a:gd name="connsiteY109" fmla="*/ 439954 h 684170"/>
                <a:gd name="connsiteX110" fmla="*/ 20081 w 1018347"/>
                <a:gd name="connsiteY110" fmla="*/ 553615 h 684170"/>
                <a:gd name="connsiteX111" fmla="*/ 31210 w 1018347"/>
                <a:gd name="connsiteY111" fmla="*/ 570127 h 684170"/>
                <a:gd name="connsiteX112" fmla="*/ 69588 w 1018347"/>
                <a:gd name="connsiteY112" fmla="*/ 570511 h 684170"/>
                <a:gd name="connsiteX113" fmla="*/ 69588 w 1018347"/>
                <a:gd name="connsiteY113" fmla="*/ 558223 h 684170"/>
                <a:gd name="connsiteX114" fmla="*/ 69588 w 1018347"/>
                <a:gd name="connsiteY114" fmla="*/ 471057 h 684170"/>
                <a:gd name="connsiteX115" fmla="*/ 79949 w 1018347"/>
                <a:gd name="connsiteY115" fmla="*/ 455698 h 684170"/>
                <a:gd name="connsiteX116" fmla="*/ 89928 w 1018347"/>
                <a:gd name="connsiteY116" fmla="*/ 471442 h 684170"/>
                <a:gd name="connsiteX117" fmla="*/ 89928 w 1018347"/>
                <a:gd name="connsiteY117" fmla="*/ 555535 h 684170"/>
                <a:gd name="connsiteX118" fmla="*/ 89928 w 1018347"/>
                <a:gd name="connsiteY118" fmla="*/ 570127 h 684170"/>
                <a:gd name="connsiteX119" fmla="*/ 250729 w 1018347"/>
                <a:gd name="connsiteY119" fmla="*/ 570127 h 684170"/>
                <a:gd name="connsiteX120" fmla="*/ 250729 w 1018347"/>
                <a:gd name="connsiteY120" fmla="*/ 540175 h 684170"/>
                <a:gd name="connsiteX121" fmla="*/ 250729 w 1018347"/>
                <a:gd name="connsiteY121" fmla="*/ 467218 h 684170"/>
                <a:gd name="connsiteX122" fmla="*/ 260707 w 1018347"/>
                <a:gd name="connsiteY122" fmla="*/ 455698 h 684170"/>
                <a:gd name="connsiteX123" fmla="*/ 271070 w 1018347"/>
                <a:gd name="connsiteY123" fmla="*/ 467218 h 684170"/>
                <a:gd name="connsiteX124" fmla="*/ 271070 w 1018347"/>
                <a:gd name="connsiteY124" fmla="*/ 474513 h 684170"/>
                <a:gd name="connsiteX125" fmla="*/ 271070 w 1018347"/>
                <a:gd name="connsiteY125" fmla="*/ 559759 h 684170"/>
                <a:gd name="connsiteX126" fmla="*/ 271837 w 1018347"/>
                <a:gd name="connsiteY126" fmla="*/ 570511 h 684170"/>
                <a:gd name="connsiteX127" fmla="*/ 289491 w 1018347"/>
                <a:gd name="connsiteY127" fmla="*/ 570511 h 684170"/>
                <a:gd name="connsiteX128" fmla="*/ 290258 w 1018347"/>
                <a:gd name="connsiteY128" fmla="*/ 563983 h 684170"/>
                <a:gd name="connsiteX129" fmla="*/ 296782 w 1018347"/>
                <a:gd name="connsiteY129" fmla="*/ 449170 h 684170"/>
                <a:gd name="connsiteX130" fmla="*/ 302539 w 1018347"/>
                <a:gd name="connsiteY130" fmla="*/ 411923 h 684170"/>
                <a:gd name="connsiteX131" fmla="*/ 296782 w 1018347"/>
                <a:gd name="connsiteY131" fmla="*/ 384276 h 684170"/>
                <a:gd name="connsiteX132" fmla="*/ 278745 w 1018347"/>
                <a:gd name="connsiteY132" fmla="*/ 371220 h 684170"/>
                <a:gd name="connsiteX133" fmla="*/ 212352 w 1018347"/>
                <a:gd name="connsiteY133" fmla="*/ 348565 h 684170"/>
                <a:gd name="connsiteX134" fmla="*/ 181650 w 1018347"/>
                <a:gd name="connsiteY134" fmla="*/ 380436 h 684170"/>
                <a:gd name="connsiteX135" fmla="*/ 181650 w 1018347"/>
                <a:gd name="connsiteY135" fmla="*/ 411155 h 684170"/>
                <a:gd name="connsiteX136" fmla="*/ 171288 w 1018347"/>
                <a:gd name="connsiteY136" fmla="*/ 425363 h 684170"/>
                <a:gd name="connsiteX137" fmla="*/ 160926 w 1018347"/>
                <a:gd name="connsiteY137" fmla="*/ 410771 h 684170"/>
                <a:gd name="connsiteX138" fmla="*/ 160926 w 1018347"/>
                <a:gd name="connsiteY138" fmla="*/ 379668 h 684170"/>
                <a:gd name="connsiteX139" fmla="*/ 130224 w 1018347"/>
                <a:gd name="connsiteY139" fmla="*/ 348949 h 684170"/>
                <a:gd name="connsiteX140" fmla="*/ 885493 w 1018347"/>
                <a:gd name="connsiteY140" fmla="*/ 349333 h 684170"/>
                <a:gd name="connsiteX141" fmla="*/ 879737 w 1018347"/>
                <a:gd name="connsiteY141" fmla="*/ 366613 h 684170"/>
                <a:gd name="connsiteX142" fmla="*/ 859781 w 1018347"/>
                <a:gd name="connsiteY142" fmla="*/ 380820 h 684170"/>
                <a:gd name="connsiteX143" fmla="*/ 827927 w 1018347"/>
                <a:gd name="connsiteY143" fmla="*/ 380820 h 684170"/>
                <a:gd name="connsiteX144" fmla="*/ 809506 w 1018347"/>
                <a:gd name="connsiteY144" fmla="*/ 367381 h 684170"/>
                <a:gd name="connsiteX145" fmla="*/ 802982 w 1018347"/>
                <a:gd name="connsiteY145" fmla="*/ 349333 h 684170"/>
                <a:gd name="connsiteX146" fmla="*/ 748870 w 1018347"/>
                <a:gd name="connsiteY146" fmla="*/ 366229 h 684170"/>
                <a:gd name="connsiteX147" fmla="*/ 711643 w 1018347"/>
                <a:gd name="connsiteY147" fmla="*/ 393492 h 684170"/>
                <a:gd name="connsiteX148" fmla="*/ 710876 w 1018347"/>
                <a:gd name="connsiteY148" fmla="*/ 404244 h 684170"/>
                <a:gd name="connsiteX149" fmla="*/ 717400 w 1018347"/>
                <a:gd name="connsiteY149" fmla="*/ 427667 h 684170"/>
                <a:gd name="connsiteX150" fmla="*/ 722005 w 1018347"/>
                <a:gd name="connsiteY150" fmla="*/ 505232 h 684170"/>
                <a:gd name="connsiteX151" fmla="*/ 725459 w 1018347"/>
                <a:gd name="connsiteY151" fmla="*/ 567823 h 684170"/>
                <a:gd name="connsiteX152" fmla="*/ 741961 w 1018347"/>
                <a:gd name="connsiteY152" fmla="*/ 567823 h 684170"/>
                <a:gd name="connsiteX153" fmla="*/ 741961 w 1018347"/>
                <a:gd name="connsiteY153" fmla="*/ 554767 h 684170"/>
                <a:gd name="connsiteX154" fmla="*/ 741961 w 1018347"/>
                <a:gd name="connsiteY154" fmla="*/ 465682 h 684170"/>
                <a:gd name="connsiteX155" fmla="*/ 751939 w 1018347"/>
                <a:gd name="connsiteY155" fmla="*/ 453778 h 684170"/>
                <a:gd name="connsiteX156" fmla="*/ 763453 w 1018347"/>
                <a:gd name="connsiteY156" fmla="*/ 465298 h 684170"/>
                <a:gd name="connsiteX157" fmla="*/ 763453 w 1018347"/>
                <a:gd name="connsiteY157" fmla="*/ 472593 h 684170"/>
                <a:gd name="connsiteX158" fmla="*/ 763453 w 1018347"/>
                <a:gd name="connsiteY158" fmla="*/ 557839 h 684170"/>
                <a:gd name="connsiteX159" fmla="*/ 763837 w 1018347"/>
                <a:gd name="connsiteY159" fmla="*/ 568591 h 684170"/>
                <a:gd name="connsiteX160" fmla="*/ 922336 w 1018347"/>
                <a:gd name="connsiteY160" fmla="*/ 568591 h 684170"/>
                <a:gd name="connsiteX161" fmla="*/ 922336 w 1018347"/>
                <a:gd name="connsiteY161" fmla="*/ 556687 h 684170"/>
                <a:gd name="connsiteX162" fmla="*/ 922336 w 1018347"/>
                <a:gd name="connsiteY162" fmla="*/ 469522 h 684170"/>
                <a:gd name="connsiteX163" fmla="*/ 933082 w 1018347"/>
                <a:gd name="connsiteY163" fmla="*/ 454162 h 684170"/>
                <a:gd name="connsiteX164" fmla="*/ 943827 w 1018347"/>
                <a:gd name="connsiteY164" fmla="*/ 469137 h 684170"/>
                <a:gd name="connsiteX165" fmla="*/ 943827 w 1018347"/>
                <a:gd name="connsiteY165" fmla="*/ 557455 h 684170"/>
                <a:gd name="connsiteX166" fmla="*/ 943827 w 1018347"/>
                <a:gd name="connsiteY166" fmla="*/ 568591 h 684170"/>
                <a:gd name="connsiteX167" fmla="*/ 952270 w 1018347"/>
                <a:gd name="connsiteY167" fmla="*/ 569359 h 684170"/>
                <a:gd name="connsiteX168" fmla="*/ 982972 w 1018347"/>
                <a:gd name="connsiteY168" fmla="*/ 569359 h 684170"/>
                <a:gd name="connsiteX169" fmla="*/ 995253 w 1018347"/>
                <a:gd name="connsiteY169" fmla="*/ 554383 h 684170"/>
                <a:gd name="connsiteX170" fmla="*/ 987961 w 1018347"/>
                <a:gd name="connsiteY170" fmla="*/ 428435 h 684170"/>
                <a:gd name="connsiteX171" fmla="*/ 941141 w 1018347"/>
                <a:gd name="connsiteY171" fmla="*/ 366997 h 684170"/>
                <a:gd name="connsiteX172" fmla="*/ 885493 w 1018347"/>
                <a:gd name="connsiteY172" fmla="*/ 349333 h 684170"/>
                <a:gd name="connsiteX173" fmla="*/ 418055 w 1018347"/>
                <a:gd name="connsiteY173" fmla="*/ 151963 h 684170"/>
                <a:gd name="connsiteX174" fmla="*/ 418055 w 1018347"/>
                <a:gd name="connsiteY174" fmla="*/ 224921 h 684170"/>
                <a:gd name="connsiteX175" fmla="*/ 473319 w 1018347"/>
                <a:gd name="connsiteY175" fmla="*/ 306711 h 684170"/>
                <a:gd name="connsiteX176" fmla="*/ 595360 w 1018347"/>
                <a:gd name="connsiteY176" fmla="*/ 225689 h 684170"/>
                <a:gd name="connsiteX177" fmla="*/ 594976 w 1018347"/>
                <a:gd name="connsiteY177" fmla="*/ 159259 h 684170"/>
                <a:gd name="connsiteX178" fmla="*/ 594976 w 1018347"/>
                <a:gd name="connsiteY178" fmla="*/ 141212 h 684170"/>
                <a:gd name="connsiteX179" fmla="*/ 558901 w 1018347"/>
                <a:gd name="connsiteY179" fmla="*/ 132764 h 684170"/>
                <a:gd name="connsiteX180" fmla="*/ 525896 w 1018347"/>
                <a:gd name="connsiteY180" fmla="*/ 117020 h 684170"/>
                <a:gd name="connsiteX181" fmla="*/ 418055 w 1018347"/>
                <a:gd name="connsiteY181" fmla="*/ 151963 h 684170"/>
                <a:gd name="connsiteX182" fmla="*/ 387353 w 1018347"/>
                <a:gd name="connsiteY182" fmla="*/ 139676 h 684170"/>
                <a:gd name="connsiteX183" fmla="*/ 398483 w 1018347"/>
                <a:gd name="connsiteY183" fmla="*/ 133916 h 684170"/>
                <a:gd name="connsiteX184" fmla="*/ 419207 w 1018347"/>
                <a:gd name="connsiteY184" fmla="*/ 128156 h 684170"/>
                <a:gd name="connsiteX185" fmla="*/ 510545 w 1018347"/>
                <a:gd name="connsiteY185" fmla="*/ 98205 h 684170"/>
                <a:gd name="connsiteX186" fmla="*/ 538944 w 1018347"/>
                <a:gd name="connsiteY186" fmla="*/ 96285 h 684170"/>
                <a:gd name="connsiteX187" fmla="*/ 594976 w 1018347"/>
                <a:gd name="connsiteY187" fmla="*/ 117404 h 684170"/>
                <a:gd name="connsiteX188" fmla="*/ 617618 w 1018347"/>
                <a:gd name="connsiteY188" fmla="*/ 137372 h 684170"/>
                <a:gd name="connsiteX189" fmla="*/ 629516 w 1018347"/>
                <a:gd name="connsiteY189" fmla="*/ 139676 h 684170"/>
                <a:gd name="connsiteX190" fmla="*/ 629516 w 1018347"/>
                <a:gd name="connsiteY190" fmla="*/ 88221 h 684170"/>
                <a:gd name="connsiteX191" fmla="*/ 563122 w 1018347"/>
                <a:gd name="connsiteY191" fmla="*/ 45215 h 684170"/>
                <a:gd name="connsiteX192" fmla="*/ 543550 w 1018347"/>
                <a:gd name="connsiteY192" fmla="*/ 39839 h 684170"/>
                <a:gd name="connsiteX193" fmla="*/ 514383 w 1018347"/>
                <a:gd name="connsiteY193" fmla="*/ 21407 h 684170"/>
                <a:gd name="connsiteX194" fmla="*/ 477540 w 1018347"/>
                <a:gd name="connsiteY194" fmla="*/ 19871 h 684170"/>
                <a:gd name="connsiteX195" fmla="*/ 414985 w 1018347"/>
                <a:gd name="connsiteY195" fmla="*/ 45598 h 684170"/>
                <a:gd name="connsiteX196" fmla="*/ 387353 w 1018347"/>
                <a:gd name="connsiteY196" fmla="*/ 139676 h 684170"/>
                <a:gd name="connsiteX197" fmla="*/ 917347 w 1018347"/>
                <a:gd name="connsiteY197" fmla="*/ 217625 h 684170"/>
                <a:gd name="connsiteX198" fmla="*/ 917347 w 1018347"/>
                <a:gd name="connsiteY198" fmla="*/ 217625 h 684170"/>
                <a:gd name="connsiteX199" fmla="*/ 917347 w 1018347"/>
                <a:gd name="connsiteY199" fmla="*/ 191898 h 684170"/>
                <a:gd name="connsiteX200" fmla="*/ 911206 w 1018347"/>
                <a:gd name="connsiteY200" fmla="*/ 177306 h 684170"/>
                <a:gd name="connsiteX201" fmla="*/ 895088 w 1018347"/>
                <a:gd name="connsiteY201" fmla="*/ 147355 h 684170"/>
                <a:gd name="connsiteX202" fmla="*/ 885493 w 1018347"/>
                <a:gd name="connsiteY202" fmla="*/ 139292 h 684170"/>
                <a:gd name="connsiteX203" fmla="*/ 805284 w 1018347"/>
                <a:gd name="connsiteY203" fmla="*/ 139292 h 684170"/>
                <a:gd name="connsiteX204" fmla="*/ 795690 w 1018347"/>
                <a:gd name="connsiteY204" fmla="*/ 146203 h 684170"/>
                <a:gd name="connsiteX205" fmla="*/ 777653 w 1018347"/>
                <a:gd name="connsiteY205" fmla="*/ 178459 h 684170"/>
                <a:gd name="connsiteX206" fmla="*/ 773431 w 1018347"/>
                <a:gd name="connsiteY206" fmla="*/ 184602 h 684170"/>
                <a:gd name="connsiteX207" fmla="*/ 774966 w 1018347"/>
                <a:gd name="connsiteY207" fmla="*/ 251032 h 684170"/>
                <a:gd name="connsiteX208" fmla="*/ 842511 w 1018347"/>
                <a:gd name="connsiteY208" fmla="*/ 304791 h 684170"/>
                <a:gd name="connsiteX209" fmla="*/ 917731 w 1018347"/>
                <a:gd name="connsiteY209" fmla="*/ 236057 h 684170"/>
                <a:gd name="connsiteX210" fmla="*/ 917347 w 1018347"/>
                <a:gd name="connsiteY210" fmla="*/ 217625 h 684170"/>
                <a:gd name="connsiteX211" fmla="*/ 230773 w 1018347"/>
                <a:gd name="connsiteY211" fmla="*/ 299031 h 684170"/>
                <a:gd name="connsiteX212" fmla="*/ 260707 w 1018347"/>
                <a:gd name="connsiteY212" fmla="*/ 283287 h 684170"/>
                <a:gd name="connsiteX213" fmla="*/ 266848 w 1018347"/>
                <a:gd name="connsiteY213" fmla="*/ 252184 h 684170"/>
                <a:gd name="connsiteX214" fmla="*/ 266848 w 1018347"/>
                <a:gd name="connsiteY214" fmla="*/ 172315 h 684170"/>
                <a:gd name="connsiteX215" fmla="*/ 167834 w 1018347"/>
                <a:gd name="connsiteY215" fmla="*/ 74014 h 684170"/>
                <a:gd name="connsiteX216" fmla="*/ 68820 w 1018347"/>
                <a:gd name="connsiteY216" fmla="*/ 172699 h 684170"/>
                <a:gd name="connsiteX217" fmla="*/ 69204 w 1018347"/>
                <a:gd name="connsiteY217" fmla="*/ 250648 h 684170"/>
                <a:gd name="connsiteX218" fmla="*/ 75344 w 1018347"/>
                <a:gd name="connsiteY218" fmla="*/ 283671 h 684170"/>
                <a:gd name="connsiteX219" fmla="*/ 108733 w 1018347"/>
                <a:gd name="connsiteY219" fmla="*/ 299415 h 684170"/>
                <a:gd name="connsiteX220" fmla="*/ 91463 w 1018347"/>
                <a:gd name="connsiteY220" fmla="*/ 272152 h 684170"/>
                <a:gd name="connsiteX221" fmla="*/ 83787 w 1018347"/>
                <a:gd name="connsiteY221" fmla="*/ 194586 h 684170"/>
                <a:gd name="connsiteX222" fmla="*/ 100673 w 1018347"/>
                <a:gd name="connsiteY222" fmla="*/ 179610 h 684170"/>
                <a:gd name="connsiteX223" fmla="*/ 157472 w 1018347"/>
                <a:gd name="connsiteY223" fmla="*/ 153883 h 684170"/>
                <a:gd name="connsiteX224" fmla="*/ 185872 w 1018347"/>
                <a:gd name="connsiteY224" fmla="*/ 153115 h 684170"/>
                <a:gd name="connsiteX225" fmla="*/ 241519 w 1018347"/>
                <a:gd name="connsiteY225" fmla="*/ 179610 h 684170"/>
                <a:gd name="connsiteX226" fmla="*/ 258021 w 1018347"/>
                <a:gd name="connsiteY226" fmla="*/ 196122 h 684170"/>
                <a:gd name="connsiteX227" fmla="*/ 257254 w 1018347"/>
                <a:gd name="connsiteY227" fmla="*/ 248344 h 684170"/>
                <a:gd name="connsiteX228" fmla="*/ 230773 w 1018347"/>
                <a:gd name="connsiteY228" fmla="*/ 299031 h 684170"/>
                <a:gd name="connsiteX229" fmla="*/ 174358 w 1018347"/>
                <a:gd name="connsiteY229" fmla="*/ 172315 h 684170"/>
                <a:gd name="connsiteX230" fmla="*/ 129073 w 1018347"/>
                <a:gd name="connsiteY230" fmla="*/ 196506 h 684170"/>
                <a:gd name="connsiteX231" fmla="*/ 105662 w 1018347"/>
                <a:gd name="connsiteY231" fmla="*/ 203802 h 684170"/>
                <a:gd name="connsiteX232" fmla="*/ 104511 w 1018347"/>
                <a:gd name="connsiteY232" fmla="*/ 230681 h 684170"/>
                <a:gd name="connsiteX233" fmla="*/ 104511 w 1018347"/>
                <a:gd name="connsiteY233" fmla="*/ 231833 h 684170"/>
                <a:gd name="connsiteX234" fmla="*/ 151715 w 1018347"/>
                <a:gd name="connsiteY234" fmla="*/ 297111 h 684170"/>
                <a:gd name="connsiteX235" fmla="*/ 223865 w 1018347"/>
                <a:gd name="connsiteY235" fmla="*/ 273303 h 684170"/>
                <a:gd name="connsiteX236" fmla="*/ 236914 w 1018347"/>
                <a:gd name="connsiteY236" fmla="*/ 203418 h 684170"/>
                <a:gd name="connsiteX237" fmla="*/ 231541 w 1018347"/>
                <a:gd name="connsiteY237" fmla="*/ 198810 h 684170"/>
                <a:gd name="connsiteX238" fmla="*/ 174358 w 1018347"/>
                <a:gd name="connsiteY238" fmla="*/ 172315 h 684170"/>
                <a:gd name="connsiteX239" fmla="*/ 940373 w 1018347"/>
                <a:gd name="connsiteY239" fmla="*/ 168091 h 684170"/>
                <a:gd name="connsiteX240" fmla="*/ 898925 w 1018347"/>
                <a:gd name="connsiteY240" fmla="*/ 74014 h 684170"/>
                <a:gd name="connsiteX241" fmla="*/ 786096 w 1018347"/>
                <a:gd name="connsiteY241" fmla="*/ 79006 h 684170"/>
                <a:gd name="connsiteX242" fmla="*/ 751172 w 1018347"/>
                <a:gd name="connsiteY242" fmla="*/ 168091 h 684170"/>
                <a:gd name="connsiteX243" fmla="*/ 774966 w 1018347"/>
                <a:gd name="connsiteY243" fmla="*/ 141980 h 684170"/>
                <a:gd name="connsiteX244" fmla="*/ 807203 w 1018347"/>
                <a:gd name="connsiteY244" fmla="*/ 118172 h 684170"/>
                <a:gd name="connsiteX245" fmla="*/ 877434 w 1018347"/>
                <a:gd name="connsiteY245" fmla="*/ 119324 h 684170"/>
                <a:gd name="connsiteX246" fmla="*/ 916195 w 1018347"/>
                <a:gd name="connsiteY246" fmla="*/ 146587 h 684170"/>
                <a:gd name="connsiteX247" fmla="*/ 940373 w 1018347"/>
                <a:gd name="connsiteY247" fmla="*/ 168091 h 684170"/>
                <a:gd name="connsiteX248" fmla="*/ 542398 w 1018347"/>
                <a:gd name="connsiteY248" fmla="*/ 328214 h 684170"/>
                <a:gd name="connsiteX249" fmla="*/ 472552 w 1018347"/>
                <a:gd name="connsiteY249" fmla="*/ 329366 h 684170"/>
                <a:gd name="connsiteX250" fmla="*/ 486367 w 1018347"/>
                <a:gd name="connsiteY250" fmla="*/ 385812 h 684170"/>
                <a:gd name="connsiteX251" fmla="*/ 493275 w 1018347"/>
                <a:gd name="connsiteY251" fmla="*/ 388500 h 684170"/>
                <a:gd name="connsiteX252" fmla="*/ 522826 w 1018347"/>
                <a:gd name="connsiteY252" fmla="*/ 388500 h 684170"/>
                <a:gd name="connsiteX253" fmla="*/ 530501 w 1018347"/>
                <a:gd name="connsiteY253" fmla="*/ 385044 h 684170"/>
                <a:gd name="connsiteX254" fmla="*/ 542398 w 1018347"/>
                <a:gd name="connsiteY254" fmla="*/ 328214 h 684170"/>
                <a:gd name="connsiteX255" fmla="*/ 145575 w 1018347"/>
                <a:gd name="connsiteY255" fmla="*/ 320150 h 684170"/>
                <a:gd name="connsiteX256" fmla="*/ 150948 w 1018347"/>
                <a:gd name="connsiteY256" fmla="*/ 340886 h 684170"/>
                <a:gd name="connsiteX257" fmla="*/ 176661 w 1018347"/>
                <a:gd name="connsiteY257" fmla="*/ 358933 h 684170"/>
                <a:gd name="connsiteX258" fmla="*/ 186255 w 1018347"/>
                <a:gd name="connsiteY258" fmla="*/ 356245 h 684170"/>
                <a:gd name="connsiteX259" fmla="*/ 196234 w 1018347"/>
                <a:gd name="connsiteY259" fmla="*/ 320150 h 684170"/>
                <a:gd name="connsiteX260" fmla="*/ 145575 w 1018347"/>
                <a:gd name="connsiteY260" fmla="*/ 320150 h 684170"/>
                <a:gd name="connsiteX261" fmla="*/ 819100 w 1018347"/>
                <a:gd name="connsiteY261" fmla="*/ 324758 h 684170"/>
                <a:gd name="connsiteX262" fmla="*/ 827543 w 1018347"/>
                <a:gd name="connsiteY262" fmla="*/ 350101 h 684170"/>
                <a:gd name="connsiteX263" fmla="*/ 833300 w 1018347"/>
                <a:gd name="connsiteY263" fmla="*/ 358549 h 684170"/>
                <a:gd name="connsiteX264" fmla="*/ 858629 w 1018347"/>
                <a:gd name="connsiteY264" fmla="*/ 356629 h 684170"/>
                <a:gd name="connsiteX265" fmla="*/ 871294 w 1018347"/>
                <a:gd name="connsiteY265" fmla="*/ 324758 h 684170"/>
                <a:gd name="connsiteX266" fmla="*/ 819100 w 1018347"/>
                <a:gd name="connsiteY266" fmla="*/ 324758 h 684170"/>
                <a:gd name="connsiteX267" fmla="*/ 396180 w 1018347"/>
                <a:gd name="connsiteY267" fmla="*/ 220697 h 684170"/>
                <a:gd name="connsiteX268" fmla="*/ 396180 w 1018347"/>
                <a:gd name="connsiteY268" fmla="*/ 160411 h 684170"/>
                <a:gd name="connsiteX269" fmla="*/ 370467 w 1018347"/>
                <a:gd name="connsiteY269" fmla="*/ 190746 h 684170"/>
                <a:gd name="connsiteX270" fmla="*/ 396180 w 1018347"/>
                <a:gd name="connsiteY270" fmla="*/ 220697 h 684170"/>
                <a:gd name="connsiteX271" fmla="*/ 616851 w 1018347"/>
                <a:gd name="connsiteY271" fmla="*/ 220313 h 684170"/>
                <a:gd name="connsiteX272" fmla="*/ 643331 w 1018347"/>
                <a:gd name="connsiteY272" fmla="*/ 190362 h 684170"/>
                <a:gd name="connsiteX273" fmla="*/ 616851 w 1018347"/>
                <a:gd name="connsiteY273" fmla="*/ 161179 h 684170"/>
                <a:gd name="connsiteX274" fmla="*/ 616851 w 1018347"/>
                <a:gd name="connsiteY274" fmla="*/ 220313 h 684170"/>
                <a:gd name="connsiteX275" fmla="*/ 750405 w 1018347"/>
                <a:gd name="connsiteY275" fmla="*/ 191130 h 684170"/>
                <a:gd name="connsiteX276" fmla="*/ 731983 w 1018347"/>
                <a:gd name="connsiteY276" fmla="*/ 212249 h 684170"/>
                <a:gd name="connsiteX277" fmla="*/ 750405 w 1018347"/>
                <a:gd name="connsiteY277" fmla="*/ 230681 h 684170"/>
                <a:gd name="connsiteX278" fmla="*/ 750405 w 1018347"/>
                <a:gd name="connsiteY278" fmla="*/ 191130 h 684170"/>
                <a:gd name="connsiteX279" fmla="*/ 939606 w 1018347"/>
                <a:gd name="connsiteY279" fmla="*/ 231449 h 684170"/>
                <a:gd name="connsiteX280" fmla="*/ 957643 w 1018347"/>
                <a:gd name="connsiteY280" fmla="*/ 210713 h 684170"/>
                <a:gd name="connsiteX281" fmla="*/ 939606 w 1018347"/>
                <a:gd name="connsiteY281" fmla="*/ 191514 h 684170"/>
                <a:gd name="connsiteX282" fmla="*/ 939606 w 1018347"/>
                <a:gd name="connsiteY282" fmla="*/ 231449 h 684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Lst>
              <a:rect l="l" t="t" r="r" b="b"/>
              <a:pathLst>
                <a:path w="1018347" h="684170">
                  <a:moveTo>
                    <a:pt x="315587" y="683403"/>
                  </a:moveTo>
                  <a:cubicBezTo>
                    <a:pt x="291026" y="672267"/>
                    <a:pt x="285653" y="663052"/>
                    <a:pt x="287572" y="635405"/>
                  </a:cubicBezTo>
                  <a:cubicBezTo>
                    <a:pt x="288340" y="621197"/>
                    <a:pt x="289107" y="606605"/>
                    <a:pt x="290258" y="590862"/>
                  </a:cubicBezTo>
                  <a:cubicBezTo>
                    <a:pt x="285653" y="590862"/>
                    <a:pt x="281815" y="590862"/>
                    <a:pt x="277977" y="590862"/>
                  </a:cubicBezTo>
                  <a:cubicBezTo>
                    <a:pt x="198152" y="590862"/>
                    <a:pt x="118711" y="590862"/>
                    <a:pt x="38886" y="590862"/>
                  </a:cubicBezTo>
                  <a:cubicBezTo>
                    <a:pt x="11254" y="590862"/>
                    <a:pt x="-1411" y="578190"/>
                    <a:pt x="124" y="550543"/>
                  </a:cubicBezTo>
                  <a:cubicBezTo>
                    <a:pt x="2043" y="509072"/>
                    <a:pt x="3962" y="467986"/>
                    <a:pt x="6649" y="426515"/>
                  </a:cubicBezTo>
                  <a:cubicBezTo>
                    <a:pt x="9335" y="386196"/>
                    <a:pt x="35432" y="355093"/>
                    <a:pt x="74960" y="345493"/>
                  </a:cubicBezTo>
                  <a:cubicBezTo>
                    <a:pt x="92998" y="341269"/>
                    <a:pt x="109884" y="335126"/>
                    <a:pt x="125235" y="322454"/>
                  </a:cubicBezTo>
                  <a:cubicBezTo>
                    <a:pt x="121013" y="322070"/>
                    <a:pt x="116408" y="321302"/>
                    <a:pt x="112187" y="321686"/>
                  </a:cubicBezTo>
                  <a:cubicBezTo>
                    <a:pt x="79566" y="323606"/>
                    <a:pt x="58842" y="318998"/>
                    <a:pt x="51550" y="269848"/>
                  </a:cubicBezTo>
                  <a:cubicBezTo>
                    <a:pt x="47713" y="243352"/>
                    <a:pt x="49247" y="216089"/>
                    <a:pt x="49247" y="188826"/>
                  </a:cubicBezTo>
                  <a:cubicBezTo>
                    <a:pt x="49247" y="173467"/>
                    <a:pt x="49631" y="157723"/>
                    <a:pt x="53085" y="143132"/>
                  </a:cubicBezTo>
                  <a:cubicBezTo>
                    <a:pt x="66901" y="86301"/>
                    <a:pt x="117943" y="50206"/>
                    <a:pt x="177428" y="53278"/>
                  </a:cubicBezTo>
                  <a:cubicBezTo>
                    <a:pt x="231924" y="56350"/>
                    <a:pt x="280280" y="99357"/>
                    <a:pt x="286421" y="155419"/>
                  </a:cubicBezTo>
                  <a:cubicBezTo>
                    <a:pt x="291026" y="196122"/>
                    <a:pt x="291794" y="237209"/>
                    <a:pt x="284885" y="277911"/>
                  </a:cubicBezTo>
                  <a:cubicBezTo>
                    <a:pt x="284118" y="282903"/>
                    <a:pt x="282199" y="287895"/>
                    <a:pt x="280280" y="292503"/>
                  </a:cubicBezTo>
                  <a:cubicBezTo>
                    <a:pt x="272605" y="312470"/>
                    <a:pt x="260324" y="320918"/>
                    <a:pt x="238832" y="321302"/>
                  </a:cubicBezTo>
                  <a:cubicBezTo>
                    <a:pt x="231541" y="321302"/>
                    <a:pt x="224249" y="321302"/>
                    <a:pt x="216957" y="321302"/>
                  </a:cubicBezTo>
                  <a:cubicBezTo>
                    <a:pt x="216573" y="322454"/>
                    <a:pt x="216573" y="323606"/>
                    <a:pt x="216190" y="324758"/>
                  </a:cubicBezTo>
                  <a:cubicBezTo>
                    <a:pt x="227703" y="330134"/>
                    <a:pt x="238832" y="337430"/>
                    <a:pt x="251113" y="340118"/>
                  </a:cubicBezTo>
                  <a:cubicBezTo>
                    <a:pt x="281431" y="347029"/>
                    <a:pt x="308296" y="358165"/>
                    <a:pt x="324798" y="385812"/>
                  </a:cubicBezTo>
                  <a:cubicBezTo>
                    <a:pt x="350127" y="379284"/>
                    <a:pt x="374305" y="374293"/>
                    <a:pt x="398099" y="366997"/>
                  </a:cubicBezTo>
                  <a:cubicBezTo>
                    <a:pt x="414985" y="361621"/>
                    <a:pt x="431104" y="353941"/>
                    <a:pt x="447222" y="346645"/>
                  </a:cubicBezTo>
                  <a:cubicBezTo>
                    <a:pt x="454130" y="343574"/>
                    <a:pt x="454898" y="321302"/>
                    <a:pt x="448374" y="316694"/>
                  </a:cubicBezTo>
                  <a:cubicBezTo>
                    <a:pt x="423044" y="299799"/>
                    <a:pt x="406542" y="276759"/>
                    <a:pt x="399634" y="247192"/>
                  </a:cubicBezTo>
                  <a:cubicBezTo>
                    <a:pt x="399251" y="244888"/>
                    <a:pt x="395413" y="241817"/>
                    <a:pt x="392726" y="241433"/>
                  </a:cubicBezTo>
                  <a:cubicBezTo>
                    <a:pt x="354349" y="234521"/>
                    <a:pt x="337079" y="187674"/>
                    <a:pt x="362792" y="157339"/>
                  </a:cubicBezTo>
                  <a:cubicBezTo>
                    <a:pt x="365095" y="154651"/>
                    <a:pt x="365095" y="149659"/>
                    <a:pt x="365478" y="145820"/>
                  </a:cubicBezTo>
                  <a:cubicBezTo>
                    <a:pt x="367013" y="125852"/>
                    <a:pt x="365478" y="105117"/>
                    <a:pt x="369700" y="85533"/>
                  </a:cubicBezTo>
                  <a:cubicBezTo>
                    <a:pt x="380446" y="35999"/>
                    <a:pt x="424963" y="1440"/>
                    <a:pt x="475621" y="288"/>
                  </a:cubicBezTo>
                  <a:cubicBezTo>
                    <a:pt x="486367" y="-96"/>
                    <a:pt x="496729" y="-96"/>
                    <a:pt x="507475" y="288"/>
                  </a:cubicBezTo>
                  <a:cubicBezTo>
                    <a:pt x="525512" y="672"/>
                    <a:pt x="540863" y="6816"/>
                    <a:pt x="553528" y="19487"/>
                  </a:cubicBezTo>
                  <a:cubicBezTo>
                    <a:pt x="557366" y="23327"/>
                    <a:pt x="560052" y="24479"/>
                    <a:pt x="565809" y="22943"/>
                  </a:cubicBezTo>
                  <a:cubicBezTo>
                    <a:pt x="609559" y="10272"/>
                    <a:pt x="651391" y="41375"/>
                    <a:pt x="652158" y="87069"/>
                  </a:cubicBezTo>
                  <a:cubicBezTo>
                    <a:pt x="652542" y="108189"/>
                    <a:pt x="652158" y="129308"/>
                    <a:pt x="652542" y="150811"/>
                  </a:cubicBezTo>
                  <a:cubicBezTo>
                    <a:pt x="652542" y="155419"/>
                    <a:pt x="654077" y="160027"/>
                    <a:pt x="656380" y="163867"/>
                  </a:cubicBezTo>
                  <a:cubicBezTo>
                    <a:pt x="675569" y="195738"/>
                    <a:pt x="658682" y="234905"/>
                    <a:pt x="622224" y="241817"/>
                  </a:cubicBezTo>
                  <a:cubicBezTo>
                    <a:pt x="616851" y="242969"/>
                    <a:pt x="614165" y="244504"/>
                    <a:pt x="613013" y="250264"/>
                  </a:cubicBezTo>
                  <a:cubicBezTo>
                    <a:pt x="606873" y="276376"/>
                    <a:pt x="592289" y="297495"/>
                    <a:pt x="570414" y="313622"/>
                  </a:cubicBezTo>
                  <a:cubicBezTo>
                    <a:pt x="559668" y="321302"/>
                    <a:pt x="561971" y="342421"/>
                    <a:pt x="573484" y="348949"/>
                  </a:cubicBezTo>
                  <a:cubicBezTo>
                    <a:pt x="603802" y="366229"/>
                    <a:pt x="637575" y="371220"/>
                    <a:pt x="670196" y="380820"/>
                  </a:cubicBezTo>
                  <a:cubicBezTo>
                    <a:pt x="684395" y="385044"/>
                    <a:pt x="694757" y="386580"/>
                    <a:pt x="704735" y="371605"/>
                  </a:cubicBezTo>
                  <a:cubicBezTo>
                    <a:pt x="714713" y="356629"/>
                    <a:pt x="732367" y="350485"/>
                    <a:pt x="750021" y="345109"/>
                  </a:cubicBezTo>
                  <a:cubicBezTo>
                    <a:pt x="764988" y="340886"/>
                    <a:pt x="779572" y="334742"/>
                    <a:pt x="793771" y="328598"/>
                  </a:cubicBezTo>
                  <a:cubicBezTo>
                    <a:pt x="802982" y="324758"/>
                    <a:pt x="802982" y="316694"/>
                    <a:pt x="794539" y="311318"/>
                  </a:cubicBezTo>
                  <a:cubicBezTo>
                    <a:pt x="775734" y="298647"/>
                    <a:pt x="762685" y="281751"/>
                    <a:pt x="755777" y="260248"/>
                  </a:cubicBezTo>
                  <a:cubicBezTo>
                    <a:pt x="754626" y="257176"/>
                    <a:pt x="751172" y="253720"/>
                    <a:pt x="748102" y="253336"/>
                  </a:cubicBezTo>
                  <a:cubicBezTo>
                    <a:pt x="710876" y="244888"/>
                    <a:pt x="701665" y="203034"/>
                    <a:pt x="725459" y="181146"/>
                  </a:cubicBezTo>
                  <a:cubicBezTo>
                    <a:pt x="727762" y="178842"/>
                    <a:pt x="728529" y="173851"/>
                    <a:pt x="728913" y="170011"/>
                  </a:cubicBezTo>
                  <a:cubicBezTo>
                    <a:pt x="730064" y="155035"/>
                    <a:pt x="728913" y="139676"/>
                    <a:pt x="732367" y="125084"/>
                  </a:cubicBezTo>
                  <a:cubicBezTo>
                    <a:pt x="745415" y="70174"/>
                    <a:pt x="802214" y="32543"/>
                    <a:pt x="858629" y="40223"/>
                  </a:cubicBezTo>
                  <a:cubicBezTo>
                    <a:pt x="910055" y="47135"/>
                    <a:pt x="948433" y="79006"/>
                    <a:pt x="959178" y="125084"/>
                  </a:cubicBezTo>
                  <a:cubicBezTo>
                    <a:pt x="962632" y="139676"/>
                    <a:pt x="961481" y="155035"/>
                    <a:pt x="962632" y="170011"/>
                  </a:cubicBezTo>
                  <a:cubicBezTo>
                    <a:pt x="963016" y="174235"/>
                    <a:pt x="964167" y="178842"/>
                    <a:pt x="966853" y="181530"/>
                  </a:cubicBezTo>
                  <a:cubicBezTo>
                    <a:pt x="989880" y="207258"/>
                    <a:pt x="979135" y="243352"/>
                    <a:pt x="945746" y="252568"/>
                  </a:cubicBezTo>
                  <a:cubicBezTo>
                    <a:pt x="942292" y="253720"/>
                    <a:pt x="937687" y="256792"/>
                    <a:pt x="936919" y="260248"/>
                  </a:cubicBezTo>
                  <a:cubicBezTo>
                    <a:pt x="930395" y="282903"/>
                    <a:pt x="916579" y="299415"/>
                    <a:pt x="897390" y="312086"/>
                  </a:cubicBezTo>
                  <a:cubicBezTo>
                    <a:pt x="894320" y="314006"/>
                    <a:pt x="891250" y="318230"/>
                    <a:pt x="891250" y="320918"/>
                  </a:cubicBezTo>
                  <a:cubicBezTo>
                    <a:pt x="891250" y="323990"/>
                    <a:pt x="895088" y="327830"/>
                    <a:pt x="898542" y="328982"/>
                  </a:cubicBezTo>
                  <a:cubicBezTo>
                    <a:pt x="912358" y="334742"/>
                    <a:pt x="926173" y="340886"/>
                    <a:pt x="940373" y="345109"/>
                  </a:cubicBezTo>
                  <a:cubicBezTo>
                    <a:pt x="983740" y="357397"/>
                    <a:pt x="1008301" y="384660"/>
                    <a:pt x="1011372" y="429587"/>
                  </a:cubicBezTo>
                  <a:cubicBezTo>
                    <a:pt x="1014442" y="470674"/>
                    <a:pt x="1016361" y="512144"/>
                    <a:pt x="1018279" y="553615"/>
                  </a:cubicBezTo>
                  <a:cubicBezTo>
                    <a:pt x="1019431" y="578574"/>
                    <a:pt x="1005999" y="591630"/>
                    <a:pt x="981053" y="591630"/>
                  </a:cubicBezTo>
                  <a:cubicBezTo>
                    <a:pt x="901228" y="591630"/>
                    <a:pt x="821019" y="591630"/>
                    <a:pt x="741194" y="591630"/>
                  </a:cubicBezTo>
                  <a:cubicBezTo>
                    <a:pt x="736973" y="591630"/>
                    <a:pt x="733135" y="591630"/>
                    <a:pt x="728146" y="591630"/>
                  </a:cubicBezTo>
                  <a:cubicBezTo>
                    <a:pt x="728913" y="606221"/>
                    <a:pt x="728529" y="619661"/>
                    <a:pt x="730064" y="633101"/>
                  </a:cubicBezTo>
                  <a:cubicBezTo>
                    <a:pt x="732751" y="656908"/>
                    <a:pt x="725843" y="674571"/>
                    <a:pt x="702817" y="684171"/>
                  </a:cubicBezTo>
                  <a:cubicBezTo>
                    <a:pt x="572717" y="683403"/>
                    <a:pt x="444152" y="683403"/>
                    <a:pt x="315587" y="683403"/>
                  </a:cubicBezTo>
                  <a:close/>
                  <a:moveTo>
                    <a:pt x="634504" y="663052"/>
                  </a:moveTo>
                  <a:cubicBezTo>
                    <a:pt x="653309" y="663052"/>
                    <a:pt x="670963" y="663052"/>
                    <a:pt x="688617" y="663052"/>
                  </a:cubicBezTo>
                  <a:cubicBezTo>
                    <a:pt x="703968" y="663052"/>
                    <a:pt x="710492" y="656524"/>
                    <a:pt x="709724" y="640780"/>
                  </a:cubicBezTo>
                  <a:cubicBezTo>
                    <a:pt x="708573" y="620429"/>
                    <a:pt x="706271" y="600078"/>
                    <a:pt x="705119" y="579726"/>
                  </a:cubicBezTo>
                  <a:cubicBezTo>
                    <a:pt x="702049" y="532112"/>
                    <a:pt x="699362" y="484881"/>
                    <a:pt x="697060" y="437267"/>
                  </a:cubicBezTo>
                  <a:cubicBezTo>
                    <a:pt x="695908" y="414611"/>
                    <a:pt x="689001" y="405779"/>
                    <a:pt x="667125" y="400020"/>
                  </a:cubicBezTo>
                  <a:cubicBezTo>
                    <a:pt x="631818" y="391188"/>
                    <a:pt x="595743" y="385044"/>
                    <a:pt x="563506" y="365845"/>
                  </a:cubicBezTo>
                  <a:cubicBezTo>
                    <a:pt x="562739" y="365461"/>
                    <a:pt x="561587" y="365845"/>
                    <a:pt x="560436" y="365845"/>
                  </a:cubicBezTo>
                  <a:cubicBezTo>
                    <a:pt x="556982" y="375828"/>
                    <a:pt x="553144" y="385812"/>
                    <a:pt x="549690" y="395796"/>
                  </a:cubicBezTo>
                  <a:cubicBezTo>
                    <a:pt x="546620" y="405779"/>
                    <a:pt x="539712" y="410003"/>
                    <a:pt x="529734" y="410003"/>
                  </a:cubicBezTo>
                  <a:cubicBezTo>
                    <a:pt x="515534" y="410003"/>
                    <a:pt x="501718" y="410003"/>
                    <a:pt x="487519" y="410003"/>
                  </a:cubicBezTo>
                  <a:cubicBezTo>
                    <a:pt x="477157" y="410003"/>
                    <a:pt x="470249" y="405396"/>
                    <a:pt x="466795" y="395028"/>
                  </a:cubicBezTo>
                  <a:cubicBezTo>
                    <a:pt x="463725" y="385044"/>
                    <a:pt x="459887" y="375445"/>
                    <a:pt x="456817" y="367381"/>
                  </a:cubicBezTo>
                  <a:cubicBezTo>
                    <a:pt x="432639" y="375445"/>
                    <a:pt x="409612" y="383508"/>
                    <a:pt x="386586" y="390804"/>
                  </a:cubicBezTo>
                  <a:cubicBezTo>
                    <a:pt x="373154" y="395028"/>
                    <a:pt x="359338" y="397716"/>
                    <a:pt x="345906" y="401172"/>
                  </a:cubicBezTo>
                  <a:cubicBezTo>
                    <a:pt x="328636" y="405779"/>
                    <a:pt x="320960" y="414611"/>
                    <a:pt x="319809" y="431891"/>
                  </a:cubicBezTo>
                  <a:cubicBezTo>
                    <a:pt x="318658" y="446866"/>
                    <a:pt x="318274" y="461842"/>
                    <a:pt x="317506" y="476817"/>
                  </a:cubicBezTo>
                  <a:cubicBezTo>
                    <a:pt x="315587" y="508688"/>
                    <a:pt x="313669" y="540175"/>
                    <a:pt x="311750" y="572047"/>
                  </a:cubicBezTo>
                  <a:cubicBezTo>
                    <a:pt x="310215" y="595854"/>
                    <a:pt x="308679" y="619661"/>
                    <a:pt x="307528" y="643852"/>
                  </a:cubicBezTo>
                  <a:cubicBezTo>
                    <a:pt x="307145" y="652684"/>
                    <a:pt x="310215" y="661132"/>
                    <a:pt x="319042" y="661900"/>
                  </a:cubicBezTo>
                  <a:cubicBezTo>
                    <a:pt x="338998" y="663436"/>
                    <a:pt x="358954" y="662284"/>
                    <a:pt x="379294" y="662284"/>
                  </a:cubicBezTo>
                  <a:cubicBezTo>
                    <a:pt x="379294" y="640780"/>
                    <a:pt x="379294" y="620045"/>
                    <a:pt x="379294" y="599694"/>
                  </a:cubicBezTo>
                  <a:cubicBezTo>
                    <a:pt x="379294" y="575502"/>
                    <a:pt x="379294" y="550927"/>
                    <a:pt x="379294" y="526736"/>
                  </a:cubicBezTo>
                  <a:cubicBezTo>
                    <a:pt x="379294" y="519824"/>
                    <a:pt x="381597" y="514064"/>
                    <a:pt x="388888" y="513680"/>
                  </a:cubicBezTo>
                  <a:cubicBezTo>
                    <a:pt x="396948" y="513296"/>
                    <a:pt x="399634" y="519440"/>
                    <a:pt x="399634" y="526736"/>
                  </a:cubicBezTo>
                  <a:cubicBezTo>
                    <a:pt x="399634" y="528656"/>
                    <a:pt x="399634" y="530960"/>
                    <a:pt x="399634" y="532880"/>
                  </a:cubicBezTo>
                  <a:cubicBezTo>
                    <a:pt x="399634" y="572047"/>
                    <a:pt x="399634" y="611597"/>
                    <a:pt x="399634" y="650764"/>
                  </a:cubicBezTo>
                  <a:cubicBezTo>
                    <a:pt x="399634" y="654220"/>
                    <a:pt x="399634" y="658060"/>
                    <a:pt x="399634" y="661900"/>
                  </a:cubicBezTo>
                  <a:cubicBezTo>
                    <a:pt x="471784" y="661900"/>
                    <a:pt x="542782" y="661900"/>
                    <a:pt x="614932" y="661900"/>
                  </a:cubicBezTo>
                  <a:cubicBezTo>
                    <a:pt x="614932" y="657676"/>
                    <a:pt x="614932" y="653836"/>
                    <a:pt x="614932" y="650380"/>
                  </a:cubicBezTo>
                  <a:cubicBezTo>
                    <a:pt x="614932" y="610829"/>
                    <a:pt x="614932" y="570894"/>
                    <a:pt x="614932" y="531344"/>
                  </a:cubicBezTo>
                  <a:cubicBezTo>
                    <a:pt x="614932" y="528272"/>
                    <a:pt x="614165" y="524432"/>
                    <a:pt x="615316" y="522128"/>
                  </a:cubicBezTo>
                  <a:cubicBezTo>
                    <a:pt x="617235" y="518672"/>
                    <a:pt x="621072" y="513680"/>
                    <a:pt x="623759" y="514064"/>
                  </a:cubicBezTo>
                  <a:cubicBezTo>
                    <a:pt x="627213" y="514448"/>
                    <a:pt x="631434" y="518288"/>
                    <a:pt x="633737" y="521744"/>
                  </a:cubicBezTo>
                  <a:cubicBezTo>
                    <a:pt x="635272" y="524048"/>
                    <a:pt x="634504" y="528272"/>
                    <a:pt x="634504" y="531728"/>
                  </a:cubicBezTo>
                  <a:cubicBezTo>
                    <a:pt x="634504" y="570894"/>
                    <a:pt x="634504" y="610445"/>
                    <a:pt x="634504" y="649612"/>
                  </a:cubicBezTo>
                  <a:cubicBezTo>
                    <a:pt x="634504" y="653836"/>
                    <a:pt x="634504" y="657676"/>
                    <a:pt x="634504" y="663052"/>
                  </a:cubicBezTo>
                  <a:close/>
                  <a:moveTo>
                    <a:pt x="130224" y="348949"/>
                  </a:moveTo>
                  <a:cubicBezTo>
                    <a:pt x="110268" y="355093"/>
                    <a:pt x="90695" y="360853"/>
                    <a:pt x="71507" y="367765"/>
                  </a:cubicBezTo>
                  <a:cubicBezTo>
                    <a:pt x="48480" y="375828"/>
                    <a:pt x="34280" y="392724"/>
                    <a:pt x="28907" y="416531"/>
                  </a:cubicBezTo>
                  <a:cubicBezTo>
                    <a:pt x="26989" y="424211"/>
                    <a:pt x="26989" y="432275"/>
                    <a:pt x="26605" y="439954"/>
                  </a:cubicBezTo>
                  <a:cubicBezTo>
                    <a:pt x="24302" y="477969"/>
                    <a:pt x="22383" y="515600"/>
                    <a:pt x="20081" y="553615"/>
                  </a:cubicBezTo>
                  <a:cubicBezTo>
                    <a:pt x="19697" y="562447"/>
                    <a:pt x="22000" y="569359"/>
                    <a:pt x="31210" y="570127"/>
                  </a:cubicBezTo>
                  <a:cubicBezTo>
                    <a:pt x="43491" y="570894"/>
                    <a:pt x="56156" y="570511"/>
                    <a:pt x="69588" y="570511"/>
                  </a:cubicBezTo>
                  <a:cubicBezTo>
                    <a:pt x="69588" y="565519"/>
                    <a:pt x="69588" y="562063"/>
                    <a:pt x="69588" y="558223"/>
                  </a:cubicBezTo>
                  <a:cubicBezTo>
                    <a:pt x="69588" y="529040"/>
                    <a:pt x="69588" y="500241"/>
                    <a:pt x="69588" y="471057"/>
                  </a:cubicBezTo>
                  <a:cubicBezTo>
                    <a:pt x="69588" y="463378"/>
                    <a:pt x="69971" y="455698"/>
                    <a:pt x="79949" y="455698"/>
                  </a:cubicBezTo>
                  <a:cubicBezTo>
                    <a:pt x="90311" y="455698"/>
                    <a:pt x="89928" y="463762"/>
                    <a:pt x="89928" y="471442"/>
                  </a:cubicBezTo>
                  <a:cubicBezTo>
                    <a:pt x="89928" y="499473"/>
                    <a:pt x="89928" y="527504"/>
                    <a:pt x="89928" y="555535"/>
                  </a:cubicBezTo>
                  <a:cubicBezTo>
                    <a:pt x="89928" y="560143"/>
                    <a:pt x="89928" y="564751"/>
                    <a:pt x="89928" y="570127"/>
                  </a:cubicBezTo>
                  <a:cubicBezTo>
                    <a:pt x="144040" y="570127"/>
                    <a:pt x="196617" y="570127"/>
                    <a:pt x="250729" y="570127"/>
                  </a:cubicBezTo>
                  <a:cubicBezTo>
                    <a:pt x="250729" y="559759"/>
                    <a:pt x="250729" y="549775"/>
                    <a:pt x="250729" y="540175"/>
                  </a:cubicBezTo>
                  <a:cubicBezTo>
                    <a:pt x="250729" y="515984"/>
                    <a:pt x="250729" y="491793"/>
                    <a:pt x="250729" y="467218"/>
                  </a:cubicBezTo>
                  <a:cubicBezTo>
                    <a:pt x="250729" y="460690"/>
                    <a:pt x="253416" y="455698"/>
                    <a:pt x="260707" y="455698"/>
                  </a:cubicBezTo>
                  <a:cubicBezTo>
                    <a:pt x="267999" y="455698"/>
                    <a:pt x="270686" y="460306"/>
                    <a:pt x="271070" y="467218"/>
                  </a:cubicBezTo>
                  <a:cubicBezTo>
                    <a:pt x="271070" y="469522"/>
                    <a:pt x="271070" y="471825"/>
                    <a:pt x="271070" y="474513"/>
                  </a:cubicBezTo>
                  <a:cubicBezTo>
                    <a:pt x="271070" y="502929"/>
                    <a:pt x="271070" y="531344"/>
                    <a:pt x="271070" y="559759"/>
                  </a:cubicBezTo>
                  <a:cubicBezTo>
                    <a:pt x="271070" y="563215"/>
                    <a:pt x="271453" y="567055"/>
                    <a:pt x="271837" y="570511"/>
                  </a:cubicBezTo>
                  <a:cubicBezTo>
                    <a:pt x="278361" y="570511"/>
                    <a:pt x="283734" y="570511"/>
                    <a:pt x="289491" y="570511"/>
                  </a:cubicBezTo>
                  <a:cubicBezTo>
                    <a:pt x="289875" y="568207"/>
                    <a:pt x="290258" y="566287"/>
                    <a:pt x="290258" y="563983"/>
                  </a:cubicBezTo>
                  <a:cubicBezTo>
                    <a:pt x="292561" y="525584"/>
                    <a:pt x="294096" y="487569"/>
                    <a:pt x="296782" y="449170"/>
                  </a:cubicBezTo>
                  <a:cubicBezTo>
                    <a:pt x="297550" y="436498"/>
                    <a:pt x="298701" y="423827"/>
                    <a:pt x="302539" y="411923"/>
                  </a:cubicBezTo>
                  <a:cubicBezTo>
                    <a:pt x="307145" y="396948"/>
                    <a:pt x="308296" y="395412"/>
                    <a:pt x="296782" y="384276"/>
                  </a:cubicBezTo>
                  <a:cubicBezTo>
                    <a:pt x="291409" y="379284"/>
                    <a:pt x="285269" y="373908"/>
                    <a:pt x="278745" y="371220"/>
                  </a:cubicBezTo>
                  <a:cubicBezTo>
                    <a:pt x="256870" y="363157"/>
                    <a:pt x="234611" y="356245"/>
                    <a:pt x="212352" y="348565"/>
                  </a:cubicBezTo>
                  <a:cubicBezTo>
                    <a:pt x="205060" y="361237"/>
                    <a:pt x="208130" y="384276"/>
                    <a:pt x="181650" y="380436"/>
                  </a:cubicBezTo>
                  <a:cubicBezTo>
                    <a:pt x="181650" y="391572"/>
                    <a:pt x="181650" y="401556"/>
                    <a:pt x="181650" y="411155"/>
                  </a:cubicBezTo>
                  <a:cubicBezTo>
                    <a:pt x="181650" y="418835"/>
                    <a:pt x="180499" y="425363"/>
                    <a:pt x="171288" y="425363"/>
                  </a:cubicBezTo>
                  <a:cubicBezTo>
                    <a:pt x="161694" y="425363"/>
                    <a:pt x="160926" y="418451"/>
                    <a:pt x="160926" y="410771"/>
                  </a:cubicBezTo>
                  <a:cubicBezTo>
                    <a:pt x="160926" y="400788"/>
                    <a:pt x="160926" y="390420"/>
                    <a:pt x="160926" y="379668"/>
                  </a:cubicBezTo>
                  <a:cubicBezTo>
                    <a:pt x="134062" y="384276"/>
                    <a:pt x="137516" y="360469"/>
                    <a:pt x="130224" y="348949"/>
                  </a:cubicBezTo>
                  <a:close/>
                  <a:moveTo>
                    <a:pt x="885493" y="349333"/>
                  </a:moveTo>
                  <a:cubicBezTo>
                    <a:pt x="883958" y="354325"/>
                    <a:pt x="881656" y="360469"/>
                    <a:pt x="879737" y="366613"/>
                  </a:cubicBezTo>
                  <a:cubicBezTo>
                    <a:pt x="876666" y="376596"/>
                    <a:pt x="870142" y="380820"/>
                    <a:pt x="859781" y="380820"/>
                  </a:cubicBezTo>
                  <a:cubicBezTo>
                    <a:pt x="849035" y="380436"/>
                    <a:pt x="838673" y="380820"/>
                    <a:pt x="827927" y="380820"/>
                  </a:cubicBezTo>
                  <a:cubicBezTo>
                    <a:pt x="818333" y="380820"/>
                    <a:pt x="812576" y="376596"/>
                    <a:pt x="809506" y="367381"/>
                  </a:cubicBezTo>
                  <a:cubicBezTo>
                    <a:pt x="807203" y="360853"/>
                    <a:pt x="804901" y="354325"/>
                    <a:pt x="802982" y="349333"/>
                  </a:cubicBezTo>
                  <a:cubicBezTo>
                    <a:pt x="783793" y="355477"/>
                    <a:pt x="766523" y="360853"/>
                    <a:pt x="748870" y="366229"/>
                  </a:cubicBezTo>
                  <a:cubicBezTo>
                    <a:pt x="733135" y="370837"/>
                    <a:pt x="720854" y="380436"/>
                    <a:pt x="711643" y="393492"/>
                  </a:cubicBezTo>
                  <a:cubicBezTo>
                    <a:pt x="709724" y="396180"/>
                    <a:pt x="710108" y="400788"/>
                    <a:pt x="710876" y="404244"/>
                  </a:cubicBezTo>
                  <a:cubicBezTo>
                    <a:pt x="712795" y="412307"/>
                    <a:pt x="716632" y="419603"/>
                    <a:pt x="717400" y="427667"/>
                  </a:cubicBezTo>
                  <a:cubicBezTo>
                    <a:pt x="719319" y="453394"/>
                    <a:pt x="720470" y="479505"/>
                    <a:pt x="722005" y="505232"/>
                  </a:cubicBezTo>
                  <a:cubicBezTo>
                    <a:pt x="723156" y="526352"/>
                    <a:pt x="724308" y="547087"/>
                    <a:pt x="725459" y="567823"/>
                  </a:cubicBezTo>
                  <a:cubicBezTo>
                    <a:pt x="731600" y="567823"/>
                    <a:pt x="736588" y="567823"/>
                    <a:pt x="741961" y="567823"/>
                  </a:cubicBezTo>
                  <a:cubicBezTo>
                    <a:pt x="741961" y="562831"/>
                    <a:pt x="741961" y="558991"/>
                    <a:pt x="741961" y="554767"/>
                  </a:cubicBezTo>
                  <a:cubicBezTo>
                    <a:pt x="741961" y="525200"/>
                    <a:pt x="741961" y="495249"/>
                    <a:pt x="741961" y="465682"/>
                  </a:cubicBezTo>
                  <a:cubicBezTo>
                    <a:pt x="741961" y="459154"/>
                    <a:pt x="744648" y="454162"/>
                    <a:pt x="751939" y="453778"/>
                  </a:cubicBezTo>
                  <a:cubicBezTo>
                    <a:pt x="759231" y="453394"/>
                    <a:pt x="763069" y="458002"/>
                    <a:pt x="763453" y="465298"/>
                  </a:cubicBezTo>
                  <a:cubicBezTo>
                    <a:pt x="763453" y="467602"/>
                    <a:pt x="763453" y="469906"/>
                    <a:pt x="763453" y="472593"/>
                  </a:cubicBezTo>
                  <a:cubicBezTo>
                    <a:pt x="763453" y="501009"/>
                    <a:pt x="763453" y="529424"/>
                    <a:pt x="763453" y="557839"/>
                  </a:cubicBezTo>
                  <a:cubicBezTo>
                    <a:pt x="763453" y="561295"/>
                    <a:pt x="763837" y="565135"/>
                    <a:pt x="763837" y="568591"/>
                  </a:cubicBezTo>
                  <a:cubicBezTo>
                    <a:pt x="817181" y="568591"/>
                    <a:pt x="869375" y="568591"/>
                    <a:pt x="922336" y="568591"/>
                  </a:cubicBezTo>
                  <a:cubicBezTo>
                    <a:pt x="922336" y="563983"/>
                    <a:pt x="922336" y="560527"/>
                    <a:pt x="922336" y="556687"/>
                  </a:cubicBezTo>
                  <a:cubicBezTo>
                    <a:pt x="922336" y="527504"/>
                    <a:pt x="922336" y="498705"/>
                    <a:pt x="922336" y="469522"/>
                  </a:cubicBezTo>
                  <a:cubicBezTo>
                    <a:pt x="922336" y="461458"/>
                    <a:pt x="923487" y="454546"/>
                    <a:pt x="933082" y="454162"/>
                  </a:cubicBezTo>
                  <a:cubicBezTo>
                    <a:pt x="943060" y="453778"/>
                    <a:pt x="943827" y="461458"/>
                    <a:pt x="943827" y="469137"/>
                  </a:cubicBezTo>
                  <a:cubicBezTo>
                    <a:pt x="943827" y="498705"/>
                    <a:pt x="943827" y="527888"/>
                    <a:pt x="943827" y="557455"/>
                  </a:cubicBezTo>
                  <a:cubicBezTo>
                    <a:pt x="943827" y="560911"/>
                    <a:pt x="943827" y="564751"/>
                    <a:pt x="943827" y="568591"/>
                  </a:cubicBezTo>
                  <a:cubicBezTo>
                    <a:pt x="947665" y="568974"/>
                    <a:pt x="949968" y="569359"/>
                    <a:pt x="952270" y="569359"/>
                  </a:cubicBezTo>
                  <a:cubicBezTo>
                    <a:pt x="962632" y="569359"/>
                    <a:pt x="972610" y="569742"/>
                    <a:pt x="982972" y="569359"/>
                  </a:cubicBezTo>
                  <a:cubicBezTo>
                    <a:pt x="992183" y="568974"/>
                    <a:pt x="996021" y="563983"/>
                    <a:pt x="995253" y="554383"/>
                  </a:cubicBezTo>
                  <a:cubicBezTo>
                    <a:pt x="992950" y="512528"/>
                    <a:pt x="990264" y="470674"/>
                    <a:pt x="987961" y="428435"/>
                  </a:cubicBezTo>
                  <a:cubicBezTo>
                    <a:pt x="986426" y="400788"/>
                    <a:pt x="967238" y="375445"/>
                    <a:pt x="941141" y="366997"/>
                  </a:cubicBezTo>
                  <a:cubicBezTo>
                    <a:pt x="923487" y="361237"/>
                    <a:pt x="905066" y="355477"/>
                    <a:pt x="885493" y="349333"/>
                  </a:cubicBezTo>
                  <a:close/>
                  <a:moveTo>
                    <a:pt x="418055" y="151963"/>
                  </a:moveTo>
                  <a:cubicBezTo>
                    <a:pt x="418055" y="176539"/>
                    <a:pt x="418055" y="200730"/>
                    <a:pt x="418055" y="224921"/>
                  </a:cubicBezTo>
                  <a:cubicBezTo>
                    <a:pt x="418439" y="262552"/>
                    <a:pt x="439163" y="292887"/>
                    <a:pt x="473319" y="306711"/>
                  </a:cubicBezTo>
                  <a:cubicBezTo>
                    <a:pt x="531653" y="330518"/>
                    <a:pt x="594976" y="287895"/>
                    <a:pt x="595360" y="225689"/>
                  </a:cubicBezTo>
                  <a:cubicBezTo>
                    <a:pt x="595360" y="203418"/>
                    <a:pt x="595360" y="181146"/>
                    <a:pt x="594976" y="159259"/>
                  </a:cubicBezTo>
                  <a:cubicBezTo>
                    <a:pt x="594976" y="152731"/>
                    <a:pt x="594976" y="146587"/>
                    <a:pt x="594976" y="141212"/>
                  </a:cubicBezTo>
                  <a:cubicBezTo>
                    <a:pt x="581927" y="138140"/>
                    <a:pt x="570030" y="136604"/>
                    <a:pt x="558901" y="132764"/>
                  </a:cubicBezTo>
                  <a:cubicBezTo>
                    <a:pt x="547388" y="128540"/>
                    <a:pt x="537025" y="122396"/>
                    <a:pt x="525896" y="117020"/>
                  </a:cubicBezTo>
                  <a:cubicBezTo>
                    <a:pt x="487135" y="148891"/>
                    <a:pt x="484448" y="149659"/>
                    <a:pt x="418055" y="151963"/>
                  </a:cubicBezTo>
                  <a:close/>
                  <a:moveTo>
                    <a:pt x="387353" y="139676"/>
                  </a:moveTo>
                  <a:cubicBezTo>
                    <a:pt x="391959" y="137372"/>
                    <a:pt x="395797" y="136604"/>
                    <a:pt x="398483" y="133916"/>
                  </a:cubicBezTo>
                  <a:cubicBezTo>
                    <a:pt x="404239" y="127772"/>
                    <a:pt x="411531" y="126620"/>
                    <a:pt x="419207" y="128156"/>
                  </a:cubicBezTo>
                  <a:cubicBezTo>
                    <a:pt x="454898" y="134684"/>
                    <a:pt x="485600" y="125852"/>
                    <a:pt x="510545" y="98205"/>
                  </a:cubicBezTo>
                  <a:cubicBezTo>
                    <a:pt x="519756" y="87837"/>
                    <a:pt x="528583" y="87453"/>
                    <a:pt x="538944" y="96285"/>
                  </a:cubicBezTo>
                  <a:cubicBezTo>
                    <a:pt x="555447" y="109725"/>
                    <a:pt x="574252" y="115868"/>
                    <a:pt x="594976" y="117404"/>
                  </a:cubicBezTo>
                  <a:cubicBezTo>
                    <a:pt x="611478" y="118556"/>
                    <a:pt x="614548" y="120860"/>
                    <a:pt x="617618" y="137372"/>
                  </a:cubicBezTo>
                  <a:cubicBezTo>
                    <a:pt x="621072" y="138140"/>
                    <a:pt x="624526" y="138908"/>
                    <a:pt x="629516" y="139676"/>
                  </a:cubicBezTo>
                  <a:cubicBezTo>
                    <a:pt x="629516" y="122012"/>
                    <a:pt x="629516" y="105117"/>
                    <a:pt x="629516" y="88221"/>
                  </a:cubicBezTo>
                  <a:cubicBezTo>
                    <a:pt x="629131" y="51358"/>
                    <a:pt x="596511" y="30239"/>
                    <a:pt x="563122" y="45215"/>
                  </a:cubicBezTo>
                  <a:cubicBezTo>
                    <a:pt x="554295" y="49054"/>
                    <a:pt x="548923" y="47903"/>
                    <a:pt x="543550" y="39839"/>
                  </a:cubicBezTo>
                  <a:cubicBezTo>
                    <a:pt x="536642" y="29855"/>
                    <a:pt x="527047" y="22559"/>
                    <a:pt x="514383" y="21407"/>
                  </a:cubicBezTo>
                  <a:cubicBezTo>
                    <a:pt x="502102" y="20255"/>
                    <a:pt x="489821" y="19487"/>
                    <a:pt x="477540" y="19871"/>
                  </a:cubicBezTo>
                  <a:cubicBezTo>
                    <a:pt x="453746" y="21023"/>
                    <a:pt x="432639" y="29087"/>
                    <a:pt x="414985" y="45598"/>
                  </a:cubicBezTo>
                  <a:cubicBezTo>
                    <a:pt x="388505" y="70942"/>
                    <a:pt x="383132" y="102429"/>
                    <a:pt x="387353" y="139676"/>
                  </a:cubicBezTo>
                  <a:close/>
                  <a:moveTo>
                    <a:pt x="917347" y="217625"/>
                  </a:moveTo>
                  <a:cubicBezTo>
                    <a:pt x="917347" y="217625"/>
                    <a:pt x="917347" y="217625"/>
                    <a:pt x="917347" y="217625"/>
                  </a:cubicBezTo>
                  <a:cubicBezTo>
                    <a:pt x="917731" y="209178"/>
                    <a:pt x="918498" y="200346"/>
                    <a:pt x="917347" y="191898"/>
                  </a:cubicBezTo>
                  <a:cubicBezTo>
                    <a:pt x="916579" y="186906"/>
                    <a:pt x="914660" y="180762"/>
                    <a:pt x="911206" y="177306"/>
                  </a:cubicBezTo>
                  <a:cubicBezTo>
                    <a:pt x="903147" y="168475"/>
                    <a:pt x="896239" y="159259"/>
                    <a:pt x="895088" y="147355"/>
                  </a:cubicBezTo>
                  <a:cubicBezTo>
                    <a:pt x="894320" y="140828"/>
                    <a:pt x="892017" y="138140"/>
                    <a:pt x="885493" y="139292"/>
                  </a:cubicBezTo>
                  <a:cubicBezTo>
                    <a:pt x="858629" y="144667"/>
                    <a:pt x="831765" y="144667"/>
                    <a:pt x="805284" y="139292"/>
                  </a:cubicBezTo>
                  <a:cubicBezTo>
                    <a:pt x="799911" y="138140"/>
                    <a:pt x="796074" y="139292"/>
                    <a:pt x="795690" y="146203"/>
                  </a:cubicBezTo>
                  <a:cubicBezTo>
                    <a:pt x="794539" y="159643"/>
                    <a:pt x="787631" y="169627"/>
                    <a:pt x="777653" y="178459"/>
                  </a:cubicBezTo>
                  <a:cubicBezTo>
                    <a:pt x="775734" y="179994"/>
                    <a:pt x="773431" y="182682"/>
                    <a:pt x="773431" y="184602"/>
                  </a:cubicBezTo>
                  <a:cubicBezTo>
                    <a:pt x="773431" y="206874"/>
                    <a:pt x="771512" y="229529"/>
                    <a:pt x="774966" y="251032"/>
                  </a:cubicBezTo>
                  <a:cubicBezTo>
                    <a:pt x="780339" y="282519"/>
                    <a:pt x="807971" y="303255"/>
                    <a:pt x="842511" y="304791"/>
                  </a:cubicBezTo>
                  <a:cubicBezTo>
                    <a:pt x="885110" y="306711"/>
                    <a:pt x="920033" y="274456"/>
                    <a:pt x="917731" y="236057"/>
                  </a:cubicBezTo>
                  <a:cubicBezTo>
                    <a:pt x="916963" y="229913"/>
                    <a:pt x="917347" y="223769"/>
                    <a:pt x="917347" y="217625"/>
                  </a:cubicBezTo>
                  <a:close/>
                  <a:moveTo>
                    <a:pt x="230773" y="299031"/>
                  </a:moveTo>
                  <a:cubicBezTo>
                    <a:pt x="249578" y="301719"/>
                    <a:pt x="255719" y="298647"/>
                    <a:pt x="260707" y="283287"/>
                  </a:cubicBezTo>
                  <a:cubicBezTo>
                    <a:pt x="263778" y="273303"/>
                    <a:pt x="266464" y="262552"/>
                    <a:pt x="266848" y="252184"/>
                  </a:cubicBezTo>
                  <a:cubicBezTo>
                    <a:pt x="267616" y="225689"/>
                    <a:pt x="267232" y="198810"/>
                    <a:pt x="266848" y="172315"/>
                  </a:cubicBezTo>
                  <a:cubicBezTo>
                    <a:pt x="266080" y="118172"/>
                    <a:pt x="220795" y="73630"/>
                    <a:pt x="167834" y="74014"/>
                  </a:cubicBezTo>
                  <a:cubicBezTo>
                    <a:pt x="114489" y="74398"/>
                    <a:pt x="69588" y="118556"/>
                    <a:pt x="68820" y="172699"/>
                  </a:cubicBezTo>
                  <a:cubicBezTo>
                    <a:pt x="68436" y="198810"/>
                    <a:pt x="68053" y="224537"/>
                    <a:pt x="69204" y="250648"/>
                  </a:cubicBezTo>
                  <a:cubicBezTo>
                    <a:pt x="69588" y="261784"/>
                    <a:pt x="71890" y="272920"/>
                    <a:pt x="75344" y="283671"/>
                  </a:cubicBezTo>
                  <a:cubicBezTo>
                    <a:pt x="80717" y="300183"/>
                    <a:pt x="91079" y="304407"/>
                    <a:pt x="108733" y="299415"/>
                  </a:cubicBezTo>
                  <a:cubicBezTo>
                    <a:pt x="102976" y="290199"/>
                    <a:pt x="96452" y="281751"/>
                    <a:pt x="91463" y="272152"/>
                  </a:cubicBezTo>
                  <a:cubicBezTo>
                    <a:pt x="79182" y="247576"/>
                    <a:pt x="82636" y="220697"/>
                    <a:pt x="83787" y="194586"/>
                  </a:cubicBezTo>
                  <a:cubicBezTo>
                    <a:pt x="84171" y="185754"/>
                    <a:pt x="91079" y="179610"/>
                    <a:pt x="100673" y="179610"/>
                  </a:cubicBezTo>
                  <a:cubicBezTo>
                    <a:pt x="123316" y="179226"/>
                    <a:pt x="142121" y="171163"/>
                    <a:pt x="157472" y="153883"/>
                  </a:cubicBezTo>
                  <a:cubicBezTo>
                    <a:pt x="165148" y="145435"/>
                    <a:pt x="178196" y="144667"/>
                    <a:pt x="185872" y="153115"/>
                  </a:cubicBezTo>
                  <a:cubicBezTo>
                    <a:pt x="200839" y="170011"/>
                    <a:pt x="218876" y="178459"/>
                    <a:pt x="241519" y="179610"/>
                  </a:cubicBezTo>
                  <a:cubicBezTo>
                    <a:pt x="251113" y="179994"/>
                    <a:pt x="258021" y="186138"/>
                    <a:pt x="258021" y="196122"/>
                  </a:cubicBezTo>
                  <a:cubicBezTo>
                    <a:pt x="258405" y="213401"/>
                    <a:pt x="258405" y="231065"/>
                    <a:pt x="257254" y="248344"/>
                  </a:cubicBezTo>
                  <a:cubicBezTo>
                    <a:pt x="255335" y="267544"/>
                    <a:pt x="244973" y="283671"/>
                    <a:pt x="230773" y="299031"/>
                  </a:cubicBezTo>
                  <a:close/>
                  <a:moveTo>
                    <a:pt x="174358" y="172315"/>
                  </a:moveTo>
                  <a:cubicBezTo>
                    <a:pt x="158240" y="181146"/>
                    <a:pt x="144040" y="189594"/>
                    <a:pt x="129073" y="196506"/>
                  </a:cubicBezTo>
                  <a:cubicBezTo>
                    <a:pt x="121397" y="199962"/>
                    <a:pt x="109117" y="198810"/>
                    <a:pt x="105662" y="203802"/>
                  </a:cubicBezTo>
                  <a:cubicBezTo>
                    <a:pt x="101441" y="210713"/>
                    <a:pt x="104511" y="221465"/>
                    <a:pt x="104511" y="230681"/>
                  </a:cubicBezTo>
                  <a:cubicBezTo>
                    <a:pt x="104511" y="231065"/>
                    <a:pt x="104511" y="231449"/>
                    <a:pt x="104511" y="231833"/>
                  </a:cubicBezTo>
                  <a:cubicBezTo>
                    <a:pt x="106046" y="263320"/>
                    <a:pt x="124084" y="288279"/>
                    <a:pt x="151715" y="297111"/>
                  </a:cubicBezTo>
                  <a:cubicBezTo>
                    <a:pt x="177812" y="305559"/>
                    <a:pt x="206212" y="295959"/>
                    <a:pt x="223865" y="273303"/>
                  </a:cubicBezTo>
                  <a:cubicBezTo>
                    <a:pt x="239984" y="252184"/>
                    <a:pt x="237297" y="227609"/>
                    <a:pt x="236914" y="203418"/>
                  </a:cubicBezTo>
                  <a:cubicBezTo>
                    <a:pt x="236914" y="201882"/>
                    <a:pt x="233459" y="199194"/>
                    <a:pt x="231541" y="198810"/>
                  </a:cubicBezTo>
                  <a:cubicBezTo>
                    <a:pt x="207363" y="198042"/>
                    <a:pt x="188558" y="187290"/>
                    <a:pt x="174358" y="172315"/>
                  </a:cubicBezTo>
                  <a:close/>
                  <a:moveTo>
                    <a:pt x="940373" y="168091"/>
                  </a:moveTo>
                  <a:cubicBezTo>
                    <a:pt x="947281" y="128156"/>
                    <a:pt x="931930" y="93981"/>
                    <a:pt x="898925" y="74014"/>
                  </a:cubicBezTo>
                  <a:cubicBezTo>
                    <a:pt x="864386" y="52894"/>
                    <a:pt x="818716" y="54814"/>
                    <a:pt x="786096" y="79006"/>
                  </a:cubicBezTo>
                  <a:cubicBezTo>
                    <a:pt x="757696" y="99741"/>
                    <a:pt x="743113" y="137372"/>
                    <a:pt x="751172" y="168091"/>
                  </a:cubicBezTo>
                  <a:cubicBezTo>
                    <a:pt x="764221" y="166555"/>
                    <a:pt x="773431" y="156187"/>
                    <a:pt x="774966" y="141980"/>
                  </a:cubicBezTo>
                  <a:cubicBezTo>
                    <a:pt x="776885" y="125084"/>
                    <a:pt x="790701" y="114332"/>
                    <a:pt x="807203" y="118172"/>
                  </a:cubicBezTo>
                  <a:cubicBezTo>
                    <a:pt x="830613" y="123164"/>
                    <a:pt x="854024" y="123164"/>
                    <a:pt x="877434" y="119324"/>
                  </a:cubicBezTo>
                  <a:cubicBezTo>
                    <a:pt x="902763" y="115484"/>
                    <a:pt x="911974" y="121628"/>
                    <a:pt x="916195" y="146587"/>
                  </a:cubicBezTo>
                  <a:cubicBezTo>
                    <a:pt x="918114" y="157339"/>
                    <a:pt x="928476" y="166939"/>
                    <a:pt x="940373" y="168091"/>
                  </a:cubicBezTo>
                  <a:close/>
                  <a:moveTo>
                    <a:pt x="542398" y="328214"/>
                  </a:moveTo>
                  <a:cubicBezTo>
                    <a:pt x="518988" y="336278"/>
                    <a:pt x="495962" y="335510"/>
                    <a:pt x="472552" y="329366"/>
                  </a:cubicBezTo>
                  <a:cubicBezTo>
                    <a:pt x="470249" y="351253"/>
                    <a:pt x="480994" y="368149"/>
                    <a:pt x="486367" y="385812"/>
                  </a:cubicBezTo>
                  <a:cubicBezTo>
                    <a:pt x="486751" y="387348"/>
                    <a:pt x="490972" y="388500"/>
                    <a:pt x="493275" y="388500"/>
                  </a:cubicBezTo>
                  <a:cubicBezTo>
                    <a:pt x="503254" y="388884"/>
                    <a:pt x="513232" y="388884"/>
                    <a:pt x="522826" y="388500"/>
                  </a:cubicBezTo>
                  <a:cubicBezTo>
                    <a:pt x="525512" y="388500"/>
                    <a:pt x="529734" y="386964"/>
                    <a:pt x="530501" y="385044"/>
                  </a:cubicBezTo>
                  <a:cubicBezTo>
                    <a:pt x="535874" y="366613"/>
                    <a:pt x="547388" y="349717"/>
                    <a:pt x="542398" y="328214"/>
                  </a:cubicBezTo>
                  <a:close/>
                  <a:moveTo>
                    <a:pt x="145575" y="320150"/>
                  </a:moveTo>
                  <a:cubicBezTo>
                    <a:pt x="147494" y="327446"/>
                    <a:pt x="149029" y="334358"/>
                    <a:pt x="150948" y="340886"/>
                  </a:cubicBezTo>
                  <a:cubicBezTo>
                    <a:pt x="157088" y="359317"/>
                    <a:pt x="157088" y="359317"/>
                    <a:pt x="176661" y="358933"/>
                  </a:cubicBezTo>
                  <a:cubicBezTo>
                    <a:pt x="180115" y="358933"/>
                    <a:pt x="185872" y="358165"/>
                    <a:pt x="186255" y="356245"/>
                  </a:cubicBezTo>
                  <a:cubicBezTo>
                    <a:pt x="190477" y="343957"/>
                    <a:pt x="197768" y="332438"/>
                    <a:pt x="196234" y="320150"/>
                  </a:cubicBezTo>
                  <a:cubicBezTo>
                    <a:pt x="179731" y="320150"/>
                    <a:pt x="163996" y="320150"/>
                    <a:pt x="145575" y="320150"/>
                  </a:cubicBezTo>
                  <a:close/>
                  <a:moveTo>
                    <a:pt x="819100" y="324758"/>
                  </a:moveTo>
                  <a:cubicBezTo>
                    <a:pt x="821787" y="333206"/>
                    <a:pt x="824473" y="341654"/>
                    <a:pt x="827543" y="350101"/>
                  </a:cubicBezTo>
                  <a:cubicBezTo>
                    <a:pt x="828694" y="353173"/>
                    <a:pt x="830997" y="358165"/>
                    <a:pt x="833300" y="358549"/>
                  </a:cubicBezTo>
                  <a:cubicBezTo>
                    <a:pt x="842127" y="358933"/>
                    <a:pt x="854791" y="361237"/>
                    <a:pt x="858629" y="356629"/>
                  </a:cubicBezTo>
                  <a:cubicBezTo>
                    <a:pt x="865537" y="348565"/>
                    <a:pt x="867072" y="335510"/>
                    <a:pt x="871294" y="324758"/>
                  </a:cubicBezTo>
                  <a:cubicBezTo>
                    <a:pt x="852489" y="324758"/>
                    <a:pt x="836754" y="324758"/>
                    <a:pt x="819100" y="324758"/>
                  </a:cubicBezTo>
                  <a:close/>
                  <a:moveTo>
                    <a:pt x="396180" y="220697"/>
                  </a:moveTo>
                  <a:cubicBezTo>
                    <a:pt x="396180" y="200346"/>
                    <a:pt x="396180" y="180379"/>
                    <a:pt x="396180" y="160411"/>
                  </a:cubicBezTo>
                  <a:cubicBezTo>
                    <a:pt x="378910" y="165019"/>
                    <a:pt x="370083" y="175003"/>
                    <a:pt x="370467" y="190746"/>
                  </a:cubicBezTo>
                  <a:cubicBezTo>
                    <a:pt x="370467" y="206106"/>
                    <a:pt x="379678" y="217241"/>
                    <a:pt x="396180" y="220697"/>
                  </a:cubicBezTo>
                  <a:close/>
                  <a:moveTo>
                    <a:pt x="616851" y="220313"/>
                  </a:moveTo>
                  <a:cubicBezTo>
                    <a:pt x="632586" y="218009"/>
                    <a:pt x="643715" y="205722"/>
                    <a:pt x="643331" y="190362"/>
                  </a:cubicBezTo>
                  <a:cubicBezTo>
                    <a:pt x="643331" y="174619"/>
                    <a:pt x="632586" y="162715"/>
                    <a:pt x="616851" y="161179"/>
                  </a:cubicBezTo>
                  <a:cubicBezTo>
                    <a:pt x="616851" y="180762"/>
                    <a:pt x="616851" y="200730"/>
                    <a:pt x="616851" y="220313"/>
                  </a:cubicBezTo>
                  <a:close/>
                  <a:moveTo>
                    <a:pt x="750405" y="191130"/>
                  </a:moveTo>
                  <a:cubicBezTo>
                    <a:pt x="737740" y="192282"/>
                    <a:pt x="731216" y="199962"/>
                    <a:pt x="731983" y="212249"/>
                  </a:cubicBezTo>
                  <a:cubicBezTo>
                    <a:pt x="732367" y="223385"/>
                    <a:pt x="739659" y="230297"/>
                    <a:pt x="750405" y="230681"/>
                  </a:cubicBezTo>
                  <a:cubicBezTo>
                    <a:pt x="750405" y="217625"/>
                    <a:pt x="750405" y="204186"/>
                    <a:pt x="750405" y="191130"/>
                  </a:cubicBezTo>
                  <a:close/>
                  <a:moveTo>
                    <a:pt x="939606" y="231449"/>
                  </a:moveTo>
                  <a:cubicBezTo>
                    <a:pt x="951887" y="229145"/>
                    <a:pt x="958027" y="221849"/>
                    <a:pt x="957643" y="210713"/>
                  </a:cubicBezTo>
                  <a:cubicBezTo>
                    <a:pt x="957643" y="199578"/>
                    <a:pt x="951502" y="193050"/>
                    <a:pt x="939606" y="191514"/>
                  </a:cubicBezTo>
                  <a:cubicBezTo>
                    <a:pt x="939606" y="204570"/>
                    <a:pt x="939606" y="218009"/>
                    <a:pt x="939606" y="231449"/>
                  </a:cubicBezTo>
                  <a:close/>
                </a:path>
              </a:pathLst>
            </a:custGeom>
            <a:grpFill/>
            <a:ln w="9525" cap="flat">
              <a:solidFill>
                <a:srgbClr val="404A52"/>
              </a:solidFill>
              <a:prstDash val="solid"/>
              <a:miter/>
            </a:ln>
          </p:spPr>
          <p:txBody>
            <a:bodyPr rtlCol="0" anchor="ctr"/>
            <a:lstStyle/>
            <a:p>
              <a:endParaRPr lang="en-US"/>
            </a:p>
          </p:txBody>
        </p:sp>
        <p:sp>
          <p:nvSpPr>
            <p:cNvPr id="71" name="Freeform 290">
              <a:extLst>
                <a:ext uri="{FF2B5EF4-FFF2-40B4-BE49-F238E27FC236}">
                  <a16:creationId xmlns:a16="http://schemas.microsoft.com/office/drawing/2014/main" id="{47D98CFE-6F2C-4AF8-B04F-A82FCA9141BB}"/>
                </a:ext>
              </a:extLst>
            </p:cNvPr>
            <p:cNvSpPr/>
            <p:nvPr userDrawn="1"/>
          </p:nvSpPr>
          <p:spPr>
            <a:xfrm>
              <a:off x="8141304" y="5055580"/>
              <a:ext cx="996567" cy="387648"/>
            </a:xfrm>
            <a:custGeom>
              <a:avLst/>
              <a:gdLst>
                <a:gd name="connsiteX0" fmla="*/ 714973 w 996567"/>
                <a:gd name="connsiteY0" fmla="*/ 124041 h 387648"/>
                <a:gd name="connsiteX1" fmla="*/ 929503 w 996567"/>
                <a:gd name="connsiteY1" fmla="*/ 124041 h 387648"/>
                <a:gd name="connsiteX2" fmla="*/ 972102 w 996567"/>
                <a:gd name="connsiteY2" fmla="*/ 136328 h 387648"/>
                <a:gd name="connsiteX3" fmla="*/ 996280 w 996567"/>
                <a:gd name="connsiteY3" fmla="*/ 182791 h 387648"/>
                <a:gd name="connsiteX4" fmla="*/ 996280 w 996567"/>
                <a:gd name="connsiteY4" fmla="*/ 273028 h 387648"/>
                <a:gd name="connsiteX5" fmla="*/ 939481 w 996567"/>
                <a:gd name="connsiteY5" fmla="*/ 330626 h 387648"/>
                <a:gd name="connsiteX6" fmla="*/ 889207 w 996567"/>
                <a:gd name="connsiteY6" fmla="*/ 331394 h 387648"/>
                <a:gd name="connsiteX7" fmla="*/ 875007 w 996567"/>
                <a:gd name="connsiteY7" fmla="*/ 339074 h 387648"/>
                <a:gd name="connsiteX8" fmla="*/ 849294 w 996567"/>
                <a:gd name="connsiteY8" fmla="*/ 377089 h 387648"/>
                <a:gd name="connsiteX9" fmla="*/ 820128 w 996567"/>
                <a:gd name="connsiteY9" fmla="*/ 377089 h 387648"/>
                <a:gd name="connsiteX10" fmla="*/ 794414 w 996567"/>
                <a:gd name="connsiteY10" fmla="*/ 339074 h 387648"/>
                <a:gd name="connsiteX11" fmla="*/ 780599 w 996567"/>
                <a:gd name="connsiteY11" fmla="*/ 331394 h 387648"/>
                <a:gd name="connsiteX12" fmla="*/ 743756 w 996567"/>
                <a:gd name="connsiteY12" fmla="*/ 331010 h 387648"/>
                <a:gd name="connsiteX13" fmla="*/ 671606 w 996567"/>
                <a:gd name="connsiteY13" fmla="*/ 269188 h 387648"/>
                <a:gd name="connsiteX14" fmla="*/ 572208 w 996567"/>
                <a:gd name="connsiteY14" fmla="*/ 275716 h 387648"/>
                <a:gd name="connsiteX15" fmla="*/ 549566 w 996567"/>
                <a:gd name="connsiteY15" fmla="*/ 288004 h 387648"/>
                <a:gd name="connsiteX16" fmla="*/ 515410 w 996567"/>
                <a:gd name="connsiteY16" fmla="*/ 340226 h 387648"/>
                <a:gd name="connsiteX17" fmla="*/ 481638 w 996567"/>
                <a:gd name="connsiteY17" fmla="*/ 340610 h 387648"/>
                <a:gd name="connsiteX18" fmla="*/ 447866 w 996567"/>
                <a:gd name="connsiteY18" fmla="*/ 289156 h 387648"/>
                <a:gd name="connsiteX19" fmla="*/ 422536 w 996567"/>
                <a:gd name="connsiteY19" fmla="*/ 275716 h 387648"/>
                <a:gd name="connsiteX20" fmla="*/ 380321 w 996567"/>
                <a:gd name="connsiteY20" fmla="*/ 275716 h 387648"/>
                <a:gd name="connsiteX21" fmla="*/ 324674 w 996567"/>
                <a:gd name="connsiteY21" fmla="*/ 271876 h 387648"/>
                <a:gd name="connsiteX22" fmla="*/ 322755 w 996567"/>
                <a:gd name="connsiteY22" fmla="*/ 284164 h 387648"/>
                <a:gd name="connsiteX23" fmla="*/ 263654 w 996567"/>
                <a:gd name="connsiteY23" fmla="*/ 331778 h 387648"/>
                <a:gd name="connsiteX24" fmla="*/ 217601 w 996567"/>
                <a:gd name="connsiteY24" fmla="*/ 331778 h 387648"/>
                <a:gd name="connsiteX25" fmla="*/ 201482 w 996567"/>
                <a:gd name="connsiteY25" fmla="*/ 340226 h 387648"/>
                <a:gd name="connsiteX26" fmla="*/ 176537 w 996567"/>
                <a:gd name="connsiteY26" fmla="*/ 377857 h 387648"/>
                <a:gd name="connsiteX27" fmla="*/ 147370 w 996567"/>
                <a:gd name="connsiteY27" fmla="*/ 377857 h 387648"/>
                <a:gd name="connsiteX28" fmla="*/ 123192 w 996567"/>
                <a:gd name="connsiteY28" fmla="*/ 340994 h 387648"/>
                <a:gd name="connsiteX29" fmla="*/ 106690 w 996567"/>
                <a:gd name="connsiteY29" fmla="*/ 331778 h 387648"/>
                <a:gd name="connsiteX30" fmla="*/ 62556 w 996567"/>
                <a:gd name="connsiteY30" fmla="*/ 331778 h 387648"/>
                <a:gd name="connsiteX31" fmla="*/ 0 w 996567"/>
                <a:gd name="connsiteY31" fmla="*/ 268804 h 387648"/>
                <a:gd name="connsiteX32" fmla="*/ 0 w 996567"/>
                <a:gd name="connsiteY32" fmla="*/ 186631 h 387648"/>
                <a:gd name="connsiteX33" fmla="*/ 61020 w 996567"/>
                <a:gd name="connsiteY33" fmla="*/ 124809 h 387648"/>
                <a:gd name="connsiteX34" fmla="*/ 276318 w 996567"/>
                <a:gd name="connsiteY34" fmla="*/ 125577 h 387648"/>
                <a:gd name="connsiteX35" fmla="*/ 280539 w 996567"/>
                <a:gd name="connsiteY35" fmla="*/ 124809 h 387648"/>
                <a:gd name="connsiteX36" fmla="*/ 280539 w 996567"/>
                <a:gd name="connsiteY36" fmla="*/ 85258 h 387648"/>
                <a:gd name="connsiteX37" fmla="*/ 365738 w 996567"/>
                <a:gd name="connsiteY37" fmla="*/ 12 h 387648"/>
                <a:gd name="connsiteX38" fmla="*/ 632461 w 996567"/>
                <a:gd name="connsiteY38" fmla="*/ 396 h 387648"/>
                <a:gd name="connsiteX39" fmla="*/ 716124 w 996567"/>
                <a:gd name="connsiteY39" fmla="*/ 84490 h 387648"/>
                <a:gd name="connsiteX40" fmla="*/ 714973 w 996567"/>
                <a:gd name="connsiteY40" fmla="*/ 124041 h 387648"/>
                <a:gd name="connsiteX41" fmla="*/ 497372 w 996567"/>
                <a:gd name="connsiteY41" fmla="*/ 329858 h 387648"/>
                <a:gd name="connsiteX42" fmla="*/ 533064 w 996567"/>
                <a:gd name="connsiteY42" fmla="*/ 275332 h 387648"/>
                <a:gd name="connsiteX43" fmla="*/ 568755 w 996567"/>
                <a:gd name="connsiteY43" fmla="*/ 256133 h 387648"/>
                <a:gd name="connsiteX44" fmla="*/ 635531 w 996567"/>
                <a:gd name="connsiteY44" fmla="*/ 256133 h 387648"/>
                <a:gd name="connsiteX45" fmla="*/ 694249 w 996567"/>
                <a:gd name="connsiteY45" fmla="*/ 196614 h 387648"/>
                <a:gd name="connsiteX46" fmla="*/ 694633 w 996567"/>
                <a:gd name="connsiteY46" fmla="*/ 84874 h 387648"/>
                <a:gd name="connsiteX47" fmla="*/ 630543 w 996567"/>
                <a:gd name="connsiteY47" fmla="*/ 20748 h 387648"/>
                <a:gd name="connsiteX48" fmla="*/ 363051 w 996567"/>
                <a:gd name="connsiteY48" fmla="*/ 20748 h 387648"/>
                <a:gd name="connsiteX49" fmla="*/ 299345 w 996567"/>
                <a:gd name="connsiteY49" fmla="*/ 84106 h 387648"/>
                <a:gd name="connsiteX50" fmla="*/ 299728 w 996567"/>
                <a:gd name="connsiteY50" fmla="*/ 194695 h 387648"/>
                <a:gd name="connsiteX51" fmla="*/ 361516 w 996567"/>
                <a:gd name="connsiteY51" fmla="*/ 256133 h 387648"/>
                <a:gd name="connsiteX52" fmla="*/ 422920 w 996567"/>
                <a:gd name="connsiteY52" fmla="*/ 256133 h 387648"/>
                <a:gd name="connsiteX53" fmla="*/ 462065 w 996567"/>
                <a:gd name="connsiteY53" fmla="*/ 277252 h 387648"/>
                <a:gd name="connsiteX54" fmla="*/ 497372 w 996567"/>
                <a:gd name="connsiteY54" fmla="*/ 329858 h 387648"/>
                <a:gd name="connsiteX55" fmla="*/ 833943 w 996567"/>
                <a:gd name="connsiteY55" fmla="*/ 362881 h 387648"/>
                <a:gd name="connsiteX56" fmla="*/ 857354 w 996567"/>
                <a:gd name="connsiteY56" fmla="*/ 327554 h 387648"/>
                <a:gd name="connsiteX57" fmla="*/ 886520 w 996567"/>
                <a:gd name="connsiteY57" fmla="*/ 311811 h 387648"/>
                <a:gd name="connsiteX58" fmla="*/ 933725 w 996567"/>
                <a:gd name="connsiteY58" fmla="*/ 311811 h 387648"/>
                <a:gd name="connsiteX59" fmla="*/ 975940 w 996567"/>
                <a:gd name="connsiteY59" fmla="*/ 268804 h 387648"/>
                <a:gd name="connsiteX60" fmla="*/ 975940 w 996567"/>
                <a:gd name="connsiteY60" fmla="*/ 188935 h 387648"/>
                <a:gd name="connsiteX61" fmla="*/ 930654 w 996567"/>
                <a:gd name="connsiteY61" fmla="*/ 144008 h 387648"/>
                <a:gd name="connsiteX62" fmla="*/ 738000 w 996567"/>
                <a:gd name="connsiteY62" fmla="*/ 144008 h 387648"/>
                <a:gd name="connsiteX63" fmla="*/ 725718 w 996567"/>
                <a:gd name="connsiteY63" fmla="*/ 144776 h 387648"/>
                <a:gd name="connsiteX64" fmla="*/ 715740 w 996567"/>
                <a:gd name="connsiteY64" fmla="*/ 156680 h 387648"/>
                <a:gd name="connsiteX65" fmla="*/ 715740 w 996567"/>
                <a:gd name="connsiteY65" fmla="*/ 201606 h 387648"/>
                <a:gd name="connsiteX66" fmla="*/ 697703 w 996567"/>
                <a:gd name="connsiteY66" fmla="*/ 248453 h 387648"/>
                <a:gd name="connsiteX67" fmla="*/ 693482 w 996567"/>
                <a:gd name="connsiteY67" fmla="*/ 254980 h 387648"/>
                <a:gd name="connsiteX68" fmla="*/ 737232 w 996567"/>
                <a:gd name="connsiteY68" fmla="*/ 311427 h 387648"/>
                <a:gd name="connsiteX69" fmla="*/ 782517 w 996567"/>
                <a:gd name="connsiteY69" fmla="*/ 311427 h 387648"/>
                <a:gd name="connsiteX70" fmla="*/ 812068 w 996567"/>
                <a:gd name="connsiteY70" fmla="*/ 327554 h 387648"/>
                <a:gd name="connsiteX71" fmla="*/ 833943 w 996567"/>
                <a:gd name="connsiteY71" fmla="*/ 362881 h 387648"/>
                <a:gd name="connsiteX72" fmla="*/ 160802 w 996567"/>
                <a:gd name="connsiteY72" fmla="*/ 362497 h 387648"/>
                <a:gd name="connsiteX73" fmla="*/ 177688 w 996567"/>
                <a:gd name="connsiteY73" fmla="*/ 336386 h 387648"/>
                <a:gd name="connsiteX74" fmla="*/ 224125 w 996567"/>
                <a:gd name="connsiteY74" fmla="*/ 311043 h 387648"/>
                <a:gd name="connsiteX75" fmla="*/ 270945 w 996567"/>
                <a:gd name="connsiteY75" fmla="*/ 309507 h 387648"/>
                <a:gd name="connsiteX76" fmla="*/ 294739 w 996567"/>
                <a:gd name="connsiteY76" fmla="*/ 245381 h 387648"/>
                <a:gd name="connsiteX77" fmla="*/ 281691 w 996567"/>
                <a:gd name="connsiteY77" fmla="*/ 218118 h 387648"/>
                <a:gd name="connsiteX78" fmla="*/ 278237 w 996567"/>
                <a:gd name="connsiteY78" fmla="*/ 161287 h 387648"/>
                <a:gd name="connsiteX79" fmla="*/ 261351 w 996567"/>
                <a:gd name="connsiteY79" fmla="*/ 144392 h 387648"/>
                <a:gd name="connsiteX80" fmla="*/ 59485 w 996567"/>
                <a:gd name="connsiteY80" fmla="*/ 144392 h 387648"/>
                <a:gd name="connsiteX81" fmla="*/ 18805 w 996567"/>
                <a:gd name="connsiteY81" fmla="*/ 186631 h 387648"/>
                <a:gd name="connsiteX82" fmla="*/ 18805 w 996567"/>
                <a:gd name="connsiteY82" fmla="*/ 268804 h 387648"/>
                <a:gd name="connsiteX83" fmla="*/ 61404 w 996567"/>
                <a:gd name="connsiteY83" fmla="*/ 311811 h 387648"/>
                <a:gd name="connsiteX84" fmla="*/ 109376 w 996567"/>
                <a:gd name="connsiteY84" fmla="*/ 311811 h 387648"/>
                <a:gd name="connsiteX85" fmla="*/ 135856 w 996567"/>
                <a:gd name="connsiteY85" fmla="*/ 326018 h 387648"/>
                <a:gd name="connsiteX86" fmla="*/ 160802 w 996567"/>
                <a:gd name="connsiteY86" fmla="*/ 362497 h 387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996567" h="387648">
                  <a:moveTo>
                    <a:pt x="714973" y="124041"/>
                  </a:moveTo>
                  <a:cubicBezTo>
                    <a:pt x="787122" y="124041"/>
                    <a:pt x="858121" y="124041"/>
                    <a:pt x="929503" y="124041"/>
                  </a:cubicBezTo>
                  <a:cubicBezTo>
                    <a:pt x="944854" y="124041"/>
                    <a:pt x="959438" y="126729"/>
                    <a:pt x="972102" y="136328"/>
                  </a:cubicBezTo>
                  <a:cubicBezTo>
                    <a:pt x="987453" y="148232"/>
                    <a:pt x="995896" y="163591"/>
                    <a:pt x="996280" y="182791"/>
                  </a:cubicBezTo>
                  <a:cubicBezTo>
                    <a:pt x="996664" y="212742"/>
                    <a:pt x="996664" y="243077"/>
                    <a:pt x="996280" y="273028"/>
                  </a:cubicBezTo>
                  <a:cubicBezTo>
                    <a:pt x="995896" y="304515"/>
                    <a:pt x="970951" y="329474"/>
                    <a:pt x="939481" y="330626"/>
                  </a:cubicBezTo>
                  <a:cubicBezTo>
                    <a:pt x="922595" y="331394"/>
                    <a:pt x="906093" y="330242"/>
                    <a:pt x="889207" y="331394"/>
                  </a:cubicBezTo>
                  <a:cubicBezTo>
                    <a:pt x="884218" y="331778"/>
                    <a:pt x="878077" y="334850"/>
                    <a:pt x="875007" y="339074"/>
                  </a:cubicBezTo>
                  <a:cubicBezTo>
                    <a:pt x="865796" y="351362"/>
                    <a:pt x="857737" y="364417"/>
                    <a:pt x="849294" y="377089"/>
                  </a:cubicBezTo>
                  <a:cubicBezTo>
                    <a:pt x="840467" y="390144"/>
                    <a:pt x="828954" y="390144"/>
                    <a:pt x="820128" y="377089"/>
                  </a:cubicBezTo>
                  <a:cubicBezTo>
                    <a:pt x="811301" y="364417"/>
                    <a:pt x="803625" y="350978"/>
                    <a:pt x="794414" y="339074"/>
                  </a:cubicBezTo>
                  <a:cubicBezTo>
                    <a:pt x="791344" y="335234"/>
                    <a:pt x="785588" y="331778"/>
                    <a:pt x="780599" y="331394"/>
                  </a:cubicBezTo>
                  <a:cubicBezTo>
                    <a:pt x="768318" y="330242"/>
                    <a:pt x="756037" y="330242"/>
                    <a:pt x="743756" y="331010"/>
                  </a:cubicBezTo>
                  <a:cubicBezTo>
                    <a:pt x="703844" y="334082"/>
                    <a:pt x="673909" y="310275"/>
                    <a:pt x="671606" y="269188"/>
                  </a:cubicBezTo>
                  <a:cubicBezTo>
                    <a:pt x="638985" y="280708"/>
                    <a:pt x="605214" y="274564"/>
                    <a:pt x="572208" y="275716"/>
                  </a:cubicBezTo>
                  <a:cubicBezTo>
                    <a:pt x="561847" y="276100"/>
                    <a:pt x="554939" y="279172"/>
                    <a:pt x="549566" y="288004"/>
                  </a:cubicBezTo>
                  <a:cubicBezTo>
                    <a:pt x="538820" y="305667"/>
                    <a:pt x="526923" y="322946"/>
                    <a:pt x="515410" y="340226"/>
                  </a:cubicBezTo>
                  <a:cubicBezTo>
                    <a:pt x="505048" y="355970"/>
                    <a:pt x="492000" y="355970"/>
                    <a:pt x="481638" y="340610"/>
                  </a:cubicBezTo>
                  <a:cubicBezTo>
                    <a:pt x="470124" y="323714"/>
                    <a:pt x="458611" y="306819"/>
                    <a:pt x="447866" y="289156"/>
                  </a:cubicBezTo>
                  <a:cubicBezTo>
                    <a:pt x="441725" y="279172"/>
                    <a:pt x="434049" y="275332"/>
                    <a:pt x="422536" y="275716"/>
                  </a:cubicBezTo>
                  <a:cubicBezTo>
                    <a:pt x="408720" y="276484"/>
                    <a:pt x="394521" y="276484"/>
                    <a:pt x="380321" y="275716"/>
                  </a:cubicBezTo>
                  <a:cubicBezTo>
                    <a:pt x="361900" y="274948"/>
                    <a:pt x="343862" y="273412"/>
                    <a:pt x="324674" y="271876"/>
                  </a:cubicBezTo>
                  <a:cubicBezTo>
                    <a:pt x="324290" y="274180"/>
                    <a:pt x="323906" y="279172"/>
                    <a:pt x="322755" y="284164"/>
                  </a:cubicBezTo>
                  <a:cubicBezTo>
                    <a:pt x="316231" y="312195"/>
                    <a:pt x="292821" y="331010"/>
                    <a:pt x="263654" y="331778"/>
                  </a:cubicBezTo>
                  <a:cubicBezTo>
                    <a:pt x="248303" y="332162"/>
                    <a:pt x="232952" y="332162"/>
                    <a:pt x="217601" y="331778"/>
                  </a:cubicBezTo>
                  <a:cubicBezTo>
                    <a:pt x="210309" y="331394"/>
                    <a:pt x="205320" y="333698"/>
                    <a:pt x="201482" y="340226"/>
                  </a:cubicBezTo>
                  <a:cubicBezTo>
                    <a:pt x="193423" y="352897"/>
                    <a:pt x="184980" y="365569"/>
                    <a:pt x="176537" y="377857"/>
                  </a:cubicBezTo>
                  <a:cubicBezTo>
                    <a:pt x="167710" y="390912"/>
                    <a:pt x="156196" y="390912"/>
                    <a:pt x="147370" y="377857"/>
                  </a:cubicBezTo>
                  <a:cubicBezTo>
                    <a:pt x="138927" y="365569"/>
                    <a:pt x="130867" y="353666"/>
                    <a:pt x="123192" y="340994"/>
                  </a:cubicBezTo>
                  <a:cubicBezTo>
                    <a:pt x="119354" y="334466"/>
                    <a:pt x="114365" y="331394"/>
                    <a:pt x="106690" y="331778"/>
                  </a:cubicBezTo>
                  <a:cubicBezTo>
                    <a:pt x="92106" y="332546"/>
                    <a:pt x="77139" y="332162"/>
                    <a:pt x="62556" y="331778"/>
                  </a:cubicBezTo>
                  <a:cubicBezTo>
                    <a:pt x="25713" y="331394"/>
                    <a:pt x="384" y="305283"/>
                    <a:pt x="0" y="268804"/>
                  </a:cubicBezTo>
                  <a:cubicBezTo>
                    <a:pt x="0" y="241541"/>
                    <a:pt x="0" y="213894"/>
                    <a:pt x="0" y="186631"/>
                  </a:cubicBezTo>
                  <a:cubicBezTo>
                    <a:pt x="0" y="150536"/>
                    <a:pt x="24945" y="124809"/>
                    <a:pt x="61020" y="124809"/>
                  </a:cubicBezTo>
                  <a:cubicBezTo>
                    <a:pt x="132786" y="124809"/>
                    <a:pt x="204552" y="125192"/>
                    <a:pt x="276318" y="125577"/>
                  </a:cubicBezTo>
                  <a:cubicBezTo>
                    <a:pt x="277470" y="125577"/>
                    <a:pt x="278237" y="125192"/>
                    <a:pt x="280539" y="124809"/>
                  </a:cubicBezTo>
                  <a:cubicBezTo>
                    <a:pt x="280539" y="111753"/>
                    <a:pt x="281307" y="98313"/>
                    <a:pt x="280539" y="85258"/>
                  </a:cubicBezTo>
                  <a:cubicBezTo>
                    <a:pt x="277853" y="34187"/>
                    <a:pt x="318533" y="-756"/>
                    <a:pt x="365738" y="12"/>
                  </a:cubicBezTo>
                  <a:cubicBezTo>
                    <a:pt x="454773" y="1548"/>
                    <a:pt x="543425" y="396"/>
                    <a:pt x="632461" y="396"/>
                  </a:cubicBezTo>
                  <a:cubicBezTo>
                    <a:pt x="683887" y="396"/>
                    <a:pt x="716124" y="32651"/>
                    <a:pt x="716124" y="84490"/>
                  </a:cubicBezTo>
                  <a:cubicBezTo>
                    <a:pt x="714973" y="97929"/>
                    <a:pt x="714973" y="111369"/>
                    <a:pt x="714973" y="124041"/>
                  </a:cubicBezTo>
                  <a:close/>
                  <a:moveTo>
                    <a:pt x="497372" y="329858"/>
                  </a:moveTo>
                  <a:cubicBezTo>
                    <a:pt x="510037" y="310659"/>
                    <a:pt x="521934" y="293379"/>
                    <a:pt x="533064" y="275332"/>
                  </a:cubicBezTo>
                  <a:cubicBezTo>
                    <a:pt x="541506" y="261892"/>
                    <a:pt x="553020" y="255749"/>
                    <a:pt x="568755" y="256133"/>
                  </a:cubicBezTo>
                  <a:cubicBezTo>
                    <a:pt x="591014" y="256517"/>
                    <a:pt x="613273" y="256517"/>
                    <a:pt x="635531" y="256133"/>
                  </a:cubicBezTo>
                  <a:cubicBezTo>
                    <a:pt x="669687" y="255749"/>
                    <a:pt x="693865" y="230405"/>
                    <a:pt x="694249" y="196614"/>
                  </a:cubicBezTo>
                  <a:cubicBezTo>
                    <a:pt x="694249" y="159368"/>
                    <a:pt x="694633" y="122121"/>
                    <a:pt x="694633" y="84874"/>
                  </a:cubicBezTo>
                  <a:cubicBezTo>
                    <a:pt x="694633" y="43787"/>
                    <a:pt x="671606" y="20748"/>
                    <a:pt x="630543" y="20748"/>
                  </a:cubicBezTo>
                  <a:cubicBezTo>
                    <a:pt x="541506" y="20748"/>
                    <a:pt x="452087" y="20748"/>
                    <a:pt x="363051" y="20748"/>
                  </a:cubicBezTo>
                  <a:cubicBezTo>
                    <a:pt x="322755" y="20748"/>
                    <a:pt x="299345" y="43787"/>
                    <a:pt x="299345" y="84106"/>
                  </a:cubicBezTo>
                  <a:cubicBezTo>
                    <a:pt x="299345" y="120969"/>
                    <a:pt x="299728" y="157831"/>
                    <a:pt x="299728" y="194695"/>
                  </a:cubicBezTo>
                  <a:cubicBezTo>
                    <a:pt x="300112" y="231941"/>
                    <a:pt x="323906" y="255749"/>
                    <a:pt x="361516" y="256133"/>
                  </a:cubicBezTo>
                  <a:cubicBezTo>
                    <a:pt x="381856" y="256133"/>
                    <a:pt x="402580" y="256517"/>
                    <a:pt x="422920" y="256133"/>
                  </a:cubicBezTo>
                  <a:cubicBezTo>
                    <a:pt x="440574" y="255365"/>
                    <a:pt x="452855" y="262276"/>
                    <a:pt x="462065" y="277252"/>
                  </a:cubicBezTo>
                  <a:cubicBezTo>
                    <a:pt x="473578" y="294147"/>
                    <a:pt x="485092" y="311043"/>
                    <a:pt x="497372" y="329858"/>
                  </a:cubicBezTo>
                  <a:close/>
                  <a:moveTo>
                    <a:pt x="833943" y="362881"/>
                  </a:moveTo>
                  <a:cubicBezTo>
                    <a:pt x="842386" y="350210"/>
                    <a:pt x="850062" y="338690"/>
                    <a:pt x="857354" y="327554"/>
                  </a:cubicBezTo>
                  <a:cubicBezTo>
                    <a:pt x="864262" y="316803"/>
                    <a:pt x="873472" y="311427"/>
                    <a:pt x="886520" y="311811"/>
                  </a:cubicBezTo>
                  <a:cubicBezTo>
                    <a:pt x="902255" y="312195"/>
                    <a:pt x="917990" y="312195"/>
                    <a:pt x="933725" y="311811"/>
                  </a:cubicBezTo>
                  <a:cubicBezTo>
                    <a:pt x="959054" y="311427"/>
                    <a:pt x="975556" y="294531"/>
                    <a:pt x="975940" y="268804"/>
                  </a:cubicBezTo>
                  <a:cubicBezTo>
                    <a:pt x="975940" y="242309"/>
                    <a:pt x="975940" y="215430"/>
                    <a:pt x="975940" y="188935"/>
                  </a:cubicBezTo>
                  <a:cubicBezTo>
                    <a:pt x="975940" y="160136"/>
                    <a:pt x="959821" y="144392"/>
                    <a:pt x="930654" y="144008"/>
                  </a:cubicBezTo>
                  <a:cubicBezTo>
                    <a:pt x="866564" y="144008"/>
                    <a:pt x="802090" y="144008"/>
                    <a:pt x="738000" y="144008"/>
                  </a:cubicBezTo>
                  <a:cubicBezTo>
                    <a:pt x="733778" y="144008"/>
                    <a:pt x="729940" y="144776"/>
                    <a:pt x="725718" y="144776"/>
                  </a:cubicBezTo>
                  <a:cubicBezTo>
                    <a:pt x="718427" y="145160"/>
                    <a:pt x="715357" y="149000"/>
                    <a:pt x="715740" y="156680"/>
                  </a:cubicBezTo>
                  <a:cubicBezTo>
                    <a:pt x="716124" y="171655"/>
                    <a:pt x="715740" y="186631"/>
                    <a:pt x="715740" y="201606"/>
                  </a:cubicBezTo>
                  <a:cubicBezTo>
                    <a:pt x="715357" y="219270"/>
                    <a:pt x="708449" y="234629"/>
                    <a:pt x="697703" y="248453"/>
                  </a:cubicBezTo>
                  <a:cubicBezTo>
                    <a:pt x="696168" y="250373"/>
                    <a:pt x="693482" y="252677"/>
                    <a:pt x="693482" y="254980"/>
                  </a:cubicBezTo>
                  <a:cubicBezTo>
                    <a:pt x="689644" y="286468"/>
                    <a:pt x="702308" y="311043"/>
                    <a:pt x="737232" y="311427"/>
                  </a:cubicBezTo>
                  <a:cubicBezTo>
                    <a:pt x="752199" y="311427"/>
                    <a:pt x="767166" y="311811"/>
                    <a:pt x="782517" y="311427"/>
                  </a:cubicBezTo>
                  <a:cubicBezTo>
                    <a:pt x="795950" y="311043"/>
                    <a:pt x="805160" y="316419"/>
                    <a:pt x="812068" y="327554"/>
                  </a:cubicBezTo>
                  <a:cubicBezTo>
                    <a:pt x="817824" y="339074"/>
                    <a:pt x="825500" y="350210"/>
                    <a:pt x="833943" y="362881"/>
                  </a:cubicBezTo>
                  <a:close/>
                  <a:moveTo>
                    <a:pt x="160802" y="362497"/>
                  </a:moveTo>
                  <a:cubicBezTo>
                    <a:pt x="167326" y="352897"/>
                    <a:pt x="173466" y="345218"/>
                    <a:pt x="177688" y="336386"/>
                  </a:cubicBezTo>
                  <a:cubicBezTo>
                    <a:pt x="187666" y="316803"/>
                    <a:pt x="202250" y="309123"/>
                    <a:pt x="224125" y="311043"/>
                  </a:cubicBezTo>
                  <a:cubicBezTo>
                    <a:pt x="239476" y="312195"/>
                    <a:pt x="255594" y="312195"/>
                    <a:pt x="270945" y="309507"/>
                  </a:cubicBezTo>
                  <a:cubicBezTo>
                    <a:pt x="299728" y="304131"/>
                    <a:pt x="311626" y="268804"/>
                    <a:pt x="294739" y="245381"/>
                  </a:cubicBezTo>
                  <a:cubicBezTo>
                    <a:pt x="288983" y="237317"/>
                    <a:pt x="283226" y="227717"/>
                    <a:pt x="281691" y="218118"/>
                  </a:cubicBezTo>
                  <a:cubicBezTo>
                    <a:pt x="279005" y="199302"/>
                    <a:pt x="279005" y="180103"/>
                    <a:pt x="278237" y="161287"/>
                  </a:cubicBezTo>
                  <a:cubicBezTo>
                    <a:pt x="277853" y="146312"/>
                    <a:pt x="276702" y="144392"/>
                    <a:pt x="261351" y="144392"/>
                  </a:cubicBezTo>
                  <a:cubicBezTo>
                    <a:pt x="194190" y="144008"/>
                    <a:pt x="126646" y="144008"/>
                    <a:pt x="59485" y="144392"/>
                  </a:cubicBezTo>
                  <a:cubicBezTo>
                    <a:pt x="34924" y="144392"/>
                    <a:pt x="18805" y="162056"/>
                    <a:pt x="18805" y="186631"/>
                  </a:cubicBezTo>
                  <a:cubicBezTo>
                    <a:pt x="18805" y="213894"/>
                    <a:pt x="18805" y="241157"/>
                    <a:pt x="18805" y="268804"/>
                  </a:cubicBezTo>
                  <a:cubicBezTo>
                    <a:pt x="18805" y="295299"/>
                    <a:pt x="34924" y="311811"/>
                    <a:pt x="61404" y="311811"/>
                  </a:cubicBezTo>
                  <a:cubicBezTo>
                    <a:pt x="77523" y="311811"/>
                    <a:pt x="93641" y="312195"/>
                    <a:pt x="109376" y="311811"/>
                  </a:cubicBezTo>
                  <a:cubicBezTo>
                    <a:pt x="121273" y="311427"/>
                    <a:pt x="129716" y="316419"/>
                    <a:pt x="135856" y="326018"/>
                  </a:cubicBezTo>
                  <a:cubicBezTo>
                    <a:pt x="144300" y="337538"/>
                    <a:pt x="151975" y="349058"/>
                    <a:pt x="160802" y="362497"/>
                  </a:cubicBezTo>
                  <a:close/>
                </a:path>
              </a:pathLst>
            </a:custGeom>
            <a:grpFill/>
            <a:ln w="9525" cap="flat">
              <a:solidFill>
                <a:srgbClr val="404A52"/>
              </a:solidFill>
              <a:prstDash val="solid"/>
              <a:miter/>
            </a:ln>
          </p:spPr>
          <p:txBody>
            <a:bodyPr rtlCol="0" anchor="ctr"/>
            <a:lstStyle/>
            <a:p>
              <a:endParaRPr lang="en-US"/>
            </a:p>
          </p:txBody>
        </p:sp>
        <p:sp>
          <p:nvSpPr>
            <p:cNvPr id="72" name="Freeform 291">
              <a:extLst>
                <a:ext uri="{FF2B5EF4-FFF2-40B4-BE49-F238E27FC236}">
                  <a16:creationId xmlns:a16="http://schemas.microsoft.com/office/drawing/2014/main" id="{0289BFA8-6A33-8F93-0033-30E97F53032B}"/>
                </a:ext>
              </a:extLst>
            </p:cNvPr>
            <p:cNvSpPr/>
            <p:nvPr userDrawn="1"/>
          </p:nvSpPr>
          <p:spPr>
            <a:xfrm>
              <a:off x="8628698" y="5920718"/>
              <a:ext cx="24178" cy="18453"/>
            </a:xfrm>
            <a:custGeom>
              <a:avLst/>
              <a:gdLst>
                <a:gd name="connsiteX0" fmla="*/ 24178 w 24178"/>
                <a:gd name="connsiteY0" fmla="*/ 9600 h 18453"/>
                <a:gd name="connsiteX1" fmla="*/ 9594 w 24178"/>
                <a:gd name="connsiteY1" fmla="*/ 18431 h 18453"/>
                <a:gd name="connsiteX2" fmla="*/ 0 w 24178"/>
                <a:gd name="connsiteY2" fmla="*/ 8832 h 18453"/>
                <a:gd name="connsiteX3" fmla="*/ 9978 w 24178"/>
                <a:gd name="connsiteY3" fmla="*/ 0 h 18453"/>
                <a:gd name="connsiteX4" fmla="*/ 24178 w 24178"/>
                <a:gd name="connsiteY4" fmla="*/ 9600 h 18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78" h="18453">
                  <a:moveTo>
                    <a:pt x="24178" y="9600"/>
                  </a:moveTo>
                  <a:cubicBezTo>
                    <a:pt x="17270" y="14208"/>
                    <a:pt x="13048" y="18816"/>
                    <a:pt x="9594" y="18431"/>
                  </a:cubicBezTo>
                  <a:cubicBezTo>
                    <a:pt x="6140" y="18047"/>
                    <a:pt x="3070" y="12288"/>
                    <a:pt x="0" y="8832"/>
                  </a:cubicBezTo>
                  <a:cubicBezTo>
                    <a:pt x="3454" y="5760"/>
                    <a:pt x="6524" y="384"/>
                    <a:pt x="9978" y="0"/>
                  </a:cubicBezTo>
                  <a:cubicBezTo>
                    <a:pt x="13816" y="0"/>
                    <a:pt x="17654" y="4992"/>
                    <a:pt x="24178" y="9600"/>
                  </a:cubicBezTo>
                  <a:close/>
                </a:path>
              </a:pathLst>
            </a:custGeom>
            <a:grpFill/>
            <a:ln w="9525" cap="flat">
              <a:solidFill>
                <a:srgbClr val="404A52"/>
              </a:solidFill>
              <a:prstDash val="solid"/>
              <a:miter/>
            </a:ln>
          </p:spPr>
          <p:txBody>
            <a:bodyPr rtlCol="0" anchor="ctr"/>
            <a:lstStyle/>
            <a:p>
              <a:endParaRPr lang="en-US"/>
            </a:p>
          </p:txBody>
        </p:sp>
        <p:sp>
          <p:nvSpPr>
            <p:cNvPr id="73" name="Freeform 292">
              <a:extLst>
                <a:ext uri="{FF2B5EF4-FFF2-40B4-BE49-F238E27FC236}">
                  <a16:creationId xmlns:a16="http://schemas.microsoft.com/office/drawing/2014/main" id="{ECFA1FD1-3A9D-D2B6-87C9-788038ED4AD8}"/>
                </a:ext>
              </a:extLst>
            </p:cNvPr>
            <p:cNvSpPr/>
            <p:nvPr userDrawn="1"/>
          </p:nvSpPr>
          <p:spPr>
            <a:xfrm>
              <a:off x="8629445" y="5866191"/>
              <a:ext cx="18521" cy="19967"/>
            </a:xfrm>
            <a:custGeom>
              <a:avLst/>
              <a:gdLst>
                <a:gd name="connsiteX0" fmla="*/ 11534 w 18521"/>
                <a:gd name="connsiteY0" fmla="*/ 384 h 19967"/>
                <a:gd name="connsiteX1" fmla="*/ 18442 w 18521"/>
                <a:gd name="connsiteY1" fmla="*/ 11136 h 19967"/>
                <a:gd name="connsiteX2" fmla="*/ 8848 w 18521"/>
                <a:gd name="connsiteY2" fmla="*/ 19967 h 19967"/>
                <a:gd name="connsiteX3" fmla="*/ 21 w 18521"/>
                <a:gd name="connsiteY3" fmla="*/ 10752 h 19967"/>
                <a:gd name="connsiteX4" fmla="*/ 6929 w 18521"/>
                <a:gd name="connsiteY4" fmla="*/ 0 h 19967"/>
                <a:gd name="connsiteX5" fmla="*/ 11534 w 18521"/>
                <a:gd name="connsiteY5" fmla="*/ 384 h 19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21" h="19967">
                  <a:moveTo>
                    <a:pt x="11534" y="384"/>
                  </a:moveTo>
                  <a:cubicBezTo>
                    <a:pt x="14220" y="4224"/>
                    <a:pt x="19210" y="8064"/>
                    <a:pt x="18442" y="11136"/>
                  </a:cubicBezTo>
                  <a:cubicBezTo>
                    <a:pt x="17675" y="14592"/>
                    <a:pt x="12302" y="19967"/>
                    <a:pt x="8848" y="19967"/>
                  </a:cubicBezTo>
                  <a:cubicBezTo>
                    <a:pt x="5778" y="19967"/>
                    <a:pt x="405" y="14208"/>
                    <a:pt x="21" y="10752"/>
                  </a:cubicBezTo>
                  <a:cubicBezTo>
                    <a:pt x="-363" y="7680"/>
                    <a:pt x="4626" y="3840"/>
                    <a:pt x="6929" y="0"/>
                  </a:cubicBezTo>
                  <a:cubicBezTo>
                    <a:pt x="8464" y="0"/>
                    <a:pt x="9999" y="384"/>
                    <a:pt x="11534" y="384"/>
                  </a:cubicBezTo>
                  <a:close/>
                </a:path>
              </a:pathLst>
            </a:custGeom>
            <a:grpFill/>
            <a:ln w="9525" cap="flat">
              <a:solidFill>
                <a:srgbClr val="404A52"/>
              </a:solidFill>
              <a:prstDash val="solid"/>
              <a:miter/>
            </a:ln>
          </p:spPr>
          <p:txBody>
            <a:bodyPr rtlCol="0" anchor="ctr"/>
            <a:lstStyle/>
            <a:p>
              <a:endParaRPr lang="en-US" dirty="0"/>
            </a:p>
          </p:txBody>
        </p:sp>
        <p:sp>
          <p:nvSpPr>
            <p:cNvPr id="74" name="Freeform 293">
              <a:extLst>
                <a:ext uri="{FF2B5EF4-FFF2-40B4-BE49-F238E27FC236}">
                  <a16:creationId xmlns:a16="http://schemas.microsoft.com/office/drawing/2014/main" id="{F00644B5-C6E3-E166-A4A6-12E37B337F61}"/>
                </a:ext>
              </a:extLst>
            </p:cNvPr>
            <p:cNvSpPr/>
            <p:nvPr userDrawn="1"/>
          </p:nvSpPr>
          <p:spPr>
            <a:xfrm>
              <a:off x="8629444" y="5974457"/>
              <a:ext cx="18463" cy="20370"/>
            </a:xfrm>
            <a:custGeom>
              <a:avLst/>
              <a:gdLst>
                <a:gd name="connsiteX0" fmla="*/ 6547 w 18463"/>
                <a:gd name="connsiteY0" fmla="*/ 19603 h 20370"/>
                <a:gd name="connsiteX1" fmla="*/ 23 w 18463"/>
                <a:gd name="connsiteY1" fmla="*/ 8467 h 20370"/>
                <a:gd name="connsiteX2" fmla="*/ 9617 w 18463"/>
                <a:gd name="connsiteY2" fmla="*/ 19 h 20370"/>
                <a:gd name="connsiteX3" fmla="*/ 18444 w 18463"/>
                <a:gd name="connsiteY3" fmla="*/ 9619 h 20370"/>
                <a:gd name="connsiteX4" fmla="*/ 10768 w 18463"/>
                <a:gd name="connsiteY4" fmla="*/ 20371 h 20370"/>
                <a:gd name="connsiteX5" fmla="*/ 6547 w 18463"/>
                <a:gd name="connsiteY5" fmla="*/ 19603 h 20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63" h="20370">
                  <a:moveTo>
                    <a:pt x="6547" y="19603"/>
                  </a:moveTo>
                  <a:cubicBezTo>
                    <a:pt x="4244" y="15763"/>
                    <a:pt x="-362" y="11539"/>
                    <a:pt x="23" y="8467"/>
                  </a:cubicBezTo>
                  <a:cubicBezTo>
                    <a:pt x="790" y="5011"/>
                    <a:pt x="6547" y="-364"/>
                    <a:pt x="9617" y="19"/>
                  </a:cubicBezTo>
                  <a:cubicBezTo>
                    <a:pt x="13071" y="403"/>
                    <a:pt x="18060" y="5779"/>
                    <a:pt x="18444" y="9619"/>
                  </a:cubicBezTo>
                  <a:cubicBezTo>
                    <a:pt x="18827" y="12691"/>
                    <a:pt x="13455" y="16531"/>
                    <a:pt x="10768" y="20371"/>
                  </a:cubicBezTo>
                  <a:cubicBezTo>
                    <a:pt x="9617" y="19603"/>
                    <a:pt x="8082" y="19603"/>
                    <a:pt x="6547" y="19603"/>
                  </a:cubicBezTo>
                  <a:close/>
                </a:path>
              </a:pathLst>
            </a:custGeom>
            <a:grpFill/>
            <a:ln w="9525" cap="flat">
              <a:solidFill>
                <a:srgbClr val="404A52"/>
              </a:solidFill>
              <a:prstDash val="solid"/>
              <a:miter/>
            </a:ln>
          </p:spPr>
          <p:txBody>
            <a:bodyPr rtlCol="0" anchor="ctr"/>
            <a:lstStyle/>
            <a:p>
              <a:endParaRPr lang="en-US"/>
            </a:p>
          </p:txBody>
        </p:sp>
        <p:sp>
          <p:nvSpPr>
            <p:cNvPr id="75" name="Freeform 294">
              <a:extLst>
                <a:ext uri="{FF2B5EF4-FFF2-40B4-BE49-F238E27FC236}">
                  <a16:creationId xmlns:a16="http://schemas.microsoft.com/office/drawing/2014/main" id="{D3369FC9-3158-5EC8-DCF9-FAEEBCCF4E3B}"/>
                </a:ext>
              </a:extLst>
            </p:cNvPr>
            <p:cNvSpPr/>
            <p:nvPr userDrawn="1"/>
          </p:nvSpPr>
          <p:spPr>
            <a:xfrm>
              <a:off x="8629444" y="6027447"/>
              <a:ext cx="18462" cy="22290"/>
            </a:xfrm>
            <a:custGeom>
              <a:avLst/>
              <a:gdLst>
                <a:gd name="connsiteX0" fmla="*/ 8465 w 18462"/>
                <a:gd name="connsiteY0" fmla="*/ 22291 h 22290"/>
                <a:gd name="connsiteX1" fmla="*/ 22 w 18462"/>
                <a:gd name="connsiteY1" fmla="*/ 8467 h 22290"/>
                <a:gd name="connsiteX2" fmla="*/ 9233 w 18462"/>
                <a:gd name="connsiteY2" fmla="*/ 19 h 22290"/>
                <a:gd name="connsiteX3" fmla="*/ 18443 w 18462"/>
                <a:gd name="connsiteY3" fmla="*/ 8851 h 22290"/>
                <a:gd name="connsiteX4" fmla="*/ 8465 w 18462"/>
                <a:gd name="connsiteY4" fmla="*/ 22291 h 22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62" h="22290">
                  <a:moveTo>
                    <a:pt x="8465" y="22291"/>
                  </a:moveTo>
                  <a:cubicBezTo>
                    <a:pt x="4244" y="15763"/>
                    <a:pt x="-362" y="11539"/>
                    <a:pt x="22" y="8467"/>
                  </a:cubicBezTo>
                  <a:cubicBezTo>
                    <a:pt x="790" y="5011"/>
                    <a:pt x="6163" y="-364"/>
                    <a:pt x="9233" y="19"/>
                  </a:cubicBezTo>
                  <a:cubicBezTo>
                    <a:pt x="12687" y="404"/>
                    <a:pt x="18060" y="5395"/>
                    <a:pt x="18443" y="8851"/>
                  </a:cubicBezTo>
                  <a:cubicBezTo>
                    <a:pt x="18827" y="11923"/>
                    <a:pt x="13455" y="15763"/>
                    <a:pt x="8465" y="22291"/>
                  </a:cubicBezTo>
                  <a:close/>
                </a:path>
              </a:pathLst>
            </a:custGeom>
            <a:grpFill/>
            <a:ln w="9525" cap="flat">
              <a:solidFill>
                <a:srgbClr val="404A52"/>
              </a:solidFill>
              <a:prstDash val="solid"/>
              <a:miter/>
            </a:ln>
          </p:spPr>
          <p:txBody>
            <a:bodyPr rtlCol="0" anchor="ctr"/>
            <a:lstStyle/>
            <a:p>
              <a:endParaRPr lang="en-US"/>
            </a:p>
          </p:txBody>
        </p:sp>
        <p:sp>
          <p:nvSpPr>
            <p:cNvPr id="76" name="Freeform 295">
              <a:extLst>
                <a:ext uri="{FF2B5EF4-FFF2-40B4-BE49-F238E27FC236}">
                  <a16:creationId xmlns:a16="http://schemas.microsoft.com/office/drawing/2014/main" id="{B7CE8AB9-F95E-5883-5C67-BBF507C1813E}"/>
                </a:ext>
              </a:extLst>
            </p:cNvPr>
            <p:cNvSpPr/>
            <p:nvPr userDrawn="1"/>
          </p:nvSpPr>
          <p:spPr>
            <a:xfrm>
              <a:off x="8988680" y="5867343"/>
              <a:ext cx="49770" cy="22301"/>
            </a:xfrm>
            <a:custGeom>
              <a:avLst/>
              <a:gdLst>
                <a:gd name="connsiteX0" fmla="*/ 24178 w 49770"/>
                <a:gd name="connsiteY0" fmla="*/ 21887 h 22301"/>
                <a:gd name="connsiteX1" fmla="*/ 9978 w 49770"/>
                <a:gd name="connsiteY1" fmla="*/ 21503 h 22301"/>
                <a:gd name="connsiteX2" fmla="*/ 0 w 49770"/>
                <a:gd name="connsiteY2" fmla="*/ 11520 h 22301"/>
                <a:gd name="connsiteX3" fmla="*/ 9211 w 49770"/>
                <a:gd name="connsiteY3" fmla="*/ 1152 h 22301"/>
                <a:gd name="connsiteX4" fmla="*/ 39529 w 49770"/>
                <a:gd name="connsiteY4" fmla="*/ 1152 h 22301"/>
                <a:gd name="connsiteX5" fmla="*/ 49507 w 49770"/>
                <a:gd name="connsiteY5" fmla="*/ 11136 h 22301"/>
                <a:gd name="connsiteX6" fmla="*/ 38761 w 49770"/>
                <a:gd name="connsiteY6" fmla="*/ 21503 h 22301"/>
                <a:gd name="connsiteX7" fmla="*/ 24178 w 49770"/>
                <a:gd name="connsiteY7" fmla="*/ 21887 h 22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70" h="22301">
                  <a:moveTo>
                    <a:pt x="24178" y="21887"/>
                  </a:moveTo>
                  <a:cubicBezTo>
                    <a:pt x="19572" y="21887"/>
                    <a:pt x="14199" y="23039"/>
                    <a:pt x="9978" y="21503"/>
                  </a:cubicBezTo>
                  <a:cubicBezTo>
                    <a:pt x="5757" y="19583"/>
                    <a:pt x="0" y="14976"/>
                    <a:pt x="0" y="11520"/>
                  </a:cubicBezTo>
                  <a:cubicBezTo>
                    <a:pt x="0" y="8064"/>
                    <a:pt x="5757" y="1920"/>
                    <a:pt x="9211" y="1152"/>
                  </a:cubicBezTo>
                  <a:cubicBezTo>
                    <a:pt x="19189" y="-384"/>
                    <a:pt x="29550" y="-384"/>
                    <a:pt x="39529" y="1152"/>
                  </a:cubicBezTo>
                  <a:cubicBezTo>
                    <a:pt x="43366" y="1536"/>
                    <a:pt x="48739" y="6912"/>
                    <a:pt x="49507" y="11136"/>
                  </a:cubicBezTo>
                  <a:cubicBezTo>
                    <a:pt x="51042" y="18047"/>
                    <a:pt x="45669" y="21503"/>
                    <a:pt x="38761" y="21503"/>
                  </a:cubicBezTo>
                  <a:cubicBezTo>
                    <a:pt x="34156" y="21887"/>
                    <a:pt x="29167" y="21887"/>
                    <a:pt x="24178" y="21887"/>
                  </a:cubicBezTo>
                  <a:close/>
                </a:path>
              </a:pathLst>
            </a:custGeom>
            <a:grpFill/>
            <a:ln w="9525" cap="flat">
              <a:solidFill>
                <a:srgbClr val="404A52"/>
              </a:solidFill>
              <a:prstDash val="solid"/>
              <a:miter/>
            </a:ln>
          </p:spPr>
          <p:txBody>
            <a:bodyPr rtlCol="0" anchor="ctr"/>
            <a:lstStyle/>
            <a:p>
              <a:endParaRPr lang="en-US"/>
            </a:p>
          </p:txBody>
        </p:sp>
        <p:sp>
          <p:nvSpPr>
            <p:cNvPr id="77" name="Freeform 296">
              <a:extLst>
                <a:ext uri="{FF2B5EF4-FFF2-40B4-BE49-F238E27FC236}">
                  <a16:creationId xmlns:a16="http://schemas.microsoft.com/office/drawing/2014/main" id="{8B309D82-1E15-922A-5561-B40B26D9B697}"/>
                </a:ext>
              </a:extLst>
            </p:cNvPr>
            <p:cNvSpPr/>
            <p:nvPr userDrawn="1"/>
          </p:nvSpPr>
          <p:spPr>
            <a:xfrm>
              <a:off x="8928752" y="5655382"/>
              <a:ext cx="92128" cy="28207"/>
            </a:xfrm>
            <a:custGeom>
              <a:avLst/>
              <a:gdLst>
                <a:gd name="connsiteX0" fmla="*/ 30376 w 92128"/>
                <a:gd name="connsiteY0" fmla="*/ 0 h 28207"/>
                <a:gd name="connsiteX1" fmla="*/ 62614 w 92128"/>
                <a:gd name="connsiteY1" fmla="*/ 2304 h 28207"/>
                <a:gd name="connsiteX2" fmla="*/ 89094 w 92128"/>
                <a:gd name="connsiteY2" fmla="*/ 11520 h 28207"/>
                <a:gd name="connsiteX3" fmla="*/ 91780 w 92128"/>
                <a:gd name="connsiteY3" fmla="*/ 21119 h 28207"/>
                <a:gd name="connsiteX4" fmla="*/ 83337 w 92128"/>
                <a:gd name="connsiteY4" fmla="*/ 28031 h 28207"/>
                <a:gd name="connsiteX5" fmla="*/ 73743 w 92128"/>
                <a:gd name="connsiteY5" fmla="*/ 25727 h 28207"/>
                <a:gd name="connsiteX6" fmla="*/ 54554 w 92128"/>
                <a:gd name="connsiteY6" fmla="*/ 25343 h 28207"/>
                <a:gd name="connsiteX7" fmla="*/ 39971 w 92128"/>
                <a:gd name="connsiteY7" fmla="*/ 25727 h 28207"/>
                <a:gd name="connsiteX8" fmla="*/ 16944 w 92128"/>
                <a:gd name="connsiteY8" fmla="*/ 26495 h 28207"/>
                <a:gd name="connsiteX9" fmla="*/ 4664 w 92128"/>
                <a:gd name="connsiteY9" fmla="*/ 26495 h 28207"/>
                <a:gd name="connsiteX10" fmla="*/ 4280 w 92128"/>
                <a:gd name="connsiteY10" fmla="*/ 11904 h 28207"/>
                <a:gd name="connsiteX11" fmla="*/ 30376 w 92128"/>
                <a:gd name="connsiteY11" fmla="*/ 0 h 2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128" h="28207">
                  <a:moveTo>
                    <a:pt x="30376" y="0"/>
                  </a:moveTo>
                  <a:cubicBezTo>
                    <a:pt x="41122" y="8832"/>
                    <a:pt x="51868" y="2688"/>
                    <a:pt x="62614" y="2304"/>
                  </a:cubicBezTo>
                  <a:cubicBezTo>
                    <a:pt x="71441" y="1920"/>
                    <a:pt x="80651" y="7296"/>
                    <a:pt x="89094" y="11520"/>
                  </a:cubicBezTo>
                  <a:cubicBezTo>
                    <a:pt x="91013" y="12672"/>
                    <a:pt x="92932" y="18431"/>
                    <a:pt x="91780" y="21119"/>
                  </a:cubicBezTo>
                  <a:cubicBezTo>
                    <a:pt x="90629" y="24191"/>
                    <a:pt x="86408" y="27263"/>
                    <a:pt x="83337" y="28031"/>
                  </a:cubicBezTo>
                  <a:cubicBezTo>
                    <a:pt x="80651" y="28799"/>
                    <a:pt x="76813" y="26879"/>
                    <a:pt x="73743" y="25727"/>
                  </a:cubicBezTo>
                  <a:cubicBezTo>
                    <a:pt x="67219" y="22655"/>
                    <a:pt x="61846" y="21119"/>
                    <a:pt x="54554" y="25343"/>
                  </a:cubicBezTo>
                  <a:cubicBezTo>
                    <a:pt x="50717" y="27647"/>
                    <a:pt x="43425" y="28031"/>
                    <a:pt x="39971" y="25727"/>
                  </a:cubicBezTo>
                  <a:cubicBezTo>
                    <a:pt x="31528" y="20735"/>
                    <a:pt x="24620" y="23423"/>
                    <a:pt x="16944" y="26495"/>
                  </a:cubicBezTo>
                  <a:cubicBezTo>
                    <a:pt x="13106" y="28031"/>
                    <a:pt x="7734" y="28415"/>
                    <a:pt x="4664" y="26495"/>
                  </a:cubicBezTo>
                  <a:cubicBezTo>
                    <a:pt x="-1093" y="22655"/>
                    <a:pt x="-1860" y="15743"/>
                    <a:pt x="4280" y="11904"/>
                  </a:cubicBezTo>
                  <a:cubicBezTo>
                    <a:pt x="11955" y="6912"/>
                    <a:pt x="21166" y="4224"/>
                    <a:pt x="30376" y="0"/>
                  </a:cubicBezTo>
                  <a:close/>
                </a:path>
              </a:pathLst>
            </a:custGeom>
            <a:grpFill/>
            <a:ln w="9525" cap="flat">
              <a:solidFill>
                <a:srgbClr val="404A52"/>
              </a:solidFill>
              <a:prstDash val="solid"/>
              <a:miter/>
            </a:ln>
          </p:spPr>
          <p:txBody>
            <a:bodyPr rtlCol="0" anchor="ctr"/>
            <a:lstStyle/>
            <a:p>
              <a:endParaRPr lang="en-US"/>
            </a:p>
          </p:txBody>
        </p:sp>
        <p:sp>
          <p:nvSpPr>
            <p:cNvPr id="78" name="Freeform 297">
              <a:extLst>
                <a:ext uri="{FF2B5EF4-FFF2-40B4-BE49-F238E27FC236}">
                  <a16:creationId xmlns:a16="http://schemas.microsoft.com/office/drawing/2014/main" id="{07084386-5AAA-198C-E44C-16DB94513054}"/>
                </a:ext>
              </a:extLst>
            </p:cNvPr>
            <p:cNvSpPr/>
            <p:nvPr userDrawn="1"/>
          </p:nvSpPr>
          <p:spPr>
            <a:xfrm>
              <a:off x="8515101" y="5128934"/>
              <a:ext cx="242929" cy="21119"/>
            </a:xfrm>
            <a:custGeom>
              <a:avLst/>
              <a:gdLst>
                <a:gd name="connsiteX0" fmla="*/ 120889 w 242929"/>
                <a:gd name="connsiteY0" fmla="*/ 21119 h 21119"/>
                <a:gd name="connsiteX1" fmla="*/ 14199 w 242929"/>
                <a:gd name="connsiteY1" fmla="*/ 21119 h 21119"/>
                <a:gd name="connsiteX2" fmla="*/ 0 w 242929"/>
                <a:gd name="connsiteY2" fmla="*/ 10752 h 21119"/>
                <a:gd name="connsiteX3" fmla="*/ 13816 w 242929"/>
                <a:gd name="connsiteY3" fmla="*/ 768 h 21119"/>
                <a:gd name="connsiteX4" fmla="*/ 228730 w 242929"/>
                <a:gd name="connsiteY4" fmla="*/ 0 h 21119"/>
                <a:gd name="connsiteX5" fmla="*/ 242930 w 242929"/>
                <a:gd name="connsiteY5" fmla="*/ 10368 h 21119"/>
                <a:gd name="connsiteX6" fmla="*/ 229114 w 242929"/>
                <a:gd name="connsiteY6" fmla="*/ 20351 h 21119"/>
                <a:gd name="connsiteX7" fmla="*/ 120505 w 242929"/>
                <a:gd name="connsiteY7" fmla="*/ 20351 h 21119"/>
                <a:gd name="connsiteX8" fmla="*/ 120889 w 242929"/>
                <a:gd name="connsiteY8" fmla="*/ 21119 h 21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29" h="21119">
                  <a:moveTo>
                    <a:pt x="120889" y="21119"/>
                  </a:moveTo>
                  <a:cubicBezTo>
                    <a:pt x="85198" y="21119"/>
                    <a:pt x="49891" y="21119"/>
                    <a:pt x="14199" y="21119"/>
                  </a:cubicBezTo>
                  <a:cubicBezTo>
                    <a:pt x="6908" y="21119"/>
                    <a:pt x="0" y="20351"/>
                    <a:pt x="0" y="10752"/>
                  </a:cubicBezTo>
                  <a:cubicBezTo>
                    <a:pt x="384" y="1920"/>
                    <a:pt x="6908" y="768"/>
                    <a:pt x="13816" y="768"/>
                  </a:cubicBezTo>
                  <a:cubicBezTo>
                    <a:pt x="85582" y="384"/>
                    <a:pt x="157348" y="384"/>
                    <a:pt x="228730" y="0"/>
                  </a:cubicBezTo>
                  <a:cubicBezTo>
                    <a:pt x="236405" y="0"/>
                    <a:pt x="242930" y="1152"/>
                    <a:pt x="242930" y="10368"/>
                  </a:cubicBezTo>
                  <a:cubicBezTo>
                    <a:pt x="242930" y="19199"/>
                    <a:pt x="236022" y="20351"/>
                    <a:pt x="229114" y="20351"/>
                  </a:cubicBezTo>
                  <a:cubicBezTo>
                    <a:pt x="193039" y="20351"/>
                    <a:pt x="156580" y="20351"/>
                    <a:pt x="120505" y="20351"/>
                  </a:cubicBezTo>
                  <a:cubicBezTo>
                    <a:pt x="120889" y="20735"/>
                    <a:pt x="120889" y="21119"/>
                    <a:pt x="120889" y="21119"/>
                  </a:cubicBezTo>
                  <a:close/>
                </a:path>
              </a:pathLst>
            </a:custGeom>
            <a:grpFill/>
            <a:ln w="9525" cap="flat">
              <a:solidFill>
                <a:srgbClr val="404A52"/>
              </a:solidFill>
              <a:prstDash val="solid"/>
              <a:miter/>
            </a:ln>
          </p:spPr>
          <p:txBody>
            <a:bodyPr rtlCol="0" anchor="ctr"/>
            <a:lstStyle/>
            <a:p>
              <a:endParaRPr lang="en-US"/>
            </a:p>
          </p:txBody>
        </p:sp>
        <p:sp>
          <p:nvSpPr>
            <p:cNvPr id="79" name="Freeform 298">
              <a:extLst>
                <a:ext uri="{FF2B5EF4-FFF2-40B4-BE49-F238E27FC236}">
                  <a16:creationId xmlns:a16="http://schemas.microsoft.com/office/drawing/2014/main" id="{4FE2CB1C-F6D8-C730-DED4-2BC47870C987}"/>
                </a:ext>
              </a:extLst>
            </p:cNvPr>
            <p:cNvSpPr/>
            <p:nvPr userDrawn="1"/>
          </p:nvSpPr>
          <p:spPr>
            <a:xfrm>
              <a:off x="8516253" y="5237527"/>
              <a:ext cx="242929" cy="21386"/>
            </a:xfrm>
            <a:custGeom>
              <a:avLst/>
              <a:gdLst>
                <a:gd name="connsiteX0" fmla="*/ 120505 w 242929"/>
                <a:gd name="connsiteY0" fmla="*/ 21195 h 21386"/>
                <a:gd name="connsiteX1" fmla="*/ 16118 w 242929"/>
                <a:gd name="connsiteY1" fmla="*/ 21195 h 21386"/>
                <a:gd name="connsiteX2" fmla="*/ 7291 w 242929"/>
                <a:gd name="connsiteY2" fmla="*/ 20427 h 21386"/>
                <a:gd name="connsiteX3" fmla="*/ 0 w 242929"/>
                <a:gd name="connsiteY3" fmla="*/ 10827 h 21386"/>
                <a:gd name="connsiteX4" fmla="*/ 7291 w 242929"/>
                <a:gd name="connsiteY4" fmla="*/ 1227 h 21386"/>
                <a:gd name="connsiteX5" fmla="*/ 15351 w 242929"/>
                <a:gd name="connsiteY5" fmla="*/ 459 h 21386"/>
                <a:gd name="connsiteX6" fmla="*/ 225276 w 242929"/>
                <a:gd name="connsiteY6" fmla="*/ 75 h 21386"/>
                <a:gd name="connsiteX7" fmla="*/ 227195 w 242929"/>
                <a:gd name="connsiteY7" fmla="*/ 75 h 21386"/>
                <a:gd name="connsiteX8" fmla="*/ 242929 w 242929"/>
                <a:gd name="connsiteY8" fmla="*/ 10059 h 21386"/>
                <a:gd name="connsiteX9" fmla="*/ 227195 w 242929"/>
                <a:gd name="connsiteY9" fmla="*/ 20043 h 21386"/>
                <a:gd name="connsiteX10" fmla="*/ 120889 w 242929"/>
                <a:gd name="connsiteY10" fmla="*/ 20043 h 21386"/>
                <a:gd name="connsiteX11" fmla="*/ 120505 w 242929"/>
                <a:gd name="connsiteY11" fmla="*/ 21195 h 2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2929" h="21386">
                  <a:moveTo>
                    <a:pt x="120505" y="21195"/>
                  </a:moveTo>
                  <a:cubicBezTo>
                    <a:pt x="85582" y="21195"/>
                    <a:pt x="51042" y="21195"/>
                    <a:pt x="16118" y="21195"/>
                  </a:cubicBezTo>
                  <a:cubicBezTo>
                    <a:pt x="13048" y="21195"/>
                    <a:pt x="9210" y="21963"/>
                    <a:pt x="7291" y="20427"/>
                  </a:cubicBezTo>
                  <a:cubicBezTo>
                    <a:pt x="4221" y="18123"/>
                    <a:pt x="0" y="14283"/>
                    <a:pt x="0" y="10827"/>
                  </a:cubicBezTo>
                  <a:cubicBezTo>
                    <a:pt x="0" y="7371"/>
                    <a:pt x="3838" y="3531"/>
                    <a:pt x="7291" y="1227"/>
                  </a:cubicBezTo>
                  <a:cubicBezTo>
                    <a:pt x="9210" y="-309"/>
                    <a:pt x="12664" y="459"/>
                    <a:pt x="15351" y="459"/>
                  </a:cubicBezTo>
                  <a:cubicBezTo>
                    <a:pt x="85198" y="459"/>
                    <a:pt x="155429" y="75"/>
                    <a:pt x="225276" y="75"/>
                  </a:cubicBezTo>
                  <a:cubicBezTo>
                    <a:pt x="226043" y="75"/>
                    <a:pt x="226811" y="75"/>
                    <a:pt x="227195" y="75"/>
                  </a:cubicBezTo>
                  <a:cubicBezTo>
                    <a:pt x="234870" y="-309"/>
                    <a:pt x="242929" y="459"/>
                    <a:pt x="242929" y="10059"/>
                  </a:cubicBezTo>
                  <a:cubicBezTo>
                    <a:pt x="242929" y="20043"/>
                    <a:pt x="234870" y="20043"/>
                    <a:pt x="227195" y="20043"/>
                  </a:cubicBezTo>
                  <a:cubicBezTo>
                    <a:pt x="191888" y="20043"/>
                    <a:pt x="156196" y="20043"/>
                    <a:pt x="120889" y="20043"/>
                  </a:cubicBezTo>
                  <a:cubicBezTo>
                    <a:pt x="120505" y="20811"/>
                    <a:pt x="120505" y="21195"/>
                    <a:pt x="120505" y="21195"/>
                  </a:cubicBezTo>
                  <a:close/>
                </a:path>
              </a:pathLst>
            </a:custGeom>
            <a:grpFill/>
            <a:ln w="9525" cap="flat">
              <a:solidFill>
                <a:srgbClr val="404A52"/>
              </a:solidFill>
              <a:prstDash val="solid"/>
              <a:miter/>
            </a:ln>
          </p:spPr>
          <p:txBody>
            <a:bodyPr rtlCol="0" anchor="ctr"/>
            <a:lstStyle/>
            <a:p>
              <a:endParaRPr lang="en-US"/>
            </a:p>
          </p:txBody>
        </p:sp>
        <p:sp>
          <p:nvSpPr>
            <p:cNvPr id="80" name="Freeform 299">
              <a:extLst>
                <a:ext uri="{FF2B5EF4-FFF2-40B4-BE49-F238E27FC236}">
                  <a16:creationId xmlns:a16="http://schemas.microsoft.com/office/drawing/2014/main" id="{991547C4-F2B9-7B95-BCA1-E3D9A4DEA2A0}"/>
                </a:ext>
              </a:extLst>
            </p:cNvPr>
            <p:cNvSpPr/>
            <p:nvPr userDrawn="1"/>
          </p:nvSpPr>
          <p:spPr>
            <a:xfrm>
              <a:off x="8515485" y="5183460"/>
              <a:ext cx="243321" cy="20735"/>
            </a:xfrm>
            <a:custGeom>
              <a:avLst/>
              <a:gdLst>
                <a:gd name="connsiteX0" fmla="*/ 122424 w 243321"/>
                <a:gd name="connsiteY0" fmla="*/ 0 h 20735"/>
                <a:gd name="connsiteX1" fmla="*/ 227962 w 243321"/>
                <a:gd name="connsiteY1" fmla="*/ 0 h 20735"/>
                <a:gd name="connsiteX2" fmla="*/ 240243 w 243321"/>
                <a:gd name="connsiteY2" fmla="*/ 3072 h 20735"/>
                <a:gd name="connsiteX3" fmla="*/ 242930 w 243321"/>
                <a:gd name="connsiteY3" fmla="*/ 12672 h 20735"/>
                <a:gd name="connsiteX4" fmla="*/ 232184 w 243321"/>
                <a:gd name="connsiteY4" fmla="*/ 19583 h 20735"/>
                <a:gd name="connsiteX5" fmla="*/ 175769 w 243321"/>
                <a:gd name="connsiteY5" fmla="*/ 19967 h 20735"/>
                <a:gd name="connsiteX6" fmla="*/ 19957 w 243321"/>
                <a:gd name="connsiteY6" fmla="*/ 20735 h 20735"/>
                <a:gd name="connsiteX7" fmla="*/ 12665 w 243321"/>
                <a:gd name="connsiteY7" fmla="*/ 20735 h 20735"/>
                <a:gd name="connsiteX8" fmla="*/ 0 w 243321"/>
                <a:gd name="connsiteY8" fmla="*/ 10752 h 20735"/>
                <a:gd name="connsiteX9" fmla="*/ 12665 w 243321"/>
                <a:gd name="connsiteY9" fmla="*/ 768 h 20735"/>
                <a:gd name="connsiteX10" fmla="*/ 122424 w 243321"/>
                <a:gd name="connsiteY10" fmla="*/ 768 h 20735"/>
                <a:gd name="connsiteX11" fmla="*/ 122424 w 243321"/>
                <a:gd name="connsiteY11" fmla="*/ 0 h 20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3321" h="20735">
                  <a:moveTo>
                    <a:pt x="122424" y="0"/>
                  </a:moveTo>
                  <a:cubicBezTo>
                    <a:pt x="157731" y="0"/>
                    <a:pt x="192655" y="0"/>
                    <a:pt x="227962" y="0"/>
                  </a:cubicBezTo>
                  <a:cubicBezTo>
                    <a:pt x="232184" y="0"/>
                    <a:pt x="237173" y="768"/>
                    <a:pt x="240243" y="3072"/>
                  </a:cubicBezTo>
                  <a:cubicBezTo>
                    <a:pt x="242546" y="4608"/>
                    <a:pt x="244081" y="10752"/>
                    <a:pt x="242930" y="12672"/>
                  </a:cubicBezTo>
                  <a:cubicBezTo>
                    <a:pt x="240627" y="16128"/>
                    <a:pt x="236022" y="19583"/>
                    <a:pt x="232184" y="19583"/>
                  </a:cubicBezTo>
                  <a:cubicBezTo>
                    <a:pt x="213379" y="20351"/>
                    <a:pt x="194574" y="19967"/>
                    <a:pt x="175769" y="19967"/>
                  </a:cubicBezTo>
                  <a:cubicBezTo>
                    <a:pt x="123960" y="20351"/>
                    <a:pt x="72150" y="20351"/>
                    <a:pt x="19957" y="20735"/>
                  </a:cubicBezTo>
                  <a:cubicBezTo>
                    <a:pt x="17654" y="20735"/>
                    <a:pt x="15351" y="20735"/>
                    <a:pt x="12665" y="20735"/>
                  </a:cubicBezTo>
                  <a:cubicBezTo>
                    <a:pt x="5757" y="20735"/>
                    <a:pt x="0" y="18816"/>
                    <a:pt x="0" y="10752"/>
                  </a:cubicBezTo>
                  <a:cubicBezTo>
                    <a:pt x="0" y="2688"/>
                    <a:pt x="5757" y="768"/>
                    <a:pt x="12665" y="768"/>
                  </a:cubicBezTo>
                  <a:cubicBezTo>
                    <a:pt x="49123" y="768"/>
                    <a:pt x="85582" y="768"/>
                    <a:pt x="122424" y="768"/>
                  </a:cubicBezTo>
                  <a:cubicBezTo>
                    <a:pt x="122424" y="768"/>
                    <a:pt x="122424" y="384"/>
                    <a:pt x="122424" y="0"/>
                  </a:cubicBezTo>
                  <a:close/>
                </a:path>
              </a:pathLst>
            </a:custGeom>
            <a:grpFill/>
            <a:ln w="9525" cap="flat">
              <a:solidFill>
                <a:srgbClr val="404A52"/>
              </a:solidFill>
              <a:prstDash val="solid"/>
              <a:miter/>
            </a:ln>
          </p:spPr>
          <p:txBody>
            <a:bodyPr rtlCol="0" anchor="ctr"/>
            <a:lstStyle/>
            <a:p>
              <a:endParaRPr lang="en-US"/>
            </a:p>
          </p:txBody>
        </p:sp>
      </p:grpSp>
      <p:grpSp>
        <p:nvGrpSpPr>
          <p:cNvPr id="90" name="Group 89">
            <a:extLst>
              <a:ext uri="{FF2B5EF4-FFF2-40B4-BE49-F238E27FC236}">
                <a16:creationId xmlns:a16="http://schemas.microsoft.com/office/drawing/2014/main" id="{F6118363-2207-8F4E-0608-611D868C1397}"/>
              </a:ext>
            </a:extLst>
          </p:cNvPr>
          <p:cNvGrpSpPr/>
          <p:nvPr/>
        </p:nvGrpSpPr>
        <p:grpSpPr>
          <a:xfrm>
            <a:off x="7256289" y="4491494"/>
            <a:ext cx="687949" cy="753400"/>
            <a:chOff x="8360213" y="3458151"/>
            <a:chExt cx="853935" cy="991043"/>
          </a:xfrm>
          <a:solidFill>
            <a:srgbClr val="404A52"/>
          </a:solidFill>
        </p:grpSpPr>
        <p:grpSp>
          <p:nvGrpSpPr>
            <p:cNvPr id="91" name="Graphic 2">
              <a:extLst>
                <a:ext uri="{FF2B5EF4-FFF2-40B4-BE49-F238E27FC236}">
                  <a16:creationId xmlns:a16="http://schemas.microsoft.com/office/drawing/2014/main" id="{BFEA0A88-8B31-39DD-FBA3-34BE2D22D050}"/>
                </a:ext>
              </a:extLst>
            </p:cNvPr>
            <p:cNvGrpSpPr/>
            <p:nvPr userDrawn="1"/>
          </p:nvGrpSpPr>
          <p:grpSpPr>
            <a:xfrm>
              <a:off x="8599192" y="3595917"/>
              <a:ext cx="375982" cy="204367"/>
              <a:chOff x="2642504" y="3763150"/>
              <a:chExt cx="375982" cy="204367"/>
            </a:xfrm>
            <a:grpFill/>
          </p:grpSpPr>
          <p:sp>
            <p:nvSpPr>
              <p:cNvPr id="97" name="Freeform 310">
                <a:extLst>
                  <a:ext uri="{FF2B5EF4-FFF2-40B4-BE49-F238E27FC236}">
                    <a16:creationId xmlns:a16="http://schemas.microsoft.com/office/drawing/2014/main" id="{37555A5C-5A7A-2076-FBDE-6E3A6CA003F3}"/>
                  </a:ext>
                </a:extLst>
              </p:cNvPr>
              <p:cNvSpPr/>
              <p:nvPr/>
            </p:nvSpPr>
            <p:spPr>
              <a:xfrm>
                <a:off x="2813454" y="3763150"/>
                <a:ext cx="205031" cy="204367"/>
              </a:xfrm>
              <a:custGeom>
                <a:avLst/>
                <a:gdLst>
                  <a:gd name="connsiteX0" fmla="*/ 204168 w 205031"/>
                  <a:gd name="connsiteY0" fmla="*/ 204367 h 204367"/>
                  <a:gd name="connsiteX1" fmla="*/ 384 w 205031"/>
                  <a:gd name="connsiteY1" fmla="*/ 204367 h 204367"/>
                  <a:gd name="connsiteX2" fmla="*/ 0 w 205031"/>
                  <a:gd name="connsiteY2" fmla="*/ 193999 h 204367"/>
                  <a:gd name="connsiteX3" fmla="*/ 0 w 205031"/>
                  <a:gd name="connsiteY3" fmla="*/ 90707 h 204367"/>
                  <a:gd name="connsiteX4" fmla="*/ 90187 w 205031"/>
                  <a:gd name="connsiteY4" fmla="*/ 85 h 204367"/>
                  <a:gd name="connsiteX5" fmla="*/ 138159 w 205031"/>
                  <a:gd name="connsiteY5" fmla="*/ 2389 h 204367"/>
                  <a:gd name="connsiteX6" fmla="*/ 204552 w 205031"/>
                  <a:gd name="connsiteY6" fmla="*/ 82259 h 204367"/>
                  <a:gd name="connsiteX7" fmla="*/ 204936 w 205031"/>
                  <a:gd name="connsiteY7" fmla="*/ 199375 h 204367"/>
                  <a:gd name="connsiteX8" fmla="*/ 204168 w 205031"/>
                  <a:gd name="connsiteY8" fmla="*/ 204367 h 204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5031" h="204367">
                    <a:moveTo>
                      <a:pt x="204168" y="204367"/>
                    </a:moveTo>
                    <a:cubicBezTo>
                      <a:pt x="135856" y="204367"/>
                      <a:pt x="68696" y="204367"/>
                      <a:pt x="384" y="204367"/>
                    </a:cubicBezTo>
                    <a:cubicBezTo>
                      <a:pt x="384" y="200527"/>
                      <a:pt x="0" y="197071"/>
                      <a:pt x="0" y="193999"/>
                    </a:cubicBezTo>
                    <a:cubicBezTo>
                      <a:pt x="0" y="159440"/>
                      <a:pt x="0" y="124882"/>
                      <a:pt x="0" y="90707"/>
                    </a:cubicBezTo>
                    <a:cubicBezTo>
                      <a:pt x="0" y="36564"/>
                      <a:pt x="36075" y="85"/>
                      <a:pt x="90187" y="85"/>
                    </a:cubicBezTo>
                    <a:cubicBezTo>
                      <a:pt x="106306" y="85"/>
                      <a:pt x="122808" y="-683"/>
                      <a:pt x="138159" y="2389"/>
                    </a:cubicBezTo>
                    <a:cubicBezTo>
                      <a:pt x="176153" y="9301"/>
                      <a:pt x="204168" y="43476"/>
                      <a:pt x="204552" y="82259"/>
                    </a:cubicBezTo>
                    <a:cubicBezTo>
                      <a:pt x="205320" y="121426"/>
                      <a:pt x="204936" y="160208"/>
                      <a:pt x="204936" y="199375"/>
                    </a:cubicBezTo>
                    <a:cubicBezTo>
                      <a:pt x="204936" y="200527"/>
                      <a:pt x="204552" y="202063"/>
                      <a:pt x="204168" y="204367"/>
                    </a:cubicBezTo>
                    <a:close/>
                  </a:path>
                </a:pathLst>
              </a:custGeom>
              <a:solidFill>
                <a:srgbClr val="00B6E6"/>
              </a:solidFill>
              <a:ln w="3834" cap="flat">
                <a:noFill/>
                <a:prstDash val="solid"/>
                <a:miter/>
              </a:ln>
            </p:spPr>
            <p:txBody>
              <a:bodyPr rtlCol="0" anchor="ctr"/>
              <a:lstStyle/>
              <a:p>
                <a:endParaRPr lang="en-US"/>
              </a:p>
            </p:txBody>
          </p:sp>
          <p:sp>
            <p:nvSpPr>
              <p:cNvPr id="98" name="Freeform 311">
                <a:extLst>
                  <a:ext uri="{FF2B5EF4-FFF2-40B4-BE49-F238E27FC236}">
                    <a16:creationId xmlns:a16="http://schemas.microsoft.com/office/drawing/2014/main" id="{9E260564-9D6B-1AEC-AC19-8788C39DA4E4}"/>
                  </a:ext>
                </a:extLst>
              </p:cNvPr>
              <p:cNvSpPr/>
              <p:nvPr/>
            </p:nvSpPr>
            <p:spPr>
              <a:xfrm>
                <a:off x="2642504" y="3763235"/>
                <a:ext cx="161142" cy="204281"/>
              </a:xfrm>
              <a:custGeom>
                <a:avLst/>
                <a:gdLst>
                  <a:gd name="connsiteX0" fmla="*/ 137178 w 161142"/>
                  <a:gd name="connsiteY0" fmla="*/ 204282 h 204281"/>
                  <a:gd name="connsiteX1" fmla="*/ 938 w 161142"/>
                  <a:gd name="connsiteY1" fmla="*/ 204282 h 204281"/>
                  <a:gd name="connsiteX2" fmla="*/ 171 w 161142"/>
                  <a:gd name="connsiteY2" fmla="*/ 196602 h 204281"/>
                  <a:gd name="connsiteX3" fmla="*/ 171 w 161142"/>
                  <a:gd name="connsiteY3" fmla="*/ 86397 h 204281"/>
                  <a:gd name="connsiteX4" fmla="*/ 85753 w 161142"/>
                  <a:gd name="connsiteY4" fmla="*/ 0 h 204281"/>
                  <a:gd name="connsiteX5" fmla="*/ 137946 w 161142"/>
                  <a:gd name="connsiteY5" fmla="*/ 2304 h 204281"/>
                  <a:gd name="connsiteX6" fmla="*/ 160972 w 161142"/>
                  <a:gd name="connsiteY6" fmla="*/ 9984 h 204281"/>
                  <a:gd name="connsiteX7" fmla="*/ 160972 w 161142"/>
                  <a:gd name="connsiteY7" fmla="*/ 13440 h 204281"/>
                  <a:gd name="connsiteX8" fmla="*/ 137178 w 161142"/>
                  <a:gd name="connsiteY8" fmla="*/ 99069 h 204281"/>
                  <a:gd name="connsiteX9" fmla="*/ 137562 w 161142"/>
                  <a:gd name="connsiteY9" fmla="*/ 193146 h 204281"/>
                  <a:gd name="connsiteX10" fmla="*/ 137178 w 161142"/>
                  <a:gd name="connsiteY10" fmla="*/ 204282 h 204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1142" h="204281">
                    <a:moveTo>
                      <a:pt x="137178" y="204282"/>
                    </a:moveTo>
                    <a:cubicBezTo>
                      <a:pt x="91125" y="204282"/>
                      <a:pt x="46224" y="204282"/>
                      <a:pt x="938" y="204282"/>
                    </a:cubicBezTo>
                    <a:cubicBezTo>
                      <a:pt x="554" y="201210"/>
                      <a:pt x="171" y="198906"/>
                      <a:pt x="171" y="196602"/>
                    </a:cubicBezTo>
                    <a:cubicBezTo>
                      <a:pt x="171" y="159739"/>
                      <a:pt x="-213" y="122876"/>
                      <a:pt x="171" y="86397"/>
                    </a:cubicBezTo>
                    <a:cubicBezTo>
                      <a:pt x="554" y="37631"/>
                      <a:pt x="37013" y="768"/>
                      <a:pt x="85753" y="0"/>
                    </a:cubicBezTo>
                    <a:cubicBezTo>
                      <a:pt x="103022" y="0"/>
                      <a:pt x="120676" y="384"/>
                      <a:pt x="137946" y="2304"/>
                    </a:cubicBezTo>
                    <a:cubicBezTo>
                      <a:pt x="146005" y="3072"/>
                      <a:pt x="153681" y="7296"/>
                      <a:pt x="160972" y="9984"/>
                    </a:cubicBezTo>
                    <a:cubicBezTo>
                      <a:pt x="160972" y="12288"/>
                      <a:pt x="161356" y="13056"/>
                      <a:pt x="160972" y="13440"/>
                    </a:cubicBezTo>
                    <a:cubicBezTo>
                      <a:pt x="142167" y="39167"/>
                      <a:pt x="136027" y="67966"/>
                      <a:pt x="137178" y="99069"/>
                    </a:cubicBezTo>
                    <a:cubicBezTo>
                      <a:pt x="137946" y="130172"/>
                      <a:pt x="137562" y="161659"/>
                      <a:pt x="137562" y="193146"/>
                    </a:cubicBezTo>
                    <a:cubicBezTo>
                      <a:pt x="137178" y="195834"/>
                      <a:pt x="137178" y="199674"/>
                      <a:pt x="137178" y="204282"/>
                    </a:cubicBezTo>
                    <a:close/>
                  </a:path>
                </a:pathLst>
              </a:custGeom>
              <a:solidFill>
                <a:srgbClr val="00B6E6"/>
              </a:solidFill>
              <a:ln w="3834" cap="flat">
                <a:noFill/>
                <a:prstDash val="solid"/>
                <a:miter/>
              </a:ln>
            </p:spPr>
            <p:txBody>
              <a:bodyPr rtlCol="0" anchor="ctr"/>
              <a:lstStyle/>
              <a:p>
                <a:endParaRPr lang="en-US"/>
              </a:p>
            </p:txBody>
          </p:sp>
        </p:grpSp>
        <p:grpSp>
          <p:nvGrpSpPr>
            <p:cNvPr id="92" name="Graphic 2">
              <a:extLst>
                <a:ext uri="{FF2B5EF4-FFF2-40B4-BE49-F238E27FC236}">
                  <a16:creationId xmlns:a16="http://schemas.microsoft.com/office/drawing/2014/main" id="{38771206-AFA6-D4CC-D1D2-B2E35CA9E0BA}"/>
                </a:ext>
              </a:extLst>
            </p:cNvPr>
            <p:cNvGrpSpPr/>
            <p:nvPr userDrawn="1"/>
          </p:nvGrpSpPr>
          <p:grpSpPr>
            <a:xfrm>
              <a:off x="8360213" y="3458151"/>
              <a:ext cx="853935" cy="991043"/>
              <a:chOff x="2403525" y="3625384"/>
              <a:chExt cx="853935" cy="991043"/>
            </a:xfrm>
            <a:grpFill/>
          </p:grpSpPr>
          <p:sp>
            <p:nvSpPr>
              <p:cNvPr id="93" name="Freeform 306">
                <a:extLst>
                  <a:ext uri="{FF2B5EF4-FFF2-40B4-BE49-F238E27FC236}">
                    <a16:creationId xmlns:a16="http://schemas.microsoft.com/office/drawing/2014/main" id="{61626829-DA65-543F-351A-4ABFC61EF8AD}"/>
                  </a:ext>
                </a:extLst>
              </p:cNvPr>
              <p:cNvSpPr/>
              <p:nvPr/>
            </p:nvSpPr>
            <p:spPr>
              <a:xfrm>
                <a:off x="2403525" y="3625384"/>
                <a:ext cx="853935" cy="991043"/>
              </a:xfrm>
              <a:custGeom>
                <a:avLst/>
                <a:gdLst>
                  <a:gd name="connsiteX0" fmla="*/ 521608 w 853935"/>
                  <a:gd name="connsiteY0" fmla="*/ 0 h 991043"/>
                  <a:gd name="connsiteX1" fmla="*/ 526980 w 853935"/>
                  <a:gd name="connsiteY1" fmla="*/ 1920 h 991043"/>
                  <a:gd name="connsiteX2" fmla="*/ 571498 w 853935"/>
                  <a:gd name="connsiteY2" fmla="*/ 102909 h 991043"/>
                  <a:gd name="connsiteX3" fmla="*/ 568044 w 853935"/>
                  <a:gd name="connsiteY3" fmla="*/ 108669 h 991043"/>
                  <a:gd name="connsiteX4" fmla="*/ 573801 w 853935"/>
                  <a:gd name="connsiteY4" fmla="*/ 111741 h 991043"/>
                  <a:gd name="connsiteX5" fmla="*/ 649021 w 853935"/>
                  <a:gd name="connsiteY5" fmla="*/ 223481 h 991043"/>
                  <a:gd name="connsiteX6" fmla="*/ 649021 w 853935"/>
                  <a:gd name="connsiteY6" fmla="*/ 289143 h 991043"/>
                  <a:gd name="connsiteX7" fmla="*/ 711192 w 853935"/>
                  <a:gd name="connsiteY7" fmla="*/ 304119 h 991043"/>
                  <a:gd name="connsiteX8" fmla="*/ 761851 w 853935"/>
                  <a:gd name="connsiteY8" fmla="*/ 324854 h 991043"/>
                  <a:gd name="connsiteX9" fmla="*/ 785645 w 853935"/>
                  <a:gd name="connsiteY9" fmla="*/ 366709 h 991043"/>
                  <a:gd name="connsiteX10" fmla="*/ 785645 w 853935"/>
                  <a:gd name="connsiteY10" fmla="*/ 455794 h 991043"/>
                  <a:gd name="connsiteX11" fmla="*/ 790634 w 853935"/>
                  <a:gd name="connsiteY11" fmla="*/ 465010 h 991043"/>
                  <a:gd name="connsiteX12" fmla="*/ 851654 w 853935"/>
                  <a:gd name="connsiteY12" fmla="*/ 542575 h 991043"/>
                  <a:gd name="connsiteX13" fmla="*/ 827476 w 853935"/>
                  <a:gd name="connsiteY13" fmla="*/ 637804 h 991043"/>
                  <a:gd name="connsiteX14" fmla="*/ 790250 w 853935"/>
                  <a:gd name="connsiteY14" fmla="*/ 662764 h 991043"/>
                  <a:gd name="connsiteX15" fmla="*/ 782575 w 853935"/>
                  <a:gd name="connsiteY15" fmla="*/ 673131 h 991043"/>
                  <a:gd name="connsiteX16" fmla="*/ 499349 w 853935"/>
                  <a:gd name="connsiteY16" fmla="*/ 983778 h 991043"/>
                  <a:gd name="connsiteX17" fmla="*/ 77196 w 853935"/>
                  <a:gd name="connsiteY17" fmla="*/ 711530 h 991043"/>
                  <a:gd name="connsiteX18" fmla="*/ 70288 w 853935"/>
                  <a:gd name="connsiteY18" fmla="*/ 671596 h 991043"/>
                  <a:gd name="connsiteX19" fmla="*/ 64915 w 853935"/>
                  <a:gd name="connsiteY19" fmla="*/ 664300 h 991043"/>
                  <a:gd name="connsiteX20" fmla="*/ 57 w 853935"/>
                  <a:gd name="connsiteY20" fmla="*/ 562159 h 991043"/>
                  <a:gd name="connsiteX21" fmla="*/ 41505 w 853935"/>
                  <a:gd name="connsiteY21" fmla="*/ 476529 h 991043"/>
                  <a:gd name="connsiteX22" fmla="*/ 60310 w 853935"/>
                  <a:gd name="connsiteY22" fmla="*/ 466930 h 991043"/>
                  <a:gd name="connsiteX23" fmla="*/ 68369 w 853935"/>
                  <a:gd name="connsiteY23" fmla="*/ 454258 h 991043"/>
                  <a:gd name="connsiteX24" fmla="*/ 67985 w 853935"/>
                  <a:gd name="connsiteY24" fmla="*/ 364405 h 991043"/>
                  <a:gd name="connsiteX25" fmla="*/ 87942 w 853935"/>
                  <a:gd name="connsiteY25" fmla="*/ 327542 h 991043"/>
                  <a:gd name="connsiteX26" fmla="*/ 163162 w 853935"/>
                  <a:gd name="connsiteY26" fmla="*/ 298743 h 991043"/>
                  <a:gd name="connsiteX27" fmla="*/ 204226 w 853935"/>
                  <a:gd name="connsiteY27" fmla="*/ 290295 h 991043"/>
                  <a:gd name="connsiteX28" fmla="*/ 204226 w 853935"/>
                  <a:gd name="connsiteY28" fmla="*/ 278391 h 991043"/>
                  <a:gd name="connsiteX29" fmla="*/ 206528 w 853935"/>
                  <a:gd name="connsiteY29" fmla="*/ 203130 h 991043"/>
                  <a:gd name="connsiteX30" fmla="*/ 278294 w 853935"/>
                  <a:gd name="connsiteY30" fmla="*/ 112893 h 991043"/>
                  <a:gd name="connsiteX31" fmla="*/ 282899 w 853935"/>
                  <a:gd name="connsiteY31" fmla="*/ 110973 h 991043"/>
                  <a:gd name="connsiteX32" fmla="*/ 272921 w 853935"/>
                  <a:gd name="connsiteY32" fmla="*/ 73726 h 991043"/>
                  <a:gd name="connsiteX33" fmla="*/ 323580 w 853935"/>
                  <a:gd name="connsiteY33" fmla="*/ 3072 h 991043"/>
                  <a:gd name="connsiteX34" fmla="*/ 328952 w 853935"/>
                  <a:gd name="connsiteY34" fmla="*/ 1152 h 991043"/>
                  <a:gd name="connsiteX35" fmla="*/ 352363 w 853935"/>
                  <a:gd name="connsiteY35" fmla="*/ 1152 h 991043"/>
                  <a:gd name="connsiteX36" fmla="*/ 357736 w 853935"/>
                  <a:gd name="connsiteY36" fmla="*/ 3072 h 991043"/>
                  <a:gd name="connsiteX37" fmla="*/ 408394 w 853935"/>
                  <a:gd name="connsiteY37" fmla="*/ 72574 h 991043"/>
                  <a:gd name="connsiteX38" fmla="*/ 398800 w 853935"/>
                  <a:gd name="connsiteY38" fmla="*/ 110589 h 991043"/>
                  <a:gd name="connsiteX39" fmla="*/ 422977 w 853935"/>
                  <a:gd name="connsiteY39" fmla="*/ 122876 h 991043"/>
                  <a:gd name="connsiteX40" fmla="*/ 429885 w 853935"/>
                  <a:gd name="connsiteY40" fmla="*/ 122876 h 991043"/>
                  <a:gd name="connsiteX41" fmla="*/ 455982 w 853935"/>
                  <a:gd name="connsiteY41" fmla="*/ 109437 h 991043"/>
                  <a:gd name="connsiteX42" fmla="*/ 451760 w 853935"/>
                  <a:gd name="connsiteY42" fmla="*/ 101373 h 991043"/>
                  <a:gd name="connsiteX43" fmla="*/ 481311 w 853935"/>
                  <a:gd name="connsiteY43" fmla="*/ 9216 h 991043"/>
                  <a:gd name="connsiteX44" fmla="*/ 503954 w 853935"/>
                  <a:gd name="connsiteY44" fmla="*/ 1152 h 991043"/>
                  <a:gd name="connsiteX45" fmla="*/ 521608 w 853935"/>
                  <a:gd name="connsiteY45" fmla="*/ 0 h 991043"/>
                  <a:gd name="connsiteX46" fmla="*/ 751489 w 853935"/>
                  <a:gd name="connsiteY46" fmla="*/ 401268 h 991043"/>
                  <a:gd name="connsiteX47" fmla="*/ 748035 w 853935"/>
                  <a:gd name="connsiteY47" fmla="*/ 401652 h 991043"/>
                  <a:gd name="connsiteX48" fmla="*/ 637891 w 853935"/>
                  <a:gd name="connsiteY48" fmla="*/ 430067 h 991043"/>
                  <a:gd name="connsiteX49" fmla="*/ 383065 w 853935"/>
                  <a:gd name="connsiteY49" fmla="*/ 443890 h 991043"/>
                  <a:gd name="connsiteX50" fmla="*/ 165080 w 853935"/>
                  <a:gd name="connsiteY50" fmla="*/ 420467 h 991043"/>
                  <a:gd name="connsiteX51" fmla="*/ 102909 w 853935"/>
                  <a:gd name="connsiteY51" fmla="*/ 402420 h 991043"/>
                  <a:gd name="connsiteX52" fmla="*/ 102525 w 853935"/>
                  <a:gd name="connsiteY52" fmla="*/ 410099 h 991043"/>
                  <a:gd name="connsiteX53" fmla="*/ 102909 w 853935"/>
                  <a:gd name="connsiteY53" fmla="*/ 629741 h 991043"/>
                  <a:gd name="connsiteX54" fmla="*/ 111736 w 853935"/>
                  <a:gd name="connsiteY54" fmla="*/ 708458 h 991043"/>
                  <a:gd name="connsiteX55" fmla="*/ 496662 w 853935"/>
                  <a:gd name="connsiteY55" fmla="*/ 949987 h 991043"/>
                  <a:gd name="connsiteX56" fmla="*/ 751873 w 853935"/>
                  <a:gd name="connsiteY56" fmla="*/ 628973 h 991043"/>
                  <a:gd name="connsiteX57" fmla="*/ 751873 w 853935"/>
                  <a:gd name="connsiteY57" fmla="*/ 411251 h 991043"/>
                  <a:gd name="connsiteX58" fmla="*/ 751489 w 853935"/>
                  <a:gd name="connsiteY58" fmla="*/ 401268 h 991043"/>
                  <a:gd name="connsiteX59" fmla="*/ 614097 w 853935"/>
                  <a:gd name="connsiteY59" fmla="*/ 342134 h 991043"/>
                  <a:gd name="connsiteX60" fmla="*/ 614865 w 853935"/>
                  <a:gd name="connsiteY60" fmla="*/ 336758 h 991043"/>
                  <a:gd name="connsiteX61" fmla="*/ 614481 w 853935"/>
                  <a:gd name="connsiteY61" fmla="*/ 219641 h 991043"/>
                  <a:gd name="connsiteX62" fmla="*/ 548088 w 853935"/>
                  <a:gd name="connsiteY62" fmla="*/ 139772 h 991043"/>
                  <a:gd name="connsiteX63" fmla="*/ 500116 w 853935"/>
                  <a:gd name="connsiteY63" fmla="*/ 137468 h 991043"/>
                  <a:gd name="connsiteX64" fmla="*/ 409929 w 853935"/>
                  <a:gd name="connsiteY64" fmla="*/ 228089 h 991043"/>
                  <a:gd name="connsiteX65" fmla="*/ 409929 w 853935"/>
                  <a:gd name="connsiteY65" fmla="*/ 331382 h 991043"/>
                  <a:gd name="connsiteX66" fmla="*/ 410313 w 853935"/>
                  <a:gd name="connsiteY66" fmla="*/ 341750 h 991043"/>
                  <a:gd name="connsiteX67" fmla="*/ 614097 w 853935"/>
                  <a:gd name="connsiteY67" fmla="*/ 342134 h 991043"/>
                  <a:gd name="connsiteX68" fmla="*/ 376157 w 853935"/>
                  <a:gd name="connsiteY68" fmla="*/ 342134 h 991043"/>
                  <a:gd name="connsiteX69" fmla="*/ 376157 w 853935"/>
                  <a:gd name="connsiteY69" fmla="*/ 330614 h 991043"/>
                  <a:gd name="connsiteX70" fmla="*/ 375773 w 853935"/>
                  <a:gd name="connsiteY70" fmla="*/ 236537 h 991043"/>
                  <a:gd name="connsiteX71" fmla="*/ 399567 w 853935"/>
                  <a:gd name="connsiteY71" fmla="*/ 150907 h 991043"/>
                  <a:gd name="connsiteX72" fmla="*/ 399567 w 853935"/>
                  <a:gd name="connsiteY72" fmla="*/ 147452 h 991043"/>
                  <a:gd name="connsiteX73" fmla="*/ 376541 w 853935"/>
                  <a:gd name="connsiteY73" fmla="*/ 139772 h 991043"/>
                  <a:gd name="connsiteX74" fmla="*/ 324347 w 853935"/>
                  <a:gd name="connsiteY74" fmla="*/ 137468 h 991043"/>
                  <a:gd name="connsiteX75" fmla="*/ 238765 w 853935"/>
                  <a:gd name="connsiteY75" fmla="*/ 223865 h 991043"/>
                  <a:gd name="connsiteX76" fmla="*/ 238765 w 853935"/>
                  <a:gd name="connsiteY76" fmla="*/ 334070 h 991043"/>
                  <a:gd name="connsiteX77" fmla="*/ 239533 w 853935"/>
                  <a:gd name="connsiteY77" fmla="*/ 341750 h 991043"/>
                  <a:gd name="connsiteX78" fmla="*/ 376157 w 853935"/>
                  <a:gd name="connsiteY78" fmla="*/ 342134 h 991043"/>
                  <a:gd name="connsiteX79" fmla="*/ 204993 w 853935"/>
                  <a:gd name="connsiteY79" fmla="*/ 325238 h 991043"/>
                  <a:gd name="connsiteX80" fmla="*/ 190793 w 853935"/>
                  <a:gd name="connsiteY80" fmla="*/ 327926 h 991043"/>
                  <a:gd name="connsiteX81" fmla="*/ 118644 w 853935"/>
                  <a:gd name="connsiteY81" fmla="*/ 349429 h 991043"/>
                  <a:gd name="connsiteX82" fmla="*/ 99839 w 853935"/>
                  <a:gd name="connsiteY82" fmla="*/ 360949 h 991043"/>
                  <a:gd name="connsiteX83" fmla="*/ 119795 w 853935"/>
                  <a:gd name="connsiteY83" fmla="*/ 372085 h 991043"/>
                  <a:gd name="connsiteX84" fmla="*/ 189642 w 853935"/>
                  <a:gd name="connsiteY84" fmla="*/ 391284 h 991043"/>
                  <a:gd name="connsiteX85" fmla="*/ 371168 w 853935"/>
                  <a:gd name="connsiteY85" fmla="*/ 409715 h 991043"/>
                  <a:gd name="connsiteX86" fmla="*/ 653626 w 853935"/>
                  <a:gd name="connsiteY86" fmla="*/ 392820 h 991043"/>
                  <a:gd name="connsiteX87" fmla="*/ 732684 w 853935"/>
                  <a:gd name="connsiteY87" fmla="*/ 371317 h 991043"/>
                  <a:gd name="connsiteX88" fmla="*/ 752256 w 853935"/>
                  <a:gd name="connsiteY88" fmla="*/ 359797 h 991043"/>
                  <a:gd name="connsiteX89" fmla="*/ 649021 w 853935"/>
                  <a:gd name="connsiteY89" fmla="*/ 325622 h 991043"/>
                  <a:gd name="connsiteX90" fmla="*/ 649021 w 853935"/>
                  <a:gd name="connsiteY90" fmla="*/ 356341 h 991043"/>
                  <a:gd name="connsiteX91" fmla="*/ 629448 w 853935"/>
                  <a:gd name="connsiteY91" fmla="*/ 375925 h 991043"/>
                  <a:gd name="connsiteX92" fmla="*/ 224950 w 853935"/>
                  <a:gd name="connsiteY92" fmla="*/ 375925 h 991043"/>
                  <a:gd name="connsiteX93" fmla="*/ 204993 w 853935"/>
                  <a:gd name="connsiteY93" fmla="*/ 355573 h 991043"/>
                  <a:gd name="connsiteX94" fmla="*/ 204993 w 853935"/>
                  <a:gd name="connsiteY94" fmla="*/ 325238 h 991043"/>
                  <a:gd name="connsiteX95" fmla="*/ 341233 w 853935"/>
                  <a:gd name="connsiteY95" fmla="*/ 102909 h 991043"/>
                  <a:gd name="connsiteX96" fmla="*/ 375773 w 853935"/>
                  <a:gd name="connsiteY96" fmla="*/ 68734 h 991043"/>
                  <a:gd name="connsiteX97" fmla="*/ 342001 w 853935"/>
                  <a:gd name="connsiteY97" fmla="*/ 34943 h 991043"/>
                  <a:gd name="connsiteX98" fmla="*/ 307461 w 853935"/>
                  <a:gd name="connsiteY98" fmla="*/ 69118 h 991043"/>
                  <a:gd name="connsiteX99" fmla="*/ 341233 w 853935"/>
                  <a:gd name="connsiteY99" fmla="*/ 102909 h 991043"/>
                  <a:gd name="connsiteX100" fmla="*/ 512013 w 853935"/>
                  <a:gd name="connsiteY100" fmla="*/ 102909 h 991043"/>
                  <a:gd name="connsiteX101" fmla="*/ 546553 w 853935"/>
                  <a:gd name="connsiteY101" fmla="*/ 68734 h 991043"/>
                  <a:gd name="connsiteX102" fmla="*/ 512781 w 853935"/>
                  <a:gd name="connsiteY102" fmla="*/ 34943 h 991043"/>
                  <a:gd name="connsiteX103" fmla="*/ 478241 w 853935"/>
                  <a:gd name="connsiteY103" fmla="*/ 69118 h 991043"/>
                  <a:gd name="connsiteX104" fmla="*/ 512013 w 853935"/>
                  <a:gd name="connsiteY104" fmla="*/ 102909 h 991043"/>
                  <a:gd name="connsiteX105" fmla="*/ 786412 w 853935"/>
                  <a:gd name="connsiteY105" fmla="*/ 500721 h 991043"/>
                  <a:gd name="connsiteX106" fmla="*/ 786412 w 853935"/>
                  <a:gd name="connsiteY106" fmla="*/ 627053 h 991043"/>
                  <a:gd name="connsiteX107" fmla="*/ 820184 w 853935"/>
                  <a:gd name="connsiteY107" fmla="*/ 571375 h 991043"/>
                  <a:gd name="connsiteX108" fmla="*/ 786412 w 853935"/>
                  <a:gd name="connsiteY108" fmla="*/ 500721 h 991043"/>
                  <a:gd name="connsiteX109" fmla="*/ 68753 w 853935"/>
                  <a:gd name="connsiteY109" fmla="*/ 499953 h 991043"/>
                  <a:gd name="connsiteX110" fmla="*/ 34597 w 853935"/>
                  <a:gd name="connsiteY110" fmla="*/ 571759 h 991043"/>
                  <a:gd name="connsiteX111" fmla="*/ 68753 w 853935"/>
                  <a:gd name="connsiteY111" fmla="*/ 628205 h 991043"/>
                  <a:gd name="connsiteX112" fmla="*/ 68753 w 853935"/>
                  <a:gd name="connsiteY112" fmla="*/ 618989 h 991043"/>
                  <a:gd name="connsiteX113" fmla="*/ 68753 w 853935"/>
                  <a:gd name="connsiteY113" fmla="*/ 499953 h 991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853935" h="991043">
                    <a:moveTo>
                      <a:pt x="521608" y="0"/>
                    </a:moveTo>
                    <a:cubicBezTo>
                      <a:pt x="523526" y="768"/>
                      <a:pt x="525061" y="1536"/>
                      <a:pt x="526980" y="1920"/>
                    </a:cubicBezTo>
                    <a:cubicBezTo>
                      <a:pt x="572650" y="12672"/>
                      <a:pt x="594525" y="62206"/>
                      <a:pt x="571498" y="102909"/>
                    </a:cubicBezTo>
                    <a:cubicBezTo>
                      <a:pt x="570731" y="104445"/>
                      <a:pt x="569579" y="106365"/>
                      <a:pt x="568044" y="108669"/>
                    </a:cubicBezTo>
                    <a:cubicBezTo>
                      <a:pt x="570347" y="109821"/>
                      <a:pt x="571882" y="110973"/>
                      <a:pt x="573801" y="111741"/>
                    </a:cubicBezTo>
                    <a:cubicBezTo>
                      <a:pt x="622540" y="133244"/>
                      <a:pt x="647102" y="170875"/>
                      <a:pt x="649021" y="223481"/>
                    </a:cubicBezTo>
                    <a:cubicBezTo>
                      <a:pt x="649788" y="245369"/>
                      <a:pt x="649021" y="267256"/>
                      <a:pt x="649021" y="289143"/>
                    </a:cubicBezTo>
                    <a:cubicBezTo>
                      <a:pt x="670129" y="294135"/>
                      <a:pt x="691236" y="297975"/>
                      <a:pt x="711192" y="304119"/>
                    </a:cubicBezTo>
                    <a:cubicBezTo>
                      <a:pt x="728462" y="309495"/>
                      <a:pt x="745732" y="316790"/>
                      <a:pt x="761851" y="324854"/>
                    </a:cubicBezTo>
                    <a:cubicBezTo>
                      <a:pt x="778353" y="333302"/>
                      <a:pt x="786412" y="347125"/>
                      <a:pt x="785645" y="366709"/>
                    </a:cubicBezTo>
                    <a:cubicBezTo>
                      <a:pt x="784493" y="396276"/>
                      <a:pt x="785261" y="426227"/>
                      <a:pt x="785645" y="455794"/>
                    </a:cubicBezTo>
                    <a:cubicBezTo>
                      <a:pt x="785645" y="458866"/>
                      <a:pt x="788331" y="463858"/>
                      <a:pt x="790634" y="465010"/>
                    </a:cubicBezTo>
                    <a:cubicBezTo>
                      <a:pt x="826325" y="478833"/>
                      <a:pt x="844746" y="506481"/>
                      <a:pt x="851654" y="542575"/>
                    </a:cubicBezTo>
                    <a:cubicBezTo>
                      <a:pt x="858178" y="577518"/>
                      <a:pt x="850886" y="609773"/>
                      <a:pt x="827476" y="637804"/>
                    </a:cubicBezTo>
                    <a:cubicBezTo>
                      <a:pt x="817498" y="649708"/>
                      <a:pt x="805217" y="658540"/>
                      <a:pt x="790250" y="662764"/>
                    </a:cubicBezTo>
                    <a:cubicBezTo>
                      <a:pt x="784493" y="664300"/>
                      <a:pt x="782958" y="667756"/>
                      <a:pt x="782575" y="673131"/>
                    </a:cubicBezTo>
                    <a:cubicBezTo>
                      <a:pt x="767224" y="824807"/>
                      <a:pt x="650172" y="953059"/>
                      <a:pt x="499349" y="983778"/>
                    </a:cubicBezTo>
                    <a:cubicBezTo>
                      <a:pt x="307077" y="1022561"/>
                      <a:pt x="120563" y="902372"/>
                      <a:pt x="77196" y="711530"/>
                    </a:cubicBezTo>
                    <a:cubicBezTo>
                      <a:pt x="74126" y="698475"/>
                      <a:pt x="72974" y="684651"/>
                      <a:pt x="70288" y="671596"/>
                    </a:cubicBezTo>
                    <a:cubicBezTo>
                      <a:pt x="69904" y="668908"/>
                      <a:pt x="67218" y="664684"/>
                      <a:pt x="64915" y="664300"/>
                    </a:cubicBezTo>
                    <a:cubicBezTo>
                      <a:pt x="28073" y="653548"/>
                      <a:pt x="-1478" y="612461"/>
                      <a:pt x="57" y="562159"/>
                    </a:cubicBezTo>
                    <a:cubicBezTo>
                      <a:pt x="825" y="527600"/>
                      <a:pt x="13106" y="498033"/>
                      <a:pt x="41505" y="476529"/>
                    </a:cubicBezTo>
                    <a:cubicBezTo>
                      <a:pt x="47261" y="472306"/>
                      <a:pt x="53402" y="468466"/>
                      <a:pt x="60310" y="466930"/>
                    </a:cubicBezTo>
                    <a:cubicBezTo>
                      <a:pt x="67602" y="465010"/>
                      <a:pt x="68369" y="460786"/>
                      <a:pt x="68369" y="454258"/>
                    </a:cubicBezTo>
                    <a:cubicBezTo>
                      <a:pt x="67985" y="424307"/>
                      <a:pt x="68753" y="394356"/>
                      <a:pt x="67985" y="364405"/>
                    </a:cubicBezTo>
                    <a:cubicBezTo>
                      <a:pt x="67602" y="347509"/>
                      <a:pt x="74893" y="335990"/>
                      <a:pt x="87942" y="327542"/>
                    </a:cubicBezTo>
                    <a:cubicBezTo>
                      <a:pt x="110968" y="312182"/>
                      <a:pt x="137065" y="305271"/>
                      <a:pt x="163162" y="298743"/>
                    </a:cubicBezTo>
                    <a:cubicBezTo>
                      <a:pt x="176210" y="295671"/>
                      <a:pt x="189642" y="293367"/>
                      <a:pt x="204226" y="290295"/>
                    </a:cubicBezTo>
                    <a:cubicBezTo>
                      <a:pt x="204226" y="286455"/>
                      <a:pt x="204226" y="282231"/>
                      <a:pt x="204226" y="278391"/>
                    </a:cubicBezTo>
                    <a:cubicBezTo>
                      <a:pt x="204609" y="253432"/>
                      <a:pt x="202690" y="227705"/>
                      <a:pt x="206528" y="203130"/>
                    </a:cubicBezTo>
                    <a:cubicBezTo>
                      <a:pt x="213052" y="160123"/>
                      <a:pt x="238382" y="130172"/>
                      <a:pt x="278294" y="112893"/>
                    </a:cubicBezTo>
                    <a:cubicBezTo>
                      <a:pt x="280213" y="112125"/>
                      <a:pt x="282516" y="110973"/>
                      <a:pt x="282899" y="110973"/>
                    </a:cubicBezTo>
                    <a:cubicBezTo>
                      <a:pt x="279445" y="98301"/>
                      <a:pt x="274073" y="86013"/>
                      <a:pt x="272921" y="73726"/>
                    </a:cubicBezTo>
                    <a:cubicBezTo>
                      <a:pt x="270235" y="39935"/>
                      <a:pt x="290959" y="11904"/>
                      <a:pt x="323580" y="3072"/>
                    </a:cubicBezTo>
                    <a:cubicBezTo>
                      <a:pt x="325498" y="2688"/>
                      <a:pt x="327034" y="1536"/>
                      <a:pt x="328952" y="1152"/>
                    </a:cubicBezTo>
                    <a:cubicBezTo>
                      <a:pt x="336628" y="1152"/>
                      <a:pt x="344303" y="1152"/>
                      <a:pt x="352363" y="1152"/>
                    </a:cubicBezTo>
                    <a:cubicBezTo>
                      <a:pt x="353898" y="1920"/>
                      <a:pt x="355817" y="2688"/>
                      <a:pt x="357736" y="3072"/>
                    </a:cubicBezTo>
                    <a:cubicBezTo>
                      <a:pt x="389973" y="11904"/>
                      <a:pt x="410696" y="39551"/>
                      <a:pt x="408394" y="72574"/>
                    </a:cubicBezTo>
                    <a:cubicBezTo>
                      <a:pt x="407626" y="85245"/>
                      <a:pt x="402253" y="97533"/>
                      <a:pt x="398800" y="110589"/>
                    </a:cubicBezTo>
                    <a:cubicBezTo>
                      <a:pt x="405707" y="114429"/>
                      <a:pt x="414151" y="119036"/>
                      <a:pt x="422977" y="122876"/>
                    </a:cubicBezTo>
                    <a:cubicBezTo>
                      <a:pt x="424896" y="123644"/>
                      <a:pt x="427966" y="124028"/>
                      <a:pt x="429885" y="122876"/>
                    </a:cubicBezTo>
                    <a:cubicBezTo>
                      <a:pt x="438328" y="118652"/>
                      <a:pt x="446771" y="114045"/>
                      <a:pt x="455982" y="109437"/>
                    </a:cubicBezTo>
                    <a:cubicBezTo>
                      <a:pt x="454447" y="106749"/>
                      <a:pt x="452912" y="104061"/>
                      <a:pt x="451760" y="101373"/>
                    </a:cubicBezTo>
                    <a:cubicBezTo>
                      <a:pt x="434107" y="67582"/>
                      <a:pt x="447155" y="25727"/>
                      <a:pt x="481311" y="9216"/>
                    </a:cubicBezTo>
                    <a:cubicBezTo>
                      <a:pt x="488219" y="5760"/>
                      <a:pt x="496278" y="3840"/>
                      <a:pt x="503954" y="1152"/>
                    </a:cubicBezTo>
                    <a:cubicBezTo>
                      <a:pt x="510094" y="0"/>
                      <a:pt x="515851" y="0"/>
                      <a:pt x="521608" y="0"/>
                    </a:cubicBezTo>
                    <a:close/>
                    <a:moveTo>
                      <a:pt x="751489" y="401268"/>
                    </a:moveTo>
                    <a:cubicBezTo>
                      <a:pt x="749954" y="401268"/>
                      <a:pt x="748802" y="401268"/>
                      <a:pt x="748035" y="401652"/>
                    </a:cubicBezTo>
                    <a:cubicBezTo>
                      <a:pt x="713111" y="417395"/>
                      <a:pt x="675501" y="424691"/>
                      <a:pt x="637891" y="430067"/>
                    </a:cubicBezTo>
                    <a:cubicBezTo>
                      <a:pt x="553461" y="442354"/>
                      <a:pt x="468647" y="446578"/>
                      <a:pt x="383065" y="443890"/>
                    </a:cubicBezTo>
                    <a:cubicBezTo>
                      <a:pt x="309764" y="441587"/>
                      <a:pt x="236846" y="436595"/>
                      <a:pt x="165080" y="420467"/>
                    </a:cubicBezTo>
                    <a:cubicBezTo>
                      <a:pt x="144357" y="415859"/>
                      <a:pt x="124016" y="408564"/>
                      <a:pt x="102909" y="402420"/>
                    </a:cubicBezTo>
                    <a:cubicBezTo>
                      <a:pt x="102909" y="404724"/>
                      <a:pt x="102525" y="407412"/>
                      <a:pt x="102525" y="410099"/>
                    </a:cubicBezTo>
                    <a:cubicBezTo>
                      <a:pt x="102525" y="483441"/>
                      <a:pt x="101758" y="556783"/>
                      <a:pt x="102909" y="629741"/>
                    </a:cubicBezTo>
                    <a:cubicBezTo>
                      <a:pt x="103293" y="655852"/>
                      <a:pt x="105979" y="682731"/>
                      <a:pt x="111736" y="708458"/>
                    </a:cubicBezTo>
                    <a:cubicBezTo>
                      <a:pt x="148962" y="878181"/>
                      <a:pt x="327417" y="989922"/>
                      <a:pt x="496662" y="949987"/>
                    </a:cubicBezTo>
                    <a:cubicBezTo>
                      <a:pt x="649405" y="913892"/>
                      <a:pt x="751489" y="786024"/>
                      <a:pt x="751873" y="628973"/>
                    </a:cubicBezTo>
                    <a:cubicBezTo>
                      <a:pt x="751873" y="556399"/>
                      <a:pt x="751873" y="483825"/>
                      <a:pt x="751873" y="411251"/>
                    </a:cubicBezTo>
                    <a:cubicBezTo>
                      <a:pt x="751873" y="407796"/>
                      <a:pt x="751489" y="404724"/>
                      <a:pt x="751489" y="401268"/>
                    </a:cubicBezTo>
                    <a:close/>
                    <a:moveTo>
                      <a:pt x="614097" y="342134"/>
                    </a:moveTo>
                    <a:cubicBezTo>
                      <a:pt x="614481" y="339830"/>
                      <a:pt x="614865" y="338294"/>
                      <a:pt x="614865" y="336758"/>
                    </a:cubicBezTo>
                    <a:cubicBezTo>
                      <a:pt x="614865" y="297591"/>
                      <a:pt x="615249" y="258808"/>
                      <a:pt x="614481" y="219641"/>
                    </a:cubicBezTo>
                    <a:cubicBezTo>
                      <a:pt x="613714" y="181242"/>
                      <a:pt x="585698" y="147068"/>
                      <a:pt x="548088" y="139772"/>
                    </a:cubicBezTo>
                    <a:cubicBezTo>
                      <a:pt x="532353" y="136700"/>
                      <a:pt x="516235" y="137468"/>
                      <a:pt x="500116" y="137468"/>
                    </a:cubicBezTo>
                    <a:cubicBezTo>
                      <a:pt x="446004" y="137468"/>
                      <a:pt x="409929" y="173563"/>
                      <a:pt x="409929" y="228089"/>
                    </a:cubicBezTo>
                    <a:cubicBezTo>
                      <a:pt x="409929" y="262648"/>
                      <a:pt x="409929" y="297207"/>
                      <a:pt x="409929" y="331382"/>
                    </a:cubicBezTo>
                    <a:cubicBezTo>
                      <a:pt x="409929" y="334838"/>
                      <a:pt x="410313" y="338294"/>
                      <a:pt x="410313" y="341750"/>
                    </a:cubicBezTo>
                    <a:cubicBezTo>
                      <a:pt x="478625" y="342134"/>
                      <a:pt x="546169" y="342134"/>
                      <a:pt x="614097" y="342134"/>
                    </a:cubicBezTo>
                    <a:close/>
                    <a:moveTo>
                      <a:pt x="376157" y="342134"/>
                    </a:moveTo>
                    <a:cubicBezTo>
                      <a:pt x="376157" y="337526"/>
                      <a:pt x="376157" y="334070"/>
                      <a:pt x="376157" y="330614"/>
                    </a:cubicBezTo>
                    <a:cubicBezTo>
                      <a:pt x="376157" y="299127"/>
                      <a:pt x="376924" y="268024"/>
                      <a:pt x="375773" y="236537"/>
                    </a:cubicBezTo>
                    <a:cubicBezTo>
                      <a:pt x="375005" y="205050"/>
                      <a:pt x="381146" y="176251"/>
                      <a:pt x="399567" y="150907"/>
                    </a:cubicBezTo>
                    <a:cubicBezTo>
                      <a:pt x="399951" y="150523"/>
                      <a:pt x="399567" y="149755"/>
                      <a:pt x="399567" y="147452"/>
                    </a:cubicBezTo>
                    <a:cubicBezTo>
                      <a:pt x="392275" y="144764"/>
                      <a:pt x="384600" y="140540"/>
                      <a:pt x="376541" y="139772"/>
                    </a:cubicBezTo>
                    <a:cubicBezTo>
                      <a:pt x="359271" y="138236"/>
                      <a:pt x="342001" y="137468"/>
                      <a:pt x="324347" y="137468"/>
                    </a:cubicBezTo>
                    <a:cubicBezTo>
                      <a:pt x="275608" y="137852"/>
                      <a:pt x="239149" y="174715"/>
                      <a:pt x="238765" y="223865"/>
                    </a:cubicBezTo>
                    <a:cubicBezTo>
                      <a:pt x="238382" y="260728"/>
                      <a:pt x="238765" y="297591"/>
                      <a:pt x="238765" y="334070"/>
                    </a:cubicBezTo>
                    <a:cubicBezTo>
                      <a:pt x="238765" y="336374"/>
                      <a:pt x="239149" y="339062"/>
                      <a:pt x="239533" y="341750"/>
                    </a:cubicBezTo>
                    <a:cubicBezTo>
                      <a:pt x="285202" y="342134"/>
                      <a:pt x="329720" y="342134"/>
                      <a:pt x="376157" y="342134"/>
                    </a:cubicBezTo>
                    <a:close/>
                    <a:moveTo>
                      <a:pt x="204993" y="325238"/>
                    </a:moveTo>
                    <a:cubicBezTo>
                      <a:pt x="198853" y="326390"/>
                      <a:pt x="195015" y="326774"/>
                      <a:pt x="190793" y="327926"/>
                    </a:cubicBezTo>
                    <a:cubicBezTo>
                      <a:pt x="166616" y="334838"/>
                      <a:pt x="142438" y="341750"/>
                      <a:pt x="118644" y="349429"/>
                    </a:cubicBezTo>
                    <a:cubicBezTo>
                      <a:pt x="112503" y="351349"/>
                      <a:pt x="107514" y="355957"/>
                      <a:pt x="99839" y="360949"/>
                    </a:cubicBezTo>
                    <a:cubicBezTo>
                      <a:pt x="108282" y="365941"/>
                      <a:pt x="113655" y="370165"/>
                      <a:pt x="119795" y="372085"/>
                    </a:cubicBezTo>
                    <a:cubicBezTo>
                      <a:pt x="142822" y="378996"/>
                      <a:pt x="165848" y="386676"/>
                      <a:pt x="189642" y="391284"/>
                    </a:cubicBezTo>
                    <a:cubicBezTo>
                      <a:pt x="249511" y="403572"/>
                      <a:pt x="310147" y="407796"/>
                      <a:pt x="371168" y="409715"/>
                    </a:cubicBezTo>
                    <a:cubicBezTo>
                      <a:pt x="465960" y="412787"/>
                      <a:pt x="559985" y="409715"/>
                      <a:pt x="653626" y="392820"/>
                    </a:cubicBezTo>
                    <a:cubicBezTo>
                      <a:pt x="680490" y="387828"/>
                      <a:pt x="706587" y="379380"/>
                      <a:pt x="732684" y="371317"/>
                    </a:cubicBezTo>
                    <a:cubicBezTo>
                      <a:pt x="739592" y="369397"/>
                      <a:pt x="745348" y="364021"/>
                      <a:pt x="752256" y="359797"/>
                    </a:cubicBezTo>
                    <a:cubicBezTo>
                      <a:pt x="738057" y="345590"/>
                      <a:pt x="677804" y="326006"/>
                      <a:pt x="649021" y="325622"/>
                    </a:cubicBezTo>
                    <a:cubicBezTo>
                      <a:pt x="649021" y="335990"/>
                      <a:pt x="649021" y="345973"/>
                      <a:pt x="649021" y="356341"/>
                    </a:cubicBezTo>
                    <a:cubicBezTo>
                      <a:pt x="648637" y="369781"/>
                      <a:pt x="642497" y="375925"/>
                      <a:pt x="629448" y="375925"/>
                    </a:cubicBezTo>
                    <a:cubicBezTo>
                      <a:pt x="494743" y="375925"/>
                      <a:pt x="360038" y="375925"/>
                      <a:pt x="224950" y="375925"/>
                    </a:cubicBezTo>
                    <a:cubicBezTo>
                      <a:pt x="211133" y="375925"/>
                      <a:pt x="204993" y="369781"/>
                      <a:pt x="204993" y="355573"/>
                    </a:cubicBezTo>
                    <a:cubicBezTo>
                      <a:pt x="204993" y="345973"/>
                      <a:pt x="204993" y="336374"/>
                      <a:pt x="204993" y="325238"/>
                    </a:cubicBezTo>
                    <a:close/>
                    <a:moveTo>
                      <a:pt x="341233" y="102909"/>
                    </a:moveTo>
                    <a:cubicBezTo>
                      <a:pt x="360422" y="102909"/>
                      <a:pt x="375773" y="87933"/>
                      <a:pt x="375773" y="68734"/>
                    </a:cubicBezTo>
                    <a:cubicBezTo>
                      <a:pt x="375773" y="50302"/>
                      <a:pt x="360422" y="34943"/>
                      <a:pt x="342001" y="34943"/>
                    </a:cubicBezTo>
                    <a:cubicBezTo>
                      <a:pt x="322812" y="34943"/>
                      <a:pt x="307461" y="49918"/>
                      <a:pt x="307461" y="69118"/>
                    </a:cubicBezTo>
                    <a:cubicBezTo>
                      <a:pt x="307461" y="87549"/>
                      <a:pt x="322812" y="102909"/>
                      <a:pt x="341233" y="102909"/>
                    </a:cubicBezTo>
                    <a:close/>
                    <a:moveTo>
                      <a:pt x="512013" y="102909"/>
                    </a:moveTo>
                    <a:cubicBezTo>
                      <a:pt x="531202" y="102909"/>
                      <a:pt x="546553" y="87549"/>
                      <a:pt x="546553" y="68734"/>
                    </a:cubicBezTo>
                    <a:cubicBezTo>
                      <a:pt x="546553" y="50302"/>
                      <a:pt x="531202" y="34943"/>
                      <a:pt x="512781" y="34943"/>
                    </a:cubicBezTo>
                    <a:cubicBezTo>
                      <a:pt x="493592" y="34559"/>
                      <a:pt x="478241" y="49918"/>
                      <a:pt x="478241" y="69118"/>
                    </a:cubicBezTo>
                    <a:cubicBezTo>
                      <a:pt x="478625" y="87933"/>
                      <a:pt x="493208" y="102909"/>
                      <a:pt x="512013" y="102909"/>
                    </a:cubicBezTo>
                    <a:close/>
                    <a:moveTo>
                      <a:pt x="786412" y="500721"/>
                    </a:moveTo>
                    <a:cubicBezTo>
                      <a:pt x="786412" y="544111"/>
                      <a:pt x="786412" y="585198"/>
                      <a:pt x="786412" y="627053"/>
                    </a:cubicBezTo>
                    <a:cubicBezTo>
                      <a:pt x="805217" y="618221"/>
                      <a:pt x="819033" y="594414"/>
                      <a:pt x="820184" y="571375"/>
                    </a:cubicBezTo>
                    <a:cubicBezTo>
                      <a:pt x="821336" y="542191"/>
                      <a:pt x="812893" y="518384"/>
                      <a:pt x="786412" y="500721"/>
                    </a:cubicBezTo>
                    <a:close/>
                    <a:moveTo>
                      <a:pt x="68753" y="499953"/>
                    </a:moveTo>
                    <a:cubicBezTo>
                      <a:pt x="41505" y="518384"/>
                      <a:pt x="32294" y="542575"/>
                      <a:pt x="34597" y="571759"/>
                    </a:cubicBezTo>
                    <a:cubicBezTo>
                      <a:pt x="36516" y="595566"/>
                      <a:pt x="46878" y="613997"/>
                      <a:pt x="68753" y="628205"/>
                    </a:cubicBezTo>
                    <a:cubicBezTo>
                      <a:pt x="68753" y="623981"/>
                      <a:pt x="68753" y="621293"/>
                      <a:pt x="68753" y="618989"/>
                    </a:cubicBezTo>
                    <a:cubicBezTo>
                      <a:pt x="68753" y="580206"/>
                      <a:pt x="68753" y="541424"/>
                      <a:pt x="68753" y="499953"/>
                    </a:cubicBezTo>
                    <a:close/>
                  </a:path>
                </a:pathLst>
              </a:custGeom>
              <a:grpFill/>
              <a:ln w="3834" cap="flat">
                <a:noFill/>
                <a:prstDash val="solid"/>
                <a:miter/>
              </a:ln>
            </p:spPr>
            <p:txBody>
              <a:bodyPr rtlCol="0" anchor="ctr"/>
              <a:lstStyle/>
              <a:p>
                <a:endParaRPr lang="en-US"/>
              </a:p>
            </p:txBody>
          </p:sp>
          <p:sp>
            <p:nvSpPr>
              <p:cNvPr id="94" name="Freeform 307">
                <a:extLst>
                  <a:ext uri="{FF2B5EF4-FFF2-40B4-BE49-F238E27FC236}">
                    <a16:creationId xmlns:a16="http://schemas.microsoft.com/office/drawing/2014/main" id="{3399A51F-38D7-AB40-0608-D48C5E137809}"/>
                  </a:ext>
                </a:extLst>
              </p:cNvPr>
              <p:cNvSpPr/>
              <p:nvPr/>
            </p:nvSpPr>
            <p:spPr>
              <a:xfrm>
                <a:off x="2592262" y="4172728"/>
                <a:ext cx="170086" cy="102379"/>
              </a:xfrm>
              <a:custGeom>
                <a:avLst/>
                <a:gdLst>
                  <a:gd name="connsiteX0" fmla="*/ 77277 w 170086"/>
                  <a:gd name="connsiteY0" fmla="*/ 102363 h 102379"/>
                  <a:gd name="connsiteX1" fmla="*/ 36213 w 170086"/>
                  <a:gd name="connsiteY1" fmla="*/ 83548 h 102379"/>
                  <a:gd name="connsiteX2" fmla="*/ 906 w 170086"/>
                  <a:gd name="connsiteY2" fmla="*/ 23646 h 102379"/>
                  <a:gd name="connsiteX3" fmla="*/ 12035 w 170086"/>
                  <a:gd name="connsiteY3" fmla="*/ 990 h 102379"/>
                  <a:gd name="connsiteX4" fmla="*/ 33910 w 170086"/>
                  <a:gd name="connsiteY4" fmla="*/ 13662 h 102379"/>
                  <a:gd name="connsiteX5" fmla="*/ 53867 w 170086"/>
                  <a:gd name="connsiteY5" fmla="*/ 51677 h 102379"/>
                  <a:gd name="connsiteX6" fmla="*/ 115654 w 170086"/>
                  <a:gd name="connsiteY6" fmla="*/ 52445 h 102379"/>
                  <a:gd name="connsiteX7" fmla="*/ 135611 w 170086"/>
                  <a:gd name="connsiteY7" fmla="*/ 15582 h 102379"/>
                  <a:gd name="connsiteX8" fmla="*/ 159021 w 170086"/>
                  <a:gd name="connsiteY8" fmla="*/ 990 h 102379"/>
                  <a:gd name="connsiteX9" fmla="*/ 168615 w 170086"/>
                  <a:gd name="connsiteY9" fmla="*/ 25950 h 102379"/>
                  <a:gd name="connsiteX10" fmla="*/ 134076 w 170086"/>
                  <a:gd name="connsiteY10" fmla="*/ 83164 h 102379"/>
                  <a:gd name="connsiteX11" fmla="*/ 77277 w 170086"/>
                  <a:gd name="connsiteY11" fmla="*/ 102363 h 102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0086" h="102379">
                    <a:moveTo>
                      <a:pt x="77277" y="102363"/>
                    </a:moveTo>
                    <a:cubicBezTo>
                      <a:pt x="65380" y="102363"/>
                      <a:pt x="49261" y="95836"/>
                      <a:pt x="36213" y="83548"/>
                    </a:cubicBezTo>
                    <a:cubicBezTo>
                      <a:pt x="18176" y="67036"/>
                      <a:pt x="7430" y="46301"/>
                      <a:pt x="906" y="23646"/>
                    </a:cubicBezTo>
                    <a:cubicBezTo>
                      <a:pt x="-2164" y="12894"/>
                      <a:pt x="2825" y="3678"/>
                      <a:pt x="12035" y="990"/>
                    </a:cubicBezTo>
                    <a:cubicBezTo>
                      <a:pt x="21629" y="-1698"/>
                      <a:pt x="28921" y="3294"/>
                      <a:pt x="33910" y="13662"/>
                    </a:cubicBezTo>
                    <a:cubicBezTo>
                      <a:pt x="39667" y="26718"/>
                      <a:pt x="45424" y="40541"/>
                      <a:pt x="53867" y="51677"/>
                    </a:cubicBezTo>
                    <a:cubicBezTo>
                      <a:pt x="71136" y="74332"/>
                      <a:pt x="98001" y="74332"/>
                      <a:pt x="115654" y="52445"/>
                    </a:cubicBezTo>
                    <a:cubicBezTo>
                      <a:pt x="124481" y="41693"/>
                      <a:pt x="130238" y="28254"/>
                      <a:pt x="135611" y="15582"/>
                    </a:cubicBezTo>
                    <a:cubicBezTo>
                      <a:pt x="140984" y="3294"/>
                      <a:pt x="148659" y="-2465"/>
                      <a:pt x="159021" y="990"/>
                    </a:cubicBezTo>
                    <a:cubicBezTo>
                      <a:pt x="168615" y="4062"/>
                      <a:pt x="172453" y="14046"/>
                      <a:pt x="168615" y="25950"/>
                    </a:cubicBezTo>
                    <a:cubicBezTo>
                      <a:pt x="161324" y="47837"/>
                      <a:pt x="151346" y="67420"/>
                      <a:pt x="134076" y="83164"/>
                    </a:cubicBezTo>
                    <a:cubicBezTo>
                      <a:pt x="119492" y="96219"/>
                      <a:pt x="102606" y="102747"/>
                      <a:pt x="77277" y="102363"/>
                    </a:cubicBezTo>
                    <a:close/>
                  </a:path>
                </a:pathLst>
              </a:custGeom>
              <a:grpFill/>
              <a:ln w="3834" cap="flat">
                <a:noFill/>
                <a:prstDash val="solid"/>
                <a:miter/>
              </a:ln>
            </p:spPr>
            <p:txBody>
              <a:bodyPr rtlCol="0" anchor="ctr"/>
              <a:lstStyle/>
              <a:p>
                <a:endParaRPr lang="en-US"/>
              </a:p>
            </p:txBody>
          </p:sp>
          <p:sp>
            <p:nvSpPr>
              <p:cNvPr id="95" name="Freeform 308">
                <a:extLst>
                  <a:ext uri="{FF2B5EF4-FFF2-40B4-BE49-F238E27FC236}">
                    <a16:creationId xmlns:a16="http://schemas.microsoft.com/office/drawing/2014/main" id="{6FD6C3C6-4FA5-3175-E940-C749210B7AB9}"/>
                  </a:ext>
                </a:extLst>
              </p:cNvPr>
              <p:cNvSpPr/>
              <p:nvPr/>
            </p:nvSpPr>
            <p:spPr>
              <a:xfrm>
                <a:off x="2779628" y="4206241"/>
                <a:ext cx="102434" cy="171023"/>
              </a:xfrm>
              <a:custGeom>
                <a:avLst/>
                <a:gdLst>
                  <a:gd name="connsiteX0" fmla="*/ 40734 w 102434"/>
                  <a:gd name="connsiteY0" fmla="*/ 130673 h 171023"/>
                  <a:gd name="connsiteX1" fmla="*/ 78728 w 102434"/>
                  <a:gd name="connsiteY1" fmla="*/ 121073 h 171023"/>
                  <a:gd name="connsiteX2" fmla="*/ 101754 w 102434"/>
                  <a:gd name="connsiteY2" fmla="*/ 132593 h 171023"/>
                  <a:gd name="connsiteX3" fmla="*/ 87554 w 102434"/>
                  <a:gd name="connsiteY3" fmla="*/ 154096 h 171023"/>
                  <a:gd name="connsiteX4" fmla="*/ 23080 w 102434"/>
                  <a:gd name="connsiteY4" fmla="*/ 170223 h 171023"/>
                  <a:gd name="connsiteX5" fmla="*/ 821 w 102434"/>
                  <a:gd name="connsiteY5" fmla="*/ 147568 h 171023"/>
                  <a:gd name="connsiteX6" fmla="*/ 33826 w 102434"/>
                  <a:gd name="connsiteY6" fmla="*/ 15476 h 171023"/>
                  <a:gd name="connsiteX7" fmla="*/ 54934 w 102434"/>
                  <a:gd name="connsiteY7" fmla="*/ 501 h 171023"/>
                  <a:gd name="connsiteX8" fmla="*/ 66831 w 102434"/>
                  <a:gd name="connsiteY8" fmla="*/ 24308 h 171023"/>
                  <a:gd name="connsiteX9" fmla="*/ 42269 w 102434"/>
                  <a:gd name="connsiteY9" fmla="*/ 123377 h 171023"/>
                  <a:gd name="connsiteX10" fmla="*/ 40734 w 102434"/>
                  <a:gd name="connsiteY10" fmla="*/ 130673 h 171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434" h="171023">
                    <a:moveTo>
                      <a:pt x="40734" y="130673"/>
                    </a:moveTo>
                    <a:cubicBezTo>
                      <a:pt x="54550" y="127217"/>
                      <a:pt x="66831" y="124145"/>
                      <a:pt x="78728" y="121073"/>
                    </a:cubicBezTo>
                    <a:cubicBezTo>
                      <a:pt x="90241" y="118385"/>
                      <a:pt x="98684" y="122609"/>
                      <a:pt x="101754" y="132593"/>
                    </a:cubicBezTo>
                    <a:cubicBezTo>
                      <a:pt x="104441" y="142192"/>
                      <a:pt x="99068" y="151024"/>
                      <a:pt x="87554" y="154096"/>
                    </a:cubicBezTo>
                    <a:cubicBezTo>
                      <a:pt x="66063" y="159856"/>
                      <a:pt x="44572" y="165232"/>
                      <a:pt x="23080" y="170223"/>
                    </a:cubicBezTo>
                    <a:cubicBezTo>
                      <a:pt x="6962" y="174063"/>
                      <a:pt x="-3016" y="163696"/>
                      <a:pt x="821" y="147568"/>
                    </a:cubicBezTo>
                    <a:cubicBezTo>
                      <a:pt x="11567" y="103409"/>
                      <a:pt x="22697" y="59635"/>
                      <a:pt x="33826" y="15476"/>
                    </a:cubicBezTo>
                    <a:cubicBezTo>
                      <a:pt x="36896" y="3957"/>
                      <a:pt x="45723" y="-1803"/>
                      <a:pt x="54934" y="501"/>
                    </a:cubicBezTo>
                    <a:cubicBezTo>
                      <a:pt x="65296" y="3188"/>
                      <a:pt x="69901" y="12020"/>
                      <a:pt x="66831" y="24308"/>
                    </a:cubicBezTo>
                    <a:cubicBezTo>
                      <a:pt x="58771" y="57331"/>
                      <a:pt x="50328" y="90354"/>
                      <a:pt x="42269" y="123377"/>
                    </a:cubicBezTo>
                    <a:cubicBezTo>
                      <a:pt x="41885" y="125297"/>
                      <a:pt x="41501" y="127217"/>
                      <a:pt x="40734" y="130673"/>
                    </a:cubicBezTo>
                    <a:close/>
                  </a:path>
                </a:pathLst>
              </a:custGeom>
              <a:grpFill/>
              <a:ln w="3834" cap="flat">
                <a:noFill/>
                <a:prstDash val="solid"/>
                <a:miter/>
              </a:ln>
            </p:spPr>
            <p:txBody>
              <a:bodyPr rtlCol="0" anchor="ctr"/>
              <a:lstStyle/>
              <a:p>
                <a:endParaRPr lang="en-US"/>
              </a:p>
            </p:txBody>
          </p:sp>
          <p:sp>
            <p:nvSpPr>
              <p:cNvPr id="96" name="Freeform 309">
                <a:extLst>
                  <a:ext uri="{FF2B5EF4-FFF2-40B4-BE49-F238E27FC236}">
                    <a16:creationId xmlns:a16="http://schemas.microsoft.com/office/drawing/2014/main" id="{AA846375-5409-103F-C58B-5707C8777786}"/>
                  </a:ext>
                </a:extLst>
              </p:cNvPr>
              <p:cNvSpPr/>
              <p:nvPr/>
            </p:nvSpPr>
            <p:spPr>
              <a:xfrm>
                <a:off x="2899237" y="4173246"/>
                <a:ext cx="169747" cy="101861"/>
              </a:xfrm>
              <a:custGeom>
                <a:avLst/>
                <a:gdLst>
                  <a:gd name="connsiteX0" fmla="*/ 80008 w 169747"/>
                  <a:gd name="connsiteY0" fmla="*/ 101846 h 101861"/>
                  <a:gd name="connsiteX1" fmla="*/ 30501 w 169747"/>
                  <a:gd name="connsiteY1" fmla="*/ 77271 h 101861"/>
                  <a:gd name="connsiteX2" fmla="*/ 951 w 169747"/>
                  <a:gd name="connsiteY2" fmla="*/ 23513 h 101861"/>
                  <a:gd name="connsiteX3" fmla="*/ 11313 w 169747"/>
                  <a:gd name="connsiteY3" fmla="*/ 857 h 101861"/>
                  <a:gd name="connsiteX4" fmla="*/ 33572 w 169747"/>
                  <a:gd name="connsiteY4" fmla="*/ 13913 h 101861"/>
                  <a:gd name="connsiteX5" fmla="*/ 54295 w 169747"/>
                  <a:gd name="connsiteY5" fmla="*/ 52696 h 101861"/>
                  <a:gd name="connsiteX6" fmla="*/ 115699 w 169747"/>
                  <a:gd name="connsiteY6" fmla="*/ 52696 h 101861"/>
                  <a:gd name="connsiteX7" fmla="*/ 135656 w 169747"/>
                  <a:gd name="connsiteY7" fmla="*/ 15833 h 101861"/>
                  <a:gd name="connsiteX8" fmla="*/ 158682 w 169747"/>
                  <a:gd name="connsiteY8" fmla="*/ 1241 h 101861"/>
                  <a:gd name="connsiteX9" fmla="*/ 168277 w 169747"/>
                  <a:gd name="connsiteY9" fmla="*/ 26201 h 101861"/>
                  <a:gd name="connsiteX10" fmla="*/ 134504 w 169747"/>
                  <a:gd name="connsiteY10" fmla="*/ 82647 h 101861"/>
                  <a:gd name="connsiteX11" fmla="*/ 80008 w 169747"/>
                  <a:gd name="connsiteY11" fmla="*/ 101846 h 10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9747" h="101861">
                    <a:moveTo>
                      <a:pt x="80008" y="101846"/>
                    </a:moveTo>
                    <a:cubicBezTo>
                      <a:pt x="62738" y="101846"/>
                      <a:pt x="45085" y="92630"/>
                      <a:pt x="30501" y="77271"/>
                    </a:cubicBezTo>
                    <a:cubicBezTo>
                      <a:pt x="16302" y="61911"/>
                      <a:pt x="7091" y="43480"/>
                      <a:pt x="951" y="23513"/>
                    </a:cubicBezTo>
                    <a:cubicBezTo>
                      <a:pt x="-2119" y="12761"/>
                      <a:pt x="2486" y="3545"/>
                      <a:pt x="11313" y="857"/>
                    </a:cubicBezTo>
                    <a:cubicBezTo>
                      <a:pt x="21291" y="-2215"/>
                      <a:pt x="28966" y="3161"/>
                      <a:pt x="33572" y="13913"/>
                    </a:cubicBezTo>
                    <a:cubicBezTo>
                      <a:pt x="39712" y="27352"/>
                      <a:pt x="45469" y="41560"/>
                      <a:pt x="54295" y="52696"/>
                    </a:cubicBezTo>
                    <a:cubicBezTo>
                      <a:pt x="71565" y="74583"/>
                      <a:pt x="98046" y="74199"/>
                      <a:pt x="115699" y="52696"/>
                    </a:cubicBezTo>
                    <a:cubicBezTo>
                      <a:pt x="124526" y="41944"/>
                      <a:pt x="130283" y="28504"/>
                      <a:pt x="135656" y="15833"/>
                    </a:cubicBezTo>
                    <a:cubicBezTo>
                      <a:pt x="141029" y="3545"/>
                      <a:pt x="148320" y="-1831"/>
                      <a:pt x="158682" y="1241"/>
                    </a:cubicBezTo>
                    <a:cubicBezTo>
                      <a:pt x="168277" y="4313"/>
                      <a:pt x="172114" y="14297"/>
                      <a:pt x="168277" y="26201"/>
                    </a:cubicBezTo>
                    <a:cubicBezTo>
                      <a:pt x="161369" y="47704"/>
                      <a:pt x="151007" y="67287"/>
                      <a:pt x="134504" y="82647"/>
                    </a:cubicBezTo>
                    <a:cubicBezTo>
                      <a:pt x="120689" y="95318"/>
                      <a:pt x="103802" y="102230"/>
                      <a:pt x="80008" y="101846"/>
                    </a:cubicBezTo>
                    <a:close/>
                  </a:path>
                </a:pathLst>
              </a:custGeom>
              <a:grpFill/>
              <a:ln w="3834" cap="flat">
                <a:noFill/>
                <a:prstDash val="solid"/>
                <a:miter/>
              </a:ln>
            </p:spPr>
            <p:txBody>
              <a:bodyPr rtlCol="0" anchor="ctr"/>
              <a:lstStyle/>
              <a:p>
                <a:endParaRPr lang="en-US"/>
              </a:p>
            </p:txBody>
          </p:sp>
        </p:grpSp>
      </p:grpSp>
      <p:sp>
        <p:nvSpPr>
          <p:cNvPr id="84" name="TextBox 83">
            <a:extLst>
              <a:ext uri="{FF2B5EF4-FFF2-40B4-BE49-F238E27FC236}">
                <a16:creationId xmlns:a16="http://schemas.microsoft.com/office/drawing/2014/main" id="{3025313A-F839-B19F-8742-52991A1D0AE1}"/>
              </a:ext>
            </a:extLst>
          </p:cNvPr>
          <p:cNvSpPr txBox="1"/>
          <p:nvPr/>
        </p:nvSpPr>
        <p:spPr>
          <a:xfrm>
            <a:off x="3773269" y="6262161"/>
            <a:ext cx="9903139" cy="307777"/>
          </a:xfrm>
          <a:prstGeom prst="rect">
            <a:avLst/>
          </a:prstGeom>
          <a:noFill/>
        </p:spPr>
        <p:txBody>
          <a:bodyPr wrap="square">
            <a:spAutoFit/>
          </a:bodyPr>
          <a:lstStyle/>
          <a:p>
            <a:r>
              <a:rPr lang="de-DE" sz="1400" b="1"/>
              <a:t>Die vollständige Studie finden Sie in Abschnitt 6 des </a:t>
            </a:r>
            <a:r>
              <a:rPr lang="en-GB" sz="1400" dirty="0">
                <a:hlinkClick r:id="rId2"/>
              </a:rPr>
              <a:t>Competence Framework | Eco Smart Project</a:t>
            </a:r>
            <a:endParaRPr lang="en-GB" sz="1400" dirty="0"/>
          </a:p>
        </p:txBody>
      </p:sp>
    </p:spTree>
    <p:extLst>
      <p:ext uri="{BB962C8B-B14F-4D97-AF65-F5344CB8AC3E}">
        <p14:creationId xmlns:p14="http://schemas.microsoft.com/office/powerpoint/2010/main" val="10538604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B479E6-92F2-A559-F017-EFE3A20E672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796803F-923E-DAD7-7D00-4D42C63E37CC}"/>
              </a:ext>
            </a:extLst>
          </p:cNvPr>
          <p:cNvSpPr>
            <a:spLocks noGrp="1"/>
          </p:cNvSpPr>
          <p:nvPr>
            <p:ph type="body" sz="quarter" idx="18"/>
          </p:nvPr>
        </p:nvSpPr>
        <p:spPr>
          <a:xfrm>
            <a:off x="1297714" y="1077637"/>
            <a:ext cx="10638420" cy="4328393"/>
          </a:xfrm>
        </p:spPr>
        <p:txBody>
          <a:bodyPr/>
          <a:lstStyle/>
          <a:p>
            <a:pPr marL="342900" indent="-342900">
              <a:buFont typeface="Arial" panose="020B0604020202020204" pitchFamily="34" charset="0"/>
              <a:buChar char="•"/>
            </a:pPr>
            <a:r>
              <a:rPr lang="de-DE"/>
              <a:t>Personalmangel in Housekeeping, Küche und Rezeption erzeugt Dienstplan-Druck und schwankende Qualität.</a:t>
            </a:r>
          </a:p>
          <a:p>
            <a:pPr marL="342900" indent="-342900">
              <a:buFont typeface="Arial" panose="020B0604020202020204" pitchFamily="34" charset="0"/>
              <a:buChar char="•"/>
            </a:pPr>
            <a:r>
              <a:rPr lang="de-DE"/>
              <a:t>Mehrsprachige Teams mit gemischter Digitalkompetenz brauchen strukturiertes Onboarding.</a:t>
            </a:r>
          </a:p>
          <a:p>
            <a:pPr marL="342900" indent="-342900">
              <a:buFont typeface="Arial" panose="020B0604020202020204" pitchFamily="34" charset="0"/>
              <a:buChar char="•"/>
            </a:pPr>
            <a:r>
              <a:rPr lang="de-DE"/>
              <a:t>Höhere Fluktuation bedeutet ständiges Nachschulen und starke SOPs.</a:t>
            </a:r>
          </a:p>
          <a:p>
            <a:pPr marL="342900" indent="-342900">
              <a:buFont typeface="Arial" panose="020B0604020202020204" pitchFamily="34" charset="0"/>
              <a:buChar char="•"/>
            </a:pPr>
            <a:r>
              <a:rPr lang="de-DE"/>
              <a:t>Große Gebäudeflächen treiben Energiekosten für Klima, Aufzüge und Flure.</a:t>
            </a:r>
          </a:p>
          <a:p>
            <a:pPr marL="342900" indent="-342900">
              <a:buFont typeface="Arial" panose="020B0604020202020204" pitchFamily="34" charset="0"/>
              <a:buChar char="•"/>
            </a:pPr>
            <a:r>
              <a:rPr lang="de-DE"/>
              <a:t>Pools, Küchen und hauseigene Wäscherei sind große Kostenstellen.</a:t>
            </a:r>
          </a:p>
          <a:p>
            <a:pPr marL="342900" indent="-342900">
              <a:buFont typeface="Arial" panose="020B0604020202020204" pitchFamily="34" charset="0"/>
              <a:buChar char="•"/>
            </a:pPr>
            <a:r>
              <a:rPr lang="de-DE"/>
              <a:t>Gäste erwarten volle digitale Journeys: Check-in, Messaging, mobiler Schlüssel, Zimmersteuerung.</a:t>
            </a:r>
          </a:p>
          <a:p>
            <a:pPr marL="342900" indent="-342900">
              <a:buFont typeface="Arial" panose="020B0604020202020204" pitchFamily="34" charset="0"/>
              <a:buChar char="•"/>
            </a:pPr>
            <a:r>
              <a:rPr lang="de-DE"/>
              <a:t>Firmen- und Gruppenkunden verlangen ESG-Berichte und messbare Nachhaltigkeit.</a:t>
            </a:r>
          </a:p>
          <a:p>
            <a:pPr marL="342900" indent="-342900">
              <a:buFont typeface="Arial" panose="020B0604020202020204" pitchFamily="34" charset="0"/>
              <a:buChar char="•"/>
            </a:pPr>
            <a:r>
              <a:rPr lang="de-DE"/>
              <a:t>Wettbewerb durch Lifestyle-Markenhotels erzwingt ständige Reinvestition.</a:t>
            </a:r>
          </a:p>
          <a:p>
            <a:pPr marL="342900" indent="-342900">
              <a:buFont typeface="Arial" panose="020B0604020202020204" pitchFamily="34" charset="0"/>
              <a:buChar char="•"/>
            </a:pPr>
            <a:r>
              <a:rPr lang="de-DE"/>
              <a:t>Druck = </a:t>
            </a:r>
            <a:r>
              <a:rPr lang="de-DE" b="1"/>
              <a:t>Integration</a:t>
            </a:r>
            <a:r>
              <a:rPr lang="de-DE"/>
              <a:t>, bessere Datennutzung, Schulung, Cybersicherheit.</a:t>
            </a:r>
          </a:p>
          <a:p>
            <a:endParaRPr lang="en-IE" dirty="0"/>
          </a:p>
        </p:txBody>
      </p:sp>
      <p:sp>
        <p:nvSpPr>
          <p:cNvPr id="8" name="Text Placeholder 7">
            <a:extLst>
              <a:ext uri="{FF2B5EF4-FFF2-40B4-BE49-F238E27FC236}">
                <a16:creationId xmlns:a16="http://schemas.microsoft.com/office/drawing/2014/main" id="{D26138F7-42C7-17A6-7EBF-C05AA6107A51}"/>
              </a:ext>
            </a:extLst>
          </p:cNvPr>
          <p:cNvSpPr>
            <a:spLocks noGrp="1"/>
          </p:cNvSpPr>
          <p:nvPr>
            <p:ph type="body" sz="quarter" idx="16"/>
          </p:nvPr>
        </p:nvSpPr>
        <p:spPr>
          <a:xfrm>
            <a:off x="1390345" y="242484"/>
            <a:ext cx="10545789" cy="1018971"/>
          </a:xfrm>
        </p:spPr>
        <p:txBody>
          <a:bodyPr/>
          <a:lstStyle/>
          <a:p>
            <a:r>
              <a:rPr lang="de-DE"/>
              <a:t>Herausforderungen. </a:t>
            </a:r>
            <a:r>
              <a:rPr lang="de-DE">
                <a:solidFill>
                  <a:srgbClr val="62A844"/>
                </a:solidFill>
              </a:rPr>
              <a:t>Blick auf Hotels</a:t>
            </a:r>
            <a:endParaRPr lang="en-IE" dirty="0">
              <a:solidFill>
                <a:srgbClr val="62A844"/>
              </a:solidFill>
            </a:endParaRPr>
          </a:p>
        </p:txBody>
      </p:sp>
    </p:spTree>
    <p:extLst>
      <p:ext uri="{BB962C8B-B14F-4D97-AF65-F5344CB8AC3E}">
        <p14:creationId xmlns:p14="http://schemas.microsoft.com/office/powerpoint/2010/main" val="14498088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E1A647-F8D5-B75F-F2E7-8F648889893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ED5479F-D906-BE93-C8C3-9F859352060F}"/>
              </a:ext>
            </a:extLst>
          </p:cNvPr>
          <p:cNvSpPr>
            <a:spLocks noGrp="1"/>
          </p:cNvSpPr>
          <p:nvPr>
            <p:ph type="body" sz="quarter" idx="18"/>
          </p:nvPr>
        </p:nvSpPr>
        <p:spPr>
          <a:xfrm>
            <a:off x="1297714" y="1077637"/>
            <a:ext cx="5379311" cy="4328393"/>
          </a:xfrm>
        </p:spPr>
        <p:txBody>
          <a:bodyPr/>
          <a:lstStyle/>
          <a:p>
            <a:pPr marL="342900" indent="-342900">
              <a:buFont typeface="Arial" panose="020B0604020202020204" pitchFamily="34" charset="0"/>
              <a:buChar char="•"/>
            </a:pPr>
            <a:r>
              <a:rPr lang="de-DE" sz="2000" b="1"/>
              <a:t>„Tote Stunden“ in den Zimmern erkennen</a:t>
            </a:r>
            <a:r>
              <a:rPr lang="de-DE" sz="2000"/>
              <a:t> (mittags leere Zimmer mit laufender Klima/Heizung) – oft das größte vermeidbare Energieleck.</a:t>
            </a:r>
          </a:p>
          <a:p>
            <a:pPr marL="342900" indent="-342900">
              <a:buFont typeface="Arial" panose="020B0604020202020204" pitchFamily="34" charset="0"/>
              <a:buChar char="•"/>
            </a:pPr>
            <a:r>
              <a:rPr lang="en-GB" sz="2000" dirty="0"/>
              <a:t> </a:t>
            </a:r>
            <a:r>
              <a:rPr lang="de-DE" sz="2000" b="1"/>
              <a:t>Housekeeping-Spitzen glätten</a:t>
            </a:r>
            <a:r>
              <a:rPr lang="de-DE" sz="2000"/>
              <a:t>, indem Check-out-/Check-in-Fenster zur realen Personalstärke passen</a:t>
            </a:r>
          </a:p>
          <a:p>
            <a:pPr marL="342900" indent="-342900">
              <a:buFont typeface="Arial" panose="020B0604020202020204" pitchFamily="34" charset="0"/>
              <a:buChar char="•"/>
            </a:pPr>
            <a:r>
              <a:rPr lang="en-GB" sz="2000" dirty="0"/>
              <a:t> </a:t>
            </a:r>
            <a:r>
              <a:rPr lang="de-DE" sz="2000" b="1"/>
              <a:t>Frühstücksabfall reduzieren</a:t>
            </a:r>
            <a:r>
              <a:rPr lang="de-DE" sz="2000"/>
              <a:t>, indem Sie 3 Artikel verfolgen (Gebäck, Eier, Obst) – meist 60–70 % der Abfallkosten.</a:t>
            </a:r>
          </a:p>
          <a:p>
            <a:pPr marL="342900" indent="-342900">
              <a:buFont typeface="Arial" panose="020B0604020202020204" pitchFamily="34" charset="0"/>
              <a:buChar char="•"/>
            </a:pPr>
            <a:r>
              <a:rPr lang="de-DE" sz="2000" b="1"/>
              <a:t>Die langsamsten Check-in-Schritte ersetzen</a:t>
            </a:r>
            <a:r>
              <a:rPr lang="de-DE" sz="2000"/>
              <a:t> (Ausweis, Zahlung, Unterschrift) durch Pre-Arrival-Aufgaben – das verkürzt Schlangen deutlich.</a:t>
            </a:r>
            <a:br>
              <a:rPr lang="en-GB" sz="2000" dirty="0"/>
            </a:br>
            <a:endParaRPr lang="en-IE" sz="2000" dirty="0"/>
          </a:p>
        </p:txBody>
      </p:sp>
      <p:sp>
        <p:nvSpPr>
          <p:cNvPr id="8" name="Text Placeholder 7">
            <a:extLst>
              <a:ext uri="{FF2B5EF4-FFF2-40B4-BE49-F238E27FC236}">
                <a16:creationId xmlns:a16="http://schemas.microsoft.com/office/drawing/2014/main" id="{564F479E-2860-DB9F-07AE-954AA62A25C5}"/>
              </a:ext>
            </a:extLst>
          </p:cNvPr>
          <p:cNvSpPr>
            <a:spLocks noGrp="1"/>
          </p:cNvSpPr>
          <p:nvPr>
            <p:ph type="body" sz="quarter" idx="16"/>
          </p:nvPr>
        </p:nvSpPr>
        <p:spPr>
          <a:xfrm>
            <a:off x="1390345" y="242484"/>
            <a:ext cx="10545789" cy="1018971"/>
          </a:xfrm>
        </p:spPr>
        <p:txBody>
          <a:bodyPr/>
          <a:lstStyle/>
          <a:p>
            <a:r>
              <a:rPr lang="de-DE">
                <a:solidFill>
                  <a:srgbClr val="62A844"/>
                </a:solidFill>
              </a:rPr>
              <a:t>Hotels: Chancen</a:t>
            </a:r>
          </a:p>
        </p:txBody>
      </p:sp>
      <p:sp>
        <p:nvSpPr>
          <p:cNvPr id="4" name="TextBox 3">
            <a:extLst>
              <a:ext uri="{FF2B5EF4-FFF2-40B4-BE49-F238E27FC236}">
                <a16:creationId xmlns:a16="http://schemas.microsoft.com/office/drawing/2014/main" id="{BE8E7306-79C5-A253-A8FA-7DEC01E97994}"/>
              </a:ext>
            </a:extLst>
          </p:cNvPr>
          <p:cNvSpPr txBox="1"/>
          <p:nvPr/>
        </p:nvSpPr>
        <p:spPr>
          <a:xfrm>
            <a:off x="6769656" y="1077637"/>
            <a:ext cx="5166478" cy="4401205"/>
          </a:xfrm>
          <a:prstGeom prst="rect">
            <a:avLst/>
          </a:prstGeom>
          <a:noFill/>
        </p:spPr>
        <p:txBody>
          <a:bodyPr wrap="square">
            <a:spAutoFit/>
          </a:bodyPr>
          <a:lstStyle/>
          <a:p>
            <a:pPr marL="285750" indent="-285750">
              <a:buFont typeface="Arial" panose="020B0604020202020204" pitchFamily="34" charset="0"/>
              <a:buChar char="•"/>
            </a:pPr>
            <a:r>
              <a:rPr lang="de-DE" sz="2000" b="1" dirty="0">
                <a:solidFill>
                  <a:srgbClr val="404A52"/>
                </a:solidFill>
              </a:rPr>
              <a:t>Flur-Temperaturen kartieren</a:t>
            </a:r>
            <a:r>
              <a:rPr lang="de-DE" sz="2000" dirty="0">
                <a:solidFill>
                  <a:srgbClr val="404A52"/>
                </a:solidFill>
              </a:rPr>
              <a:t>, um Hitze-/Kältezonen zu finden – gezielte Korrekturen sparen dort oft mehr Energie als „smarte Systeme“.</a:t>
            </a:r>
          </a:p>
          <a:p>
            <a:pPr marL="285750" indent="-285750">
              <a:buFont typeface="Arial" panose="020B0604020202020204" pitchFamily="34" charset="0"/>
              <a:buChar char="•"/>
            </a:pPr>
            <a:r>
              <a:rPr lang="de-DE" sz="2000" b="1" dirty="0">
                <a:solidFill>
                  <a:srgbClr val="404A52"/>
                </a:solidFill>
              </a:rPr>
              <a:t>Stille Tagungsräume zu Umsatz machen</a:t>
            </a:r>
            <a:r>
              <a:rPr lang="de-DE" sz="2000" dirty="0">
                <a:solidFill>
                  <a:srgbClr val="404A52"/>
                </a:solidFill>
              </a:rPr>
              <a:t> – mit einfachen Nutzungen: Tagesbüros, kleine Hybridmeetings, Pop-up-Wellnesskurse.</a:t>
            </a:r>
          </a:p>
          <a:p>
            <a:pPr marL="285750" indent="-285750">
              <a:buFont typeface="Arial" panose="020B0604020202020204" pitchFamily="34" charset="0"/>
              <a:buChar char="•"/>
            </a:pPr>
            <a:r>
              <a:rPr lang="de-DE" sz="2000" b="1" dirty="0">
                <a:solidFill>
                  <a:srgbClr val="404A52"/>
                </a:solidFill>
              </a:rPr>
              <a:t>Beschwerden auf Muster analysieren</a:t>
            </a:r>
            <a:r>
              <a:rPr lang="de-DE" sz="2000" dirty="0">
                <a:solidFill>
                  <a:srgbClr val="404A52"/>
                </a:solidFill>
              </a:rPr>
              <a:t> (Lärm, WLAN, Klima, Frühstücksverzögerungen) – die Top 2 zu lösen hebt die Bewertungen spürbar.</a:t>
            </a:r>
          </a:p>
          <a:p>
            <a:pPr marL="285750" indent="-285750">
              <a:buFont typeface="Arial" panose="020B0604020202020204" pitchFamily="34" charset="0"/>
              <a:buChar char="•"/>
            </a:pPr>
            <a:r>
              <a:rPr lang="de-DE" sz="2000" b="1" dirty="0">
                <a:solidFill>
                  <a:srgbClr val="404A52"/>
                </a:solidFill>
              </a:rPr>
              <a:t>Versteckte Engpässe finden</a:t>
            </a:r>
            <a:r>
              <a:rPr lang="de-DE" sz="2000" dirty="0">
                <a:solidFill>
                  <a:srgbClr val="404A52"/>
                </a:solidFill>
              </a:rPr>
              <a:t> bei der Zimmeraufbereitung: Wäschemangel, späte Freigaben durch die Rezeption.</a:t>
            </a:r>
            <a:endParaRPr lang="en-IE" sz="2000" dirty="0">
              <a:solidFill>
                <a:srgbClr val="404A52"/>
              </a:solidFill>
            </a:endParaRPr>
          </a:p>
        </p:txBody>
      </p:sp>
      <p:sp>
        <p:nvSpPr>
          <p:cNvPr id="5" name="TextBox 4">
            <a:extLst>
              <a:ext uri="{FF2B5EF4-FFF2-40B4-BE49-F238E27FC236}">
                <a16:creationId xmlns:a16="http://schemas.microsoft.com/office/drawing/2014/main" id="{C3F51397-903F-2A38-26FB-C73B29CC1005}"/>
              </a:ext>
            </a:extLst>
          </p:cNvPr>
          <p:cNvSpPr txBox="1"/>
          <p:nvPr/>
        </p:nvSpPr>
        <p:spPr>
          <a:xfrm>
            <a:off x="0" y="0"/>
            <a:ext cx="1297714" cy="6858000"/>
          </a:xfrm>
          <a:prstGeom prst="rect">
            <a:avLst/>
          </a:prstGeom>
          <a:solidFill>
            <a:schemeClr val="accent2"/>
          </a:solidFill>
        </p:spPr>
        <p:txBody>
          <a:bodyPr wrap="square" rtlCol="0">
            <a:spAutoFit/>
          </a:bodyPr>
          <a:lstStyle/>
          <a:p>
            <a:endParaRPr lang="en-IE" dirty="0"/>
          </a:p>
        </p:txBody>
      </p:sp>
    </p:spTree>
    <p:extLst>
      <p:ext uri="{BB962C8B-B14F-4D97-AF65-F5344CB8AC3E}">
        <p14:creationId xmlns:p14="http://schemas.microsoft.com/office/powerpoint/2010/main" val="2767030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43BB1D-6D4D-A044-E07A-086E2B21229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67F357B-F55F-09D8-1CD8-FB955822D741}"/>
              </a:ext>
            </a:extLst>
          </p:cNvPr>
          <p:cNvSpPr>
            <a:spLocks noGrp="1"/>
          </p:cNvSpPr>
          <p:nvPr>
            <p:ph type="body" sz="quarter" idx="18"/>
          </p:nvPr>
        </p:nvSpPr>
        <p:spPr>
          <a:xfrm>
            <a:off x="5791200" y="781415"/>
            <a:ext cx="5753100" cy="5033169"/>
          </a:xfrm>
        </p:spPr>
        <p:txBody>
          <a:bodyPr>
            <a:noAutofit/>
          </a:bodyPr>
          <a:lstStyle/>
          <a:p>
            <a:pPr marL="342900" indent="-342900">
              <a:buFont typeface="Arial" panose="020B0604020202020204" pitchFamily="34" charset="0"/>
              <a:buChar char="•"/>
            </a:pPr>
            <a:r>
              <a:rPr lang="de-DE" sz="2000"/>
              <a:t>Nachhaltigkeits- und Digitalziele mit täglichen Aufgaben verbinden, damit das Team den Bezug sieht (Klima aus, Zimmerstatus, Abfallroutinen).</a:t>
            </a:r>
          </a:p>
          <a:p>
            <a:pPr marL="342900" indent="-342900">
              <a:buFont typeface="Arial" panose="020B0604020202020204" pitchFamily="34" charset="0"/>
              <a:buChar char="•"/>
            </a:pPr>
            <a:r>
              <a:rPr lang="de-DE" sz="2000"/>
              <a:t>Positionieren Sie digitale Tools als Stressminderer, nicht als „Mehrarbeit“. Zeigen Sie, wie sie Engpässe lösen.</a:t>
            </a:r>
          </a:p>
          <a:p>
            <a:pPr marL="342900" indent="-342900">
              <a:buFont typeface="Arial" panose="020B0604020202020204" pitchFamily="34" charset="0"/>
              <a:buChar char="•"/>
            </a:pPr>
            <a:r>
              <a:rPr lang="de-DE" sz="2000"/>
              <a:t>Kernverhalten vorleben: digitalen Check-in selbst nutzen, Abfall korrekt trennen, Auffälligkeiten notieren.</a:t>
            </a:r>
          </a:p>
          <a:p>
            <a:pPr marL="342900" indent="-342900">
              <a:buFont typeface="Arial" panose="020B0604020202020204" pitchFamily="34" charset="0"/>
              <a:buChar char="•"/>
            </a:pPr>
            <a:r>
              <a:rPr lang="de-DE" sz="2000"/>
              <a:t>Einen einfachen Rhythmus schaffen: tägliche Kurzrunde, wöchentlicher Erfolg, monatlicher Check.</a:t>
            </a:r>
          </a:p>
          <a:p>
            <a:pPr marL="342900" indent="-342900">
              <a:buFont typeface="Arial" panose="020B0604020202020204" pitchFamily="34" charset="0"/>
              <a:buChar char="•"/>
            </a:pPr>
            <a:r>
              <a:rPr lang="de-DE" sz="2000"/>
              <a:t>Benennen Sie „Wandel-Champions“ in den Abteilungen: Rezeption, Housekeeping, Frühstück.</a:t>
            </a:r>
          </a:p>
          <a:p>
            <a:pPr marL="342900" indent="-342900">
              <a:buFont typeface="Arial" panose="020B0604020202020204" pitchFamily="34" charset="0"/>
              <a:buChar char="•"/>
            </a:pPr>
            <a:r>
              <a:rPr lang="de-DE" sz="2000"/>
              <a:t>ESG in kleine, sichtbare Erfolge übersetzen: Nachfüllbares, Wäscheroutinen, Foodwaste-Boards.</a:t>
            </a:r>
          </a:p>
          <a:p>
            <a:pPr marL="342900" indent="-342900">
              <a:buFont typeface="Arial" panose="020B0604020202020204" pitchFamily="34" charset="0"/>
              <a:buChar char="•"/>
            </a:pPr>
            <a:r>
              <a:rPr lang="de-DE" sz="2000"/>
              <a:t>Psychologische Sicherheit stärken, damit das Team Tools und Routinen ohne Angst vor Fehlern testet.</a:t>
            </a:r>
            <a:endParaRPr lang="en-IE" sz="2200" dirty="0"/>
          </a:p>
        </p:txBody>
      </p:sp>
      <p:sp>
        <p:nvSpPr>
          <p:cNvPr id="8" name="Text Placeholder 7">
            <a:extLst>
              <a:ext uri="{FF2B5EF4-FFF2-40B4-BE49-F238E27FC236}">
                <a16:creationId xmlns:a16="http://schemas.microsoft.com/office/drawing/2014/main" id="{D48CD404-1C9A-3A40-EE1B-A082AD2D369D}"/>
              </a:ext>
            </a:extLst>
          </p:cNvPr>
          <p:cNvSpPr>
            <a:spLocks noGrp="1"/>
          </p:cNvSpPr>
          <p:nvPr>
            <p:ph type="body" sz="quarter" idx="16"/>
          </p:nvPr>
        </p:nvSpPr>
        <p:spPr>
          <a:xfrm>
            <a:off x="3095626" y="285089"/>
            <a:ext cx="4990998" cy="992652"/>
          </a:xfrm>
        </p:spPr>
        <p:txBody>
          <a:bodyPr>
            <a:normAutofit/>
          </a:bodyPr>
          <a:lstStyle/>
          <a:p>
            <a:r>
              <a:rPr lang="de-DE" sz="3300"/>
              <a:t>Hotels: Führungsimpulse</a:t>
            </a:r>
          </a:p>
        </p:txBody>
      </p:sp>
      <p:pic>
        <p:nvPicPr>
          <p:cNvPr id="5" name="Picture 4" descr="A close-up of a magnifying glass&#10;&#10;AI-generated content may be incorrect.">
            <a:extLst>
              <a:ext uri="{FF2B5EF4-FFF2-40B4-BE49-F238E27FC236}">
                <a16:creationId xmlns:a16="http://schemas.microsoft.com/office/drawing/2014/main" id="{283F8137-4E0A-DCB1-5E24-775783228A30}"/>
              </a:ext>
            </a:extLst>
          </p:cNvPr>
          <p:cNvPicPr>
            <a:picLocks noChangeAspect="1"/>
          </p:cNvPicPr>
          <p:nvPr/>
        </p:nvPicPr>
        <p:blipFill>
          <a:blip r:embed="rId2">
            <a:extLst>
              <a:ext uri="{837473B0-CC2E-450A-ABE3-18F120FF3D39}">
                <a1611:picAttrSrcUrl xmlns:a1611="http://schemas.microsoft.com/office/drawing/2016/11/main" r:id="rId3"/>
              </a:ext>
            </a:extLst>
          </a:blip>
          <a:srcRect l="6186" r="6294" b="-1"/>
          <a:stretch>
            <a:fillRect/>
          </a:stretch>
        </p:blipFill>
        <p:spPr>
          <a:xfrm>
            <a:off x="20" y="1561018"/>
            <a:ext cx="5130780" cy="3913188"/>
          </a:xfrm>
          <a:prstGeom prst="rect">
            <a:avLst/>
          </a:prstGeom>
          <a:noFill/>
        </p:spPr>
      </p:pic>
    </p:spTree>
    <p:extLst>
      <p:ext uri="{BB962C8B-B14F-4D97-AF65-F5344CB8AC3E}">
        <p14:creationId xmlns:p14="http://schemas.microsoft.com/office/powerpoint/2010/main" val="21055302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CAEA0F-8462-9211-4124-680E44462C4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7345D7E-ACD3-96CA-BD93-EBA9C20749CC}"/>
              </a:ext>
            </a:extLst>
          </p:cNvPr>
          <p:cNvSpPr>
            <a:spLocks noGrp="1"/>
          </p:cNvSpPr>
          <p:nvPr>
            <p:ph type="body" sz="quarter" idx="18"/>
          </p:nvPr>
        </p:nvSpPr>
        <p:spPr>
          <a:xfrm>
            <a:off x="1390345" y="1068112"/>
            <a:ext cx="10515905" cy="4328393"/>
          </a:xfrm>
        </p:spPr>
        <p:txBody>
          <a:bodyPr/>
          <a:lstStyle/>
          <a:p>
            <a:pPr marL="342900" indent="-342900">
              <a:buFont typeface="Arial" panose="020B0604020202020204" pitchFamily="34" charset="0"/>
              <a:buChar char="•"/>
            </a:pPr>
            <a:r>
              <a:rPr lang="de-DE"/>
              <a:t>Energiedruck existiert, aber kleiner – weniger Zimmer, Gemeinschaftsfläche und Haustechnik.</a:t>
            </a:r>
          </a:p>
          <a:p>
            <a:pPr marL="342900" indent="-342900">
              <a:buFont typeface="Arial" panose="020B0604020202020204" pitchFamily="34" charset="0"/>
              <a:buChar char="•"/>
            </a:pPr>
            <a:r>
              <a:rPr lang="de-DE"/>
              <a:t>Inhaber wohnen oft im Haus und tragen Kostensteigerungen persönlich</a:t>
            </a:r>
          </a:p>
          <a:p>
            <a:pPr marL="342900" indent="-342900">
              <a:buFont typeface="Arial" panose="020B0604020202020204" pitchFamily="34" charset="0"/>
              <a:buChar char="•"/>
            </a:pPr>
            <a:r>
              <a:rPr lang="de-DE"/>
              <a:t>Druck = </a:t>
            </a:r>
            <a:r>
              <a:rPr lang="de-DE" i="1"/>
              <a:t>die Zeit der Inhaber</a:t>
            </a:r>
            <a:r>
              <a:rPr lang="de-DE"/>
              <a:t> = Erschöpfung, lange Tage, Check-ins, Kochen, Putzen.</a:t>
            </a:r>
          </a:p>
          <a:p>
            <a:pPr marL="342900" indent="-342900">
              <a:buFont typeface="Arial" panose="020B0604020202020204" pitchFamily="34" charset="0"/>
              <a:buChar char="•"/>
            </a:pPr>
            <a:r>
              <a:rPr lang="de-DE"/>
              <a:t>Sanierungen wirken riskanter, weil Budgets klein und Margen eng sind.</a:t>
            </a:r>
          </a:p>
          <a:p>
            <a:pPr marL="342900" indent="-342900">
              <a:buFont typeface="Arial" panose="020B0604020202020204" pitchFamily="34" charset="0"/>
              <a:buChar char="•"/>
            </a:pPr>
            <a:r>
              <a:rPr lang="de-DE"/>
              <a:t>Einfache Maßnahmen (Heizungs-Timer, Sparduschköpfe, Zonenheizung) zählen mehr als große Systeme</a:t>
            </a:r>
          </a:p>
          <a:p>
            <a:pPr marL="342900" indent="-342900">
              <a:buFont typeface="Arial" panose="020B0604020202020204" pitchFamily="34" charset="0"/>
              <a:buChar char="•"/>
            </a:pPr>
            <a:r>
              <a:rPr lang="de-DE"/>
              <a:t>Weniger Regulierung, aber neue Regeln greifen (Kurzzeitvermietung, Sicherheit, Allergene).</a:t>
            </a:r>
          </a:p>
          <a:p>
            <a:pPr marL="342900" indent="-342900">
              <a:buFont typeface="Arial" panose="020B0604020202020204" pitchFamily="34" charset="0"/>
              <a:buChar char="•"/>
            </a:pPr>
            <a:r>
              <a:rPr lang="de-DE"/>
              <a:t>Inhaber fühlen sich von wechselnden Auflagen überfordert – und fürchten, zu viel zu digitalisieren und den Charme zu verlieren.</a:t>
            </a:r>
          </a:p>
          <a:p>
            <a:pPr marL="342900" indent="-342900">
              <a:buFont typeface="Arial" panose="020B0604020202020204" pitchFamily="34" charset="0"/>
              <a:buChar char="•"/>
            </a:pPr>
            <a:r>
              <a:rPr lang="de-DE"/>
              <a:t>Nachhaltigkeit lebt in Routinen: regionales Essen, Abfallvermeidung, Nachfüllbares, persönliches Gastgeben. Gäste schätzen das.</a:t>
            </a:r>
          </a:p>
          <a:p>
            <a:endParaRPr lang="en-IE" dirty="0"/>
          </a:p>
        </p:txBody>
      </p:sp>
      <p:sp>
        <p:nvSpPr>
          <p:cNvPr id="8" name="Text Placeholder 7">
            <a:extLst>
              <a:ext uri="{FF2B5EF4-FFF2-40B4-BE49-F238E27FC236}">
                <a16:creationId xmlns:a16="http://schemas.microsoft.com/office/drawing/2014/main" id="{9B3FE855-28D2-FDB1-9F16-7DF48683A6DE}"/>
              </a:ext>
            </a:extLst>
          </p:cNvPr>
          <p:cNvSpPr>
            <a:spLocks noGrp="1"/>
          </p:cNvSpPr>
          <p:nvPr>
            <p:ph type="body" sz="quarter" idx="16"/>
          </p:nvPr>
        </p:nvSpPr>
        <p:spPr>
          <a:xfrm>
            <a:off x="1390345" y="318684"/>
            <a:ext cx="10801655" cy="1018971"/>
          </a:xfrm>
        </p:spPr>
        <p:txBody>
          <a:bodyPr/>
          <a:lstStyle/>
          <a:p>
            <a:r>
              <a:rPr lang="de-DE">
                <a:highlight>
                  <a:srgbClr val="D2F5FE"/>
                </a:highlight>
              </a:rPr>
              <a:t>Herausforderungen. </a:t>
            </a:r>
            <a:r>
              <a:rPr lang="de-DE" sz="3200">
                <a:solidFill>
                  <a:srgbClr val="62A844"/>
                </a:solidFill>
                <a:highlight>
                  <a:srgbClr val="D2F5FE"/>
                </a:highlight>
              </a:rPr>
              <a:t>Blick auf Boutiquehotels und Pensionen</a:t>
            </a:r>
            <a:endParaRPr lang="en-IE" sz="3200" dirty="0">
              <a:solidFill>
                <a:srgbClr val="62A844"/>
              </a:solidFill>
              <a:highlight>
                <a:srgbClr val="D2F5FE"/>
              </a:highlight>
            </a:endParaRPr>
          </a:p>
        </p:txBody>
      </p:sp>
    </p:spTree>
    <p:extLst>
      <p:ext uri="{BB962C8B-B14F-4D97-AF65-F5344CB8AC3E}">
        <p14:creationId xmlns:p14="http://schemas.microsoft.com/office/powerpoint/2010/main" val="31722298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2AE72A-B64C-A97E-A26B-3C4DBD77F7B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A71A738-C964-0C85-1D1C-8588CA654066}"/>
              </a:ext>
            </a:extLst>
          </p:cNvPr>
          <p:cNvSpPr>
            <a:spLocks noGrp="1"/>
          </p:cNvSpPr>
          <p:nvPr>
            <p:ph type="body" sz="quarter" idx="18"/>
          </p:nvPr>
        </p:nvSpPr>
        <p:spPr>
          <a:xfrm>
            <a:off x="1320871" y="868087"/>
            <a:ext cx="5425627" cy="4328393"/>
          </a:xfrm>
        </p:spPr>
        <p:txBody>
          <a:bodyPr/>
          <a:lstStyle/>
          <a:p>
            <a:pPr marL="342900" indent="-342900">
              <a:buFont typeface="Arial" panose="020B0604020202020204" pitchFamily="34" charset="0"/>
              <a:buChar char="•"/>
            </a:pPr>
            <a:r>
              <a:rPr lang="de-DE" sz="2000" b="1"/>
              <a:t>Machen Sie Alltagsroutinen zu Nachhaltigkeitsstärken. </a:t>
            </a:r>
            <a:r>
              <a:rPr lang="de-DE" sz="2000"/>
              <a:t>Pensionen leben von persönlicher Arbeit. Kleine nachhaltige Gewohnheiten sind dadurch sichtbar und werden geschätzt. Bauen Sie Ihren Öko-Ruf auf dem auf, was Sie schon tun. </a:t>
            </a:r>
          </a:p>
          <a:p>
            <a:pPr marL="342900" indent="-342900">
              <a:buFont typeface="Arial" panose="020B0604020202020204" pitchFamily="34" charset="0"/>
              <a:buChar char="•"/>
            </a:pPr>
            <a:r>
              <a:rPr lang="de-DE" sz="2000" b="1"/>
              <a:t>Nutzen Sie sanfte digitale Tools, um das persönliche Gastgeben zu schützen. </a:t>
            </a:r>
            <a:r>
              <a:rPr lang="de-DE" sz="2000"/>
              <a:t>Die Sorge vor dem „Über-Digitalisieren“ ist berechtigt. Nutzen Sie Digitales nur dort, wo es </a:t>
            </a:r>
            <a:r>
              <a:rPr lang="de-DE" sz="2000" i="1"/>
              <a:t>Stress reduziert: </a:t>
            </a:r>
            <a:r>
              <a:rPr lang="de-DE" sz="2000"/>
              <a:t> klare Pre-Arrival-Infos, Anfahrt, Parken, Frühstückszeiten – damit die persönliche Zeit warm bleibt.</a:t>
            </a:r>
          </a:p>
          <a:p>
            <a:pPr marL="342900" indent="-342900">
              <a:buFont typeface="Arial" panose="020B0604020202020204" pitchFamily="34" charset="0"/>
              <a:buChar char="•"/>
            </a:pPr>
            <a:r>
              <a:rPr lang="de-DE" sz="2000" b="1"/>
              <a:t>Senken Sie Energiekosten über die Räume, die Gäste nie sehen. </a:t>
            </a:r>
            <a:r>
              <a:rPr lang="de-DE" sz="2000"/>
              <a:t>Rüsten Sie unauffällige Bereiche mit Timern, Zonierung und Sparauslässen aus.</a:t>
            </a:r>
            <a:br>
              <a:rPr lang="en-GB" sz="2000" dirty="0"/>
            </a:br>
            <a:endParaRPr lang="en-GB" sz="2000" dirty="0"/>
          </a:p>
          <a:p>
            <a:endParaRPr lang="en-GB" sz="2000" dirty="0"/>
          </a:p>
        </p:txBody>
      </p:sp>
      <p:sp>
        <p:nvSpPr>
          <p:cNvPr id="8" name="Text Placeholder 7">
            <a:extLst>
              <a:ext uri="{FF2B5EF4-FFF2-40B4-BE49-F238E27FC236}">
                <a16:creationId xmlns:a16="http://schemas.microsoft.com/office/drawing/2014/main" id="{475C3C20-1239-124F-4AB2-F33923DE7071}"/>
              </a:ext>
            </a:extLst>
          </p:cNvPr>
          <p:cNvSpPr>
            <a:spLocks noGrp="1"/>
          </p:cNvSpPr>
          <p:nvPr>
            <p:ph type="body" sz="quarter" idx="16"/>
          </p:nvPr>
        </p:nvSpPr>
        <p:spPr>
          <a:xfrm>
            <a:off x="1390345" y="118659"/>
            <a:ext cx="10545789" cy="1018971"/>
          </a:xfrm>
        </p:spPr>
        <p:txBody>
          <a:bodyPr/>
          <a:lstStyle/>
          <a:p>
            <a:r>
              <a:rPr lang="de-DE">
                <a:solidFill>
                  <a:srgbClr val="62A844"/>
                </a:solidFill>
              </a:rPr>
              <a:t>Boutiquehotels und Pensionen: </a:t>
            </a:r>
            <a:r>
              <a:rPr lang="de-DE">
                <a:solidFill>
                  <a:srgbClr val="62A844"/>
                </a:solidFill>
                <a:highlight>
                  <a:srgbClr val="D2F5FE"/>
                </a:highlight>
              </a:rPr>
              <a:t>Chancen</a:t>
            </a:r>
          </a:p>
        </p:txBody>
      </p:sp>
      <p:sp>
        <p:nvSpPr>
          <p:cNvPr id="4" name="TextBox 3">
            <a:extLst>
              <a:ext uri="{FF2B5EF4-FFF2-40B4-BE49-F238E27FC236}">
                <a16:creationId xmlns:a16="http://schemas.microsoft.com/office/drawing/2014/main" id="{A72E56D3-6CFE-C561-DECD-9223806FC88C}"/>
              </a:ext>
            </a:extLst>
          </p:cNvPr>
          <p:cNvSpPr txBox="1"/>
          <p:nvPr/>
        </p:nvSpPr>
        <p:spPr>
          <a:xfrm>
            <a:off x="6769655" y="768997"/>
            <a:ext cx="5166478" cy="4708981"/>
          </a:xfrm>
          <a:prstGeom prst="rect">
            <a:avLst/>
          </a:prstGeom>
          <a:noFill/>
        </p:spPr>
        <p:txBody>
          <a:bodyPr wrap="square">
            <a:spAutoFit/>
          </a:bodyPr>
          <a:lstStyle/>
          <a:p>
            <a:pPr marL="342900" indent="-342900">
              <a:buFont typeface="Arial" panose="020B0604020202020204" pitchFamily="34" charset="0"/>
              <a:buChar char="•"/>
            </a:pPr>
            <a:r>
              <a:rPr lang="de-DE" sz="2000" b="1" dirty="0">
                <a:solidFill>
                  <a:srgbClr val="404A52"/>
                </a:solidFill>
              </a:rPr>
              <a:t>Schaffen Sie ein konsistentes Gästeerlebnis ohne Mehraufwand. </a:t>
            </a:r>
            <a:r>
              <a:rPr lang="de-DE" sz="2000" dirty="0">
                <a:solidFill>
                  <a:srgbClr val="404A52"/>
                </a:solidFill>
              </a:rPr>
              <a:t>Pensionen kämpfen mit Erschöpfung und verstreuten Routinen. Standardabläufe (Zimmer-</a:t>
            </a:r>
            <a:r>
              <a:rPr lang="de-DE" sz="2000" dirty="0" err="1">
                <a:solidFill>
                  <a:srgbClr val="404A52"/>
                </a:solidFill>
              </a:rPr>
              <a:t>Reset</a:t>
            </a:r>
            <a:r>
              <a:rPr lang="de-DE" sz="2000" dirty="0">
                <a:solidFill>
                  <a:srgbClr val="404A52"/>
                </a:solidFill>
              </a:rPr>
              <a:t>, Frühstück, Check-in) entlasten den Kopf.</a:t>
            </a:r>
          </a:p>
          <a:p>
            <a:pPr marL="342900" indent="-342900">
              <a:buFont typeface="Arial" panose="020B0604020202020204" pitchFamily="34" charset="0"/>
              <a:buChar char="•"/>
            </a:pPr>
            <a:r>
              <a:rPr lang="de-DE" sz="2000" b="1" dirty="0">
                <a:solidFill>
                  <a:srgbClr val="404A52"/>
                </a:solidFill>
              </a:rPr>
              <a:t>Machen Sie Sanierung durch Mikro-Investitionen weniger riskant. </a:t>
            </a:r>
            <a:r>
              <a:rPr lang="de-DE" sz="2000" dirty="0">
                <a:solidFill>
                  <a:srgbClr val="404A52"/>
                </a:solidFill>
              </a:rPr>
              <a:t>Gehen Sie in Mikro-Schritten vor – ein Zimmer, eine Zone, eine Armatur – und sammeln Sie Belege vor größeren Schritten.</a:t>
            </a:r>
          </a:p>
          <a:p>
            <a:pPr marL="342900" indent="-342900">
              <a:buFont typeface="Arial" panose="020B0604020202020204" pitchFamily="34" charset="0"/>
              <a:buChar char="•"/>
            </a:pPr>
            <a:r>
              <a:rPr lang="de-DE" sz="2000" b="1" dirty="0">
                <a:solidFill>
                  <a:srgbClr val="404A52"/>
                </a:solidFill>
              </a:rPr>
              <a:t>Nutzen Sie Sicherheits-, Allergen- und Abfall-Compliance als Vertrauenssignal. </a:t>
            </a:r>
            <a:r>
              <a:rPr lang="de-DE" sz="2000" dirty="0">
                <a:solidFill>
                  <a:srgbClr val="404A52"/>
                </a:solidFill>
              </a:rPr>
              <a:t> „Wir kümmern uns um Sie und unser Haus.“</a:t>
            </a:r>
          </a:p>
          <a:p>
            <a:pPr marL="342900" indent="-342900">
              <a:buFont typeface="Arial" panose="020B0604020202020204" pitchFamily="34" charset="0"/>
              <a:buChar char="•"/>
            </a:pPr>
            <a:r>
              <a:rPr lang="de-DE" sz="2000" b="1" dirty="0">
                <a:solidFill>
                  <a:srgbClr val="404A52"/>
                </a:solidFill>
              </a:rPr>
              <a:t>Verlagern Sie Wiederkehrendes </a:t>
            </a:r>
            <a:r>
              <a:rPr lang="de-DE" sz="2000" dirty="0">
                <a:solidFill>
                  <a:srgbClr val="404A52"/>
                </a:solidFill>
              </a:rPr>
              <a:t>auf einfache digitale Automatisierung</a:t>
            </a:r>
          </a:p>
        </p:txBody>
      </p:sp>
      <p:sp>
        <p:nvSpPr>
          <p:cNvPr id="5" name="TextBox 4">
            <a:extLst>
              <a:ext uri="{FF2B5EF4-FFF2-40B4-BE49-F238E27FC236}">
                <a16:creationId xmlns:a16="http://schemas.microsoft.com/office/drawing/2014/main" id="{1DBB750C-F5CB-16D2-B7D1-5E3CA2BB9EC0}"/>
              </a:ext>
            </a:extLst>
          </p:cNvPr>
          <p:cNvSpPr txBox="1"/>
          <p:nvPr/>
        </p:nvSpPr>
        <p:spPr>
          <a:xfrm>
            <a:off x="0" y="0"/>
            <a:ext cx="1297714" cy="6858000"/>
          </a:xfrm>
          <a:prstGeom prst="rect">
            <a:avLst/>
          </a:prstGeom>
          <a:solidFill>
            <a:schemeClr val="accent2"/>
          </a:solidFill>
        </p:spPr>
        <p:txBody>
          <a:bodyPr wrap="square" rtlCol="0">
            <a:spAutoFit/>
          </a:bodyPr>
          <a:lstStyle/>
          <a:p>
            <a:endParaRPr lang="en-IE" dirty="0"/>
          </a:p>
        </p:txBody>
      </p:sp>
    </p:spTree>
    <p:extLst>
      <p:ext uri="{BB962C8B-B14F-4D97-AF65-F5344CB8AC3E}">
        <p14:creationId xmlns:p14="http://schemas.microsoft.com/office/powerpoint/2010/main" val="27590059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D0DB1E-1312-379C-9BA2-585DC631713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C06794F-D03F-51F7-85F2-B9E2FDC5AF83}"/>
              </a:ext>
            </a:extLst>
          </p:cNvPr>
          <p:cNvSpPr>
            <a:spLocks noGrp="1"/>
          </p:cNvSpPr>
          <p:nvPr>
            <p:ph type="body" sz="quarter" idx="18"/>
          </p:nvPr>
        </p:nvSpPr>
        <p:spPr>
          <a:xfrm>
            <a:off x="5715000" y="1129505"/>
            <a:ext cx="5753100" cy="5033169"/>
          </a:xfrm>
        </p:spPr>
        <p:txBody>
          <a:bodyPr>
            <a:noAutofit/>
          </a:bodyPr>
          <a:lstStyle/>
          <a:p>
            <a:pPr marL="342900" indent="-342900">
              <a:buFont typeface="Arial" panose="020B0604020202020204" pitchFamily="34" charset="0"/>
              <a:buChar char="•"/>
            </a:pPr>
            <a:r>
              <a:rPr lang="de-DE" sz="2000"/>
              <a:t>Kleine grüne Gesten, die echt wirken – nicht inszeniert</a:t>
            </a:r>
          </a:p>
          <a:p>
            <a:pPr marL="342900" indent="-342900">
              <a:buFont typeface="Arial" panose="020B0604020202020204" pitchFamily="34" charset="0"/>
              <a:buChar char="•"/>
            </a:pPr>
            <a:r>
              <a:rPr lang="de-DE" sz="2000"/>
              <a:t>Energie sparen über Räume, die Gäste nicht sehen</a:t>
            </a:r>
          </a:p>
          <a:p>
            <a:pPr marL="342900" indent="-342900">
              <a:buFont typeface="Arial" panose="020B0604020202020204" pitchFamily="34" charset="0"/>
              <a:buChar char="•"/>
            </a:pPr>
            <a:r>
              <a:rPr lang="de-DE" sz="2000"/>
              <a:t>Eine herzliche Pre-Arrival-Nachricht senden – für mehr echte Gastfreundschaft. Einfache digitale Infos (Anfahrt, Frühstückszeiten) teilen und Doppelfragen vermeiden</a:t>
            </a:r>
            <a:br>
              <a:rPr lang="en-GB" sz="2000" dirty="0"/>
            </a:br>
            <a:r>
              <a:rPr lang="de-DE" sz="2000"/>
              <a:t>Kernroutinen (Abfall, Wäsche) verfolgen für leichte Verbesserungen</a:t>
            </a:r>
          </a:p>
          <a:p>
            <a:pPr marL="342900" indent="-342900">
              <a:buFont typeface="Arial" panose="020B0604020202020204" pitchFamily="34" charset="0"/>
              <a:buChar char="•"/>
            </a:pPr>
            <a:r>
              <a:rPr lang="de-DE" sz="2000"/>
              <a:t>Dem Team mit kleinen, verlässlichen grünen und digitalen Gewohnheiten zum Erfolg verhelfen.</a:t>
            </a:r>
          </a:p>
          <a:p>
            <a:pPr marL="342900" indent="-342900">
              <a:buFont typeface="Arial" panose="020B0604020202020204" pitchFamily="34" charset="0"/>
              <a:buChar char="•"/>
            </a:pPr>
            <a:r>
              <a:rPr lang="de-DE" sz="2000"/>
              <a:t>Lokale, ressourcenschonende Tipps hervorheben, die Gäste lieben (Wege, Cafés, Erzeuger)</a:t>
            </a:r>
          </a:p>
        </p:txBody>
      </p:sp>
      <p:sp>
        <p:nvSpPr>
          <p:cNvPr id="8" name="Text Placeholder 7">
            <a:extLst>
              <a:ext uri="{FF2B5EF4-FFF2-40B4-BE49-F238E27FC236}">
                <a16:creationId xmlns:a16="http://schemas.microsoft.com/office/drawing/2014/main" id="{ABA37155-4150-53F6-57AC-37148134C5B3}"/>
              </a:ext>
            </a:extLst>
          </p:cNvPr>
          <p:cNvSpPr>
            <a:spLocks noGrp="1"/>
          </p:cNvSpPr>
          <p:nvPr>
            <p:ph type="body" sz="quarter" idx="16"/>
          </p:nvPr>
        </p:nvSpPr>
        <p:spPr>
          <a:xfrm>
            <a:off x="3095625" y="285089"/>
            <a:ext cx="6210299" cy="992652"/>
          </a:xfrm>
        </p:spPr>
        <p:txBody>
          <a:bodyPr>
            <a:normAutofit/>
          </a:bodyPr>
          <a:lstStyle/>
          <a:p>
            <a:r>
              <a:rPr lang="de-DE" sz="3200"/>
              <a:t>Boutiquehotels und Pensionen: </a:t>
            </a:r>
            <a:r>
              <a:rPr lang="de-DE" sz="3300"/>
              <a:t>Führungsimpulse</a:t>
            </a:r>
          </a:p>
        </p:txBody>
      </p:sp>
      <p:pic>
        <p:nvPicPr>
          <p:cNvPr id="5" name="Picture 4" descr="A close-up of a magnifying glass&#10;&#10;AI-generated content may be incorrect.">
            <a:extLst>
              <a:ext uri="{FF2B5EF4-FFF2-40B4-BE49-F238E27FC236}">
                <a16:creationId xmlns:a16="http://schemas.microsoft.com/office/drawing/2014/main" id="{C3E245C2-E7A0-34C6-BE1C-E0404EF99617}"/>
              </a:ext>
            </a:extLst>
          </p:cNvPr>
          <p:cNvPicPr>
            <a:picLocks noChangeAspect="1"/>
          </p:cNvPicPr>
          <p:nvPr/>
        </p:nvPicPr>
        <p:blipFill>
          <a:blip r:embed="rId2">
            <a:extLst>
              <a:ext uri="{837473B0-CC2E-450A-ABE3-18F120FF3D39}">
                <a1611:picAttrSrcUrl xmlns:a1611="http://schemas.microsoft.com/office/drawing/2016/11/main" r:id="rId3"/>
              </a:ext>
            </a:extLst>
          </a:blip>
          <a:srcRect l="6186" r="6294" b="-1"/>
          <a:stretch>
            <a:fillRect/>
          </a:stretch>
        </p:blipFill>
        <p:spPr>
          <a:xfrm>
            <a:off x="20" y="1561018"/>
            <a:ext cx="5130780" cy="3913188"/>
          </a:xfrm>
          <a:prstGeom prst="rect">
            <a:avLst/>
          </a:prstGeom>
          <a:noFill/>
        </p:spPr>
      </p:pic>
    </p:spTree>
    <p:extLst>
      <p:ext uri="{BB962C8B-B14F-4D97-AF65-F5344CB8AC3E}">
        <p14:creationId xmlns:p14="http://schemas.microsoft.com/office/powerpoint/2010/main" val="16446068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C1E2C2-A688-D5C5-B029-197463909C0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A79D369-BC3F-AFE2-E2A7-CF4221B346E1}"/>
              </a:ext>
            </a:extLst>
          </p:cNvPr>
          <p:cNvSpPr>
            <a:spLocks noGrp="1"/>
          </p:cNvSpPr>
          <p:nvPr>
            <p:ph type="body" sz="quarter" idx="18"/>
          </p:nvPr>
        </p:nvSpPr>
        <p:spPr>
          <a:xfrm>
            <a:off x="1314145" y="887137"/>
            <a:ext cx="10801655" cy="4328393"/>
          </a:xfrm>
        </p:spPr>
        <p:txBody>
          <a:bodyPr/>
          <a:lstStyle/>
          <a:p>
            <a:pPr marL="342900" indent="-342900">
              <a:buFont typeface="Arial" panose="020B0604020202020204" pitchFamily="34" charset="0"/>
              <a:buChar char="•"/>
            </a:pPr>
            <a:r>
              <a:rPr lang="de-DE"/>
              <a:t>Volatile Zutatenpreise machen die Kalkulation unberechenbar. Hohe Personalkosten und fehlende Fachkräfte führen zu Schwankungen in Spitzenzeiten.</a:t>
            </a:r>
          </a:p>
          <a:p>
            <a:pPr marL="342900" indent="-342900">
              <a:buFont typeface="Arial" panose="020B0604020202020204" pitchFamily="34" charset="0"/>
              <a:buChar char="•"/>
            </a:pPr>
            <a:r>
              <a:rPr lang="de-DE"/>
              <a:t>Wachsende Anforderungen an Allergene, Rückverfolgbarkeit und Nährwerte belasten knappe Küchenzeit.</a:t>
            </a:r>
          </a:p>
          <a:p>
            <a:pPr marL="342900" indent="-342900">
              <a:buFont typeface="Arial" panose="020B0604020202020204" pitchFamily="34" charset="0"/>
              <a:buChar char="•"/>
            </a:pPr>
            <a:r>
              <a:rPr lang="de-DE"/>
              <a:t>Lebensmittelabfall bleibt hoch – Vorbereitung, Teller, Verderb – und schmälert die Marge.</a:t>
            </a:r>
          </a:p>
          <a:p>
            <a:pPr marL="342900" indent="-342900">
              <a:buFont typeface="Arial" panose="020B0604020202020204" pitchFamily="34" charset="0"/>
              <a:buChar char="•"/>
            </a:pPr>
            <a:r>
              <a:rPr lang="de-DE"/>
              <a:t>Gäste erwarten schnelleren Service und mehr digitale Optionen, besonders für Takeout.</a:t>
            </a:r>
          </a:p>
          <a:p>
            <a:pPr marL="342900" indent="-342900">
              <a:buFont typeface="Arial" panose="020B0604020202020204" pitchFamily="34" charset="0"/>
              <a:buChar char="•"/>
            </a:pPr>
            <a:r>
              <a:rPr lang="de-DE"/>
              <a:t>Lieferplattformen prägen Erwartungen, nehmen hohe Provisionen und drücken die Marge.</a:t>
            </a:r>
          </a:p>
          <a:p>
            <a:pPr marL="342900" indent="-342900">
              <a:buFont typeface="Arial" panose="020B0604020202020204" pitchFamily="34" charset="0"/>
              <a:buChar char="•"/>
            </a:pPr>
            <a:r>
              <a:rPr lang="de-DE"/>
              <a:t>Gerätekosten (Kühlung, Abluft, Spülmaschinen) und Wartung steigen stark; Ausfälle stören den Service.</a:t>
            </a:r>
          </a:p>
          <a:p>
            <a:pPr marL="342900" indent="-342900">
              <a:buFont typeface="Arial" panose="020B0604020202020204" pitchFamily="34" charset="0"/>
              <a:buChar char="•"/>
            </a:pPr>
            <a:r>
              <a:rPr lang="de-DE"/>
              <a:t>Burnout erhöht Ausfälle; Betriebe setzen auf Junioren oder ungelernte Kräfte.</a:t>
            </a:r>
          </a:p>
          <a:p>
            <a:pPr marL="342900" indent="-342900">
              <a:buFont typeface="Arial" panose="020B0604020202020204" pitchFamily="34" charset="0"/>
              <a:buChar char="•"/>
            </a:pPr>
            <a:r>
              <a:rPr lang="de-DE"/>
              <a:t>Nachhaltigkeit wird erwartet: verantwortungsvoller Einkauf, weniger Verpackung, sichtbare Abfallvermeidung.</a:t>
            </a:r>
            <a:endParaRPr lang="en-IE" dirty="0"/>
          </a:p>
        </p:txBody>
      </p:sp>
      <p:sp>
        <p:nvSpPr>
          <p:cNvPr id="8" name="Text Placeholder 7">
            <a:extLst>
              <a:ext uri="{FF2B5EF4-FFF2-40B4-BE49-F238E27FC236}">
                <a16:creationId xmlns:a16="http://schemas.microsoft.com/office/drawing/2014/main" id="{AB6C809A-DA0C-B87C-43AD-8491079849B2}"/>
              </a:ext>
            </a:extLst>
          </p:cNvPr>
          <p:cNvSpPr>
            <a:spLocks noGrp="1"/>
          </p:cNvSpPr>
          <p:nvPr>
            <p:ph type="body" sz="quarter" idx="16"/>
          </p:nvPr>
        </p:nvSpPr>
        <p:spPr>
          <a:xfrm>
            <a:off x="1390345" y="242484"/>
            <a:ext cx="10801655" cy="1018971"/>
          </a:xfrm>
        </p:spPr>
        <p:txBody>
          <a:bodyPr/>
          <a:lstStyle/>
          <a:p>
            <a:r>
              <a:rPr lang="de-DE">
                <a:highlight>
                  <a:srgbClr val="D2F5FE"/>
                </a:highlight>
              </a:rPr>
              <a:t>Herausforderungen. </a:t>
            </a:r>
            <a:r>
              <a:rPr lang="de-DE" sz="3200">
                <a:solidFill>
                  <a:srgbClr val="62A844"/>
                </a:solidFill>
                <a:highlight>
                  <a:srgbClr val="D2F5FE"/>
                </a:highlight>
              </a:rPr>
              <a:t>Blick auf Restaurants, Cafés und Bars</a:t>
            </a:r>
          </a:p>
        </p:txBody>
      </p:sp>
    </p:spTree>
    <p:extLst>
      <p:ext uri="{BB962C8B-B14F-4D97-AF65-F5344CB8AC3E}">
        <p14:creationId xmlns:p14="http://schemas.microsoft.com/office/powerpoint/2010/main" val="19012611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4782BE-88CC-0C07-92ED-FFF226972F49}"/>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D384572-49D1-97AB-29CF-8BB5BB194598}"/>
              </a:ext>
            </a:extLst>
          </p:cNvPr>
          <p:cNvSpPr>
            <a:spLocks noGrp="1"/>
          </p:cNvSpPr>
          <p:nvPr>
            <p:ph type="body" sz="quarter" idx="18"/>
          </p:nvPr>
        </p:nvSpPr>
        <p:spPr>
          <a:xfrm>
            <a:off x="1320871" y="934762"/>
            <a:ext cx="5425627" cy="4328393"/>
          </a:xfrm>
        </p:spPr>
        <p:txBody>
          <a:bodyPr/>
          <a:lstStyle/>
          <a:p>
            <a:pPr marL="342900" indent="-342900">
              <a:buFont typeface="Arial" panose="020B0604020202020204" pitchFamily="34" charset="0"/>
              <a:buChar char="•"/>
            </a:pPr>
            <a:r>
              <a:rPr lang="de-DE" sz="2300" b="1"/>
              <a:t>Gerichte verfeinern, die regelmäßig Stress oder Verzögerung verursachen, </a:t>
            </a:r>
            <a:r>
              <a:rPr lang="de-DE" sz="2300"/>
              <a:t>damit der Service für Team und Gäste ruhiger läuft</a:t>
            </a:r>
          </a:p>
          <a:p>
            <a:pPr marL="342900" indent="-342900">
              <a:buFont typeface="Arial" panose="020B0604020202020204" pitchFamily="34" charset="0"/>
              <a:buChar char="•"/>
            </a:pPr>
            <a:r>
              <a:rPr lang="de-DE" sz="2300" b="1"/>
              <a:t>Durchdachtes Design nutzen </a:t>
            </a:r>
            <a:r>
              <a:rPr lang="de-DE" sz="2300"/>
              <a:t>(Ergonomie, Energie, Wohlbefinden), um Hektik und Energiebedarf in der Küche zu senken. Komfort mit kleinen Energie- und Lüftungsanpassungen verbessern</a:t>
            </a:r>
          </a:p>
          <a:p>
            <a:pPr marL="342900" indent="-342900">
              <a:buFont typeface="Arial" panose="020B0604020202020204" pitchFamily="34" charset="0"/>
              <a:buChar char="•"/>
            </a:pPr>
            <a:r>
              <a:rPr lang="en-GB" sz="2300" dirty="0"/>
              <a:t> </a:t>
            </a:r>
            <a:r>
              <a:rPr lang="de-DE" sz="2300" b="1"/>
              <a:t>Abfallarme Gewohnheiten formen, </a:t>
            </a:r>
            <a:r>
              <a:rPr lang="de-DE" sz="2300"/>
              <a:t>indem Menüs zum echten Rhythmus des Teams passen</a:t>
            </a:r>
          </a:p>
          <a:p>
            <a:pPr marL="342900" indent="-342900">
              <a:buFont typeface="Arial" panose="020B0604020202020204" pitchFamily="34" charset="0"/>
              <a:buChar char="•"/>
            </a:pPr>
            <a:r>
              <a:rPr lang="de-DE" sz="2300"/>
              <a:t>Digitales nur dort einsetzen, wo es Druck nimmt – etwa Bezahlfluss oder Tisch-Kommunikation</a:t>
            </a:r>
          </a:p>
          <a:p>
            <a:r>
              <a:rPr lang="en-GB" sz="2300" dirty="0"/>
              <a:t> </a:t>
            </a:r>
          </a:p>
        </p:txBody>
      </p:sp>
      <p:sp>
        <p:nvSpPr>
          <p:cNvPr id="8" name="Text Placeholder 7">
            <a:extLst>
              <a:ext uri="{FF2B5EF4-FFF2-40B4-BE49-F238E27FC236}">
                <a16:creationId xmlns:a16="http://schemas.microsoft.com/office/drawing/2014/main" id="{1468EAE3-29E7-4617-2B24-20799DE3E16E}"/>
              </a:ext>
            </a:extLst>
          </p:cNvPr>
          <p:cNvSpPr>
            <a:spLocks noGrp="1"/>
          </p:cNvSpPr>
          <p:nvPr>
            <p:ph type="body" sz="quarter" idx="16"/>
          </p:nvPr>
        </p:nvSpPr>
        <p:spPr>
          <a:xfrm>
            <a:off x="1390345" y="118659"/>
            <a:ext cx="10545789" cy="1018971"/>
          </a:xfrm>
        </p:spPr>
        <p:txBody>
          <a:bodyPr/>
          <a:lstStyle/>
          <a:p>
            <a:r>
              <a:rPr lang="de-DE">
                <a:solidFill>
                  <a:srgbClr val="62A844"/>
                </a:solidFill>
              </a:rPr>
              <a:t>Restaurants, Cafés und Bars: </a:t>
            </a:r>
            <a:r>
              <a:rPr lang="de-DE">
                <a:solidFill>
                  <a:srgbClr val="62A844"/>
                </a:solidFill>
                <a:highlight>
                  <a:srgbClr val="D2F5FE"/>
                </a:highlight>
              </a:rPr>
              <a:t>Chancen</a:t>
            </a:r>
          </a:p>
        </p:txBody>
      </p:sp>
      <p:sp>
        <p:nvSpPr>
          <p:cNvPr id="4" name="TextBox 3">
            <a:extLst>
              <a:ext uri="{FF2B5EF4-FFF2-40B4-BE49-F238E27FC236}">
                <a16:creationId xmlns:a16="http://schemas.microsoft.com/office/drawing/2014/main" id="{EC9EC145-38CB-2158-1D17-AF8108418554}"/>
              </a:ext>
            </a:extLst>
          </p:cNvPr>
          <p:cNvSpPr txBox="1"/>
          <p:nvPr/>
        </p:nvSpPr>
        <p:spPr>
          <a:xfrm>
            <a:off x="6815972" y="960809"/>
            <a:ext cx="5166478" cy="6109365"/>
          </a:xfrm>
          <a:prstGeom prst="rect">
            <a:avLst/>
          </a:prstGeom>
          <a:noFill/>
        </p:spPr>
        <p:txBody>
          <a:bodyPr wrap="square">
            <a:spAutoFit/>
          </a:bodyPr>
          <a:lstStyle/>
          <a:p>
            <a:pPr marL="342900" indent="-342900">
              <a:buFont typeface="Arial" panose="020B0604020202020204" pitchFamily="34" charset="0"/>
              <a:buChar char="•"/>
            </a:pPr>
            <a:r>
              <a:rPr lang="de-DE" sz="2300" b="1">
                <a:solidFill>
                  <a:srgbClr val="404A52"/>
                </a:solidFill>
              </a:rPr>
              <a:t>Teamvertrauen stärken </a:t>
            </a:r>
            <a:r>
              <a:rPr lang="de-DE" sz="2300">
                <a:solidFill>
                  <a:srgbClr val="404A52"/>
                </a:solidFill>
              </a:rPr>
              <a:t>durch klare Servicemuster, die Unsicherheit reduzieren</a:t>
            </a:r>
          </a:p>
          <a:p>
            <a:pPr marL="342900" indent="-342900">
              <a:buFont typeface="Arial" panose="020B0604020202020204" pitchFamily="34" charset="0"/>
              <a:buChar char="•"/>
            </a:pPr>
            <a:r>
              <a:rPr lang="de-DE" sz="2300">
                <a:solidFill>
                  <a:srgbClr val="404A52"/>
                </a:solidFill>
              </a:rPr>
              <a:t>Kleine, stimmige </a:t>
            </a:r>
            <a:r>
              <a:rPr lang="de-DE" sz="2300" b="1">
                <a:solidFill>
                  <a:srgbClr val="404A52"/>
                </a:solidFill>
              </a:rPr>
              <a:t>Nachhaltigkeitssignale </a:t>
            </a:r>
            <a:r>
              <a:rPr lang="de-DE" sz="2300">
                <a:solidFill>
                  <a:srgbClr val="404A52"/>
                </a:solidFill>
              </a:rPr>
              <a:t>schaffen, die Gäste bemerken und das Team halten kann</a:t>
            </a:r>
          </a:p>
          <a:p>
            <a:pPr marL="342900" indent="-342900">
              <a:buFont typeface="Arial" panose="020B0604020202020204" pitchFamily="34" charset="0"/>
              <a:buChar char="•"/>
            </a:pPr>
            <a:r>
              <a:rPr lang="de-DE" sz="2300" b="1">
                <a:solidFill>
                  <a:srgbClr val="404A52"/>
                </a:solidFill>
              </a:rPr>
              <a:t>Stoßzeiten stabilisieren </a:t>
            </a:r>
            <a:r>
              <a:rPr lang="de-DE" sz="2300">
                <a:solidFill>
                  <a:srgbClr val="404A52"/>
                </a:solidFill>
              </a:rPr>
              <a:t>durch klügere Getränkeabfolge (digitale Vorbestellung und Zahlung)</a:t>
            </a:r>
          </a:p>
          <a:p>
            <a:pPr marL="342900" indent="-342900">
              <a:buFont typeface="Arial" panose="020B0604020202020204" pitchFamily="34" charset="0"/>
              <a:buChar char="•"/>
            </a:pPr>
            <a:r>
              <a:rPr lang="de-DE" sz="2300" b="1">
                <a:solidFill>
                  <a:srgbClr val="404A52"/>
                </a:solidFill>
              </a:rPr>
              <a:t>Konsistenz mit Mikro-Rezepten aufbauen</a:t>
            </a:r>
          </a:p>
          <a:p>
            <a:pPr marL="342900" indent="-342900">
              <a:buFont typeface="Arial" panose="020B0604020202020204" pitchFamily="34" charset="0"/>
              <a:buChar char="•"/>
            </a:pPr>
            <a:r>
              <a:rPr lang="de-DE" sz="2300">
                <a:solidFill>
                  <a:srgbClr val="404A52"/>
                </a:solidFill>
              </a:rPr>
              <a:t>Kurze, klare Rezepte für Cocktails nehmen Junioren den Stress und machen Qualität stabil.</a:t>
            </a:r>
          </a:p>
          <a:p>
            <a:pPr marL="342900" indent="-342900">
              <a:buFont typeface="Arial" panose="020B0604020202020204" pitchFamily="34" charset="0"/>
              <a:buChar char="•"/>
            </a:pPr>
            <a:r>
              <a:rPr lang="de-DE" sz="2300" b="1">
                <a:solidFill>
                  <a:srgbClr val="404A52"/>
                </a:solidFill>
              </a:rPr>
              <a:t>Ressourcenschonende Drinks anbieten. </a:t>
            </a:r>
            <a:r>
              <a:rPr lang="de-DE" sz="2300">
                <a:solidFill>
                  <a:srgbClr val="404A52"/>
                </a:solidFill>
              </a:rPr>
              <a:t>No-Waste-Mocktails oder lokale Spirituosen als Signatur</a:t>
            </a:r>
          </a:p>
          <a:p>
            <a:endParaRPr lang="en-GB" sz="2300" dirty="0">
              <a:solidFill>
                <a:srgbClr val="404A52"/>
              </a:solidFill>
            </a:endParaRPr>
          </a:p>
        </p:txBody>
      </p:sp>
      <p:sp>
        <p:nvSpPr>
          <p:cNvPr id="5" name="TextBox 4">
            <a:extLst>
              <a:ext uri="{FF2B5EF4-FFF2-40B4-BE49-F238E27FC236}">
                <a16:creationId xmlns:a16="http://schemas.microsoft.com/office/drawing/2014/main" id="{F3585CC2-EFAB-ACF1-9D9F-39C9DBD17092}"/>
              </a:ext>
            </a:extLst>
          </p:cNvPr>
          <p:cNvSpPr txBox="1"/>
          <p:nvPr/>
        </p:nvSpPr>
        <p:spPr>
          <a:xfrm>
            <a:off x="0" y="0"/>
            <a:ext cx="1297714" cy="6858000"/>
          </a:xfrm>
          <a:prstGeom prst="rect">
            <a:avLst/>
          </a:prstGeom>
          <a:solidFill>
            <a:schemeClr val="accent2"/>
          </a:solidFill>
        </p:spPr>
        <p:txBody>
          <a:bodyPr wrap="square" rtlCol="0">
            <a:spAutoFit/>
          </a:bodyPr>
          <a:lstStyle/>
          <a:p>
            <a:endParaRPr lang="en-IE" dirty="0"/>
          </a:p>
        </p:txBody>
      </p:sp>
    </p:spTree>
    <p:extLst>
      <p:ext uri="{BB962C8B-B14F-4D97-AF65-F5344CB8AC3E}">
        <p14:creationId xmlns:p14="http://schemas.microsoft.com/office/powerpoint/2010/main" val="5098385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9F73FE-1A53-7A2D-5291-993BA4EF471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31943CE-CEE4-4E8A-ADEC-38793B4A6A94}"/>
              </a:ext>
            </a:extLst>
          </p:cNvPr>
          <p:cNvSpPr>
            <a:spLocks noGrp="1"/>
          </p:cNvSpPr>
          <p:nvPr>
            <p:ph type="body" sz="quarter" idx="18"/>
          </p:nvPr>
        </p:nvSpPr>
        <p:spPr>
          <a:xfrm>
            <a:off x="5715000" y="1129505"/>
            <a:ext cx="5753100" cy="5033169"/>
          </a:xfrm>
        </p:spPr>
        <p:txBody>
          <a:bodyPr>
            <a:noAutofit/>
          </a:bodyPr>
          <a:lstStyle/>
          <a:p>
            <a:pPr marL="342900" indent="-342900">
              <a:buFont typeface="Arial" panose="020B0604020202020204" pitchFamily="34" charset="0"/>
              <a:buChar char="•"/>
            </a:pPr>
            <a:r>
              <a:rPr lang="de-DE" sz="2000"/>
              <a:t>Klare Servicemuster formen, damit das Team weiß, wie guter Ablauf aussieht, und sich sicherer fühlt</a:t>
            </a:r>
          </a:p>
          <a:p>
            <a:pPr marL="342900" indent="-342900">
              <a:buFont typeface="Arial" panose="020B0604020202020204" pitchFamily="34" charset="0"/>
              <a:buChar char="•"/>
            </a:pPr>
            <a:r>
              <a:rPr lang="de-DE" sz="2000"/>
              <a:t>Neue Routinen in ruhigen Momenten üben, damit Sicherheit mit grünen und digitalen Änderungen natürlich wächst</a:t>
            </a:r>
          </a:p>
          <a:p>
            <a:pPr marL="342900" indent="-342900">
              <a:buFont typeface="Arial" panose="020B0604020202020204" pitchFamily="34" charset="0"/>
              <a:buChar char="•"/>
            </a:pPr>
            <a:r>
              <a:rPr lang="de-DE" sz="2000"/>
              <a:t> Stationen gemeinsam mit dem Team gestalten – weniger Wege, Hitzelast und Energieverbrauch</a:t>
            </a:r>
          </a:p>
          <a:p>
            <a:pPr marL="342900" indent="-342900">
              <a:buFont typeface="Arial" panose="020B0604020202020204" pitchFamily="34" charset="0"/>
              <a:buChar char="•"/>
            </a:pPr>
            <a:r>
              <a:rPr lang="de-DE" sz="2000"/>
              <a:t>Einfache digitale Hilfen nur, wo sie Service beschleunigen und Reibung nehmen. Mit Kunden testen. </a:t>
            </a:r>
          </a:p>
          <a:p>
            <a:pPr marL="342900" indent="-342900">
              <a:buFont typeface="Arial" panose="020B0604020202020204" pitchFamily="34" charset="0"/>
              <a:buChar char="•"/>
            </a:pPr>
            <a:r>
              <a:rPr lang="de-DE" sz="2000"/>
              <a:t>Rollen in Spitzenzeiten planbar halten – der Druck sinkt, das Teamwork wächst</a:t>
            </a:r>
          </a:p>
          <a:p>
            <a:pPr marL="342900" indent="-342900">
              <a:buFont typeface="Arial" panose="020B0604020202020204" pitchFamily="34" charset="0"/>
              <a:buChar char="•"/>
            </a:pPr>
            <a:r>
              <a:rPr lang="de-DE" sz="2000"/>
              <a:t>Kerngewohnheiten festigen: Allergen-Disziplin, abfallarme Vorbereitung, sicherer Ablauf</a:t>
            </a:r>
          </a:p>
          <a:p>
            <a:pPr marL="342900" indent="-342900">
              <a:buFont typeface="Arial" panose="020B0604020202020204" pitchFamily="34" charset="0"/>
              <a:buChar char="•"/>
            </a:pPr>
            <a:r>
              <a:rPr lang="de-DE" sz="2000"/>
              <a:t>Verbesserungen feiern und Schwung aufbauen</a:t>
            </a:r>
          </a:p>
        </p:txBody>
      </p:sp>
      <p:sp>
        <p:nvSpPr>
          <p:cNvPr id="8" name="Text Placeholder 7">
            <a:extLst>
              <a:ext uri="{FF2B5EF4-FFF2-40B4-BE49-F238E27FC236}">
                <a16:creationId xmlns:a16="http://schemas.microsoft.com/office/drawing/2014/main" id="{924EFF03-3E17-5818-D38C-6634D093348E}"/>
              </a:ext>
            </a:extLst>
          </p:cNvPr>
          <p:cNvSpPr>
            <a:spLocks noGrp="1"/>
          </p:cNvSpPr>
          <p:nvPr>
            <p:ph type="body" sz="quarter" idx="16"/>
          </p:nvPr>
        </p:nvSpPr>
        <p:spPr>
          <a:xfrm>
            <a:off x="3095625" y="145717"/>
            <a:ext cx="7324725" cy="992652"/>
          </a:xfrm>
        </p:spPr>
        <p:txBody>
          <a:bodyPr>
            <a:normAutofit fontScale="92500" lnSpcReduction="10000"/>
          </a:bodyPr>
          <a:lstStyle/>
          <a:p>
            <a:r>
              <a:rPr lang="de-DE" sz="3200"/>
              <a:t>Restaurants, Cafés und Bars: </a:t>
            </a:r>
          </a:p>
          <a:p>
            <a:r>
              <a:rPr lang="de-DE" sz="3300"/>
              <a:t>Führungsimpulse</a:t>
            </a:r>
          </a:p>
        </p:txBody>
      </p:sp>
      <p:pic>
        <p:nvPicPr>
          <p:cNvPr id="5" name="Picture 4" descr="A close-up of a magnifying glass&#10;&#10;AI-generated content may be incorrect.">
            <a:extLst>
              <a:ext uri="{FF2B5EF4-FFF2-40B4-BE49-F238E27FC236}">
                <a16:creationId xmlns:a16="http://schemas.microsoft.com/office/drawing/2014/main" id="{0BC7090B-E809-E967-C169-0D9B56E6A10C}"/>
              </a:ext>
            </a:extLst>
          </p:cNvPr>
          <p:cNvPicPr>
            <a:picLocks noChangeAspect="1"/>
          </p:cNvPicPr>
          <p:nvPr/>
        </p:nvPicPr>
        <p:blipFill>
          <a:blip r:embed="rId2">
            <a:extLst>
              <a:ext uri="{837473B0-CC2E-450A-ABE3-18F120FF3D39}">
                <a1611:picAttrSrcUrl xmlns:a1611="http://schemas.microsoft.com/office/drawing/2016/11/main" r:id="rId3"/>
              </a:ext>
            </a:extLst>
          </a:blip>
          <a:srcRect l="6186" r="6294" b="-1"/>
          <a:stretch>
            <a:fillRect/>
          </a:stretch>
        </p:blipFill>
        <p:spPr>
          <a:xfrm>
            <a:off x="20" y="1561018"/>
            <a:ext cx="5130780" cy="3913188"/>
          </a:xfrm>
          <a:prstGeom prst="rect">
            <a:avLst/>
          </a:prstGeom>
          <a:noFill/>
        </p:spPr>
      </p:pic>
    </p:spTree>
    <p:extLst>
      <p:ext uri="{BB962C8B-B14F-4D97-AF65-F5344CB8AC3E}">
        <p14:creationId xmlns:p14="http://schemas.microsoft.com/office/powerpoint/2010/main" val="19645007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AE696A-AB63-E4FC-5CAC-DFE2604A553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FD7796C-9A4E-1381-5A1C-103DAD040CE8}"/>
              </a:ext>
            </a:extLst>
          </p:cNvPr>
          <p:cNvSpPr>
            <a:spLocks noGrp="1"/>
          </p:cNvSpPr>
          <p:nvPr>
            <p:ph type="body" sz="quarter" idx="18"/>
          </p:nvPr>
        </p:nvSpPr>
        <p:spPr>
          <a:xfrm>
            <a:off x="1314145" y="887137"/>
            <a:ext cx="10801655" cy="4328393"/>
          </a:xfrm>
        </p:spPr>
        <p:txBody>
          <a:bodyPr/>
          <a:lstStyle/>
          <a:p>
            <a:pPr marL="342900" indent="-342900">
              <a:buFont typeface="Arial" panose="020B0604020202020204" pitchFamily="34" charset="0"/>
              <a:buChar char="•"/>
            </a:pPr>
            <a:r>
              <a:rPr lang="de-DE"/>
              <a:t>Energiekosten steigen stark durch Elektroheizung, Warmwasser, Außenlicht, EV-Laden, Whirlpools.</a:t>
            </a:r>
          </a:p>
          <a:p>
            <a:pPr marL="342900" indent="-342900">
              <a:buFont typeface="Arial" panose="020B0604020202020204" pitchFamily="34" charset="0"/>
              <a:buChar char="•"/>
            </a:pPr>
            <a:r>
              <a:rPr lang="de-DE"/>
              <a:t>Wechseltage setzen Reinigungsteams unter Druck; Verzögerungen treffen sofort die Zufriedenheit.</a:t>
            </a:r>
          </a:p>
          <a:p>
            <a:pPr marL="342900" indent="-342900">
              <a:buFont typeface="Arial" panose="020B0604020202020204" pitchFamily="34" charset="0"/>
              <a:buChar char="•"/>
            </a:pPr>
            <a:r>
              <a:rPr lang="de-DE"/>
              <a:t> Digitale Erwartungen wachsen: Check-in, klare Hausanleitungen, verlässliches WLAN.</a:t>
            </a:r>
          </a:p>
          <a:p>
            <a:pPr marL="342900" indent="-342900">
              <a:buFont typeface="Arial" panose="020B0604020202020204" pitchFamily="34" charset="0"/>
              <a:buChar char="•"/>
            </a:pPr>
            <a:r>
              <a:rPr lang="de-DE"/>
              <a:t>Gäste erwarten Nachhaltigkeit auf Hotelniveau (Recycling, Nachfüllbares, effizientes Heizen).</a:t>
            </a:r>
          </a:p>
          <a:p>
            <a:pPr marL="342900" indent="-342900">
              <a:buFont typeface="Arial" panose="020B0604020202020204" pitchFamily="34" charset="0"/>
              <a:buChar char="•"/>
            </a:pPr>
            <a:r>
              <a:rPr lang="de-DE"/>
              <a:t>Saisonalität prägt Auslastung und Personal; verlässliche Kräfte sind schwer zu finden.</a:t>
            </a:r>
          </a:p>
          <a:p>
            <a:pPr marL="342900" indent="-342900">
              <a:buFont typeface="Arial" panose="020B0604020202020204" pitchFamily="34" charset="0"/>
              <a:buChar char="•"/>
            </a:pPr>
            <a:r>
              <a:rPr lang="de-DE"/>
              <a:t> Verschleiß ist hoch – Außenanlagen, Textilien und Ausstattung müssen viel aushalten.</a:t>
            </a:r>
          </a:p>
          <a:p>
            <a:pPr marL="342900" indent="-342900">
              <a:buFont typeface="Arial" panose="020B0604020202020204" pitchFamily="34" charset="0"/>
              <a:buChar char="•"/>
            </a:pPr>
            <a:r>
              <a:rPr lang="de-DE"/>
              <a:t>Schwache digitale Kommunikation führt schneller zu negativen Bewertungen.</a:t>
            </a:r>
          </a:p>
          <a:p>
            <a:pPr marL="342900" indent="-342900">
              <a:buFont typeface="Arial" panose="020B0604020202020204" pitchFamily="34" charset="0"/>
              <a:buChar char="•"/>
            </a:pPr>
            <a:r>
              <a:rPr lang="de-DE"/>
              <a:t> Registrier- und Compliance-Regeln für Kurzzeitvermietung ziehen weiter an.</a:t>
            </a:r>
            <a:br>
              <a:rPr lang="en-GB" dirty="0"/>
            </a:br>
            <a:endParaRPr lang="en-IE" dirty="0"/>
          </a:p>
        </p:txBody>
      </p:sp>
      <p:sp>
        <p:nvSpPr>
          <p:cNvPr id="8" name="Text Placeholder 7">
            <a:extLst>
              <a:ext uri="{FF2B5EF4-FFF2-40B4-BE49-F238E27FC236}">
                <a16:creationId xmlns:a16="http://schemas.microsoft.com/office/drawing/2014/main" id="{30725C0F-F077-47A1-BC77-58C0FB35C482}"/>
              </a:ext>
            </a:extLst>
          </p:cNvPr>
          <p:cNvSpPr>
            <a:spLocks noGrp="1"/>
          </p:cNvSpPr>
          <p:nvPr>
            <p:ph type="body" sz="quarter" idx="16"/>
          </p:nvPr>
        </p:nvSpPr>
        <p:spPr>
          <a:xfrm>
            <a:off x="1390345" y="242484"/>
            <a:ext cx="11115980" cy="1018971"/>
          </a:xfrm>
        </p:spPr>
        <p:txBody>
          <a:bodyPr/>
          <a:lstStyle/>
          <a:p>
            <a:r>
              <a:rPr lang="de-DE" sz="3200"/>
              <a:t>Herausforderungen. </a:t>
            </a:r>
            <a:r>
              <a:rPr lang="de-DE" sz="2800">
                <a:solidFill>
                  <a:srgbClr val="62A844"/>
                </a:solidFill>
                <a:highlight>
                  <a:srgbClr val="D2F5FE"/>
                </a:highlight>
              </a:rPr>
              <a:t>Blick auf Selbstversorger, Ferienparks &amp; Glamping</a:t>
            </a:r>
            <a:endParaRPr lang="en-IE" sz="3200" dirty="0">
              <a:solidFill>
                <a:srgbClr val="62A844"/>
              </a:solidFill>
              <a:highlight>
                <a:srgbClr val="D2F5FE"/>
              </a:highlight>
            </a:endParaRPr>
          </a:p>
        </p:txBody>
      </p:sp>
    </p:spTree>
    <p:extLst>
      <p:ext uri="{BB962C8B-B14F-4D97-AF65-F5344CB8AC3E}">
        <p14:creationId xmlns:p14="http://schemas.microsoft.com/office/powerpoint/2010/main" val="17569043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31D009-C8D0-AE05-3771-5D268643263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0C7A96F-8988-1EA8-78D6-4A1DEF10DAA7}"/>
              </a:ext>
            </a:extLst>
          </p:cNvPr>
          <p:cNvSpPr>
            <a:spLocks noGrp="1"/>
          </p:cNvSpPr>
          <p:nvPr>
            <p:ph type="body" sz="quarter" idx="18"/>
          </p:nvPr>
        </p:nvSpPr>
        <p:spPr>
          <a:xfrm>
            <a:off x="1297714" y="763312"/>
            <a:ext cx="5425627" cy="4328393"/>
          </a:xfrm>
        </p:spPr>
        <p:txBody>
          <a:bodyPr/>
          <a:lstStyle/>
          <a:p>
            <a:r>
              <a:rPr lang="de-DE" sz="2000" b="1"/>
              <a:t>Einheiten gestalten, die „sich selbst erklären“. </a:t>
            </a:r>
            <a:r>
              <a:rPr lang="de-DE" sz="2000"/>
              <a:t>Nutzen Sie subtile Hinweise, Anordnung und Mikro-Anleitungen im Raum, damit Gäste Heizung, Abfall, Geräte und Ausstattung intuitiv verstehen – ohne Personal. So wandert Klarheit von der Kommunikation ins Design.</a:t>
            </a:r>
          </a:p>
          <a:p>
            <a:r>
              <a:rPr lang="de-DE" sz="2000" b="1"/>
              <a:t>Energiebewusste Aufenthaltsmuster statt Energiespartipps. </a:t>
            </a:r>
            <a:r>
              <a:rPr lang="de-DE" sz="2000"/>
              <a:t>Formen Sie den Gästerhythmus über Check-in-Zeiten, Lichtplatzierung, Heizungs-Voreinstellungen und Außenanlagen, sodass Energiespitzen sich glätten.</a:t>
            </a:r>
          </a:p>
          <a:p>
            <a:r>
              <a:rPr lang="de-DE" sz="2000" b="1"/>
              <a:t>Erkenntnisse je Einheit für Mikro-Investitionen nutzen. </a:t>
            </a:r>
            <a:r>
              <a:rPr lang="de-DE" sz="2000"/>
              <a:t>Verfolgen Sie, welche Einheiten Einsätze, hohe Reinigungslast oder Verschleiß verursachen. Investieren Sie </a:t>
            </a:r>
            <a:r>
              <a:rPr lang="de-DE" sz="2000" i="1"/>
              <a:t>nur</a:t>
            </a:r>
            <a:r>
              <a:rPr lang="de-DE" sz="2000"/>
              <a:t> dort, wo sich Personalkosten, Zufriedenheit oder Verbrauch am stärksten bewegen.</a:t>
            </a:r>
          </a:p>
          <a:p>
            <a:r>
              <a:rPr lang="de-DE" sz="2000" b="1"/>
              <a:t>Machen Sie Ihren Ort zur eigenständigen Low-Impact-Mikro-Destination. </a:t>
            </a:r>
            <a:r>
              <a:rPr lang="de-DE" sz="2000"/>
              <a:t>Bündeln Sie lokales Essen, Wege, Aktivitäten und Erlebnisse</a:t>
            </a:r>
            <a:endParaRPr lang="en-GB" sz="2300" dirty="0"/>
          </a:p>
        </p:txBody>
      </p:sp>
      <p:sp>
        <p:nvSpPr>
          <p:cNvPr id="8" name="Text Placeholder 7">
            <a:extLst>
              <a:ext uri="{FF2B5EF4-FFF2-40B4-BE49-F238E27FC236}">
                <a16:creationId xmlns:a16="http://schemas.microsoft.com/office/drawing/2014/main" id="{C6076C14-446B-F565-DD69-706E683334BA}"/>
              </a:ext>
            </a:extLst>
          </p:cNvPr>
          <p:cNvSpPr>
            <a:spLocks noGrp="1"/>
          </p:cNvSpPr>
          <p:nvPr>
            <p:ph type="body" sz="quarter" idx="16"/>
          </p:nvPr>
        </p:nvSpPr>
        <p:spPr>
          <a:xfrm>
            <a:off x="1390345" y="118659"/>
            <a:ext cx="10545789" cy="1018971"/>
          </a:xfrm>
        </p:spPr>
        <p:txBody>
          <a:bodyPr/>
          <a:lstStyle/>
          <a:p>
            <a:r>
              <a:rPr lang="de-DE" sz="3200">
                <a:solidFill>
                  <a:srgbClr val="62A844"/>
                </a:solidFill>
              </a:rPr>
              <a:t>Selbstversorger, Ferienparks &amp; Glamping: </a:t>
            </a:r>
            <a:r>
              <a:rPr lang="de-DE">
                <a:solidFill>
                  <a:srgbClr val="62A844"/>
                </a:solidFill>
                <a:highlight>
                  <a:srgbClr val="D2F5FE"/>
                </a:highlight>
              </a:rPr>
              <a:t>Chancen</a:t>
            </a:r>
          </a:p>
        </p:txBody>
      </p:sp>
      <p:sp>
        <p:nvSpPr>
          <p:cNvPr id="4" name="TextBox 3">
            <a:extLst>
              <a:ext uri="{FF2B5EF4-FFF2-40B4-BE49-F238E27FC236}">
                <a16:creationId xmlns:a16="http://schemas.microsoft.com/office/drawing/2014/main" id="{A2C422D9-C34C-0BE2-0780-E8A6797C8614}"/>
              </a:ext>
            </a:extLst>
          </p:cNvPr>
          <p:cNvSpPr txBox="1"/>
          <p:nvPr/>
        </p:nvSpPr>
        <p:spPr>
          <a:xfrm>
            <a:off x="6862287" y="763312"/>
            <a:ext cx="5166478" cy="6494085"/>
          </a:xfrm>
          <a:prstGeom prst="rect">
            <a:avLst/>
          </a:prstGeom>
          <a:noFill/>
        </p:spPr>
        <p:txBody>
          <a:bodyPr wrap="square">
            <a:spAutoFit/>
          </a:bodyPr>
          <a:lstStyle/>
          <a:p>
            <a:r>
              <a:rPr lang="de-DE" sz="2000" b="1">
                <a:solidFill>
                  <a:srgbClr val="404A52"/>
                </a:solidFill>
              </a:rPr>
              <a:t>Resilienz durch „Swap-out-Systeme“. </a:t>
            </a:r>
            <a:r>
              <a:rPr lang="de-DE" sz="2000">
                <a:solidFill>
                  <a:srgbClr val="404A52"/>
                </a:solidFill>
              </a:rPr>
              <a:t>Modulare Ausstattung, die an Spitzentagen sofort getauscht statt tiefengereinigt wird.</a:t>
            </a:r>
          </a:p>
          <a:p>
            <a:endParaRPr lang="en-GB" sz="800" dirty="0">
              <a:solidFill>
                <a:srgbClr val="404A52"/>
              </a:solidFill>
            </a:endParaRPr>
          </a:p>
          <a:p>
            <a:r>
              <a:rPr lang="de-DE" sz="2000" b="1">
                <a:solidFill>
                  <a:srgbClr val="404A52"/>
                </a:solidFill>
              </a:rPr>
              <a:t>Digitale Touchpoints zur Risikominderung, nicht als Feature. </a:t>
            </a:r>
            <a:r>
              <a:rPr lang="de-DE" sz="2000">
                <a:solidFill>
                  <a:srgbClr val="404A52"/>
                </a:solidFill>
              </a:rPr>
              <a:t>Kurze digitale Hinweise zu bekannten Schadensquellen – Whirlpool-Abdeckung, Gerätefehlbedienung, Recycling-Irrtümer.</a:t>
            </a:r>
          </a:p>
          <a:p>
            <a:endParaRPr lang="en-GB" sz="400" dirty="0">
              <a:solidFill>
                <a:srgbClr val="404A52"/>
              </a:solidFill>
            </a:endParaRPr>
          </a:p>
          <a:p>
            <a:r>
              <a:rPr lang="de-DE" sz="2000" b="1">
                <a:solidFill>
                  <a:srgbClr val="404A52"/>
                </a:solidFill>
              </a:rPr>
              <a:t> Vom „Putzen nach Gästen“ zum „Schützen während des Aufenthalts“. </a:t>
            </a:r>
            <a:r>
              <a:rPr lang="de-DE" sz="2000">
                <a:solidFill>
                  <a:srgbClr val="404A52"/>
                </a:solidFill>
              </a:rPr>
              <a:t>Dezente Hinweise, bessere Platzierung (Stiefelregale, Trockenhaken, Fußmatten) und gästefreundliche Mikro-Routinen reduzieren schwere Resets. </a:t>
            </a:r>
          </a:p>
          <a:p>
            <a:endParaRPr lang="en-GB" sz="100" dirty="0">
              <a:solidFill>
                <a:srgbClr val="404A52"/>
              </a:solidFill>
            </a:endParaRPr>
          </a:p>
          <a:p>
            <a:r>
              <a:rPr lang="de-DE" sz="2000" b="1">
                <a:solidFill>
                  <a:srgbClr val="404A52"/>
                </a:solidFill>
              </a:rPr>
              <a:t>Umsatz diversifizieren mit CO₂-armem „stillen Wert“. </a:t>
            </a:r>
            <a:r>
              <a:rPr lang="de-DE" sz="2000">
                <a:solidFill>
                  <a:srgbClr val="404A52"/>
                </a:solidFill>
              </a:rPr>
              <a:t>Langsame, ressourcenschonende Erlebnisse: Sternengucker-Sets, Feuerrituale, Hör-Pfade, Selbst-Wellness oder Handwerkskörbe – ohne Personaleinsatz.</a:t>
            </a:r>
          </a:p>
          <a:p>
            <a:endParaRPr lang="en-GB" sz="2300" dirty="0">
              <a:solidFill>
                <a:srgbClr val="404A52"/>
              </a:solidFill>
            </a:endParaRPr>
          </a:p>
        </p:txBody>
      </p:sp>
      <p:sp>
        <p:nvSpPr>
          <p:cNvPr id="5" name="TextBox 4">
            <a:extLst>
              <a:ext uri="{FF2B5EF4-FFF2-40B4-BE49-F238E27FC236}">
                <a16:creationId xmlns:a16="http://schemas.microsoft.com/office/drawing/2014/main" id="{0DF7E4DA-6DFA-01F2-0332-9CF4AF744A82}"/>
              </a:ext>
            </a:extLst>
          </p:cNvPr>
          <p:cNvSpPr txBox="1"/>
          <p:nvPr/>
        </p:nvSpPr>
        <p:spPr>
          <a:xfrm>
            <a:off x="0" y="0"/>
            <a:ext cx="1297714" cy="6858000"/>
          </a:xfrm>
          <a:prstGeom prst="rect">
            <a:avLst/>
          </a:prstGeom>
          <a:solidFill>
            <a:schemeClr val="accent2"/>
          </a:solidFill>
        </p:spPr>
        <p:txBody>
          <a:bodyPr wrap="square" rtlCol="0">
            <a:spAutoFit/>
          </a:bodyPr>
          <a:lstStyle/>
          <a:p>
            <a:endParaRPr lang="en-IE" dirty="0"/>
          </a:p>
        </p:txBody>
      </p:sp>
    </p:spTree>
    <p:extLst>
      <p:ext uri="{BB962C8B-B14F-4D97-AF65-F5344CB8AC3E}">
        <p14:creationId xmlns:p14="http://schemas.microsoft.com/office/powerpoint/2010/main" val="18814292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3CE5B-EEB8-67BA-5348-199E169A1E4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8BD9D36-7FD4-C82F-E194-B056810D3D54}"/>
              </a:ext>
            </a:extLst>
          </p:cNvPr>
          <p:cNvSpPr>
            <a:spLocks noGrp="1"/>
          </p:cNvSpPr>
          <p:nvPr>
            <p:ph type="body" sz="quarter" idx="18"/>
          </p:nvPr>
        </p:nvSpPr>
        <p:spPr>
          <a:xfrm>
            <a:off x="6095999" y="1207096"/>
            <a:ext cx="5362575" cy="5033169"/>
          </a:xfrm>
        </p:spPr>
        <p:txBody>
          <a:bodyPr>
            <a:noAutofit/>
          </a:bodyPr>
          <a:lstStyle/>
          <a:p>
            <a:r>
              <a:rPr lang="de-DE" sz="1800" b="1" dirty="0"/>
              <a:t>Führen über Design – </a:t>
            </a:r>
            <a:r>
              <a:rPr lang="de-DE" sz="1800" dirty="0"/>
              <a:t>Räume gestalten, die Reibung nehmen und Arbeit sparen.</a:t>
            </a:r>
          </a:p>
          <a:p>
            <a:r>
              <a:rPr lang="de-DE" sz="1800" b="1" dirty="0"/>
              <a:t>Eine Kultur ruhiger, planbarer Wechseltage aufbauen. </a:t>
            </a:r>
            <a:r>
              <a:rPr lang="de-DE" sz="1800" dirty="0"/>
              <a:t>Ein gemeinsamer Rhythmus für Wechseltage: Das Team weiß, was zählt, was flexibel ist und wie Probleme früh eskaliert werden.</a:t>
            </a:r>
          </a:p>
          <a:p>
            <a:r>
              <a:rPr lang="de-DE" sz="1800" b="1" dirty="0"/>
              <a:t>Das Team auf Werterhalt ausrichten, nicht auf Abhaken. </a:t>
            </a:r>
            <a:r>
              <a:rPr lang="de-DE" sz="1800" dirty="0"/>
              <a:t>Jedes kleine Signal schützt Zeit, Ausstattung und Budget.</a:t>
            </a:r>
          </a:p>
          <a:p>
            <a:r>
              <a:rPr lang="de-DE" sz="1800" b="1" dirty="0"/>
              <a:t>Mikro-Daten als Kompass nutzen. </a:t>
            </a:r>
            <a:r>
              <a:rPr lang="de-DE" sz="1800" dirty="0"/>
              <a:t>Zeigen Sie, wie kleine Muster (wiederkehrende Probleme, stark beanspruchte Zonen) klügere Entscheidungen leiten.</a:t>
            </a:r>
          </a:p>
          <a:p>
            <a:r>
              <a:rPr lang="de-DE" sz="1800" b="1" dirty="0"/>
              <a:t>Nachhaltigkeit als Erleichterung positionieren, nicht als Zusatz. </a:t>
            </a:r>
            <a:r>
              <a:rPr lang="de-DE" sz="1800" dirty="0"/>
              <a:t>Grüne Gewohnheiten sparen Zeit und Nerven: weniger Mülltrennfehler, weniger Wäscheberge, weniger Heizverlust in leeren Räumen.</a:t>
            </a:r>
          </a:p>
        </p:txBody>
      </p:sp>
      <p:sp>
        <p:nvSpPr>
          <p:cNvPr id="8" name="Text Placeholder 7">
            <a:extLst>
              <a:ext uri="{FF2B5EF4-FFF2-40B4-BE49-F238E27FC236}">
                <a16:creationId xmlns:a16="http://schemas.microsoft.com/office/drawing/2014/main" id="{4526E9C7-5D29-6FF4-0164-40B669AE1CBC}"/>
              </a:ext>
            </a:extLst>
          </p:cNvPr>
          <p:cNvSpPr>
            <a:spLocks noGrp="1"/>
          </p:cNvSpPr>
          <p:nvPr>
            <p:ph type="body" sz="quarter" idx="16"/>
          </p:nvPr>
        </p:nvSpPr>
        <p:spPr>
          <a:xfrm>
            <a:off x="3228975" y="214444"/>
            <a:ext cx="8124825" cy="992652"/>
          </a:xfrm>
        </p:spPr>
        <p:txBody>
          <a:bodyPr>
            <a:normAutofit/>
          </a:bodyPr>
          <a:lstStyle/>
          <a:p>
            <a:r>
              <a:rPr lang="de-DE" sz="3200"/>
              <a:t>Selbstversorger, Ferienparks &amp; Glamping: </a:t>
            </a:r>
            <a:r>
              <a:rPr lang="de-DE" sz="3300"/>
              <a:t>Führungsimpulse</a:t>
            </a:r>
          </a:p>
        </p:txBody>
      </p:sp>
      <p:pic>
        <p:nvPicPr>
          <p:cNvPr id="5" name="Picture 4" descr="A close-up of a magnifying glass&#10;&#10;AI-generated content may be incorrect.">
            <a:extLst>
              <a:ext uri="{FF2B5EF4-FFF2-40B4-BE49-F238E27FC236}">
                <a16:creationId xmlns:a16="http://schemas.microsoft.com/office/drawing/2014/main" id="{712A0371-8CAE-3ACA-FFDC-32E70EC04F7D}"/>
              </a:ext>
            </a:extLst>
          </p:cNvPr>
          <p:cNvPicPr>
            <a:picLocks noChangeAspect="1"/>
          </p:cNvPicPr>
          <p:nvPr/>
        </p:nvPicPr>
        <p:blipFill>
          <a:blip r:embed="rId2">
            <a:extLst>
              <a:ext uri="{837473B0-CC2E-450A-ABE3-18F120FF3D39}">
                <a1611:picAttrSrcUrl xmlns:a1611="http://schemas.microsoft.com/office/drawing/2016/11/main" r:id="rId3"/>
              </a:ext>
            </a:extLst>
          </a:blip>
          <a:srcRect l="6186" r="6294" b="-1"/>
          <a:stretch>
            <a:fillRect/>
          </a:stretch>
        </p:blipFill>
        <p:spPr>
          <a:xfrm>
            <a:off x="20" y="1561018"/>
            <a:ext cx="5130780" cy="3913188"/>
          </a:xfrm>
          <a:prstGeom prst="rect">
            <a:avLst/>
          </a:prstGeom>
          <a:noFill/>
        </p:spPr>
      </p:pic>
    </p:spTree>
    <p:extLst>
      <p:ext uri="{BB962C8B-B14F-4D97-AF65-F5344CB8AC3E}">
        <p14:creationId xmlns:p14="http://schemas.microsoft.com/office/powerpoint/2010/main" val="5854802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9B1A3F-4ADB-015D-194F-4783EB3F93D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2547E65-62A3-F5B6-0FA5-383057906CBF}"/>
              </a:ext>
            </a:extLst>
          </p:cNvPr>
          <p:cNvSpPr>
            <a:spLocks noGrp="1"/>
          </p:cNvSpPr>
          <p:nvPr>
            <p:ph type="body" sz="quarter" idx="18"/>
          </p:nvPr>
        </p:nvSpPr>
        <p:spPr>
          <a:xfrm>
            <a:off x="1228420" y="887137"/>
            <a:ext cx="10877855" cy="4328393"/>
          </a:xfrm>
        </p:spPr>
        <p:txBody>
          <a:bodyPr/>
          <a:lstStyle/>
          <a:p>
            <a:pPr marL="342900" indent="-342900">
              <a:buFont typeface="Arial" panose="020B0604020202020204" pitchFamily="34" charset="0"/>
              <a:buChar char="•"/>
            </a:pPr>
            <a:r>
              <a:rPr lang="de-DE"/>
              <a:t>Wäsche- und Reinigungskosten steigen mit hoher Bettenrotation und fressen die Marge.</a:t>
            </a:r>
          </a:p>
          <a:p>
            <a:pPr marL="342900" indent="-342900">
              <a:buFont typeface="Arial" panose="020B0604020202020204" pitchFamily="34" charset="0"/>
              <a:buChar char="•"/>
            </a:pPr>
            <a:r>
              <a:rPr lang="de-DE"/>
              <a:t>Housekeeping-Standards sind mit wechselndem Personal schwer zu halten – Bewertungen verzeihen nichts. Personalmangel erzwingt Mehrfachrollen: Die Rezeption managt Check-ins, Events, Bar und Sicherheit.</a:t>
            </a:r>
          </a:p>
          <a:p>
            <a:pPr marL="342900" indent="-342900">
              <a:buFont typeface="Arial" panose="020B0604020202020204" pitchFamily="34" charset="0"/>
              <a:buChar char="•"/>
            </a:pPr>
            <a:r>
              <a:rPr lang="de-DE"/>
              <a:t> Gäste erwarten nahtlosen digitalen Ablauf: App-Check-in, Schließfachzugang, Kommunikation.</a:t>
            </a:r>
          </a:p>
          <a:p>
            <a:pPr marL="342900" indent="-342900">
              <a:buFont typeface="Arial" panose="020B0604020202020204" pitchFamily="34" charset="0"/>
              <a:buChar char="•"/>
            </a:pPr>
            <a:r>
              <a:rPr lang="de-DE"/>
              <a:t> Jüngere Reisende prangern schwache Nachhaltigkeitsversprechen an; sie erwarten Recycling, Nachfüllstationen, abfallarme Küchen.</a:t>
            </a:r>
          </a:p>
          <a:p>
            <a:pPr marL="342900" indent="-342900">
              <a:buFont typeface="Arial" panose="020B0604020202020204" pitchFamily="34" charset="0"/>
              <a:buChar char="•"/>
            </a:pPr>
            <a:r>
              <a:rPr lang="de-DE"/>
              <a:t>Die soziale Atmosphäre verlangt Steuerung; Lärm, Sicherheit und Verhalten können kippen. Nachbarschaftspflege braucht Fingerspitzengefühl.</a:t>
            </a:r>
          </a:p>
          <a:p>
            <a:pPr marL="342900" indent="-342900">
              <a:buFont typeface="Arial" panose="020B0604020202020204" pitchFamily="34" charset="0"/>
              <a:buChar char="•"/>
            </a:pPr>
            <a:r>
              <a:rPr lang="de-DE"/>
              <a:t>Cyber- und Datenschutzrisiken steigen, je mehr Prozesse mobil laufen.</a:t>
            </a:r>
          </a:p>
          <a:p>
            <a:pPr marL="342900" indent="-342900">
              <a:buFont typeface="Arial" panose="020B0604020202020204" pitchFamily="34" charset="0"/>
              <a:buChar char="•"/>
            </a:pPr>
            <a:r>
              <a:rPr lang="de-DE"/>
              <a:t>Hybride Hostel-Hotel-Marken heben Erwartungen an Design, Komfort, Technik und Community.</a:t>
            </a:r>
            <a:br>
              <a:rPr lang="en-GB" dirty="0"/>
            </a:br>
            <a:endParaRPr lang="en-IE" dirty="0"/>
          </a:p>
        </p:txBody>
      </p:sp>
      <p:sp>
        <p:nvSpPr>
          <p:cNvPr id="8" name="Text Placeholder 7">
            <a:extLst>
              <a:ext uri="{FF2B5EF4-FFF2-40B4-BE49-F238E27FC236}">
                <a16:creationId xmlns:a16="http://schemas.microsoft.com/office/drawing/2014/main" id="{1E121F65-F923-DA83-30A6-58C7C7CC06B8}"/>
              </a:ext>
            </a:extLst>
          </p:cNvPr>
          <p:cNvSpPr>
            <a:spLocks noGrp="1"/>
          </p:cNvSpPr>
          <p:nvPr>
            <p:ph type="body" sz="quarter" idx="16"/>
          </p:nvPr>
        </p:nvSpPr>
        <p:spPr>
          <a:xfrm>
            <a:off x="1390345" y="242484"/>
            <a:ext cx="11115980" cy="1018971"/>
          </a:xfrm>
        </p:spPr>
        <p:txBody>
          <a:bodyPr/>
          <a:lstStyle/>
          <a:p>
            <a:r>
              <a:rPr lang="de-DE" sz="3200"/>
              <a:t>Herausforderungen. </a:t>
            </a:r>
            <a:r>
              <a:rPr lang="de-DE" sz="3200">
                <a:solidFill>
                  <a:srgbClr val="62A844"/>
                </a:solidFill>
              </a:rPr>
              <a:t>Blick auf Hostels &amp; Budget-Unterkünfte</a:t>
            </a:r>
          </a:p>
        </p:txBody>
      </p:sp>
    </p:spTree>
    <p:extLst>
      <p:ext uri="{BB962C8B-B14F-4D97-AF65-F5344CB8AC3E}">
        <p14:creationId xmlns:p14="http://schemas.microsoft.com/office/powerpoint/2010/main" val="30246351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E51688-B94C-5AFE-039C-41305B5A162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E2D9F1E-713F-2071-0B68-5EDB6A567BB3}"/>
              </a:ext>
            </a:extLst>
          </p:cNvPr>
          <p:cNvSpPr>
            <a:spLocks noGrp="1"/>
          </p:cNvSpPr>
          <p:nvPr>
            <p:ph type="body" sz="quarter" idx="18"/>
          </p:nvPr>
        </p:nvSpPr>
        <p:spPr>
          <a:xfrm>
            <a:off x="1297714" y="1001437"/>
            <a:ext cx="5425627" cy="4328393"/>
          </a:xfrm>
        </p:spPr>
        <p:txBody>
          <a:bodyPr/>
          <a:lstStyle/>
          <a:p>
            <a:r>
              <a:rPr lang="de-DE" sz="2000" b="1"/>
              <a:t>Das Hostel-Umfeld so formen, dass soziale Energie den Betrieb trägt statt stört. </a:t>
            </a:r>
            <a:r>
              <a:rPr lang="de-DE" sz="2000"/>
              <a:t>Kleine Layout- und Beschilderungsanpassungen lenken Gäste zu respektvollem Verhalten – ohne Eingreifen des Teams.</a:t>
            </a:r>
          </a:p>
          <a:p>
            <a:r>
              <a:rPr lang="de-DE" sz="2000" b="1"/>
              <a:t>Atmosphären-Zonen gegen Konflikte und Lärm nutzen. </a:t>
            </a:r>
            <a:r>
              <a:rPr lang="de-DE" sz="2000"/>
              <a:t>Klare „Ruhe“-, „Sozial“- und „Arbeits“-Bereiche lassen mehrere Gästerhythmen gleichzeitig zu – mit weniger Vermittlung.</a:t>
            </a:r>
          </a:p>
          <a:p>
            <a:r>
              <a:rPr lang="de-DE" sz="2000" b="1"/>
              <a:t>Nachhaltigkeit zur Hostel-Identität machen statt zur Housekeeping-Regel. </a:t>
            </a:r>
            <a:r>
              <a:rPr lang="de-DE" sz="2000"/>
              <a:t>Upcycling-Deko, Nachfüllpunkte und Küchenroutinen werden zu gelebter Kultur, an der Gäste freiwillig teilhaben.</a:t>
            </a:r>
          </a:p>
          <a:p>
            <a:r>
              <a:rPr lang="de-DE" sz="2000" b="1"/>
              <a:t>Digital für den Fluss nutzen, nicht für Vollautomatisierung. </a:t>
            </a:r>
            <a:r>
              <a:rPr lang="de-DE" sz="2000"/>
              <a:t>Einfache digitale Touchpoints reduzieren Schlangen, Zuteilungsfehler und Nachtdruck – die menschliche Verbindung bleibt zentral.</a:t>
            </a:r>
          </a:p>
        </p:txBody>
      </p:sp>
      <p:sp>
        <p:nvSpPr>
          <p:cNvPr id="8" name="Text Placeholder 7">
            <a:extLst>
              <a:ext uri="{FF2B5EF4-FFF2-40B4-BE49-F238E27FC236}">
                <a16:creationId xmlns:a16="http://schemas.microsoft.com/office/drawing/2014/main" id="{08EA7659-956D-EB1B-E3C1-4B0CB13E73AD}"/>
              </a:ext>
            </a:extLst>
          </p:cNvPr>
          <p:cNvSpPr>
            <a:spLocks noGrp="1"/>
          </p:cNvSpPr>
          <p:nvPr>
            <p:ph type="body" sz="quarter" idx="16"/>
          </p:nvPr>
        </p:nvSpPr>
        <p:spPr>
          <a:xfrm>
            <a:off x="1390345" y="118659"/>
            <a:ext cx="10545789" cy="1018971"/>
          </a:xfrm>
        </p:spPr>
        <p:txBody>
          <a:bodyPr/>
          <a:lstStyle/>
          <a:p>
            <a:r>
              <a:rPr lang="de-DE" sz="3200">
                <a:solidFill>
                  <a:srgbClr val="62A844"/>
                </a:solidFill>
              </a:rPr>
              <a:t>Hostels &amp; Budget-Unterkünfte: </a:t>
            </a:r>
            <a:r>
              <a:rPr lang="de-DE">
                <a:solidFill>
                  <a:srgbClr val="62A844"/>
                </a:solidFill>
                <a:highlight>
                  <a:srgbClr val="D2F5FE"/>
                </a:highlight>
              </a:rPr>
              <a:t>Chancen</a:t>
            </a:r>
          </a:p>
        </p:txBody>
      </p:sp>
      <p:sp>
        <p:nvSpPr>
          <p:cNvPr id="4" name="TextBox 3">
            <a:extLst>
              <a:ext uri="{FF2B5EF4-FFF2-40B4-BE49-F238E27FC236}">
                <a16:creationId xmlns:a16="http://schemas.microsoft.com/office/drawing/2014/main" id="{C71440F0-5603-C67E-0AAF-05FDE20F4BDA}"/>
              </a:ext>
            </a:extLst>
          </p:cNvPr>
          <p:cNvSpPr txBox="1"/>
          <p:nvPr/>
        </p:nvSpPr>
        <p:spPr>
          <a:xfrm>
            <a:off x="6862287" y="1021799"/>
            <a:ext cx="5166478" cy="3824124"/>
          </a:xfrm>
          <a:prstGeom prst="rect">
            <a:avLst/>
          </a:prstGeom>
          <a:noFill/>
        </p:spPr>
        <p:txBody>
          <a:bodyPr wrap="square">
            <a:spAutoFit/>
          </a:bodyPr>
          <a:lstStyle/>
          <a:p>
            <a:r>
              <a:rPr lang="de-DE" sz="2000" b="1">
                <a:solidFill>
                  <a:srgbClr val="404A52"/>
                </a:solidFill>
              </a:rPr>
              <a:t>Resilienz durch flexible Zonen-Besetzung. </a:t>
            </a:r>
            <a:r>
              <a:rPr lang="de-DE" sz="2000">
                <a:solidFill>
                  <a:srgbClr val="404A52"/>
                </a:solidFill>
              </a:rPr>
              <a:t>Teilen Sie das Team nach Live-Mustern für Atmosphäre, Sicherheit oder Service ein – statt fester Rollen.</a:t>
            </a:r>
          </a:p>
          <a:p>
            <a:endParaRPr lang="en-GB" sz="1050" dirty="0">
              <a:solidFill>
                <a:srgbClr val="404A52"/>
              </a:solidFill>
            </a:endParaRPr>
          </a:p>
          <a:p>
            <a:r>
              <a:rPr lang="de-DE" sz="2000" b="1">
                <a:solidFill>
                  <a:srgbClr val="404A52"/>
                </a:solidFill>
              </a:rPr>
              <a:t>Verschleiß senken durch unsichtbares Mikro-Design. </a:t>
            </a:r>
            <a:r>
              <a:rPr lang="de-DE" sz="2000">
                <a:solidFill>
                  <a:srgbClr val="404A52"/>
                </a:solidFill>
              </a:rPr>
              <a:t>Gut platzierte Haken, Stauraum, Trockenbereiche und freie Wege schützen die Ausstattung und entlasten den nächsten Tag.</a:t>
            </a:r>
          </a:p>
          <a:p>
            <a:endParaRPr lang="en-GB" sz="1200" dirty="0">
              <a:solidFill>
                <a:srgbClr val="404A52"/>
              </a:solidFill>
            </a:endParaRPr>
          </a:p>
          <a:p>
            <a:r>
              <a:rPr lang="de-DE" sz="2000" b="1">
                <a:solidFill>
                  <a:srgbClr val="404A52"/>
                </a:solidFill>
              </a:rPr>
              <a:t>Das Hostel als Teil der lokalen Kreativszene positionieren. </a:t>
            </a:r>
            <a:r>
              <a:rPr lang="de-DE" sz="2000">
                <a:solidFill>
                  <a:srgbClr val="404A52"/>
                </a:solidFill>
              </a:rPr>
              <a:t>Kooperationen mit Musikern, Künstlern usw.</a:t>
            </a:r>
            <a:endParaRPr lang="en-GB" sz="2300" dirty="0">
              <a:solidFill>
                <a:srgbClr val="404A52"/>
              </a:solidFill>
            </a:endParaRPr>
          </a:p>
        </p:txBody>
      </p:sp>
      <p:sp>
        <p:nvSpPr>
          <p:cNvPr id="5" name="TextBox 4">
            <a:extLst>
              <a:ext uri="{FF2B5EF4-FFF2-40B4-BE49-F238E27FC236}">
                <a16:creationId xmlns:a16="http://schemas.microsoft.com/office/drawing/2014/main" id="{7E478096-43C6-FC1C-D044-D13A0330874E}"/>
              </a:ext>
            </a:extLst>
          </p:cNvPr>
          <p:cNvSpPr txBox="1"/>
          <p:nvPr/>
        </p:nvSpPr>
        <p:spPr>
          <a:xfrm>
            <a:off x="0" y="0"/>
            <a:ext cx="1297714" cy="6858000"/>
          </a:xfrm>
          <a:prstGeom prst="rect">
            <a:avLst/>
          </a:prstGeom>
          <a:solidFill>
            <a:schemeClr val="accent2"/>
          </a:solidFill>
        </p:spPr>
        <p:txBody>
          <a:bodyPr wrap="square" rtlCol="0">
            <a:spAutoFit/>
          </a:bodyPr>
          <a:lstStyle/>
          <a:p>
            <a:endParaRPr lang="en-IE" dirty="0"/>
          </a:p>
        </p:txBody>
      </p:sp>
    </p:spTree>
    <p:extLst>
      <p:ext uri="{BB962C8B-B14F-4D97-AF65-F5344CB8AC3E}">
        <p14:creationId xmlns:p14="http://schemas.microsoft.com/office/powerpoint/2010/main" val="17821625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CED87B-D27D-5385-C35C-42DC5D6A4F7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87FAD2C-C8DC-E290-AEDE-C18BFC22C851}"/>
              </a:ext>
            </a:extLst>
          </p:cNvPr>
          <p:cNvSpPr>
            <a:spLocks noGrp="1"/>
          </p:cNvSpPr>
          <p:nvPr>
            <p:ph type="body" sz="quarter" idx="18"/>
          </p:nvPr>
        </p:nvSpPr>
        <p:spPr>
          <a:xfrm>
            <a:off x="5715000" y="1129505"/>
            <a:ext cx="5753100" cy="5033169"/>
          </a:xfrm>
        </p:spPr>
        <p:txBody>
          <a:bodyPr>
            <a:noAutofit/>
          </a:bodyPr>
          <a:lstStyle/>
          <a:p>
            <a:r>
              <a:rPr lang="de-DE" sz="1800" b="1" dirty="0"/>
              <a:t>Den emotionalen Ton des </a:t>
            </a:r>
            <a:r>
              <a:rPr lang="de-DE" sz="1800" b="1" dirty="0" err="1"/>
              <a:t>Hostels</a:t>
            </a:r>
            <a:r>
              <a:rPr lang="de-DE" sz="1800" b="1" dirty="0"/>
              <a:t> bewusst setzen. </a:t>
            </a:r>
            <a:r>
              <a:rPr lang="de-DE" sz="1800" dirty="0"/>
              <a:t>Fairness und Wärme tragen durch den ganzen Raum.</a:t>
            </a:r>
          </a:p>
          <a:p>
            <a:r>
              <a:rPr lang="de-DE" sz="1800" b="1" dirty="0"/>
              <a:t>Gewünschtes Verhalten über den Raum verstärken. </a:t>
            </a:r>
            <a:r>
              <a:rPr lang="de-DE" sz="1800" dirty="0"/>
              <a:t>Layout, Hinweise und Zimmerrhythmen so justieren, dass gewünschtes Verhalten natürlich entsteht.</a:t>
            </a:r>
          </a:p>
          <a:p>
            <a:r>
              <a:rPr lang="de-DE" sz="1800" b="1" dirty="0"/>
              <a:t>Das Team im „Lesen des Raums“ anleiten. </a:t>
            </a:r>
            <a:r>
              <a:rPr lang="de-DE" sz="1800" dirty="0"/>
              <a:t>Helfen Sie zu verstehen, wie Lärm, Enge und Energielevel Sicherheit, Fluss und Komfort beeinflussen.</a:t>
            </a:r>
          </a:p>
          <a:p>
            <a:r>
              <a:rPr lang="de-DE" sz="1800" b="1" dirty="0"/>
              <a:t>Grüne Gewohnheiten zur </a:t>
            </a:r>
            <a:r>
              <a:rPr lang="de-DE" sz="1800" b="1" dirty="0" err="1"/>
              <a:t>Hostel</a:t>
            </a:r>
            <a:r>
              <a:rPr lang="de-DE" sz="1800" b="1" dirty="0"/>
              <a:t>-Geschichte machen, nicht zu Extra-Pflichten. </a:t>
            </a:r>
            <a:r>
              <a:rPr lang="de-DE" sz="1800" dirty="0"/>
              <a:t>Gewohnheiten halten, wenn sie sich sinnvoll anfühlen.</a:t>
            </a:r>
          </a:p>
          <a:p>
            <a:r>
              <a:rPr lang="de-DE" sz="1800" b="1" dirty="0"/>
              <a:t>Das Team im sicheren Umgang mit digitalen Tools stärken. </a:t>
            </a:r>
            <a:r>
              <a:rPr lang="de-DE" sz="1800" dirty="0"/>
              <a:t>Zeigen Sie, wie Digitales Druckmomente entzerrt und mehr Zeit für echte menschliche Begegnung schafft.</a:t>
            </a:r>
          </a:p>
          <a:p>
            <a:r>
              <a:rPr lang="de-DE" sz="1800" b="1" dirty="0"/>
              <a:t>Das Team befähigen, früh, freundlich 	und konsequent einzugreifen, </a:t>
            </a:r>
            <a:r>
              <a:rPr lang="de-DE" sz="1800" dirty="0"/>
              <a:t>um</a:t>
            </a:r>
            <a:r>
              <a:rPr lang="en-GB" sz="1800" b="1" dirty="0"/>
              <a:t> </a:t>
            </a:r>
            <a:r>
              <a:rPr lang="de-DE" sz="1800" dirty="0"/>
              <a:t> Lärm, Konflikte oder 	Fehlnutzung ohne Eskalation zu steuern.</a:t>
            </a:r>
          </a:p>
        </p:txBody>
      </p:sp>
      <p:sp>
        <p:nvSpPr>
          <p:cNvPr id="8" name="Text Placeholder 7">
            <a:extLst>
              <a:ext uri="{FF2B5EF4-FFF2-40B4-BE49-F238E27FC236}">
                <a16:creationId xmlns:a16="http://schemas.microsoft.com/office/drawing/2014/main" id="{29FA2154-4A02-0DFE-7D00-95DD73A54A1D}"/>
              </a:ext>
            </a:extLst>
          </p:cNvPr>
          <p:cNvSpPr>
            <a:spLocks noGrp="1"/>
          </p:cNvSpPr>
          <p:nvPr>
            <p:ph type="body" sz="quarter" idx="16"/>
          </p:nvPr>
        </p:nvSpPr>
        <p:spPr>
          <a:xfrm>
            <a:off x="3095625" y="164767"/>
            <a:ext cx="6210299" cy="992652"/>
          </a:xfrm>
        </p:spPr>
        <p:txBody>
          <a:bodyPr>
            <a:normAutofit fontScale="92500"/>
          </a:bodyPr>
          <a:lstStyle/>
          <a:p>
            <a:r>
              <a:rPr lang="de-DE" sz="3200" dirty="0" err="1"/>
              <a:t>Hostels</a:t>
            </a:r>
            <a:r>
              <a:rPr lang="de-DE" sz="3200" dirty="0"/>
              <a:t> und Budget-Unterkünfte: </a:t>
            </a:r>
            <a:r>
              <a:rPr lang="de-DE" sz="3300" dirty="0"/>
              <a:t>Führungsimpulse</a:t>
            </a:r>
          </a:p>
        </p:txBody>
      </p:sp>
      <p:pic>
        <p:nvPicPr>
          <p:cNvPr id="5" name="Picture 4" descr="A close-up of a magnifying glass&#10;&#10;AI-generated content may be incorrect.">
            <a:extLst>
              <a:ext uri="{FF2B5EF4-FFF2-40B4-BE49-F238E27FC236}">
                <a16:creationId xmlns:a16="http://schemas.microsoft.com/office/drawing/2014/main" id="{0EA03EC9-57E3-90BC-E240-317DEFBAB222}"/>
              </a:ext>
            </a:extLst>
          </p:cNvPr>
          <p:cNvPicPr>
            <a:picLocks noChangeAspect="1"/>
          </p:cNvPicPr>
          <p:nvPr/>
        </p:nvPicPr>
        <p:blipFill>
          <a:blip r:embed="rId2">
            <a:extLst>
              <a:ext uri="{837473B0-CC2E-450A-ABE3-18F120FF3D39}">
                <a1611:picAttrSrcUrl xmlns:a1611="http://schemas.microsoft.com/office/drawing/2016/11/main" r:id="rId3"/>
              </a:ext>
            </a:extLst>
          </a:blip>
          <a:srcRect l="6186" r="6294" b="-1"/>
          <a:stretch>
            <a:fillRect/>
          </a:stretch>
        </p:blipFill>
        <p:spPr>
          <a:xfrm>
            <a:off x="20" y="1561018"/>
            <a:ext cx="5130780" cy="3913188"/>
          </a:xfrm>
          <a:prstGeom prst="rect">
            <a:avLst/>
          </a:prstGeom>
          <a:noFill/>
        </p:spPr>
      </p:pic>
    </p:spTree>
    <p:extLst>
      <p:ext uri="{BB962C8B-B14F-4D97-AF65-F5344CB8AC3E}">
        <p14:creationId xmlns:p14="http://schemas.microsoft.com/office/powerpoint/2010/main" val="1685674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1AE227-C9BC-529D-98F4-A06105A8511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332F966-95A8-8397-A19D-AFC165E09707}"/>
              </a:ext>
            </a:extLst>
          </p:cNvPr>
          <p:cNvSpPr>
            <a:spLocks noGrp="1"/>
          </p:cNvSpPr>
          <p:nvPr>
            <p:ph type="body" sz="quarter" idx="18"/>
          </p:nvPr>
        </p:nvSpPr>
        <p:spPr>
          <a:xfrm>
            <a:off x="1228420" y="980569"/>
            <a:ext cx="10963580" cy="4328393"/>
          </a:xfrm>
        </p:spPr>
        <p:txBody>
          <a:bodyPr/>
          <a:lstStyle/>
          <a:p>
            <a:pPr marL="342900" indent="-342900">
              <a:buFont typeface="Arial" panose="020B0604020202020204" pitchFamily="34" charset="0"/>
              <a:buChar char="•"/>
            </a:pPr>
            <a:r>
              <a:rPr lang="de-DE"/>
              <a:t>Lebensmittelabfall bei Buffets und großen Events ist hoch und teuer – neue Planung und Erfassung sind nötig.</a:t>
            </a:r>
          </a:p>
          <a:p>
            <a:pPr marL="342900" indent="-342900">
              <a:buFont typeface="Arial" panose="020B0604020202020204" pitchFamily="34" charset="0"/>
              <a:buChar char="•"/>
            </a:pPr>
            <a:r>
              <a:rPr lang="de-DE"/>
              <a:t>Personalmangel zwingt zu Agenturteams oder Aushilfen und schwächt die Konsistenz.</a:t>
            </a:r>
          </a:p>
          <a:p>
            <a:pPr marL="342900" indent="-342900">
              <a:buFont typeface="Arial" panose="020B0604020202020204" pitchFamily="34" charset="0"/>
              <a:buChar char="•"/>
            </a:pPr>
            <a:r>
              <a:rPr lang="de-DE"/>
              <a:t> Hybride Events verlangen verlässliche Technik (WLAN, Streaming, AV). Große Energielasten treiben die Rechnungen.</a:t>
            </a:r>
          </a:p>
          <a:p>
            <a:pPr marL="342900" indent="-342900">
              <a:buFont typeface="Arial" panose="020B0604020202020204" pitchFamily="34" charset="0"/>
              <a:buChar char="•"/>
            </a:pPr>
            <a:r>
              <a:rPr lang="de-DE"/>
              <a:t> Kurze Aufbauten und schnelle Wechsel erzeugen Stress; Fehler ziehen sich durch alle Abteilungen.</a:t>
            </a:r>
          </a:p>
          <a:p>
            <a:pPr marL="342900" indent="-342900">
              <a:buFont typeface="Arial" panose="020B0604020202020204" pitchFamily="34" charset="0"/>
              <a:buChar char="•"/>
            </a:pPr>
            <a:r>
              <a:rPr lang="de-DE"/>
              <a:t> Strenge Allergen- und Sonderkost-Vorgaben erhöhen die Komplexität in der Küche.</a:t>
            </a:r>
          </a:p>
          <a:p>
            <a:pPr marL="342900" indent="-342900">
              <a:buFont typeface="Arial" panose="020B0604020202020204" pitchFamily="34" charset="0"/>
              <a:buChar char="•"/>
            </a:pPr>
            <a:r>
              <a:rPr lang="de-DE"/>
              <a:t> Preissensible Firmenkunden drücken Margen und verschärfen den Wettbewerb der Venues.</a:t>
            </a:r>
          </a:p>
          <a:p>
            <a:pPr marL="342900" indent="-342900">
              <a:buFont typeface="Arial" panose="020B0604020202020204" pitchFamily="34" charset="0"/>
              <a:buChar char="•"/>
            </a:pPr>
            <a:r>
              <a:rPr lang="de-DE"/>
              <a:t>Steigende Erwartungen an inklusive, barrierefreie Events erfordern neue Systeme und Schulung.</a:t>
            </a:r>
          </a:p>
          <a:p>
            <a:pPr marL="342900" indent="-342900">
              <a:buFont typeface="Arial" panose="020B0604020202020204" pitchFamily="34" charset="0"/>
              <a:buChar char="•"/>
            </a:pPr>
            <a:r>
              <a:rPr lang="de-DE"/>
              <a:t>Firmenkunden verlangen Nachweise für Nachhaltigkeit.</a:t>
            </a:r>
            <a:br>
              <a:rPr lang="en-GB" dirty="0"/>
            </a:br>
            <a:endParaRPr lang="en-IE" dirty="0"/>
          </a:p>
        </p:txBody>
      </p:sp>
      <p:sp>
        <p:nvSpPr>
          <p:cNvPr id="8" name="Text Placeholder 7">
            <a:extLst>
              <a:ext uri="{FF2B5EF4-FFF2-40B4-BE49-F238E27FC236}">
                <a16:creationId xmlns:a16="http://schemas.microsoft.com/office/drawing/2014/main" id="{26856E65-44A3-DDD1-1171-2A32E1D40374}"/>
              </a:ext>
            </a:extLst>
          </p:cNvPr>
          <p:cNvSpPr>
            <a:spLocks noGrp="1"/>
          </p:cNvSpPr>
          <p:nvPr>
            <p:ph type="body" sz="quarter" idx="16"/>
          </p:nvPr>
        </p:nvSpPr>
        <p:spPr>
          <a:xfrm>
            <a:off x="1390345" y="242484"/>
            <a:ext cx="11115980" cy="1018971"/>
          </a:xfrm>
        </p:spPr>
        <p:txBody>
          <a:bodyPr/>
          <a:lstStyle/>
          <a:p>
            <a:r>
              <a:rPr lang="de-DE" sz="3200"/>
              <a:t>Herausforderungen. </a:t>
            </a:r>
            <a:r>
              <a:rPr lang="de-DE" sz="3200">
                <a:solidFill>
                  <a:srgbClr val="62A844"/>
                </a:solidFill>
              </a:rPr>
              <a:t>Blick auf Events, Bankett &amp; MICE</a:t>
            </a:r>
          </a:p>
        </p:txBody>
      </p:sp>
    </p:spTree>
    <p:extLst>
      <p:ext uri="{BB962C8B-B14F-4D97-AF65-F5344CB8AC3E}">
        <p14:creationId xmlns:p14="http://schemas.microsoft.com/office/powerpoint/2010/main" val="33582646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EE9990-0BA6-F7F9-47C8-106CCFD1C33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5D1559F-1B35-548D-A3EA-5506E54B3892}"/>
              </a:ext>
            </a:extLst>
          </p:cNvPr>
          <p:cNvSpPr>
            <a:spLocks noGrp="1"/>
          </p:cNvSpPr>
          <p:nvPr>
            <p:ph type="body" sz="quarter" idx="18"/>
          </p:nvPr>
        </p:nvSpPr>
        <p:spPr>
          <a:xfrm>
            <a:off x="1297714" y="1021799"/>
            <a:ext cx="5425627" cy="4328393"/>
          </a:xfrm>
        </p:spPr>
        <p:txBody>
          <a:bodyPr/>
          <a:lstStyle/>
          <a:p>
            <a:r>
              <a:rPr lang="de-DE" sz="1800" b="1" dirty="0"/>
              <a:t>Den Event-Ablauf neu gestalten – weniger Stresslast, mehr Effizienz. </a:t>
            </a:r>
            <a:r>
              <a:rPr lang="de-DE" sz="1800" dirty="0"/>
              <a:t>Flow-Mapping (Wege, Timing, Hitze, Lärm) formt Aufbauten so um, dass Engpässe verschwinden und das Team ruhiger arbeitet.</a:t>
            </a:r>
          </a:p>
          <a:p>
            <a:r>
              <a:rPr lang="de-DE" sz="1800" b="1" dirty="0"/>
              <a:t>Digitale Mikro-Briefings vor dem Event synchronisieren Teams schon vor der Ankunft. </a:t>
            </a:r>
            <a:r>
              <a:rPr lang="de-DE" sz="1800" dirty="0"/>
              <a:t>Ein kurzes Video, ein visueller Ablaufplan oder ein WhatsApp-Board richtet Küche, Service, AV und Housekeeping aus – ohne lange Morgenrunde.</a:t>
            </a:r>
          </a:p>
          <a:p>
            <a:r>
              <a:rPr lang="de-DE" sz="1800" b="1" dirty="0"/>
              <a:t>ESG als Erlebniswert behandeln, nicht als Checkliste. </a:t>
            </a:r>
            <a:r>
              <a:rPr lang="de-DE" sz="1800" dirty="0"/>
              <a:t>Buffetdesign, Deko, Portionshinweise und sichtbare Abfallvermeidung werden Teil des Kundeneindrucks und des Teamstolzes.</a:t>
            </a:r>
          </a:p>
          <a:p>
            <a:r>
              <a:rPr lang="de-DE" sz="1800" b="1" dirty="0"/>
              <a:t>Servicequalität mit „modularen Event-Elementen“ stabilisieren. </a:t>
            </a:r>
            <a:r>
              <a:rPr lang="de-DE" sz="1800" dirty="0"/>
              <a:t>Wiederholbare Module für Barstationen, Buffetblöcke, AV-Presets und </a:t>
            </a:r>
            <a:r>
              <a:rPr lang="de-DE" sz="1800" dirty="0" err="1"/>
              <a:t>Reset</a:t>
            </a:r>
            <a:r>
              <a:rPr lang="de-DE" sz="1800" dirty="0"/>
              <a:t>-Routinen senken Aufwand, Fehlerrisiko und </a:t>
            </a:r>
            <a:r>
              <a:rPr lang="de-DE" sz="1800" dirty="0" err="1"/>
              <a:t>Denklast</a:t>
            </a:r>
            <a:r>
              <a:rPr lang="de-DE" sz="1800" dirty="0"/>
              <a:t> bei Wechseln.</a:t>
            </a:r>
          </a:p>
          <a:p>
            <a:br>
              <a:rPr lang="en-GB" sz="1800" dirty="0"/>
            </a:br>
            <a:endParaRPr lang="en-GB" sz="1800" dirty="0"/>
          </a:p>
          <a:p>
            <a:endParaRPr lang="en-GB" sz="1800" dirty="0"/>
          </a:p>
        </p:txBody>
      </p:sp>
      <p:sp>
        <p:nvSpPr>
          <p:cNvPr id="8" name="Text Placeholder 7">
            <a:extLst>
              <a:ext uri="{FF2B5EF4-FFF2-40B4-BE49-F238E27FC236}">
                <a16:creationId xmlns:a16="http://schemas.microsoft.com/office/drawing/2014/main" id="{0982FC95-5389-CF55-DAE5-A3D8F915FDE2}"/>
              </a:ext>
            </a:extLst>
          </p:cNvPr>
          <p:cNvSpPr>
            <a:spLocks noGrp="1"/>
          </p:cNvSpPr>
          <p:nvPr>
            <p:ph type="body" sz="quarter" idx="16"/>
          </p:nvPr>
        </p:nvSpPr>
        <p:spPr>
          <a:xfrm>
            <a:off x="1390345" y="118659"/>
            <a:ext cx="10545789" cy="1018971"/>
          </a:xfrm>
        </p:spPr>
        <p:txBody>
          <a:bodyPr/>
          <a:lstStyle/>
          <a:p>
            <a:r>
              <a:rPr lang="de-DE" sz="3200">
                <a:solidFill>
                  <a:srgbClr val="62A844"/>
                </a:solidFill>
              </a:rPr>
              <a:t>Events, Bankett &amp; MICE: </a:t>
            </a:r>
            <a:r>
              <a:rPr lang="de-DE">
                <a:solidFill>
                  <a:srgbClr val="62A844"/>
                </a:solidFill>
                <a:highlight>
                  <a:srgbClr val="D2F5FE"/>
                </a:highlight>
              </a:rPr>
              <a:t>Chancen</a:t>
            </a:r>
          </a:p>
        </p:txBody>
      </p:sp>
      <p:sp>
        <p:nvSpPr>
          <p:cNvPr id="4" name="TextBox 3">
            <a:extLst>
              <a:ext uri="{FF2B5EF4-FFF2-40B4-BE49-F238E27FC236}">
                <a16:creationId xmlns:a16="http://schemas.microsoft.com/office/drawing/2014/main" id="{8FB55798-93A2-7DDE-0D37-43E09D8943CE}"/>
              </a:ext>
            </a:extLst>
          </p:cNvPr>
          <p:cNvSpPr txBox="1"/>
          <p:nvPr/>
        </p:nvSpPr>
        <p:spPr>
          <a:xfrm>
            <a:off x="6862287" y="907499"/>
            <a:ext cx="5166478" cy="5355312"/>
          </a:xfrm>
          <a:prstGeom prst="rect">
            <a:avLst/>
          </a:prstGeom>
          <a:noFill/>
        </p:spPr>
        <p:txBody>
          <a:bodyPr wrap="square">
            <a:spAutoFit/>
          </a:bodyPr>
          <a:lstStyle/>
          <a:p>
            <a:r>
              <a:rPr lang="de-DE" b="1">
                <a:solidFill>
                  <a:srgbClr val="404A52"/>
                </a:solidFill>
              </a:rPr>
              <a:t>Atmosphäre steuern – Verhalten lenken, Zwischenfälle senken. </a:t>
            </a:r>
            <a:r>
              <a:rPr lang="de-DE">
                <a:solidFill>
                  <a:srgbClr val="404A52"/>
                </a:solidFill>
              </a:rPr>
              <a:t>Licht, Ton, Bewegungsführung und Tischlayout reduzieren Schlangen, erhöhen Sicherheit und halten die Energie für Team und Kunden im Griff.</a:t>
            </a:r>
          </a:p>
          <a:p>
            <a:r>
              <a:rPr lang="de-DE" b="1">
                <a:solidFill>
                  <a:srgbClr val="404A52"/>
                </a:solidFill>
              </a:rPr>
              <a:t>Energiespitzen erkennen und Muster umbauen. </a:t>
            </a:r>
            <a:r>
              <a:rPr lang="de-DE">
                <a:solidFill>
                  <a:srgbClr val="404A52"/>
                </a:solidFill>
              </a:rPr>
              <a:t>Viele Spitzen entstehen aus menschlichen Rhythmen (gleichzeitiger Kaffeeservice, volle Klimalast, AV-Tests). Anderes Timing glättet den Verbrauch fast zum Nulltarif.</a:t>
            </a:r>
          </a:p>
          <a:p>
            <a:r>
              <a:rPr lang="de-DE" b="1">
                <a:solidFill>
                  <a:srgbClr val="404A52"/>
                </a:solidFill>
              </a:rPr>
              <a:t>Lieferantenpartnerschaften zu gemeinsamem Event-Wert machen. </a:t>
            </a:r>
            <a:r>
              <a:rPr lang="de-DE">
                <a:solidFill>
                  <a:srgbClr val="404A52"/>
                </a:solidFill>
              </a:rPr>
              <a:t>Lokale Erzeuger, Floristen, Caterer, Musiker und AV-Partner werden Teil einer Nachhaltigkeits- oder Community-Geschichte, die in Erinnerung bleibt.</a:t>
            </a:r>
          </a:p>
          <a:p>
            <a:r>
              <a:rPr lang="de-DE" b="1">
                <a:solidFill>
                  <a:srgbClr val="404A52"/>
                </a:solidFill>
              </a:rPr>
              <a:t>Ruhige Phasen für Mikro-Flexibilität im Team nutzen. </a:t>
            </a:r>
            <a:r>
              <a:rPr lang="de-DE">
                <a:solidFill>
                  <a:srgbClr val="404A52"/>
                </a:solidFill>
              </a:rPr>
              <a:t>Übergreifendes Training (AV-Basics für Service, Servicerhythmus für Housekeeping) schafft Resilienz, wenn etwas ausfällt</a:t>
            </a:r>
            <a:r>
              <a:rPr lang="en-GB" dirty="0"/>
              <a:t>.</a:t>
            </a:r>
            <a:endParaRPr lang="en-GB" sz="2000" dirty="0">
              <a:solidFill>
                <a:srgbClr val="404A52"/>
              </a:solidFill>
            </a:endParaRPr>
          </a:p>
        </p:txBody>
      </p:sp>
      <p:sp>
        <p:nvSpPr>
          <p:cNvPr id="5" name="TextBox 4">
            <a:extLst>
              <a:ext uri="{FF2B5EF4-FFF2-40B4-BE49-F238E27FC236}">
                <a16:creationId xmlns:a16="http://schemas.microsoft.com/office/drawing/2014/main" id="{A3EB4000-125D-45B8-F874-B564AC224A16}"/>
              </a:ext>
            </a:extLst>
          </p:cNvPr>
          <p:cNvSpPr txBox="1"/>
          <p:nvPr/>
        </p:nvSpPr>
        <p:spPr>
          <a:xfrm>
            <a:off x="0" y="0"/>
            <a:ext cx="1297714" cy="6858000"/>
          </a:xfrm>
          <a:prstGeom prst="rect">
            <a:avLst/>
          </a:prstGeom>
          <a:solidFill>
            <a:schemeClr val="accent2"/>
          </a:solidFill>
        </p:spPr>
        <p:txBody>
          <a:bodyPr wrap="square" rtlCol="0">
            <a:spAutoFit/>
          </a:bodyPr>
          <a:lstStyle/>
          <a:p>
            <a:endParaRPr lang="en-IE" dirty="0"/>
          </a:p>
        </p:txBody>
      </p:sp>
    </p:spTree>
    <p:extLst>
      <p:ext uri="{BB962C8B-B14F-4D97-AF65-F5344CB8AC3E}">
        <p14:creationId xmlns:p14="http://schemas.microsoft.com/office/powerpoint/2010/main" val="39613096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158028-333E-527F-083A-60FC5BBE297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3612587-3232-4A63-CAF4-9797F6A7259D}"/>
              </a:ext>
            </a:extLst>
          </p:cNvPr>
          <p:cNvSpPr>
            <a:spLocks noGrp="1"/>
          </p:cNvSpPr>
          <p:nvPr>
            <p:ph type="body" sz="quarter" idx="18"/>
          </p:nvPr>
        </p:nvSpPr>
        <p:spPr>
          <a:xfrm>
            <a:off x="5715000" y="1129505"/>
            <a:ext cx="5753100" cy="5033169"/>
          </a:xfrm>
        </p:spPr>
        <p:txBody>
          <a:bodyPr>
            <a:noAutofit/>
          </a:bodyPr>
          <a:lstStyle/>
          <a:p>
            <a:r>
              <a:rPr lang="de-DE" sz="2000" b="1" dirty="0"/>
              <a:t> Ein gemeinsames Bild des Events aufbauen, damit Teams stimmige Entscheidungen treffen – ohne auf Sie zu warten.</a:t>
            </a:r>
          </a:p>
          <a:p>
            <a:r>
              <a:rPr lang="de-DE" sz="2000" b="1" dirty="0"/>
              <a:t>Unsicherheit </a:t>
            </a:r>
            <a:r>
              <a:rPr lang="de-DE" sz="2000" b="1" dirty="0" err="1"/>
              <a:t>besprechbar</a:t>
            </a:r>
            <a:r>
              <a:rPr lang="de-DE" sz="2000" b="1" dirty="0"/>
              <a:t> machen, damit kleine Risiken nicht versteckt werden. </a:t>
            </a:r>
            <a:r>
              <a:rPr lang="de-DE" sz="2000" dirty="0"/>
              <a:t>Führung schafft ein Klima, in dem jemand sagen kann: „Das könnte später kippen“ – ohne Angst.</a:t>
            </a:r>
          </a:p>
          <a:p>
            <a:r>
              <a:rPr lang="de-DE" sz="2000" b="1" dirty="0"/>
              <a:t>Nachhaltigkeitsentscheidungen mit Identität verbinden, nicht mit Pflicht.</a:t>
            </a:r>
          </a:p>
          <a:p>
            <a:r>
              <a:rPr lang="de-DE" sz="2000" b="1" dirty="0"/>
              <a:t>Vorausschauendes Denken im Team entwickeln. </a:t>
            </a:r>
            <a:r>
              <a:rPr lang="de-DE" sz="2000" dirty="0"/>
              <a:t>Einen Schritt vorausblicken und handeln, bevor der Druck kommt.</a:t>
            </a:r>
            <a:br>
              <a:rPr lang="en-GB" sz="2000" dirty="0"/>
            </a:br>
            <a:r>
              <a:rPr lang="de-DE" sz="2000" b="1" dirty="0"/>
              <a:t>Digitale Tools für kollektive Intelligenz nutzen. </a:t>
            </a:r>
            <a:r>
              <a:rPr lang="de-DE" sz="2000" dirty="0"/>
              <a:t>Gute Führung positioniert digitale Touchpoints so, dass Teams das System gemeinsam sehen – Timing, Updates, Risiken. </a:t>
            </a:r>
          </a:p>
          <a:p>
            <a:r>
              <a:rPr lang="de-DE" sz="2000" b="1" dirty="0"/>
              <a:t>Teamübergreifende Empathie schaffen, damit Zusammenarbeit instinktiv wird. </a:t>
            </a:r>
            <a:endParaRPr lang="en-GB" sz="2000" dirty="0"/>
          </a:p>
        </p:txBody>
      </p:sp>
      <p:sp>
        <p:nvSpPr>
          <p:cNvPr id="8" name="Text Placeholder 7">
            <a:extLst>
              <a:ext uri="{FF2B5EF4-FFF2-40B4-BE49-F238E27FC236}">
                <a16:creationId xmlns:a16="http://schemas.microsoft.com/office/drawing/2014/main" id="{67B1A8A0-527B-DFB3-3C6B-698D8B465866}"/>
              </a:ext>
            </a:extLst>
          </p:cNvPr>
          <p:cNvSpPr>
            <a:spLocks noGrp="1"/>
          </p:cNvSpPr>
          <p:nvPr>
            <p:ph type="body" sz="quarter" idx="16"/>
          </p:nvPr>
        </p:nvSpPr>
        <p:spPr>
          <a:xfrm>
            <a:off x="3219450" y="136853"/>
            <a:ext cx="6210299" cy="992652"/>
          </a:xfrm>
        </p:spPr>
        <p:txBody>
          <a:bodyPr>
            <a:normAutofit/>
          </a:bodyPr>
          <a:lstStyle/>
          <a:p>
            <a:r>
              <a:rPr lang="de-DE" sz="3200"/>
              <a:t>Events, Bankett &amp; MICE: </a:t>
            </a:r>
            <a:r>
              <a:rPr lang="de-DE" sz="3300"/>
              <a:t>Führungsimpulse</a:t>
            </a:r>
          </a:p>
        </p:txBody>
      </p:sp>
      <p:pic>
        <p:nvPicPr>
          <p:cNvPr id="5" name="Picture 4" descr="A close-up of a magnifying glass&#10;&#10;AI-generated content may be incorrect.">
            <a:extLst>
              <a:ext uri="{FF2B5EF4-FFF2-40B4-BE49-F238E27FC236}">
                <a16:creationId xmlns:a16="http://schemas.microsoft.com/office/drawing/2014/main" id="{D645DD61-E7AD-19EC-F7B2-5DED038953E3}"/>
              </a:ext>
            </a:extLst>
          </p:cNvPr>
          <p:cNvPicPr>
            <a:picLocks noChangeAspect="1"/>
          </p:cNvPicPr>
          <p:nvPr/>
        </p:nvPicPr>
        <p:blipFill>
          <a:blip r:embed="rId2">
            <a:extLst>
              <a:ext uri="{837473B0-CC2E-450A-ABE3-18F120FF3D39}">
                <a1611:picAttrSrcUrl xmlns:a1611="http://schemas.microsoft.com/office/drawing/2016/11/main" r:id="rId3"/>
              </a:ext>
            </a:extLst>
          </a:blip>
          <a:srcRect l="6186" r="6294" b="-1"/>
          <a:stretch>
            <a:fillRect/>
          </a:stretch>
        </p:blipFill>
        <p:spPr>
          <a:xfrm>
            <a:off x="20" y="1561018"/>
            <a:ext cx="5130780" cy="3913188"/>
          </a:xfrm>
          <a:prstGeom prst="rect">
            <a:avLst/>
          </a:prstGeom>
          <a:noFill/>
        </p:spPr>
      </p:pic>
    </p:spTree>
    <p:extLst>
      <p:ext uri="{BB962C8B-B14F-4D97-AF65-F5344CB8AC3E}">
        <p14:creationId xmlns:p14="http://schemas.microsoft.com/office/powerpoint/2010/main" val="3919870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D9BDD6-8954-9C51-FB78-5262B1D3050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79F9CE8-34CD-5926-98CA-ECA8F79BB17E}"/>
              </a:ext>
            </a:extLst>
          </p:cNvPr>
          <p:cNvSpPr>
            <a:spLocks noGrp="1"/>
          </p:cNvSpPr>
          <p:nvPr>
            <p:ph type="body" sz="quarter" idx="18"/>
          </p:nvPr>
        </p:nvSpPr>
        <p:spPr>
          <a:xfrm>
            <a:off x="1228419" y="980569"/>
            <a:ext cx="11030255" cy="4328393"/>
          </a:xfrm>
        </p:spPr>
        <p:txBody>
          <a:bodyPr/>
          <a:lstStyle/>
          <a:p>
            <a:pPr marL="342900" indent="-342900">
              <a:buFont typeface="Arial" panose="020B0604020202020204" pitchFamily="34" charset="0"/>
              <a:buChar char="•"/>
            </a:pPr>
            <a:r>
              <a:rPr lang="de-DE"/>
              <a:t>Pools, Saunen und Hydrotherapie zu beheizen wird teurer; kleine Ineffizienzen erzeugen große Mehrkosten.</a:t>
            </a:r>
          </a:p>
          <a:p>
            <a:pPr marL="342900" indent="-342900">
              <a:buFont typeface="Arial" panose="020B0604020202020204" pitchFamily="34" charset="0"/>
              <a:buChar char="•"/>
            </a:pPr>
            <a:r>
              <a:rPr lang="de-DE"/>
              <a:t> Wasser und Chemikalien geraten stärker unter Druck. Versicherungen für Wasser-/Thermalanlagen verteuern sich, </a:t>
            </a:r>
          </a:p>
          <a:p>
            <a:pPr marL="342900" indent="-342900">
              <a:buFont typeface="Arial" panose="020B0604020202020204" pitchFamily="34" charset="0"/>
              <a:buChar char="•"/>
            </a:pPr>
            <a:r>
              <a:rPr lang="de-DE"/>
              <a:t>Qualifizierte Therapeutinnen und Therapeuten sind schwer zu finden und zu halten; Burnout und Fluktuation sind hoch.</a:t>
            </a:r>
          </a:p>
          <a:p>
            <a:pPr marL="342900" indent="-342900">
              <a:buFont typeface="Arial" panose="020B0604020202020204" pitchFamily="34" charset="0"/>
              <a:buChar char="•"/>
            </a:pPr>
            <a:r>
              <a:rPr lang="de-DE"/>
              <a:t> Gäste erwarten persönliche Wellness-Journeys mit App, digitaler Buchung und Terminplanung.</a:t>
            </a:r>
          </a:p>
          <a:p>
            <a:pPr marL="342900" indent="-342900">
              <a:buFont typeface="Arial" panose="020B0604020202020204" pitchFamily="34" charset="0"/>
              <a:buChar char="•"/>
            </a:pPr>
            <a:r>
              <a:rPr lang="de-DE"/>
              <a:t> Hygiene muss makellos sein; eine einzige Bewertung zur Sauberkeit trifft die Buchungen deutlich.</a:t>
            </a:r>
          </a:p>
          <a:p>
            <a:pPr marL="342900" indent="-342900">
              <a:buFont typeface="Arial" panose="020B0604020202020204" pitchFamily="34" charset="0"/>
              <a:buChar char="•"/>
            </a:pPr>
            <a:r>
              <a:rPr lang="de-DE"/>
              <a:t>Behandlungsräume stehen bei schlechter Planung leer; digitale Tools optimieren die Auslastung.</a:t>
            </a:r>
          </a:p>
          <a:p>
            <a:pPr marL="342900" indent="-342900">
              <a:buFont typeface="Arial" panose="020B0604020202020204" pitchFamily="34" charset="0"/>
              <a:buChar char="•"/>
            </a:pPr>
            <a:r>
              <a:rPr lang="de-DE"/>
              <a:t>Der Produktverkauf steht unter Druck – Gäste verlangen ethische Herkunft. </a:t>
            </a:r>
          </a:p>
          <a:p>
            <a:pPr marL="342900" indent="-342900">
              <a:buFont typeface="Arial" panose="020B0604020202020204" pitchFamily="34" charset="0"/>
              <a:buChar char="•"/>
            </a:pPr>
            <a:r>
              <a:rPr lang="de-DE"/>
              <a:t>Barrierefreie Nachrüstung älterer Anlagen braucht Prioritäten und Phasenplanung. </a:t>
            </a:r>
            <a:br>
              <a:rPr lang="en-GB" dirty="0"/>
            </a:br>
            <a:br>
              <a:rPr lang="en-GB" dirty="0"/>
            </a:br>
            <a:endParaRPr lang="en-IE" dirty="0"/>
          </a:p>
        </p:txBody>
      </p:sp>
      <p:sp>
        <p:nvSpPr>
          <p:cNvPr id="8" name="Text Placeholder 7">
            <a:extLst>
              <a:ext uri="{FF2B5EF4-FFF2-40B4-BE49-F238E27FC236}">
                <a16:creationId xmlns:a16="http://schemas.microsoft.com/office/drawing/2014/main" id="{34FE3DBC-26D3-9F45-9578-5839C5801669}"/>
              </a:ext>
            </a:extLst>
          </p:cNvPr>
          <p:cNvSpPr>
            <a:spLocks noGrp="1"/>
          </p:cNvSpPr>
          <p:nvPr>
            <p:ph type="body" sz="quarter" idx="16"/>
          </p:nvPr>
        </p:nvSpPr>
        <p:spPr>
          <a:xfrm>
            <a:off x="1390345" y="242484"/>
            <a:ext cx="11115980" cy="1018971"/>
          </a:xfrm>
        </p:spPr>
        <p:txBody>
          <a:bodyPr/>
          <a:lstStyle/>
          <a:p>
            <a:r>
              <a:rPr lang="de-DE" sz="3200"/>
              <a:t>Herausforderungen. </a:t>
            </a:r>
            <a:r>
              <a:rPr lang="de-DE" sz="3200">
                <a:solidFill>
                  <a:srgbClr val="62A844"/>
                </a:solidFill>
              </a:rPr>
              <a:t>Blick auf Spa, Wellness &amp; Freizeit</a:t>
            </a:r>
          </a:p>
        </p:txBody>
      </p:sp>
    </p:spTree>
    <p:extLst>
      <p:ext uri="{BB962C8B-B14F-4D97-AF65-F5344CB8AC3E}">
        <p14:creationId xmlns:p14="http://schemas.microsoft.com/office/powerpoint/2010/main" val="42706958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E8F8F3-9306-8912-260B-4EA0251700D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7282AC1-93D1-7FC1-37D4-9858D7517FD5}"/>
              </a:ext>
            </a:extLst>
          </p:cNvPr>
          <p:cNvSpPr>
            <a:spLocks noGrp="1"/>
          </p:cNvSpPr>
          <p:nvPr>
            <p:ph type="body" sz="quarter" idx="18"/>
          </p:nvPr>
        </p:nvSpPr>
        <p:spPr>
          <a:xfrm>
            <a:off x="1297714" y="1001437"/>
            <a:ext cx="5425627" cy="4328393"/>
          </a:xfrm>
        </p:spPr>
        <p:txBody>
          <a:bodyPr/>
          <a:lstStyle/>
          <a:p>
            <a:r>
              <a:rPr lang="de-DE" sz="1800" b="1"/>
              <a:t>Die Guest Journey so formen, dass Wellness, Nachhaltigkeit und Ruhe einander verstärken. </a:t>
            </a:r>
            <a:r>
              <a:rPr lang="de-DE" sz="1800"/>
              <a:t>Licht, Wege, Duft, Touchpoints und Timing so gestalten, dass Gäste intuitiv energiesparend handeln – ohne es zu merken.</a:t>
            </a:r>
          </a:p>
          <a:p>
            <a:r>
              <a:rPr lang="de-DE" sz="1800" b="1"/>
              <a:t>Energieintensive Zonen präzise steuern. </a:t>
            </a:r>
            <a:r>
              <a:rPr lang="de-DE" sz="1800"/>
              <a:t>Pools, Saunen, Dampfbäder und Hydrobereiche lassen sich nach Bedarfskurven statt festen Zeiten fahren – Wärme, Luft und Filtration folgen dem echten Gästerhythmus.</a:t>
            </a:r>
          </a:p>
          <a:p>
            <a:r>
              <a:rPr lang="de-DE" sz="1800" b="1"/>
              <a:t>Erlebniswert mit ressourcenschonenden Mikro-Ritualen schaffen. </a:t>
            </a:r>
            <a:r>
              <a:rPr lang="de-DE" sz="1800"/>
              <a:t>Kurze, sinnliche Rituale – Grounding-Momente, Atemimpulse, geführte Stille – heben das Erlebnis ohne zusätzliche Energie, Geräte oder Personal.</a:t>
            </a:r>
          </a:p>
          <a:p>
            <a:r>
              <a:rPr lang="de-DE" sz="1800" b="1"/>
              <a:t>Behandlungsdaten nutzen, um Therapeutenlast und Gästefluss auszugleichen. </a:t>
            </a:r>
            <a:r>
              <a:rPr lang="de-DE" sz="1800"/>
              <a:t>Muster in Behandlungsarten, Dauer oder Kombinationen erkennen und die Verfügbarkeit anpassen. </a:t>
            </a:r>
          </a:p>
        </p:txBody>
      </p:sp>
      <p:sp>
        <p:nvSpPr>
          <p:cNvPr id="8" name="Text Placeholder 7">
            <a:extLst>
              <a:ext uri="{FF2B5EF4-FFF2-40B4-BE49-F238E27FC236}">
                <a16:creationId xmlns:a16="http://schemas.microsoft.com/office/drawing/2014/main" id="{2879A101-FAF6-F9AC-17FA-1CC224EDFB9C}"/>
              </a:ext>
            </a:extLst>
          </p:cNvPr>
          <p:cNvSpPr>
            <a:spLocks noGrp="1"/>
          </p:cNvSpPr>
          <p:nvPr>
            <p:ph type="body" sz="quarter" idx="16"/>
          </p:nvPr>
        </p:nvSpPr>
        <p:spPr>
          <a:xfrm>
            <a:off x="1390345" y="118659"/>
            <a:ext cx="10545789" cy="1018971"/>
          </a:xfrm>
        </p:spPr>
        <p:txBody>
          <a:bodyPr/>
          <a:lstStyle/>
          <a:p>
            <a:r>
              <a:rPr lang="de-DE" sz="3200">
                <a:solidFill>
                  <a:srgbClr val="62A844"/>
                </a:solidFill>
              </a:rPr>
              <a:t>Spa, Wellness &amp; Freizeit: </a:t>
            </a:r>
            <a:r>
              <a:rPr lang="de-DE">
                <a:solidFill>
                  <a:srgbClr val="62A844"/>
                </a:solidFill>
                <a:highlight>
                  <a:srgbClr val="D2F5FE"/>
                </a:highlight>
              </a:rPr>
              <a:t>Chancen</a:t>
            </a:r>
          </a:p>
        </p:txBody>
      </p:sp>
      <p:sp>
        <p:nvSpPr>
          <p:cNvPr id="4" name="TextBox 3">
            <a:extLst>
              <a:ext uri="{FF2B5EF4-FFF2-40B4-BE49-F238E27FC236}">
                <a16:creationId xmlns:a16="http://schemas.microsoft.com/office/drawing/2014/main" id="{51ABA9EB-BAE7-CC05-E530-C176A1BB5FD2}"/>
              </a:ext>
            </a:extLst>
          </p:cNvPr>
          <p:cNvSpPr txBox="1"/>
          <p:nvPr/>
        </p:nvSpPr>
        <p:spPr>
          <a:xfrm>
            <a:off x="6862287" y="1021799"/>
            <a:ext cx="5166478" cy="5078313"/>
          </a:xfrm>
          <a:prstGeom prst="rect">
            <a:avLst/>
          </a:prstGeom>
          <a:noFill/>
        </p:spPr>
        <p:txBody>
          <a:bodyPr wrap="square">
            <a:spAutoFit/>
          </a:bodyPr>
          <a:lstStyle/>
          <a:p>
            <a:r>
              <a:rPr lang="de-DE" b="1" dirty="0">
                <a:solidFill>
                  <a:srgbClr val="404A52"/>
                </a:solidFill>
              </a:rPr>
              <a:t>Ruhige Zonen zu Self-Guided-Wellness machen. </a:t>
            </a:r>
            <a:r>
              <a:rPr lang="de-DE" dirty="0">
                <a:solidFill>
                  <a:srgbClr val="404A52"/>
                </a:solidFill>
              </a:rPr>
              <a:t>Ruheräume, Gärten, Thermalgänge oder Lounges werden hochwertige „Self-Care-Stationen“ – ganz ohne Therapeutenzeit.</a:t>
            </a:r>
          </a:p>
          <a:p>
            <a:r>
              <a:rPr lang="de-DE" b="1" dirty="0">
                <a:solidFill>
                  <a:srgbClr val="404A52"/>
                </a:solidFill>
              </a:rPr>
              <a:t>Eine Nachhaltigkeits-Erzählung, die premium wirkt, nicht sparsam. </a:t>
            </a:r>
            <a:r>
              <a:rPr lang="de-DE" dirty="0">
                <a:solidFill>
                  <a:srgbClr val="404A52"/>
                </a:solidFill>
              </a:rPr>
              <a:t>Öko-Produkte, lokale </a:t>
            </a:r>
            <a:r>
              <a:rPr lang="de-DE" dirty="0" err="1">
                <a:solidFill>
                  <a:srgbClr val="404A52"/>
                </a:solidFill>
              </a:rPr>
              <a:t>Botanicals</a:t>
            </a:r>
            <a:r>
              <a:rPr lang="de-DE" dirty="0">
                <a:solidFill>
                  <a:srgbClr val="404A52"/>
                </a:solidFill>
              </a:rPr>
              <a:t>, Naturmaterialien und abfallarme Rituale signalisieren Qualität und Echtheit.</a:t>
            </a:r>
          </a:p>
          <a:p>
            <a:r>
              <a:rPr lang="de-DE" b="1" dirty="0">
                <a:solidFill>
                  <a:srgbClr val="404A52"/>
                </a:solidFill>
              </a:rPr>
              <a:t>Wellness über den Behandlungsraum hinaus verlängern – mit einfacher digitaler Begleitung. </a:t>
            </a:r>
            <a:r>
              <a:rPr lang="de-DE" dirty="0">
                <a:solidFill>
                  <a:srgbClr val="404A52"/>
                </a:solidFill>
              </a:rPr>
              <a:t>Kurze digitale Impulse vor und nach der Behandlung vertiefen die Wirkung und senken die Nachfrage nach energieintensiven Zusatzanlagen.</a:t>
            </a:r>
          </a:p>
          <a:p>
            <a:r>
              <a:rPr lang="de-DE" b="1" dirty="0">
                <a:solidFill>
                  <a:srgbClr val="404A52"/>
                </a:solidFill>
              </a:rPr>
              <a:t>Die Lebensdauer der Ausstattung mit unsichtbarem Mikro-Design verlängern. </a:t>
            </a:r>
            <a:r>
              <a:rPr lang="de-DE" dirty="0">
                <a:solidFill>
                  <a:srgbClr val="404A52"/>
                </a:solidFill>
              </a:rPr>
              <a:t>Kluge Platzierung von Handtüchern, Matten, Trocknern und Stauraum senkt die Reinigungsintensität und schützt Material.</a:t>
            </a:r>
          </a:p>
          <a:p>
            <a:r>
              <a:rPr lang="en-GB" dirty="0"/>
              <a:t>.</a:t>
            </a:r>
          </a:p>
        </p:txBody>
      </p:sp>
      <p:sp>
        <p:nvSpPr>
          <p:cNvPr id="5" name="TextBox 4">
            <a:extLst>
              <a:ext uri="{FF2B5EF4-FFF2-40B4-BE49-F238E27FC236}">
                <a16:creationId xmlns:a16="http://schemas.microsoft.com/office/drawing/2014/main" id="{523C621F-4D49-E8DF-3353-0C93B1A05B96}"/>
              </a:ext>
            </a:extLst>
          </p:cNvPr>
          <p:cNvSpPr txBox="1"/>
          <p:nvPr/>
        </p:nvSpPr>
        <p:spPr>
          <a:xfrm>
            <a:off x="0" y="0"/>
            <a:ext cx="1297714" cy="6858000"/>
          </a:xfrm>
          <a:prstGeom prst="rect">
            <a:avLst/>
          </a:prstGeom>
          <a:solidFill>
            <a:schemeClr val="accent2"/>
          </a:solidFill>
        </p:spPr>
        <p:txBody>
          <a:bodyPr wrap="square" rtlCol="0">
            <a:spAutoFit/>
          </a:bodyPr>
          <a:lstStyle/>
          <a:p>
            <a:endParaRPr lang="en-IE" dirty="0"/>
          </a:p>
        </p:txBody>
      </p:sp>
    </p:spTree>
    <p:extLst>
      <p:ext uri="{BB962C8B-B14F-4D97-AF65-F5344CB8AC3E}">
        <p14:creationId xmlns:p14="http://schemas.microsoft.com/office/powerpoint/2010/main" val="26513920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377193-0E6E-FAC4-60B0-B5CE56FDEC5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FA11342-A81F-7162-529E-B564B52569EA}"/>
              </a:ext>
            </a:extLst>
          </p:cNvPr>
          <p:cNvSpPr>
            <a:spLocks noGrp="1"/>
          </p:cNvSpPr>
          <p:nvPr>
            <p:ph type="body" sz="quarter" idx="18"/>
          </p:nvPr>
        </p:nvSpPr>
        <p:spPr>
          <a:xfrm>
            <a:off x="5715000" y="1302346"/>
            <a:ext cx="5753100" cy="5033169"/>
          </a:xfrm>
        </p:spPr>
        <p:txBody>
          <a:bodyPr>
            <a:noAutofit/>
          </a:bodyPr>
          <a:lstStyle/>
          <a:p>
            <a:pPr marL="342900" indent="-342900">
              <a:buFont typeface="Arial" panose="020B0604020202020204" pitchFamily="34" charset="0"/>
              <a:buChar char="•"/>
            </a:pPr>
            <a:r>
              <a:rPr lang="de-DE" sz="2000"/>
              <a:t>Nachhaltigkeit zum Ausdruck von Luxus machen </a:t>
            </a:r>
          </a:p>
          <a:p>
            <a:pPr marL="342900" indent="-342900">
              <a:buFont typeface="Arial" panose="020B0604020202020204" pitchFamily="34" charset="0"/>
              <a:buChar char="•"/>
            </a:pPr>
            <a:r>
              <a:rPr lang="de-DE" sz="2000"/>
              <a:t>Eine ruhige Führungspräsenz formen, die den ganzen Raum reguliert</a:t>
            </a:r>
          </a:p>
          <a:p>
            <a:pPr marL="342900" indent="-342900">
              <a:buFont typeface="Arial" panose="020B0604020202020204" pitchFamily="34" charset="0"/>
              <a:buChar char="•"/>
            </a:pPr>
            <a:r>
              <a:rPr lang="de-DE" sz="2000" b="1"/>
              <a:t>Umgebungssignale nutzen (</a:t>
            </a:r>
            <a:r>
              <a:rPr lang="de-DE" sz="2000"/>
              <a:t>Licht, Duft, Klang und Layout), </a:t>
            </a:r>
            <a:r>
              <a:rPr lang="de-DE" sz="2000" b="1"/>
              <a:t>um </a:t>
            </a:r>
            <a:r>
              <a:rPr lang="de-DE" sz="2000"/>
              <a:t>die Guest Journey ohne Worte zu führen</a:t>
            </a:r>
          </a:p>
          <a:p>
            <a:pPr marL="342900" indent="-342900">
              <a:buFont typeface="Arial" panose="020B0604020202020204" pitchFamily="34" charset="0"/>
              <a:buChar char="•"/>
            </a:pPr>
            <a:r>
              <a:rPr lang="de-DE" sz="2000"/>
              <a:t>Die Angst vor Fehlern im grünen Wandel nehmen. Führung macht Experimente vor – kleine Änderungen bei Wasserzyklen, Heizrhythmen oder Produkten – und behandelt Fehltritte als Lernen, nicht als Scheitern.</a:t>
            </a:r>
          </a:p>
          <a:p>
            <a:pPr marL="342900" indent="-342900">
              <a:buFont typeface="Arial" panose="020B0604020202020204" pitchFamily="34" charset="0"/>
              <a:buChar char="•"/>
            </a:pPr>
            <a:r>
              <a:rPr lang="de-DE" sz="2000"/>
              <a:t>Rituale und kurze Schichtabschluss-Reflexionen pflegen, damit emotionale Last nicht überschwappt – das wirkt direkt auf Gästeerlebnis und Personalbindung.</a:t>
            </a:r>
          </a:p>
          <a:p>
            <a:pPr marL="342900" indent="-342900">
              <a:buFont typeface="Arial" panose="020B0604020202020204" pitchFamily="34" charset="0"/>
              <a:buChar char="•"/>
            </a:pPr>
            <a:r>
              <a:rPr lang="de-DE" sz="2000"/>
              <a:t>Digital nur einsetzen, wo es Ruhe vertieft oder Erwartungen klärt</a:t>
            </a:r>
          </a:p>
          <a:p>
            <a:pPr marL="342900" indent="-342900">
              <a:buFont typeface="Arial" panose="020B0604020202020204" pitchFamily="34" charset="0"/>
              <a:buChar char="•"/>
            </a:pPr>
            <a:endParaRPr lang="en-GB" sz="2000" dirty="0"/>
          </a:p>
          <a:p>
            <a:pPr marL="342900" indent="-342900">
              <a:buFont typeface="Arial" panose="020B0604020202020204" pitchFamily="34" charset="0"/>
              <a:buChar char="•"/>
            </a:pPr>
            <a:endParaRPr lang="en-GB" sz="2000" b="1" dirty="0"/>
          </a:p>
        </p:txBody>
      </p:sp>
      <p:sp>
        <p:nvSpPr>
          <p:cNvPr id="8" name="Text Placeholder 7">
            <a:extLst>
              <a:ext uri="{FF2B5EF4-FFF2-40B4-BE49-F238E27FC236}">
                <a16:creationId xmlns:a16="http://schemas.microsoft.com/office/drawing/2014/main" id="{4E2DC82A-EA6D-0501-EC33-A806CCDE2F36}"/>
              </a:ext>
            </a:extLst>
          </p:cNvPr>
          <p:cNvSpPr>
            <a:spLocks noGrp="1"/>
          </p:cNvSpPr>
          <p:nvPr>
            <p:ph type="body" sz="quarter" idx="16"/>
          </p:nvPr>
        </p:nvSpPr>
        <p:spPr>
          <a:xfrm>
            <a:off x="3095625" y="285089"/>
            <a:ext cx="6210299" cy="992652"/>
          </a:xfrm>
        </p:spPr>
        <p:txBody>
          <a:bodyPr>
            <a:normAutofit/>
          </a:bodyPr>
          <a:lstStyle/>
          <a:p>
            <a:r>
              <a:rPr lang="de-DE" sz="3200"/>
              <a:t>Spa, Wellness &amp; Freizeit: </a:t>
            </a:r>
            <a:r>
              <a:rPr lang="de-DE" sz="3300"/>
              <a:t>Führungsimpulse</a:t>
            </a:r>
          </a:p>
        </p:txBody>
      </p:sp>
      <p:pic>
        <p:nvPicPr>
          <p:cNvPr id="5" name="Picture 4" descr="A close-up of a magnifying glass&#10;&#10;AI-generated content may be incorrect.">
            <a:extLst>
              <a:ext uri="{FF2B5EF4-FFF2-40B4-BE49-F238E27FC236}">
                <a16:creationId xmlns:a16="http://schemas.microsoft.com/office/drawing/2014/main" id="{F00AABA3-8A59-B8B5-1F46-B89BA4148955}"/>
              </a:ext>
            </a:extLst>
          </p:cNvPr>
          <p:cNvPicPr>
            <a:picLocks noChangeAspect="1"/>
          </p:cNvPicPr>
          <p:nvPr/>
        </p:nvPicPr>
        <p:blipFill>
          <a:blip r:embed="rId2">
            <a:extLst>
              <a:ext uri="{837473B0-CC2E-450A-ABE3-18F120FF3D39}">
                <a1611:picAttrSrcUrl xmlns:a1611="http://schemas.microsoft.com/office/drawing/2016/11/main" r:id="rId3"/>
              </a:ext>
            </a:extLst>
          </a:blip>
          <a:srcRect l="6186" r="6294" b="-1"/>
          <a:stretch>
            <a:fillRect/>
          </a:stretch>
        </p:blipFill>
        <p:spPr>
          <a:xfrm>
            <a:off x="20" y="1561018"/>
            <a:ext cx="5130780" cy="3913188"/>
          </a:xfrm>
          <a:prstGeom prst="rect">
            <a:avLst/>
          </a:prstGeom>
          <a:noFill/>
        </p:spPr>
      </p:pic>
    </p:spTree>
    <p:extLst>
      <p:ext uri="{BB962C8B-B14F-4D97-AF65-F5344CB8AC3E}">
        <p14:creationId xmlns:p14="http://schemas.microsoft.com/office/powerpoint/2010/main" val="20649360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7EF69BE3-BB03-FB88-4648-11AA3623A994}"/>
              </a:ext>
            </a:extLst>
          </p:cNvPr>
          <p:cNvPicPr>
            <a:picLocks noGrp="1" noChangeAspect="1"/>
          </p:cNvPicPr>
          <p:nvPr>
            <p:ph type="pic" sz="quarter" idx="44"/>
          </p:nvPr>
        </p:nvPicPr>
        <p:blipFill>
          <a:blip r:embed="rId2"/>
          <a:srcRect l="18788" r="18788"/>
          <a:stretch>
            <a:fillRect/>
          </a:stretch>
        </p:blipFill>
        <p:spPr>
          <a:xfrm>
            <a:off x="6096000" y="439730"/>
            <a:ext cx="5452533" cy="5823584"/>
          </a:xfrm>
        </p:spPr>
      </p:pic>
      <p:sp>
        <p:nvSpPr>
          <p:cNvPr id="6" name="Text Placeholder 5">
            <a:extLst>
              <a:ext uri="{FF2B5EF4-FFF2-40B4-BE49-F238E27FC236}">
                <a16:creationId xmlns:a16="http://schemas.microsoft.com/office/drawing/2014/main" id="{6AF410E7-A964-D044-9D34-2B240160C103}"/>
              </a:ext>
            </a:extLst>
          </p:cNvPr>
          <p:cNvSpPr>
            <a:spLocks noGrp="1"/>
          </p:cNvSpPr>
          <p:nvPr>
            <p:ph type="body" sz="quarter" idx="18"/>
          </p:nvPr>
        </p:nvSpPr>
        <p:spPr>
          <a:xfrm>
            <a:off x="555458" y="1372001"/>
            <a:ext cx="5231859" cy="4377696"/>
          </a:xfrm>
          <a:prstGeom prst="rect">
            <a:avLst/>
          </a:prstGeom>
        </p:spPr>
        <p:txBody>
          <a:bodyPr/>
          <a:lstStyle/>
          <a:p>
            <a:r>
              <a:rPr lang="de-DE" dirty="0">
                <a:solidFill>
                  <a:srgbClr val="262626"/>
                </a:solidFill>
              </a:rPr>
              <a:t>Von Ihnen wird erwartet, das Tagesgeschäft zu führen und die Zukunft zu planen.</a:t>
            </a:r>
          </a:p>
          <a:p>
            <a:r>
              <a:rPr lang="de-DE" b="1" dirty="0">
                <a:solidFill>
                  <a:srgbClr val="262626"/>
                </a:solidFill>
              </a:rPr>
              <a:t>Transformation</a:t>
            </a:r>
            <a:r>
              <a:rPr lang="de-DE" dirty="0">
                <a:solidFill>
                  <a:srgbClr val="262626"/>
                </a:solidFill>
              </a:rPr>
              <a:t> heißt, </a:t>
            </a:r>
            <a:r>
              <a:rPr lang="de-DE" b="1" i="1" dirty="0">
                <a:solidFill>
                  <a:srgbClr val="EABB22"/>
                </a:solidFill>
                <a:effectLst>
                  <a:outerShdw blurRad="38100" dist="38100" dir="2700000" algn="tl">
                    <a:srgbClr val="000000">
                      <a:alpha val="43137"/>
                    </a:srgbClr>
                  </a:outerShdw>
                </a:effectLst>
              </a:rPr>
              <a:t>kluge Entscheidungen zu treffen, die langfristig Umweltnutzen, Kosteneinsparung und bessere Gästeerlebnisse bringen</a:t>
            </a:r>
            <a:r>
              <a:rPr lang="en-US" dirty="0">
                <a:solidFill>
                  <a:srgbClr val="EABB22"/>
                </a:solidFill>
              </a:rPr>
              <a:t>.</a:t>
            </a:r>
          </a:p>
          <a:p>
            <a:endParaRPr lang="en-US" dirty="0">
              <a:solidFill>
                <a:srgbClr val="EABB22"/>
              </a:solidFill>
            </a:endParaRPr>
          </a:p>
          <a:p>
            <a:pPr marL="0" indent="0">
              <a:spcBef>
                <a:spcPts val="0"/>
              </a:spcBef>
            </a:pPr>
            <a:r>
              <a:rPr lang="de-DE" dirty="0">
                <a:solidFill>
                  <a:srgbClr val="262626"/>
                </a:solidFill>
              </a:rPr>
              <a:t>Als FÜHRUNGSKRAFT können Sie alltägliche Aufgaben in nachhaltige, digitale Verbesserungen verwandeln.</a:t>
            </a:r>
          </a:p>
          <a:p>
            <a:pPr marL="0" indent="0">
              <a:spcBef>
                <a:spcPts val="0"/>
              </a:spcBef>
            </a:pPr>
            <a:endParaRPr lang="en-US" dirty="0">
              <a:solidFill>
                <a:srgbClr val="262626"/>
              </a:solidFill>
            </a:endParaRPr>
          </a:p>
          <a:p>
            <a:pPr marL="0" indent="0">
              <a:spcBef>
                <a:spcPts val="0"/>
              </a:spcBef>
            </a:pPr>
            <a:r>
              <a:rPr lang="de-DE" dirty="0">
                <a:solidFill>
                  <a:srgbClr val="262626"/>
                </a:solidFill>
              </a:rPr>
              <a:t>Sie brauchen keine komplexen Systeme.</a:t>
            </a:r>
          </a:p>
        </p:txBody>
      </p:sp>
      <p:sp>
        <p:nvSpPr>
          <p:cNvPr id="5" name="Text Placeholder 4">
            <a:extLst>
              <a:ext uri="{FF2B5EF4-FFF2-40B4-BE49-F238E27FC236}">
                <a16:creationId xmlns:a16="http://schemas.microsoft.com/office/drawing/2014/main" id="{A771A6C9-E269-C442-8C5C-3C47FA5A2BA7}"/>
              </a:ext>
            </a:extLst>
          </p:cNvPr>
          <p:cNvSpPr>
            <a:spLocks noGrp="1"/>
          </p:cNvSpPr>
          <p:nvPr>
            <p:ph type="body" sz="quarter" idx="16"/>
          </p:nvPr>
        </p:nvSpPr>
        <p:spPr>
          <a:xfrm>
            <a:off x="555458" y="619080"/>
            <a:ext cx="4757375" cy="709958"/>
          </a:xfrm>
          <a:prstGeom prst="rect">
            <a:avLst/>
          </a:prstGeom>
        </p:spPr>
        <p:txBody>
          <a:bodyPr/>
          <a:lstStyle/>
          <a:p>
            <a:r>
              <a:rPr lang="de-DE"/>
              <a:t>Den Wandel führen …</a:t>
            </a:r>
          </a:p>
          <a:p>
            <a:endParaRPr lang="en-US" dirty="0"/>
          </a:p>
        </p:txBody>
      </p:sp>
      <p:pic>
        <p:nvPicPr>
          <p:cNvPr id="10" name="Graphic 9">
            <a:extLst>
              <a:ext uri="{FF2B5EF4-FFF2-40B4-BE49-F238E27FC236}">
                <a16:creationId xmlns:a16="http://schemas.microsoft.com/office/drawing/2014/main" id="{CF63352C-4246-E2D1-1BE0-052085355E73}"/>
              </a:ext>
            </a:extLst>
          </p:cNvPr>
          <p:cNvPicPr>
            <a:picLocks noChangeAspect="1"/>
          </p:cNvPicPr>
          <p:nvPr/>
        </p:nvPicPr>
        <p:blipFill>
          <a:blip>
            <a:extLst>
              <a:ext uri="{96DAC541-7B7A-43D3-8B79-37D633B846F1}">
                <asvg:svgBlip xmlns:asvg="http://schemas.microsoft.com/office/drawing/2016/SVG/main" r:embed="rId3"/>
              </a:ext>
            </a:extLst>
          </a:blip>
          <a:srcRect l="49952" t="41010" r="28995" b="44546"/>
          <a:stretch/>
        </p:blipFill>
        <p:spPr>
          <a:xfrm>
            <a:off x="8059733" y="-1612730"/>
            <a:ext cx="5325749" cy="5173579"/>
          </a:xfrm>
          <a:prstGeom prst="rect">
            <a:avLst/>
          </a:prstGeom>
        </p:spPr>
      </p:pic>
      <p:graphicFrame>
        <p:nvGraphicFramePr>
          <p:cNvPr id="2" name="Diagram 1">
            <a:extLst>
              <a:ext uri="{FF2B5EF4-FFF2-40B4-BE49-F238E27FC236}">
                <a16:creationId xmlns:a16="http://schemas.microsoft.com/office/drawing/2014/main" id="{98D84951-DFC6-1AD1-6527-8CF1A4FCBC65}"/>
              </a:ext>
            </a:extLst>
          </p:cNvPr>
          <p:cNvGraphicFramePr/>
          <p:nvPr>
            <p:extLst>
              <p:ext uri="{D42A27DB-BD31-4B8C-83A1-F6EECF244321}">
                <p14:modId xmlns:p14="http://schemas.microsoft.com/office/powerpoint/2010/main" val="1781962320"/>
              </p:ext>
            </p:extLst>
          </p:nvPr>
        </p:nvGraphicFramePr>
        <p:xfrm>
          <a:off x="5771091" y="1159933"/>
          <a:ext cx="6102350" cy="453813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9635093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E902623-80C0-03CD-4E4F-5D2D5C5934F3}"/>
              </a:ext>
            </a:extLst>
          </p:cNvPr>
          <p:cNvSpPr>
            <a:spLocks noGrp="1"/>
          </p:cNvSpPr>
          <p:nvPr>
            <p:ph type="body" sz="quarter" idx="18"/>
          </p:nvPr>
        </p:nvSpPr>
        <p:spPr>
          <a:xfrm>
            <a:off x="5762625" y="1472406"/>
            <a:ext cx="5715000" cy="4661694"/>
          </a:xfrm>
        </p:spPr>
        <p:txBody>
          <a:bodyPr/>
          <a:lstStyle/>
          <a:p>
            <a:r>
              <a:rPr lang="de-DE" b="1">
                <a:solidFill>
                  <a:srgbClr val="262626"/>
                </a:solidFill>
                <a:highlight>
                  <a:srgbClr val="EABB22"/>
                </a:highlight>
              </a:rPr>
              <a:t>Chancen mit großer Wirkung für KMU:</a:t>
            </a:r>
          </a:p>
          <a:p>
            <a:pPr marL="342900" indent="-342900">
              <a:spcBef>
                <a:spcPts val="600"/>
              </a:spcBef>
              <a:buFont typeface="Arial" panose="020B0604020202020204" pitchFamily="34" charset="0"/>
              <a:buChar char="•"/>
            </a:pPr>
            <a:r>
              <a:rPr lang="de-DE" b="1">
                <a:solidFill>
                  <a:srgbClr val="262626"/>
                </a:solidFill>
              </a:rPr>
              <a:t>Energiemonitoring-Tools</a:t>
            </a:r>
            <a:r>
              <a:rPr lang="de-DE">
                <a:solidFill>
                  <a:srgbClr val="262626"/>
                </a:solidFill>
              </a:rPr>
              <a:t> können Rechnungen um 10–20 % senken </a:t>
            </a:r>
            <a:r>
              <a:rPr lang="de-DE" sz="1800">
                <a:solidFill>
                  <a:srgbClr val="0289AE"/>
                </a:solidFill>
                <a:hlinkClick r:id="rId2">
                  <a:extLst>
                    <a:ext uri="{A12FA001-AC4F-418D-AE19-62706E023703}">
                      <ahyp:hlinkClr xmlns:ahyp="http://schemas.microsoft.com/office/drawing/2018/hyperlinkcolor" val="tx"/>
                    </a:ext>
                  </a:extLst>
                </a:hlinkClick>
              </a:rPr>
              <a:t>Quelle</a:t>
            </a:r>
            <a:endParaRPr lang="en-US" sz="1800" dirty="0">
              <a:solidFill>
                <a:srgbClr val="0289AE"/>
              </a:solidFill>
            </a:endParaRPr>
          </a:p>
          <a:p>
            <a:pPr marL="342900" indent="-342900">
              <a:spcBef>
                <a:spcPts val="600"/>
              </a:spcBef>
              <a:buFont typeface="Arial" panose="020B0604020202020204" pitchFamily="34" charset="0"/>
              <a:buChar char="•"/>
            </a:pPr>
            <a:r>
              <a:rPr lang="de-DE" b="1">
                <a:solidFill>
                  <a:srgbClr val="262626"/>
                </a:solidFill>
              </a:rPr>
              <a:t>Digitaler Check-in</a:t>
            </a:r>
            <a:r>
              <a:rPr lang="de-DE">
                <a:solidFill>
                  <a:srgbClr val="262626"/>
                </a:solidFill>
              </a:rPr>
              <a:t> entlastet das Team &amp; verbessert den Ablauf</a:t>
            </a:r>
          </a:p>
          <a:p>
            <a:pPr marL="342900" indent="-342900">
              <a:spcBef>
                <a:spcPts val="600"/>
              </a:spcBef>
              <a:buFont typeface="Arial" panose="020B0604020202020204" pitchFamily="34" charset="0"/>
              <a:buChar char="•"/>
            </a:pPr>
            <a:r>
              <a:rPr lang="de-DE" b="1">
                <a:solidFill>
                  <a:srgbClr val="262626"/>
                </a:solidFill>
              </a:rPr>
              <a:t>KI-Nachfrageprognosen</a:t>
            </a:r>
            <a:r>
              <a:rPr lang="de-DE">
                <a:solidFill>
                  <a:srgbClr val="262626"/>
                </a:solidFill>
              </a:rPr>
              <a:t> optimieren Personal- &amp; Menüplanung</a:t>
            </a:r>
          </a:p>
          <a:p>
            <a:pPr marL="342900" indent="-342900">
              <a:spcBef>
                <a:spcPts val="600"/>
              </a:spcBef>
              <a:buFont typeface="Arial" panose="020B0604020202020204" pitchFamily="34" charset="0"/>
              <a:buChar char="•"/>
            </a:pPr>
            <a:r>
              <a:rPr lang="de-DE" b="1">
                <a:solidFill>
                  <a:srgbClr val="262626"/>
                </a:solidFill>
              </a:rPr>
              <a:t>Abfall-Tracking-Apps</a:t>
            </a:r>
            <a:r>
              <a:rPr lang="de-DE">
                <a:solidFill>
                  <a:srgbClr val="262626"/>
                </a:solidFill>
              </a:rPr>
              <a:t> senken Lebensmittelkosten</a:t>
            </a:r>
          </a:p>
          <a:p>
            <a:pPr marL="342900" indent="-342900">
              <a:spcBef>
                <a:spcPts val="600"/>
              </a:spcBef>
              <a:buFont typeface="Arial" panose="020B0604020202020204" pitchFamily="34" charset="0"/>
              <a:buChar char="•"/>
            </a:pPr>
            <a:r>
              <a:rPr lang="de-DE" b="1">
                <a:solidFill>
                  <a:srgbClr val="262626"/>
                </a:solidFill>
              </a:rPr>
              <a:t>Grüne Praxis</a:t>
            </a:r>
            <a:r>
              <a:rPr lang="de-DE">
                <a:solidFill>
                  <a:srgbClr val="262626"/>
                </a:solidFill>
              </a:rPr>
              <a:t> (Nachfüllbares, lokaler Einkauf, Wäsche-Wiederverwendung) stärkt das Vertrauen</a:t>
            </a:r>
          </a:p>
          <a:p>
            <a:pPr marL="342900" indent="-342900">
              <a:spcBef>
                <a:spcPts val="600"/>
              </a:spcBef>
              <a:buFont typeface="Arial" panose="020B0604020202020204" pitchFamily="34" charset="0"/>
              <a:buChar char="•"/>
            </a:pPr>
            <a:r>
              <a:rPr lang="de-DE" b="1">
                <a:solidFill>
                  <a:srgbClr val="262626"/>
                </a:solidFill>
              </a:rPr>
              <a:t>Sichtbare Nachhaltigkeit</a:t>
            </a:r>
            <a:r>
              <a:rPr lang="de-DE">
                <a:solidFill>
                  <a:srgbClr val="262626"/>
                </a:solidFill>
              </a:rPr>
              <a:t> bringt mehr Wiederbuchungen</a:t>
            </a:r>
          </a:p>
          <a:p>
            <a:endParaRPr lang="en-IE" dirty="0">
              <a:solidFill>
                <a:srgbClr val="262626"/>
              </a:solidFill>
            </a:endParaRPr>
          </a:p>
        </p:txBody>
      </p:sp>
      <p:sp>
        <p:nvSpPr>
          <p:cNvPr id="3" name="Text Placeholder 2">
            <a:extLst>
              <a:ext uri="{FF2B5EF4-FFF2-40B4-BE49-F238E27FC236}">
                <a16:creationId xmlns:a16="http://schemas.microsoft.com/office/drawing/2014/main" id="{DED78467-9E11-2F55-4B5F-EE7EFD2D3779}"/>
              </a:ext>
            </a:extLst>
          </p:cNvPr>
          <p:cNvSpPr>
            <a:spLocks noGrp="1"/>
          </p:cNvSpPr>
          <p:nvPr>
            <p:ph type="body" sz="quarter" idx="16"/>
          </p:nvPr>
        </p:nvSpPr>
        <p:spPr>
          <a:xfrm>
            <a:off x="5276850" y="293110"/>
            <a:ext cx="5591074" cy="992652"/>
          </a:xfrm>
        </p:spPr>
        <p:txBody>
          <a:bodyPr/>
          <a:lstStyle/>
          <a:p>
            <a:r>
              <a:rPr lang="de-DE"/>
              <a:t>Chancen für KMU: kleine Schritte, große Wirkung</a:t>
            </a:r>
            <a:endParaRPr lang="en-IE" dirty="0"/>
          </a:p>
        </p:txBody>
      </p:sp>
      <p:pic>
        <p:nvPicPr>
          <p:cNvPr id="6" name="Picture Placeholder 5" descr="Illuminated battery icon">
            <a:extLst>
              <a:ext uri="{FF2B5EF4-FFF2-40B4-BE49-F238E27FC236}">
                <a16:creationId xmlns:a16="http://schemas.microsoft.com/office/drawing/2014/main" id="{A41F1384-6BC1-E57D-A229-274EA2775028}"/>
              </a:ext>
            </a:extLst>
          </p:cNvPr>
          <p:cNvPicPr>
            <a:picLocks noGrp="1" noChangeAspect="1"/>
          </p:cNvPicPr>
          <p:nvPr>
            <p:ph type="pic" sz="quarter" idx="10"/>
          </p:nvPr>
        </p:nvPicPr>
        <p:blipFill>
          <a:blip r:embed="rId3"/>
          <a:srcRect l="826" r="826"/>
          <a:stretch>
            <a:fillRect/>
          </a:stretch>
        </p:blipFill>
        <p:spPr/>
      </p:pic>
    </p:spTree>
    <p:extLst>
      <p:ext uri="{BB962C8B-B14F-4D97-AF65-F5344CB8AC3E}">
        <p14:creationId xmlns:p14="http://schemas.microsoft.com/office/powerpoint/2010/main" val="147269675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7DF00E9-9EF4-418D-A61D-4243ED14007C}"/>
              </a:ext>
            </a:extLst>
          </p:cNvPr>
          <p:cNvSpPr>
            <a:spLocks noGrp="1"/>
          </p:cNvSpPr>
          <p:nvPr>
            <p:ph type="body" sz="quarter" idx="18"/>
          </p:nvPr>
        </p:nvSpPr>
        <p:spPr/>
        <p:txBody>
          <a:bodyPr/>
          <a:lstStyle/>
          <a:p>
            <a:pPr marL="457200" indent="-457200">
              <a:buFont typeface="+mj-lt"/>
              <a:buAutoNum type="arabicPeriod"/>
            </a:pPr>
            <a:r>
              <a:rPr lang="de-DE"/>
              <a:t>Diskutieren und teilen Sie reale </a:t>
            </a:r>
            <a:r>
              <a:rPr lang="de-DE" b="1"/>
              <a:t>betriebliche Herausforderungen </a:t>
            </a:r>
            <a:r>
              <a:rPr lang="de-DE"/>
              <a:t>aus Ihrem Hospitality-Klein- oder Mittelbetrieb.</a:t>
            </a:r>
          </a:p>
          <a:p>
            <a:pPr marL="457200" indent="-457200">
              <a:buFont typeface="+mj-lt"/>
              <a:buAutoNum type="arabicPeriod"/>
            </a:pPr>
            <a:r>
              <a:rPr lang="de-DE"/>
              <a:t>Schlagen Sie gemeinsam </a:t>
            </a:r>
            <a:r>
              <a:rPr lang="de-DE" b="1"/>
              <a:t>Lösungen vor </a:t>
            </a:r>
            <a:r>
              <a:rPr lang="de-DE"/>
              <a:t>(denken Sie an kleine Erfolge statt großer Investitionen)</a:t>
            </a:r>
          </a:p>
          <a:p>
            <a:pPr marL="457200" indent="-457200">
              <a:buFont typeface="+mj-lt"/>
              <a:buAutoNum type="arabicPeriod"/>
            </a:pPr>
            <a:r>
              <a:rPr lang="de-DE"/>
              <a:t>Kennen Sie andere KMU, die schon etwas verändern? Was tun sie? Diskutieren Sie</a:t>
            </a:r>
          </a:p>
        </p:txBody>
      </p:sp>
      <p:sp>
        <p:nvSpPr>
          <p:cNvPr id="3" name="Text Placeholder 2">
            <a:extLst>
              <a:ext uri="{FF2B5EF4-FFF2-40B4-BE49-F238E27FC236}">
                <a16:creationId xmlns:a16="http://schemas.microsoft.com/office/drawing/2014/main" id="{B5F98AA2-5A2B-D3E9-D94A-38D96FCF1747}"/>
              </a:ext>
            </a:extLst>
          </p:cNvPr>
          <p:cNvSpPr>
            <a:spLocks noGrp="1"/>
          </p:cNvSpPr>
          <p:nvPr>
            <p:ph type="body" sz="quarter" idx="16"/>
          </p:nvPr>
        </p:nvSpPr>
        <p:spPr/>
        <p:txBody>
          <a:bodyPr/>
          <a:lstStyle/>
          <a:p>
            <a:r>
              <a:rPr lang="de-DE"/>
              <a:t>Übung:</a:t>
            </a:r>
          </a:p>
        </p:txBody>
      </p:sp>
      <p:pic>
        <p:nvPicPr>
          <p:cNvPr id="6" name="Picture Placeholder 5" descr="Black pencil fence with one yellow pencil under a lightbulb">
            <a:extLst>
              <a:ext uri="{FF2B5EF4-FFF2-40B4-BE49-F238E27FC236}">
                <a16:creationId xmlns:a16="http://schemas.microsoft.com/office/drawing/2014/main" id="{8C5D2E68-A1BD-9928-3EE0-F33BFD9239CB}"/>
              </a:ext>
            </a:extLst>
          </p:cNvPr>
          <p:cNvPicPr>
            <a:picLocks noGrp="1" noChangeAspect="1"/>
          </p:cNvPicPr>
          <p:nvPr>
            <p:ph type="pic" sz="quarter" idx="10"/>
          </p:nvPr>
        </p:nvPicPr>
        <p:blipFill>
          <a:blip r:embed="rId2"/>
          <a:srcRect l="46667" r="19531"/>
          <a:stretch>
            <a:fillRect/>
          </a:stretch>
        </p:blipFill>
        <p:spPr>
          <a:xfrm>
            <a:off x="8583306" y="1246695"/>
            <a:ext cx="2444127" cy="4336988"/>
          </a:xfrm>
        </p:spPr>
      </p:pic>
    </p:spTree>
    <p:extLst>
      <p:ext uri="{BB962C8B-B14F-4D97-AF65-F5344CB8AC3E}">
        <p14:creationId xmlns:p14="http://schemas.microsoft.com/office/powerpoint/2010/main" val="21265461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7F16D9-2F73-B869-E74A-2816900F8EE1}"/>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861615ED-823A-8580-5EFA-1639D3CF6B8F}"/>
              </a:ext>
            </a:extLst>
          </p:cNvPr>
          <p:cNvSpPr>
            <a:spLocks noGrp="1"/>
          </p:cNvSpPr>
          <p:nvPr>
            <p:ph type="body" sz="quarter" idx="16"/>
          </p:nvPr>
        </p:nvSpPr>
        <p:spPr>
          <a:xfrm>
            <a:off x="5297322" y="2639356"/>
            <a:ext cx="4818228" cy="2253043"/>
          </a:xfrm>
        </p:spPr>
        <p:txBody>
          <a:bodyPr/>
          <a:lstStyle/>
          <a:p>
            <a:r>
              <a:rPr lang="de-DE"/>
              <a:t>Den Wandel führen </a:t>
            </a:r>
          </a:p>
        </p:txBody>
      </p:sp>
      <p:sp>
        <p:nvSpPr>
          <p:cNvPr id="5" name="Text Placeholder 4">
            <a:extLst>
              <a:ext uri="{FF2B5EF4-FFF2-40B4-BE49-F238E27FC236}">
                <a16:creationId xmlns:a16="http://schemas.microsoft.com/office/drawing/2014/main" id="{BF96ADEB-7D9E-0718-EC33-489259105004}"/>
              </a:ext>
            </a:extLst>
          </p:cNvPr>
          <p:cNvSpPr>
            <a:spLocks noGrp="1"/>
          </p:cNvSpPr>
          <p:nvPr>
            <p:ph type="body" sz="quarter" idx="17"/>
          </p:nvPr>
        </p:nvSpPr>
        <p:spPr/>
        <p:txBody>
          <a:bodyPr/>
          <a:lstStyle/>
          <a:p>
            <a:r>
              <a:rPr lang="en-US" dirty="0"/>
              <a:t>03</a:t>
            </a:r>
          </a:p>
        </p:txBody>
      </p:sp>
    </p:spTree>
    <p:extLst>
      <p:ext uri="{BB962C8B-B14F-4D97-AF65-F5344CB8AC3E}">
        <p14:creationId xmlns:p14="http://schemas.microsoft.com/office/powerpoint/2010/main" val="12547655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9BAAB3-57DF-A8EE-026A-B01885CB426F}"/>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70292F82-EC6B-38C6-586A-8CC008B73489}"/>
              </a:ext>
            </a:extLst>
          </p:cNvPr>
          <p:cNvSpPr>
            <a:spLocks noGrp="1"/>
          </p:cNvSpPr>
          <p:nvPr>
            <p:ph type="body" sz="quarter" idx="13"/>
          </p:nvPr>
        </p:nvSpPr>
        <p:spPr>
          <a:xfrm>
            <a:off x="6096000" y="599995"/>
            <a:ext cx="4810126" cy="5604021"/>
          </a:xfrm>
        </p:spPr>
        <p:txBody>
          <a:bodyPr>
            <a:normAutofit/>
          </a:bodyPr>
          <a:lstStyle/>
          <a:p>
            <a:r>
              <a:rPr lang="de-DE" sz="3200"/>
              <a:t>„Führung entsteht durch echte Teilhabe am Spektrum des Lebens – darin, die Person zu sein, die man sich vorstellt zu sein. Zu wissen, was bedeutsam ist, ist die Grundlage, um zu führen und ein engagierter Mensch zu sein. Führung ist eine Lebensweise; sie ist eine gelebte Antwort.“</a:t>
            </a:r>
            <a:endParaRPr lang="en-US" dirty="0"/>
          </a:p>
          <a:p>
            <a:r>
              <a:rPr lang="en-US" sz="3200" b="1" dirty="0"/>
              <a:t>Leanne Meyer</a:t>
            </a:r>
          </a:p>
        </p:txBody>
      </p:sp>
      <p:pic>
        <p:nvPicPr>
          <p:cNvPr id="7" name="Graphic 6">
            <a:extLst>
              <a:ext uri="{FF2B5EF4-FFF2-40B4-BE49-F238E27FC236}">
                <a16:creationId xmlns:a16="http://schemas.microsoft.com/office/drawing/2014/main" id="{DC4DC050-D876-DF44-C161-1CA83FF537CC}"/>
              </a:ext>
            </a:extLst>
          </p:cNvPr>
          <p:cNvPicPr>
            <a:picLocks noChangeAspect="1"/>
          </p:cNvPicPr>
          <p:nvPr/>
        </p:nvPicPr>
        <p:blipFill>
          <a:blip>
            <a:extLst>
              <a:ext uri="{96DAC541-7B7A-43D3-8B79-37D633B846F1}">
                <asvg:svgBlip xmlns:asvg="http://schemas.microsoft.com/office/drawing/2016/SVG/main" r:embed="rId2"/>
              </a:ext>
            </a:extLst>
          </a:blip>
          <a:srcRect l="49952" t="41010" r="28995" b="44546"/>
          <a:stretch/>
        </p:blipFill>
        <p:spPr>
          <a:xfrm>
            <a:off x="-1418374" y="2677916"/>
            <a:ext cx="5325749" cy="5173579"/>
          </a:xfrm>
          <a:prstGeom prst="rect">
            <a:avLst/>
          </a:prstGeom>
        </p:spPr>
      </p:pic>
      <p:grpSp>
        <p:nvGrpSpPr>
          <p:cNvPr id="8" name="Group 7">
            <a:extLst>
              <a:ext uri="{FF2B5EF4-FFF2-40B4-BE49-F238E27FC236}">
                <a16:creationId xmlns:a16="http://schemas.microsoft.com/office/drawing/2014/main" id="{70CF9A6A-59D5-844F-6836-AB342CDF82F0}"/>
              </a:ext>
            </a:extLst>
          </p:cNvPr>
          <p:cNvGrpSpPr/>
          <p:nvPr/>
        </p:nvGrpSpPr>
        <p:grpSpPr>
          <a:xfrm>
            <a:off x="4608174" y="1594754"/>
            <a:ext cx="1487826" cy="1083162"/>
            <a:chOff x="3400450" y="986392"/>
            <a:chExt cx="1487826" cy="1083162"/>
          </a:xfrm>
          <a:solidFill>
            <a:srgbClr val="2C6756"/>
          </a:solidFill>
        </p:grpSpPr>
        <p:sp>
          <p:nvSpPr>
            <p:cNvPr id="9" name="Freeform 8">
              <a:extLst>
                <a:ext uri="{FF2B5EF4-FFF2-40B4-BE49-F238E27FC236}">
                  <a16:creationId xmlns:a16="http://schemas.microsoft.com/office/drawing/2014/main" id="{F00E159A-D3A4-5DEC-9CBB-5FB4B8AA59AD}"/>
                </a:ext>
              </a:extLst>
            </p:cNvPr>
            <p:cNvSpPr/>
            <p:nvPr/>
          </p:nvSpPr>
          <p:spPr>
            <a:xfrm>
              <a:off x="3400450" y="986392"/>
              <a:ext cx="1367826" cy="997498"/>
            </a:xfrm>
            <a:custGeom>
              <a:avLst/>
              <a:gdLst>
                <a:gd name="connsiteX0" fmla="*/ 719999 w 921110"/>
                <a:gd name="connsiteY0" fmla="*/ 669034 h 671727"/>
                <a:gd name="connsiteX1" fmla="*/ 705633 w 921110"/>
                <a:gd name="connsiteY1" fmla="*/ 668136 h 671727"/>
                <a:gd name="connsiteX2" fmla="*/ 546719 w 921110"/>
                <a:gd name="connsiteY2" fmla="*/ 590007 h 671727"/>
                <a:gd name="connsiteX3" fmla="*/ 544025 w 921110"/>
                <a:gd name="connsiteY3" fmla="*/ 250551 h 671727"/>
                <a:gd name="connsiteX4" fmla="*/ 774766 w 921110"/>
                <a:gd name="connsiteY4" fmla="*/ 3592 h 671727"/>
                <a:gd name="connsiteX5" fmla="*/ 781948 w 921110"/>
                <a:gd name="connsiteY5" fmla="*/ 0 h 671727"/>
                <a:gd name="connsiteX6" fmla="*/ 856468 w 921110"/>
                <a:gd name="connsiteY6" fmla="*/ 133807 h 671727"/>
                <a:gd name="connsiteX7" fmla="*/ 848387 w 921110"/>
                <a:gd name="connsiteY7" fmla="*/ 137399 h 671727"/>
                <a:gd name="connsiteX8" fmla="*/ 711918 w 921110"/>
                <a:gd name="connsiteY8" fmla="*/ 281982 h 671727"/>
                <a:gd name="connsiteX9" fmla="*/ 715509 w 921110"/>
                <a:gd name="connsiteY9" fmla="*/ 281982 h 671727"/>
                <a:gd name="connsiteX10" fmla="*/ 864548 w 921110"/>
                <a:gd name="connsiteY10" fmla="*/ 336762 h 671727"/>
                <a:gd name="connsiteX11" fmla="*/ 921111 w 921110"/>
                <a:gd name="connsiteY11" fmla="*/ 474161 h 671727"/>
                <a:gd name="connsiteX12" fmla="*/ 866344 w 921110"/>
                <a:gd name="connsiteY12" fmla="*/ 611559 h 671727"/>
                <a:gd name="connsiteX13" fmla="*/ 719999 w 921110"/>
                <a:gd name="connsiteY13" fmla="*/ 669034 h 671727"/>
                <a:gd name="connsiteX14" fmla="*/ 215422 w 921110"/>
                <a:gd name="connsiteY14" fmla="*/ 671728 h 671727"/>
                <a:gd name="connsiteX15" fmla="*/ 201057 w 921110"/>
                <a:gd name="connsiteY15" fmla="*/ 670830 h 671727"/>
                <a:gd name="connsiteX16" fmla="*/ 41244 w 921110"/>
                <a:gd name="connsiteY16" fmla="*/ 592701 h 671727"/>
                <a:gd name="connsiteX17" fmla="*/ 842 w 921110"/>
                <a:gd name="connsiteY17" fmla="*/ 425667 h 671727"/>
                <a:gd name="connsiteX18" fmla="*/ 41244 w 921110"/>
                <a:gd name="connsiteY18" fmla="*/ 253245 h 671727"/>
                <a:gd name="connsiteX19" fmla="*/ 270189 w 921110"/>
                <a:gd name="connsiteY19" fmla="*/ 6286 h 671727"/>
                <a:gd name="connsiteX20" fmla="*/ 277372 w 921110"/>
                <a:gd name="connsiteY20" fmla="*/ 2694 h 671727"/>
                <a:gd name="connsiteX21" fmla="*/ 351891 w 921110"/>
                <a:gd name="connsiteY21" fmla="*/ 136501 h 671727"/>
                <a:gd name="connsiteX22" fmla="*/ 343810 w 921110"/>
                <a:gd name="connsiteY22" fmla="*/ 140093 h 671727"/>
                <a:gd name="connsiteX23" fmla="*/ 207341 w 921110"/>
                <a:gd name="connsiteY23" fmla="*/ 284676 h 671727"/>
                <a:gd name="connsiteX24" fmla="*/ 210933 w 921110"/>
                <a:gd name="connsiteY24" fmla="*/ 284676 h 671727"/>
                <a:gd name="connsiteX25" fmla="*/ 362665 w 921110"/>
                <a:gd name="connsiteY25" fmla="*/ 339456 h 671727"/>
                <a:gd name="connsiteX26" fmla="*/ 416534 w 921110"/>
                <a:gd name="connsiteY26" fmla="*/ 476855 h 671727"/>
                <a:gd name="connsiteX27" fmla="*/ 364460 w 921110"/>
                <a:gd name="connsiteY27" fmla="*/ 614254 h 671727"/>
                <a:gd name="connsiteX28" fmla="*/ 215422 w 921110"/>
                <a:gd name="connsiteY28" fmla="*/ 671728 h 67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1110" h="671727">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solidFill>
              <a:srgbClr val="0289AE"/>
            </a:solidFill>
            <a:ln w="8971"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0C717A6A-DA7D-EBEF-8E1F-D6C21E1EE027}"/>
                </a:ext>
              </a:extLst>
            </p:cNvPr>
            <p:cNvSpPr/>
            <p:nvPr/>
          </p:nvSpPr>
          <p:spPr>
            <a:xfrm>
              <a:off x="3400450" y="986392"/>
              <a:ext cx="1487826" cy="1083162"/>
            </a:xfrm>
            <a:custGeom>
              <a:avLst/>
              <a:gdLst>
                <a:gd name="connsiteX0" fmla="*/ 557494 w 920214"/>
                <a:gd name="connsiteY0" fmla="*/ 581027 h 669931"/>
                <a:gd name="connsiteX1" fmla="*/ 704737 w 920214"/>
                <a:gd name="connsiteY1" fmla="*/ 654665 h 669931"/>
                <a:gd name="connsiteX2" fmla="*/ 851980 w 920214"/>
                <a:gd name="connsiteY2" fmla="*/ 602579 h 669931"/>
                <a:gd name="connsiteX3" fmla="*/ 903156 w 920214"/>
                <a:gd name="connsiteY3" fmla="*/ 475957 h 669931"/>
                <a:gd name="connsiteX4" fmla="*/ 851980 w 920214"/>
                <a:gd name="connsiteY4" fmla="*/ 350232 h 669931"/>
                <a:gd name="connsiteX5" fmla="*/ 851980 w 920214"/>
                <a:gd name="connsiteY5" fmla="*/ 350232 h 669931"/>
                <a:gd name="connsiteX6" fmla="*/ 713715 w 920214"/>
                <a:gd name="connsiteY6" fmla="*/ 299045 h 669931"/>
                <a:gd name="connsiteX7" fmla="*/ 688576 w 920214"/>
                <a:gd name="connsiteY7" fmla="*/ 299045 h 669931"/>
                <a:gd name="connsiteX8" fmla="*/ 692168 w 920214"/>
                <a:gd name="connsiteY8" fmla="*/ 288268 h 669931"/>
                <a:gd name="connsiteX9" fmla="*/ 834024 w 920214"/>
                <a:gd name="connsiteY9" fmla="*/ 128419 h 669931"/>
                <a:gd name="connsiteX10" fmla="*/ 776563 w 920214"/>
                <a:gd name="connsiteY10" fmla="*/ 23349 h 669931"/>
                <a:gd name="connsiteX11" fmla="*/ 558392 w 920214"/>
                <a:gd name="connsiteY11" fmla="*/ 257735 h 669931"/>
                <a:gd name="connsiteX12" fmla="*/ 557494 w 920214"/>
                <a:gd name="connsiteY12" fmla="*/ 581027 h 669931"/>
                <a:gd name="connsiteX13" fmla="*/ 718205 w 920214"/>
                <a:gd name="connsiteY13" fmla="*/ 669932 h 669931"/>
                <a:gd name="connsiteX14" fmla="*/ 703839 w 920214"/>
                <a:gd name="connsiteY14" fmla="*/ 669034 h 669931"/>
                <a:gd name="connsiteX15" fmla="*/ 544924 w 920214"/>
                <a:gd name="connsiteY15" fmla="*/ 590007 h 669931"/>
                <a:gd name="connsiteX16" fmla="*/ 544027 w 920214"/>
                <a:gd name="connsiteY16" fmla="*/ 250551 h 669931"/>
                <a:gd name="connsiteX17" fmla="*/ 776563 w 920214"/>
                <a:gd name="connsiteY17" fmla="*/ 4490 h 669931"/>
                <a:gd name="connsiteX18" fmla="*/ 783746 w 920214"/>
                <a:gd name="connsiteY18" fmla="*/ 898 h 669931"/>
                <a:gd name="connsiteX19" fmla="*/ 857367 w 920214"/>
                <a:gd name="connsiteY19" fmla="*/ 134705 h 669931"/>
                <a:gd name="connsiteX20" fmla="*/ 849287 w 920214"/>
                <a:gd name="connsiteY20" fmla="*/ 138297 h 669931"/>
                <a:gd name="connsiteX21" fmla="*/ 711920 w 920214"/>
                <a:gd name="connsiteY21" fmla="*/ 281982 h 669931"/>
                <a:gd name="connsiteX22" fmla="*/ 715511 w 920214"/>
                <a:gd name="connsiteY22" fmla="*/ 281982 h 669931"/>
                <a:gd name="connsiteX23" fmla="*/ 864550 w 920214"/>
                <a:gd name="connsiteY23" fmla="*/ 337660 h 669931"/>
                <a:gd name="connsiteX24" fmla="*/ 920215 w 920214"/>
                <a:gd name="connsiteY24" fmla="*/ 475059 h 669931"/>
                <a:gd name="connsiteX25" fmla="*/ 864550 w 920214"/>
                <a:gd name="connsiteY25" fmla="*/ 612458 h 669931"/>
                <a:gd name="connsiteX26" fmla="*/ 718205 w 920214"/>
                <a:gd name="connsiteY26" fmla="*/ 669932 h 669931"/>
                <a:gd name="connsiteX27" fmla="*/ 52019 w 920214"/>
                <a:gd name="connsiteY27" fmla="*/ 581027 h 669931"/>
                <a:gd name="connsiteX28" fmla="*/ 200160 w 920214"/>
                <a:gd name="connsiteY28" fmla="*/ 654665 h 669931"/>
                <a:gd name="connsiteX29" fmla="*/ 349199 w 920214"/>
                <a:gd name="connsiteY29" fmla="*/ 602579 h 669931"/>
                <a:gd name="connsiteX30" fmla="*/ 397681 w 920214"/>
                <a:gd name="connsiteY30" fmla="*/ 475957 h 669931"/>
                <a:gd name="connsiteX31" fmla="*/ 349199 w 920214"/>
                <a:gd name="connsiteY31" fmla="*/ 349334 h 669931"/>
                <a:gd name="connsiteX32" fmla="*/ 208241 w 920214"/>
                <a:gd name="connsiteY32" fmla="*/ 298147 h 669931"/>
                <a:gd name="connsiteX33" fmla="*/ 183102 w 920214"/>
                <a:gd name="connsiteY33" fmla="*/ 298147 h 669931"/>
                <a:gd name="connsiteX34" fmla="*/ 186693 w 920214"/>
                <a:gd name="connsiteY34" fmla="*/ 287370 h 669931"/>
                <a:gd name="connsiteX35" fmla="*/ 328549 w 920214"/>
                <a:gd name="connsiteY35" fmla="*/ 127521 h 669931"/>
                <a:gd name="connsiteX36" fmla="*/ 271088 w 920214"/>
                <a:gd name="connsiteY36" fmla="*/ 22451 h 669931"/>
                <a:gd name="connsiteX37" fmla="*/ 54713 w 920214"/>
                <a:gd name="connsiteY37" fmla="*/ 256837 h 669931"/>
                <a:gd name="connsiteX38" fmla="*/ 52019 w 920214"/>
                <a:gd name="connsiteY38" fmla="*/ 581027 h 669931"/>
                <a:gd name="connsiteX39" fmla="*/ 214525 w 920214"/>
                <a:gd name="connsiteY39" fmla="*/ 669932 h 669931"/>
                <a:gd name="connsiteX40" fmla="*/ 200160 w 920214"/>
                <a:gd name="connsiteY40" fmla="*/ 669034 h 669931"/>
                <a:gd name="connsiteX41" fmla="*/ 40348 w 920214"/>
                <a:gd name="connsiteY41" fmla="*/ 590007 h 669931"/>
                <a:gd name="connsiteX42" fmla="*/ 843 w 920214"/>
                <a:gd name="connsiteY42" fmla="*/ 422075 h 669931"/>
                <a:gd name="connsiteX43" fmla="*/ 42143 w 920214"/>
                <a:gd name="connsiteY43" fmla="*/ 249653 h 669931"/>
                <a:gd name="connsiteX44" fmla="*/ 271986 w 920214"/>
                <a:gd name="connsiteY44" fmla="*/ 3592 h 669931"/>
                <a:gd name="connsiteX45" fmla="*/ 279169 w 920214"/>
                <a:gd name="connsiteY45" fmla="*/ 0 h 669931"/>
                <a:gd name="connsiteX46" fmla="*/ 352790 w 920214"/>
                <a:gd name="connsiteY46" fmla="*/ 133807 h 669931"/>
                <a:gd name="connsiteX47" fmla="*/ 344710 w 920214"/>
                <a:gd name="connsiteY47" fmla="*/ 137399 h 669931"/>
                <a:gd name="connsiteX48" fmla="*/ 207343 w 920214"/>
                <a:gd name="connsiteY48" fmla="*/ 281084 h 669931"/>
                <a:gd name="connsiteX49" fmla="*/ 210934 w 920214"/>
                <a:gd name="connsiteY49" fmla="*/ 281084 h 669931"/>
                <a:gd name="connsiteX50" fmla="*/ 362666 w 920214"/>
                <a:gd name="connsiteY50" fmla="*/ 336762 h 669931"/>
                <a:gd name="connsiteX51" fmla="*/ 416536 w 920214"/>
                <a:gd name="connsiteY51" fmla="*/ 474161 h 669931"/>
                <a:gd name="connsiteX52" fmla="*/ 363564 w 920214"/>
                <a:gd name="connsiteY52" fmla="*/ 611560 h 669931"/>
                <a:gd name="connsiteX53" fmla="*/ 214525 w 920214"/>
                <a:gd name="connsiteY53" fmla="*/ 669932 h 66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20214" h="669931">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solidFill>
              <a:srgbClr val="3D8241"/>
            </a:solidFill>
            <a:ln w="8971" cap="flat">
              <a:noFill/>
              <a:prstDash val="solid"/>
              <a:miter/>
            </a:ln>
          </p:spPr>
          <p:txBody>
            <a:bodyPr rtlCol="0" anchor="ctr"/>
            <a:lstStyle/>
            <a:p>
              <a:endParaRPr lang="en-US"/>
            </a:p>
          </p:txBody>
        </p:sp>
      </p:grpSp>
      <p:pic>
        <p:nvPicPr>
          <p:cNvPr id="11" name="Picture Placeholder 10" descr="A person holding a tablet&#10;&#10;AI-generated content may be incorrect.">
            <a:extLst>
              <a:ext uri="{FF2B5EF4-FFF2-40B4-BE49-F238E27FC236}">
                <a16:creationId xmlns:a16="http://schemas.microsoft.com/office/drawing/2014/main" id="{D62FBB32-2982-E99C-0831-AFC2829AEA62}"/>
              </a:ext>
            </a:extLst>
          </p:cNvPr>
          <p:cNvPicPr>
            <a:picLocks noGrp="1" noChangeAspect="1"/>
          </p:cNvPicPr>
          <p:nvPr>
            <p:ph type="pic" sz="quarter" idx="44"/>
          </p:nvPr>
        </p:nvPicPr>
        <p:blipFill>
          <a:blip r:embed="rId3">
            <a:extLst>
              <a:ext uri="{837473B0-CC2E-450A-ABE3-18F120FF3D39}">
                <a1611:picAttrSrcUrl xmlns:a1611="http://schemas.microsoft.com/office/drawing/2016/11/main" r:id="rId4"/>
              </a:ext>
            </a:extLst>
          </a:blip>
          <a:srcRect l="19955" r="19955"/>
          <a:stretch>
            <a:fillRect/>
          </a:stretch>
        </p:blipFill>
        <p:spPr/>
      </p:pic>
    </p:spTree>
    <p:extLst>
      <p:ext uri="{BB962C8B-B14F-4D97-AF65-F5344CB8AC3E}">
        <p14:creationId xmlns:p14="http://schemas.microsoft.com/office/powerpoint/2010/main" val="56954128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3EC5677-AE6B-CA68-DD9E-3E75461C51F4}"/>
              </a:ext>
            </a:extLst>
          </p:cNvPr>
          <p:cNvSpPr>
            <a:spLocks noGrp="1"/>
          </p:cNvSpPr>
          <p:nvPr>
            <p:ph type="body" sz="quarter" idx="18"/>
          </p:nvPr>
        </p:nvSpPr>
        <p:spPr>
          <a:xfrm>
            <a:off x="8496299" y="2702595"/>
            <a:ext cx="3048001" cy="630821"/>
          </a:xfrm>
        </p:spPr>
        <p:txBody>
          <a:bodyPr/>
          <a:lstStyle/>
          <a:p>
            <a:pPr marL="0" indent="0">
              <a:spcBef>
                <a:spcPts val="600"/>
              </a:spcBef>
            </a:pPr>
            <a:r>
              <a:rPr lang="de-DE"/>
              <a:t>Dieses kurze Video des </a:t>
            </a:r>
            <a:r>
              <a:rPr lang="de-DE">
                <a:hlinkClick r:id="rId3"/>
              </a:rPr>
              <a:t>Change Management Institute </a:t>
            </a:r>
            <a:r>
              <a:rPr lang="de-DE"/>
              <a:t>zeigt 7 Schritte, die beim Anstoßen und Führen von Veränderung wichtig sind.</a:t>
            </a:r>
          </a:p>
        </p:txBody>
      </p:sp>
      <p:sp>
        <p:nvSpPr>
          <p:cNvPr id="3" name="Text Placeholder 2">
            <a:extLst>
              <a:ext uri="{FF2B5EF4-FFF2-40B4-BE49-F238E27FC236}">
                <a16:creationId xmlns:a16="http://schemas.microsoft.com/office/drawing/2014/main" id="{C550440D-9E64-1B86-C5B7-0E4948FC2725}"/>
              </a:ext>
            </a:extLst>
          </p:cNvPr>
          <p:cNvSpPr>
            <a:spLocks noGrp="1"/>
          </p:cNvSpPr>
          <p:nvPr>
            <p:ph type="body" sz="quarter" idx="16"/>
          </p:nvPr>
        </p:nvSpPr>
        <p:spPr/>
        <p:txBody>
          <a:bodyPr/>
          <a:lstStyle/>
          <a:p>
            <a:r>
              <a:rPr lang="de-DE"/>
              <a:t>Was ist Change Leadership? </a:t>
            </a:r>
          </a:p>
        </p:txBody>
      </p:sp>
      <p:pic>
        <p:nvPicPr>
          <p:cNvPr id="4" name="Picture 3">
            <a:extLst>
              <a:ext uri="{FF2B5EF4-FFF2-40B4-BE49-F238E27FC236}">
                <a16:creationId xmlns:a16="http://schemas.microsoft.com/office/drawing/2014/main" id="{540D4B28-BCEB-8BED-BC1A-58A2CC019BEF}"/>
              </a:ext>
            </a:extLst>
          </p:cNvPr>
          <p:cNvPicPr>
            <a:picLocks noChangeAspect="1"/>
          </p:cNvPicPr>
          <p:nvPr/>
        </p:nvPicPr>
        <p:blipFill rotWithShape="1">
          <a:blip r:embed="rId4"/>
          <a:srcRect l="-1235" t="9683" r="4366" b="16399"/>
          <a:stretch/>
        </p:blipFill>
        <p:spPr>
          <a:xfrm>
            <a:off x="946150" y="1390650"/>
            <a:ext cx="8200009" cy="4869763"/>
          </a:xfrm>
          <a:prstGeom prst="rect">
            <a:avLst/>
          </a:prstGeom>
        </p:spPr>
      </p:pic>
      <p:pic>
        <p:nvPicPr>
          <p:cNvPr id="5" name="Online Media 4" title="Change Leadership">
            <a:hlinkClick r:id="" action="ppaction://media"/>
            <a:extLst>
              <a:ext uri="{FF2B5EF4-FFF2-40B4-BE49-F238E27FC236}">
                <a16:creationId xmlns:a16="http://schemas.microsoft.com/office/drawing/2014/main" id="{45CF6E23-05AD-7171-8CDF-3B0616D2205C}"/>
              </a:ext>
            </a:extLst>
          </p:cNvPr>
          <p:cNvPicPr>
            <a:picLocks noRot="1" noChangeAspect="1"/>
          </p:cNvPicPr>
          <p:nvPr>
            <a:videoFile r:link="rId1"/>
          </p:nvPr>
        </p:nvPicPr>
        <p:blipFill>
          <a:blip r:embed="rId5"/>
          <a:stretch>
            <a:fillRect/>
          </a:stretch>
        </p:blipFill>
        <p:spPr>
          <a:xfrm>
            <a:off x="2282825" y="2002917"/>
            <a:ext cx="5918200" cy="3540633"/>
          </a:xfrm>
          <a:prstGeom prst="rect">
            <a:avLst/>
          </a:prstGeom>
        </p:spPr>
      </p:pic>
      <p:sp>
        <p:nvSpPr>
          <p:cNvPr id="7" name="TextBox 6">
            <a:extLst>
              <a:ext uri="{FF2B5EF4-FFF2-40B4-BE49-F238E27FC236}">
                <a16:creationId xmlns:a16="http://schemas.microsoft.com/office/drawing/2014/main" id="{788FDB35-4E93-1937-2F38-F7C69D6B7E9E}"/>
              </a:ext>
            </a:extLst>
          </p:cNvPr>
          <p:cNvSpPr txBox="1"/>
          <p:nvPr/>
        </p:nvSpPr>
        <p:spPr>
          <a:xfrm>
            <a:off x="4010025" y="6064846"/>
            <a:ext cx="6686550" cy="369332"/>
          </a:xfrm>
          <a:prstGeom prst="rect">
            <a:avLst/>
          </a:prstGeom>
          <a:noFill/>
        </p:spPr>
        <p:txBody>
          <a:bodyPr wrap="square">
            <a:spAutoFit/>
          </a:bodyPr>
          <a:lstStyle/>
          <a:p>
            <a:r>
              <a:rPr lang="en-IE" dirty="0">
                <a:hlinkClick r:id="rId6"/>
              </a:rPr>
              <a:t>Change Leadership</a:t>
            </a:r>
            <a:endParaRPr lang="en-IE" dirty="0"/>
          </a:p>
        </p:txBody>
      </p:sp>
    </p:spTree>
    <p:extLst>
      <p:ext uri="{BB962C8B-B14F-4D97-AF65-F5344CB8AC3E}">
        <p14:creationId xmlns:p14="http://schemas.microsoft.com/office/powerpoint/2010/main" val="699471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E0FD84C-0DB0-A747-9C28-9505FE9A7E00}"/>
              </a:ext>
            </a:extLst>
          </p:cNvPr>
          <p:cNvSpPr>
            <a:spLocks noGrp="1"/>
          </p:cNvSpPr>
          <p:nvPr>
            <p:ph type="body" sz="quarter" idx="18"/>
          </p:nvPr>
        </p:nvSpPr>
        <p:spPr>
          <a:xfrm>
            <a:off x="798380" y="1565257"/>
            <a:ext cx="10822120" cy="4054140"/>
          </a:xfrm>
          <a:prstGeom prst="rect">
            <a:avLst/>
          </a:prstGeom>
        </p:spPr>
        <p:txBody>
          <a:bodyPr/>
          <a:lstStyle/>
          <a:p>
            <a:pPr marL="0" indent="0"/>
            <a:r>
              <a:rPr lang="de-DE" b="1" i="1"/>
              <a:t>„Führungskräfte des Wandels beginnen mit Klarheit, Sinn &amp; gemeinsamem Verständnis.“</a:t>
            </a:r>
          </a:p>
          <a:p>
            <a:pPr marL="0" indent="0">
              <a:spcBef>
                <a:spcPts val="0"/>
              </a:spcBef>
            </a:pPr>
            <a:endParaRPr lang="en-US" sz="1200" b="1" i="1" dirty="0"/>
          </a:p>
          <a:p>
            <a:pPr marL="0" indent="0"/>
            <a:r>
              <a:rPr lang="de-DE"/>
              <a:t>Für KMU-Führungskräfte ist eine klare Vision entscheidend, um Nachhaltigkeit &amp; Digitalisierung von „Zusatzaufgaben“ in eine gemeinsame Richtung zu verwandeln.</a:t>
            </a:r>
          </a:p>
          <a:p>
            <a:r>
              <a:rPr lang="de-DE"/>
              <a:t>Eine starke Vision für den grünen &amp; digitalen Wandel ist:</a:t>
            </a:r>
          </a:p>
          <a:p>
            <a:r>
              <a:rPr lang="de-DE" b="1"/>
              <a:t>✔ Einfach – leicht zu merken</a:t>
            </a:r>
          </a:p>
          <a:p>
            <a:r>
              <a:rPr lang="de-DE" b="1"/>
              <a:t>✔ Sinnstiftend – erklärt, </a:t>
            </a:r>
            <a:r>
              <a:rPr lang="de-DE" b="1" i="1"/>
              <a:t>warum</a:t>
            </a:r>
            <a:r>
              <a:rPr lang="de-DE" b="1"/>
              <a:t> es wichtig ist</a:t>
            </a:r>
          </a:p>
          <a:p>
            <a:r>
              <a:rPr lang="de-DE" b="1"/>
              <a:t>✔ Praktisch – zeigt, wie sie im Alltag aussieht</a:t>
            </a:r>
          </a:p>
          <a:p>
            <a:r>
              <a:rPr lang="de-DE" b="1"/>
              <a:t>✔ Gemeinsam – </a:t>
            </a:r>
            <a:r>
              <a:rPr lang="de-DE" b="1" i="1"/>
              <a:t>mit</a:t>
            </a:r>
            <a:r>
              <a:rPr lang="de-DE" b="1"/>
              <a:t> dem Team entwickelt, nicht verordnet</a:t>
            </a:r>
          </a:p>
          <a:p>
            <a:r>
              <a:rPr lang="de-DE" b="1"/>
              <a:t>✔ Handlungsleitend – hilft bei Entscheidungen</a:t>
            </a:r>
          </a:p>
          <a:p>
            <a:pPr marL="0" indent="0"/>
            <a:endParaRPr lang="en-US" dirty="0"/>
          </a:p>
        </p:txBody>
      </p:sp>
      <p:sp>
        <p:nvSpPr>
          <p:cNvPr id="5" name="Text Placeholder 4">
            <a:extLst>
              <a:ext uri="{FF2B5EF4-FFF2-40B4-BE49-F238E27FC236}">
                <a16:creationId xmlns:a16="http://schemas.microsoft.com/office/drawing/2014/main" id="{596AF18B-65BF-DB48-9E25-AFA12E81586C}"/>
              </a:ext>
            </a:extLst>
          </p:cNvPr>
          <p:cNvSpPr>
            <a:spLocks noGrp="1"/>
          </p:cNvSpPr>
          <p:nvPr>
            <p:ph type="body" sz="quarter" idx="16"/>
          </p:nvPr>
        </p:nvSpPr>
        <p:spPr>
          <a:xfrm>
            <a:off x="798383" y="761603"/>
            <a:ext cx="10595237" cy="803654"/>
          </a:xfrm>
          <a:prstGeom prst="rect">
            <a:avLst/>
          </a:prstGeom>
        </p:spPr>
        <p:txBody>
          <a:bodyPr/>
          <a:lstStyle/>
          <a:p>
            <a:r>
              <a:rPr lang="de-DE"/>
              <a:t>1. Eine Veränderungsvision &amp; -haltung schaffen</a:t>
            </a:r>
            <a:endParaRPr lang="en-US" dirty="0"/>
          </a:p>
        </p:txBody>
      </p:sp>
      <p:sp>
        <p:nvSpPr>
          <p:cNvPr id="6" name="Speech Bubble: Rectangle with Corners Rounded 5">
            <a:extLst>
              <a:ext uri="{FF2B5EF4-FFF2-40B4-BE49-F238E27FC236}">
                <a16:creationId xmlns:a16="http://schemas.microsoft.com/office/drawing/2014/main" id="{326CB8AF-DC2C-08BB-B73C-43355BEF6E48}"/>
              </a:ext>
            </a:extLst>
          </p:cNvPr>
          <p:cNvSpPr/>
          <p:nvPr/>
        </p:nvSpPr>
        <p:spPr>
          <a:xfrm>
            <a:off x="8529638" y="4979856"/>
            <a:ext cx="3090862" cy="1422025"/>
          </a:xfrm>
          <a:prstGeom prst="wedgeRoundRectCallout">
            <a:avLst>
              <a:gd name="adj1" fmla="val -60833"/>
              <a:gd name="adj2" fmla="val -28552"/>
              <a:gd name="adj3" fmla="val 16667"/>
            </a:avLst>
          </a:prstGeom>
          <a:solidFill>
            <a:srgbClr val="EABB22"/>
          </a:solidFill>
          <a:ln>
            <a:solidFill>
              <a:srgbClr val="4B95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 name="TextBox 2">
            <a:extLst>
              <a:ext uri="{FF2B5EF4-FFF2-40B4-BE49-F238E27FC236}">
                <a16:creationId xmlns:a16="http://schemas.microsoft.com/office/drawing/2014/main" id="{F4B69096-96C2-B3DD-642F-89EF607D4C72}"/>
              </a:ext>
            </a:extLst>
          </p:cNvPr>
          <p:cNvSpPr txBox="1"/>
          <p:nvPr/>
        </p:nvSpPr>
        <p:spPr>
          <a:xfrm>
            <a:off x="8627270" y="5105154"/>
            <a:ext cx="2895598" cy="1200329"/>
          </a:xfrm>
          <a:prstGeom prst="rect">
            <a:avLst/>
          </a:prstGeom>
          <a:noFill/>
        </p:spPr>
        <p:txBody>
          <a:bodyPr wrap="square">
            <a:spAutoFit/>
          </a:bodyPr>
          <a:lstStyle/>
          <a:p>
            <a:pPr algn="ctr"/>
            <a:r>
              <a:rPr lang="de-DE"/>
              <a:t>„Wir wollen ein Hotel führen, das weniger verschwendet und digital besser wird.“</a:t>
            </a:r>
            <a:endParaRPr lang="en-IE" dirty="0"/>
          </a:p>
        </p:txBody>
      </p:sp>
      <p:sp>
        <p:nvSpPr>
          <p:cNvPr id="9" name="Speech Bubble: Rectangle with Corners Rounded 8">
            <a:extLst>
              <a:ext uri="{FF2B5EF4-FFF2-40B4-BE49-F238E27FC236}">
                <a16:creationId xmlns:a16="http://schemas.microsoft.com/office/drawing/2014/main" id="{20B47BBE-5A5F-D1D2-A45E-1AFE3A0BFDA1}"/>
              </a:ext>
            </a:extLst>
          </p:cNvPr>
          <p:cNvSpPr/>
          <p:nvPr/>
        </p:nvSpPr>
        <p:spPr>
          <a:xfrm>
            <a:off x="8462964" y="3407152"/>
            <a:ext cx="3164681" cy="1422024"/>
          </a:xfrm>
          <a:prstGeom prst="wedgeRoundRectCallout">
            <a:avLst>
              <a:gd name="adj1" fmla="val -60833"/>
              <a:gd name="adj2" fmla="val -28552"/>
              <a:gd name="adj3" fmla="val 16667"/>
            </a:avLst>
          </a:prstGeom>
          <a:solidFill>
            <a:srgbClr val="EABB22"/>
          </a:solidFill>
          <a:ln>
            <a:solidFill>
              <a:srgbClr val="4B95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8" name="TextBox 7">
            <a:extLst>
              <a:ext uri="{FF2B5EF4-FFF2-40B4-BE49-F238E27FC236}">
                <a16:creationId xmlns:a16="http://schemas.microsoft.com/office/drawing/2014/main" id="{4E1BA35B-2F80-F83C-2685-B749DC5A4722}"/>
              </a:ext>
            </a:extLst>
          </p:cNvPr>
          <p:cNvSpPr txBox="1"/>
          <p:nvPr/>
        </p:nvSpPr>
        <p:spPr>
          <a:xfrm>
            <a:off x="8612982" y="3526950"/>
            <a:ext cx="2947987" cy="1200329"/>
          </a:xfrm>
          <a:prstGeom prst="rect">
            <a:avLst/>
          </a:prstGeom>
          <a:noFill/>
        </p:spPr>
        <p:txBody>
          <a:bodyPr wrap="square">
            <a:spAutoFit/>
          </a:bodyPr>
          <a:lstStyle/>
          <a:p>
            <a:r>
              <a:rPr lang="de-DE"/>
              <a:t>„Wir wollen unseren Fußabdruck verkleinern und die Arbeit des Teams mit digitalen Tools verbessern.“</a:t>
            </a:r>
            <a:endParaRPr lang="en-IE" dirty="0"/>
          </a:p>
        </p:txBody>
      </p:sp>
      <p:sp>
        <p:nvSpPr>
          <p:cNvPr id="10" name="TextBox 9">
            <a:extLst>
              <a:ext uri="{FF2B5EF4-FFF2-40B4-BE49-F238E27FC236}">
                <a16:creationId xmlns:a16="http://schemas.microsoft.com/office/drawing/2014/main" id="{9A67C73A-3E14-201C-0FAF-0C5F2AF4537A}"/>
              </a:ext>
            </a:extLst>
          </p:cNvPr>
          <p:cNvSpPr txBox="1"/>
          <p:nvPr/>
        </p:nvSpPr>
        <p:spPr>
          <a:xfrm>
            <a:off x="9336881" y="2938224"/>
            <a:ext cx="1500188" cy="461665"/>
          </a:xfrm>
          <a:prstGeom prst="rect">
            <a:avLst/>
          </a:prstGeom>
          <a:noFill/>
        </p:spPr>
        <p:txBody>
          <a:bodyPr wrap="square" rtlCol="0">
            <a:spAutoFit/>
          </a:bodyPr>
          <a:lstStyle/>
          <a:p>
            <a:r>
              <a:rPr lang="de-DE" sz="2400" b="1"/>
              <a:t>Beispiele:</a:t>
            </a:r>
          </a:p>
        </p:txBody>
      </p:sp>
      <p:grpSp>
        <p:nvGrpSpPr>
          <p:cNvPr id="11" name="Group 10">
            <a:extLst>
              <a:ext uri="{FF2B5EF4-FFF2-40B4-BE49-F238E27FC236}">
                <a16:creationId xmlns:a16="http://schemas.microsoft.com/office/drawing/2014/main" id="{745737BE-75FF-4E64-2DA1-86A88E64D811}"/>
              </a:ext>
            </a:extLst>
          </p:cNvPr>
          <p:cNvGrpSpPr/>
          <p:nvPr/>
        </p:nvGrpSpPr>
        <p:grpSpPr>
          <a:xfrm>
            <a:off x="10556540" y="556032"/>
            <a:ext cx="1004429" cy="1009225"/>
            <a:chOff x="461015" y="3669140"/>
            <a:chExt cx="1204012" cy="1209761"/>
          </a:xfrm>
          <a:solidFill>
            <a:srgbClr val="404A52"/>
          </a:solidFill>
        </p:grpSpPr>
        <p:sp>
          <p:nvSpPr>
            <p:cNvPr id="12" name="Graphic 178">
              <a:extLst>
                <a:ext uri="{FF2B5EF4-FFF2-40B4-BE49-F238E27FC236}">
                  <a16:creationId xmlns:a16="http://schemas.microsoft.com/office/drawing/2014/main" id="{2E1699F1-C1D1-35F3-AACC-EF6CA5075DCE}"/>
                </a:ext>
              </a:extLst>
            </p:cNvPr>
            <p:cNvSpPr/>
            <p:nvPr/>
          </p:nvSpPr>
          <p:spPr>
            <a:xfrm>
              <a:off x="1010873" y="3669140"/>
              <a:ext cx="347280" cy="346433"/>
            </a:xfrm>
            <a:custGeom>
              <a:avLst/>
              <a:gdLst>
                <a:gd name="connsiteX0" fmla="*/ 0 w 1279207"/>
                <a:gd name="connsiteY0" fmla="*/ 959168 h 1276088"/>
                <a:gd name="connsiteX1" fmla="*/ 0 w 1279207"/>
                <a:gd name="connsiteY1" fmla="*/ 492442 h 1276088"/>
                <a:gd name="connsiteX2" fmla="*/ 20955 w 1279207"/>
                <a:gd name="connsiteY2" fmla="*/ 0 h 1276088"/>
                <a:gd name="connsiteX3" fmla="*/ 1279208 w 1279207"/>
                <a:gd name="connsiteY3" fmla="*/ 0 h 1276088"/>
                <a:gd name="connsiteX4" fmla="*/ 1279208 w 1279207"/>
                <a:gd name="connsiteY4" fmla="*/ 959168 h 1276088"/>
                <a:gd name="connsiteX5" fmla="*/ 719138 w 1279207"/>
                <a:gd name="connsiteY5" fmla="*/ 959168 h 1276088"/>
                <a:gd name="connsiteX6" fmla="*/ 661988 w 1279207"/>
                <a:gd name="connsiteY6" fmla="*/ 982027 h 1276088"/>
                <a:gd name="connsiteX7" fmla="*/ 375285 w 1279207"/>
                <a:gd name="connsiteY7" fmla="*/ 1268730 h 1276088"/>
                <a:gd name="connsiteX8" fmla="*/ 340043 w 1279207"/>
                <a:gd name="connsiteY8" fmla="*/ 1273493 h 1276088"/>
                <a:gd name="connsiteX9" fmla="*/ 319088 w 1279207"/>
                <a:gd name="connsiteY9" fmla="*/ 1244918 h 1276088"/>
                <a:gd name="connsiteX10" fmla="*/ 319088 w 1279207"/>
                <a:gd name="connsiteY10" fmla="*/ 1038225 h 1276088"/>
                <a:gd name="connsiteX11" fmla="*/ 239078 w 1279207"/>
                <a:gd name="connsiteY11" fmla="*/ 958215 h 1276088"/>
                <a:gd name="connsiteX12" fmla="*/ 0 w 1279207"/>
                <a:gd name="connsiteY12" fmla="*/ 958215 h 1276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79207" h="1276088">
                  <a:moveTo>
                    <a:pt x="0" y="959168"/>
                  </a:moveTo>
                  <a:lnTo>
                    <a:pt x="0" y="492442"/>
                  </a:lnTo>
                  <a:cubicBezTo>
                    <a:pt x="99060" y="344805"/>
                    <a:pt x="106680" y="155258"/>
                    <a:pt x="20955" y="0"/>
                  </a:cubicBezTo>
                  <a:lnTo>
                    <a:pt x="1279208" y="0"/>
                  </a:lnTo>
                  <a:lnTo>
                    <a:pt x="1279208" y="959168"/>
                  </a:lnTo>
                  <a:lnTo>
                    <a:pt x="719138" y="959168"/>
                  </a:lnTo>
                  <a:cubicBezTo>
                    <a:pt x="698183" y="959168"/>
                    <a:pt x="677228" y="967740"/>
                    <a:pt x="661988" y="982027"/>
                  </a:cubicBezTo>
                  <a:lnTo>
                    <a:pt x="375285" y="1268730"/>
                  </a:lnTo>
                  <a:cubicBezTo>
                    <a:pt x="365760" y="1276350"/>
                    <a:pt x="352425" y="1278255"/>
                    <a:pt x="340043" y="1273493"/>
                  </a:cubicBezTo>
                  <a:cubicBezTo>
                    <a:pt x="327660" y="1268730"/>
                    <a:pt x="320040" y="1257300"/>
                    <a:pt x="319088" y="1244918"/>
                  </a:cubicBezTo>
                  <a:lnTo>
                    <a:pt x="319088" y="1038225"/>
                  </a:lnTo>
                  <a:cubicBezTo>
                    <a:pt x="319088" y="994410"/>
                    <a:pt x="282893" y="958215"/>
                    <a:pt x="239078" y="958215"/>
                  </a:cubicBezTo>
                  <a:lnTo>
                    <a:pt x="0" y="958215"/>
                  </a:lnTo>
                  <a:close/>
                </a:path>
              </a:pathLst>
            </a:custGeom>
            <a:solidFill>
              <a:srgbClr val="0289AE"/>
            </a:solidFill>
            <a:ln w="9525" cap="flat">
              <a:noFill/>
              <a:prstDash val="solid"/>
              <a:miter/>
            </a:ln>
          </p:spPr>
          <p:txBody>
            <a:bodyPr rtlCol="0" anchor="ctr"/>
            <a:lstStyle/>
            <a:p>
              <a:endParaRPr lang="en-US"/>
            </a:p>
          </p:txBody>
        </p:sp>
        <p:pic>
          <p:nvPicPr>
            <p:cNvPr id="13" name="Graphic 12">
              <a:extLst>
                <a:ext uri="{FF2B5EF4-FFF2-40B4-BE49-F238E27FC236}">
                  <a16:creationId xmlns:a16="http://schemas.microsoft.com/office/drawing/2014/main" id="{EBC73A33-8E7F-23CF-190A-EA4C195A9D9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61015" y="3674890"/>
              <a:ext cx="1204012" cy="1204011"/>
            </a:xfrm>
            <a:prstGeom prst="rect">
              <a:avLst/>
            </a:prstGeom>
          </p:spPr>
        </p:pic>
      </p:grpSp>
    </p:spTree>
    <p:extLst>
      <p:ext uri="{BB962C8B-B14F-4D97-AF65-F5344CB8AC3E}">
        <p14:creationId xmlns:p14="http://schemas.microsoft.com/office/powerpoint/2010/main" val="27300749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CB1D25-4902-EDE3-0D83-D320191750E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945A132-F591-86BC-FD1C-25CF5E90AC4D}"/>
              </a:ext>
            </a:extLst>
          </p:cNvPr>
          <p:cNvSpPr>
            <a:spLocks noGrp="1"/>
          </p:cNvSpPr>
          <p:nvPr>
            <p:ph type="body" sz="quarter" idx="18"/>
          </p:nvPr>
        </p:nvSpPr>
        <p:spPr>
          <a:xfrm>
            <a:off x="639287" y="2476111"/>
            <a:ext cx="7751573" cy="3311641"/>
          </a:xfrm>
        </p:spPr>
        <p:txBody>
          <a:bodyPr/>
          <a:lstStyle/>
          <a:p>
            <a:r>
              <a:rPr lang="de-DE"/>
              <a:t>Führen Sie ein </a:t>
            </a:r>
            <a:r>
              <a:rPr lang="de-DE" b="1"/>
              <a:t>Visions-Brainstorming</a:t>
            </a:r>
            <a:r>
              <a:rPr lang="de-DE"/>
              <a:t> mit dem Team beim Schichtwechsel durch.</a:t>
            </a:r>
          </a:p>
          <a:p>
            <a:r>
              <a:rPr lang="de-DE"/>
              <a:t>Stellen Sie Fragen wie:</a:t>
            </a:r>
          </a:p>
          <a:p>
            <a:pPr marL="342900" indent="-342900">
              <a:buFont typeface="Arial" panose="020B0604020202020204" pitchFamily="34" charset="0"/>
              <a:buChar char="•"/>
            </a:pPr>
            <a:r>
              <a:rPr lang="de-DE" sz="2200" i="1"/>
              <a:t>„Was würde Ihre Aufgaben leichter oder effizienter machen?“</a:t>
            </a:r>
          </a:p>
          <a:p>
            <a:pPr marL="342900" indent="-342900">
              <a:buFont typeface="Arial" panose="020B0604020202020204" pitchFamily="34" charset="0"/>
              <a:buChar char="•"/>
            </a:pPr>
            <a:r>
              <a:rPr lang="de-DE" sz="2200" i="1"/>
              <a:t>„Welche 2 Schmerzpunkte erleben Sie regelmäßig </a:t>
            </a:r>
            <a:r>
              <a:rPr lang="de-DE" sz="2200"/>
              <a:t>(Abfall, Verzögerungen, digitale Frust)?“</a:t>
            </a:r>
          </a:p>
          <a:p>
            <a:pPr marL="342900" indent="-342900">
              <a:buFont typeface="Arial" panose="020B0604020202020204" pitchFamily="34" charset="0"/>
              <a:buChar char="•"/>
            </a:pPr>
            <a:r>
              <a:rPr lang="de-DE" sz="2200" i="1"/>
              <a:t>„Welche Herausforderung hätte Priorität?“</a:t>
            </a:r>
          </a:p>
        </p:txBody>
      </p:sp>
      <p:sp>
        <p:nvSpPr>
          <p:cNvPr id="3" name="Text Placeholder 2">
            <a:extLst>
              <a:ext uri="{FF2B5EF4-FFF2-40B4-BE49-F238E27FC236}">
                <a16:creationId xmlns:a16="http://schemas.microsoft.com/office/drawing/2014/main" id="{7EECA2F5-A2AE-1B0A-D4C6-63B59A15F47C}"/>
              </a:ext>
            </a:extLst>
          </p:cNvPr>
          <p:cNvSpPr>
            <a:spLocks noGrp="1"/>
          </p:cNvSpPr>
          <p:nvPr>
            <p:ph type="body" sz="quarter" idx="16"/>
          </p:nvPr>
        </p:nvSpPr>
        <p:spPr>
          <a:xfrm>
            <a:off x="581837" y="1104337"/>
            <a:ext cx="7178174" cy="1031625"/>
          </a:xfrm>
        </p:spPr>
        <p:txBody>
          <a:bodyPr/>
          <a:lstStyle/>
          <a:p>
            <a:r>
              <a:rPr lang="de-DE"/>
              <a:t>Übung für Lernende/Führungskräfte:</a:t>
            </a:r>
          </a:p>
        </p:txBody>
      </p:sp>
      <p:pic>
        <p:nvPicPr>
          <p:cNvPr id="6" name="Picture Placeholder 5" descr="Black pencil fence with one yellow pencil under a lightbulb">
            <a:extLst>
              <a:ext uri="{FF2B5EF4-FFF2-40B4-BE49-F238E27FC236}">
                <a16:creationId xmlns:a16="http://schemas.microsoft.com/office/drawing/2014/main" id="{48D92D8C-F82B-52D0-BE88-278211E5F8FD}"/>
              </a:ext>
            </a:extLst>
          </p:cNvPr>
          <p:cNvPicPr>
            <a:picLocks noGrp="1" noChangeAspect="1"/>
          </p:cNvPicPr>
          <p:nvPr>
            <p:ph type="pic" sz="quarter" idx="10"/>
          </p:nvPr>
        </p:nvPicPr>
        <p:blipFill>
          <a:blip r:embed="rId2"/>
          <a:srcRect l="46667" r="19531"/>
          <a:stretch>
            <a:fillRect/>
          </a:stretch>
        </p:blipFill>
        <p:spPr>
          <a:xfrm>
            <a:off x="8583306" y="1246695"/>
            <a:ext cx="2444127" cy="4336988"/>
          </a:xfrm>
        </p:spPr>
      </p:pic>
      <p:sp>
        <p:nvSpPr>
          <p:cNvPr id="4" name="Freeform 180">
            <a:extLst>
              <a:ext uri="{FF2B5EF4-FFF2-40B4-BE49-F238E27FC236}">
                <a16:creationId xmlns:a16="http://schemas.microsoft.com/office/drawing/2014/main" id="{B214AC6F-C044-8392-3AB9-BCAD721A2CDA}"/>
              </a:ext>
            </a:extLst>
          </p:cNvPr>
          <p:cNvSpPr>
            <a:spLocks noChangeArrowheads="1"/>
          </p:cNvSpPr>
          <p:nvPr/>
        </p:nvSpPr>
        <p:spPr bwMode="auto">
          <a:xfrm>
            <a:off x="5268607" y="4294174"/>
            <a:ext cx="3689551" cy="2381642"/>
          </a:xfrm>
          <a:custGeom>
            <a:avLst/>
            <a:gdLst>
              <a:gd name="T0" fmla="*/ 3923 w 3924"/>
              <a:gd name="T1" fmla="*/ 1961 h 3924"/>
              <a:gd name="T2" fmla="*/ 3923 w 3924"/>
              <a:gd name="T3" fmla="*/ 1961 h 3924"/>
              <a:gd name="T4" fmla="*/ 1961 w 3924"/>
              <a:gd name="T5" fmla="*/ 3923 h 3924"/>
              <a:gd name="T6" fmla="*/ 1961 w 3924"/>
              <a:gd name="T7" fmla="*/ 3923 h 3924"/>
              <a:gd name="T8" fmla="*/ 0 w 3924"/>
              <a:gd name="T9" fmla="*/ 1961 h 3924"/>
              <a:gd name="T10" fmla="*/ 0 w 3924"/>
              <a:gd name="T11" fmla="*/ 1961 h 3924"/>
              <a:gd name="T12" fmla="*/ 1961 w 3924"/>
              <a:gd name="T13" fmla="*/ 0 h 3924"/>
              <a:gd name="T14" fmla="*/ 1961 w 3924"/>
              <a:gd name="T15" fmla="*/ 0 h 3924"/>
              <a:gd name="T16" fmla="*/ 3923 w 3924"/>
              <a:gd name="T17" fmla="*/ 1961 h 3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24" h="3924">
                <a:moveTo>
                  <a:pt x="3923" y="1961"/>
                </a:moveTo>
                <a:lnTo>
                  <a:pt x="3923" y="1961"/>
                </a:lnTo>
                <a:cubicBezTo>
                  <a:pt x="3923" y="3044"/>
                  <a:pt x="3045" y="3923"/>
                  <a:pt x="1961" y="3923"/>
                </a:cubicBezTo>
                <a:lnTo>
                  <a:pt x="1961" y="3923"/>
                </a:lnTo>
                <a:cubicBezTo>
                  <a:pt x="877" y="3923"/>
                  <a:pt x="0" y="3044"/>
                  <a:pt x="0" y="1961"/>
                </a:cubicBezTo>
                <a:lnTo>
                  <a:pt x="0" y="1961"/>
                </a:lnTo>
                <a:cubicBezTo>
                  <a:pt x="0" y="878"/>
                  <a:pt x="877" y="0"/>
                  <a:pt x="1961" y="0"/>
                </a:cubicBezTo>
                <a:lnTo>
                  <a:pt x="1961" y="0"/>
                </a:lnTo>
                <a:cubicBezTo>
                  <a:pt x="3045" y="0"/>
                  <a:pt x="3923" y="878"/>
                  <a:pt x="3923" y="1961"/>
                </a:cubicBezTo>
              </a:path>
            </a:pathLst>
          </a:custGeom>
          <a:noFill/>
          <a:ln w="3600" cap="flat">
            <a:solidFill>
              <a:schemeClr val="accent2"/>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900"/>
          </a:p>
        </p:txBody>
      </p:sp>
      <p:sp>
        <p:nvSpPr>
          <p:cNvPr id="5" name="Freeform 181">
            <a:extLst>
              <a:ext uri="{FF2B5EF4-FFF2-40B4-BE49-F238E27FC236}">
                <a16:creationId xmlns:a16="http://schemas.microsoft.com/office/drawing/2014/main" id="{8F41DB56-D58A-602E-EEC7-D2EAC612AB1C}"/>
              </a:ext>
            </a:extLst>
          </p:cNvPr>
          <p:cNvSpPr>
            <a:spLocks noChangeArrowheads="1"/>
          </p:cNvSpPr>
          <p:nvPr/>
        </p:nvSpPr>
        <p:spPr bwMode="auto">
          <a:xfrm>
            <a:off x="5329335" y="4354902"/>
            <a:ext cx="3689551" cy="2381642"/>
          </a:xfrm>
          <a:custGeom>
            <a:avLst/>
            <a:gdLst>
              <a:gd name="T0" fmla="*/ 3924 w 3925"/>
              <a:gd name="T1" fmla="*/ 1960 h 3923"/>
              <a:gd name="T2" fmla="*/ 3924 w 3925"/>
              <a:gd name="T3" fmla="*/ 1960 h 3923"/>
              <a:gd name="T4" fmla="*/ 1962 w 3925"/>
              <a:gd name="T5" fmla="*/ 3922 h 3923"/>
              <a:gd name="T6" fmla="*/ 1962 w 3925"/>
              <a:gd name="T7" fmla="*/ 3922 h 3923"/>
              <a:gd name="T8" fmla="*/ 0 w 3925"/>
              <a:gd name="T9" fmla="*/ 1960 h 3923"/>
              <a:gd name="T10" fmla="*/ 0 w 3925"/>
              <a:gd name="T11" fmla="*/ 1960 h 3923"/>
              <a:gd name="T12" fmla="*/ 1962 w 3925"/>
              <a:gd name="T13" fmla="*/ 0 h 3923"/>
              <a:gd name="T14" fmla="*/ 1962 w 3925"/>
              <a:gd name="T15" fmla="*/ 0 h 3923"/>
              <a:gd name="T16" fmla="*/ 3924 w 3925"/>
              <a:gd name="T17" fmla="*/ 1960 h 39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25" h="3923">
                <a:moveTo>
                  <a:pt x="3924" y="1960"/>
                </a:moveTo>
                <a:lnTo>
                  <a:pt x="3924" y="1960"/>
                </a:lnTo>
                <a:cubicBezTo>
                  <a:pt x="3924" y="3044"/>
                  <a:pt x="3045" y="3922"/>
                  <a:pt x="1962" y="3922"/>
                </a:cubicBezTo>
                <a:lnTo>
                  <a:pt x="1962" y="3922"/>
                </a:lnTo>
                <a:cubicBezTo>
                  <a:pt x="878" y="3922"/>
                  <a:pt x="0" y="3044"/>
                  <a:pt x="0" y="1960"/>
                </a:cubicBezTo>
                <a:lnTo>
                  <a:pt x="0" y="1960"/>
                </a:lnTo>
                <a:cubicBezTo>
                  <a:pt x="0" y="878"/>
                  <a:pt x="878" y="0"/>
                  <a:pt x="1962" y="0"/>
                </a:cubicBezTo>
                <a:lnTo>
                  <a:pt x="1962" y="0"/>
                </a:lnTo>
                <a:cubicBezTo>
                  <a:pt x="3045" y="0"/>
                  <a:pt x="3924" y="878"/>
                  <a:pt x="3924" y="1960"/>
                </a:cubicBezTo>
              </a:path>
            </a:pathLst>
          </a:custGeom>
          <a:solidFill>
            <a:srgbClr val="EABB22"/>
          </a:solidFill>
          <a:ln>
            <a:noFill/>
          </a:ln>
          <a:effectLst/>
        </p:spPr>
        <p:txBody>
          <a:bodyPr wrap="none" anchor="ctr"/>
          <a:lstStyle/>
          <a:p>
            <a:endParaRPr lang="en-US" sz="900"/>
          </a:p>
        </p:txBody>
      </p:sp>
      <p:sp>
        <p:nvSpPr>
          <p:cNvPr id="7" name="Freeform 182">
            <a:extLst>
              <a:ext uri="{FF2B5EF4-FFF2-40B4-BE49-F238E27FC236}">
                <a16:creationId xmlns:a16="http://schemas.microsoft.com/office/drawing/2014/main" id="{99AE095E-11A6-6086-CC69-972E7860F059}"/>
              </a:ext>
            </a:extLst>
          </p:cNvPr>
          <p:cNvSpPr>
            <a:spLocks noChangeArrowheads="1"/>
          </p:cNvSpPr>
          <p:nvPr/>
        </p:nvSpPr>
        <p:spPr bwMode="auto">
          <a:xfrm>
            <a:off x="5390063" y="4415630"/>
            <a:ext cx="3689551" cy="2381642"/>
          </a:xfrm>
          <a:custGeom>
            <a:avLst/>
            <a:gdLst>
              <a:gd name="T0" fmla="*/ 3924 w 3925"/>
              <a:gd name="T1" fmla="*/ 1961 h 3924"/>
              <a:gd name="T2" fmla="*/ 3924 w 3925"/>
              <a:gd name="T3" fmla="*/ 1961 h 3924"/>
              <a:gd name="T4" fmla="*/ 1962 w 3925"/>
              <a:gd name="T5" fmla="*/ 3923 h 3924"/>
              <a:gd name="T6" fmla="*/ 1962 w 3925"/>
              <a:gd name="T7" fmla="*/ 3923 h 3924"/>
              <a:gd name="T8" fmla="*/ 0 w 3925"/>
              <a:gd name="T9" fmla="*/ 1961 h 3924"/>
              <a:gd name="T10" fmla="*/ 0 w 3925"/>
              <a:gd name="T11" fmla="*/ 1961 h 3924"/>
              <a:gd name="T12" fmla="*/ 1962 w 3925"/>
              <a:gd name="T13" fmla="*/ 0 h 3924"/>
              <a:gd name="T14" fmla="*/ 1962 w 3925"/>
              <a:gd name="T15" fmla="*/ 0 h 3924"/>
              <a:gd name="T16" fmla="*/ 3924 w 3925"/>
              <a:gd name="T17" fmla="*/ 1961 h 3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25" h="3924">
                <a:moveTo>
                  <a:pt x="3924" y="1961"/>
                </a:moveTo>
                <a:lnTo>
                  <a:pt x="3924" y="1961"/>
                </a:lnTo>
                <a:cubicBezTo>
                  <a:pt x="3924" y="3045"/>
                  <a:pt x="3046" y="3923"/>
                  <a:pt x="1962" y="3923"/>
                </a:cubicBezTo>
                <a:lnTo>
                  <a:pt x="1962" y="3923"/>
                </a:lnTo>
                <a:cubicBezTo>
                  <a:pt x="878" y="3923"/>
                  <a:pt x="0" y="3045"/>
                  <a:pt x="0" y="1961"/>
                </a:cubicBezTo>
                <a:lnTo>
                  <a:pt x="0" y="1961"/>
                </a:lnTo>
                <a:cubicBezTo>
                  <a:pt x="0" y="879"/>
                  <a:pt x="878" y="0"/>
                  <a:pt x="1962" y="0"/>
                </a:cubicBezTo>
                <a:lnTo>
                  <a:pt x="1962" y="0"/>
                </a:lnTo>
                <a:cubicBezTo>
                  <a:pt x="3046" y="0"/>
                  <a:pt x="3924" y="879"/>
                  <a:pt x="3924" y="1961"/>
                </a:cubicBezTo>
              </a:path>
            </a:pathLst>
          </a:custGeom>
          <a:noFill/>
          <a:ln w="3600" cap="flat">
            <a:solidFill>
              <a:schemeClr val="accent2"/>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900"/>
          </a:p>
        </p:txBody>
      </p:sp>
      <p:sp>
        <p:nvSpPr>
          <p:cNvPr id="8" name="Freeform 183">
            <a:extLst>
              <a:ext uri="{FF2B5EF4-FFF2-40B4-BE49-F238E27FC236}">
                <a16:creationId xmlns:a16="http://schemas.microsoft.com/office/drawing/2014/main" id="{5E73E4EF-1C53-F8CB-C4FA-199CC4DECFE9}"/>
              </a:ext>
            </a:extLst>
          </p:cNvPr>
          <p:cNvSpPr>
            <a:spLocks noChangeArrowheads="1"/>
          </p:cNvSpPr>
          <p:nvPr/>
        </p:nvSpPr>
        <p:spPr bwMode="auto">
          <a:xfrm>
            <a:off x="4638917" y="5589019"/>
            <a:ext cx="928634" cy="928632"/>
          </a:xfrm>
          <a:custGeom>
            <a:avLst/>
            <a:gdLst>
              <a:gd name="T0" fmla="*/ 1616 w 1617"/>
              <a:gd name="T1" fmla="*/ 808 h 1617"/>
              <a:gd name="T2" fmla="*/ 1616 w 1617"/>
              <a:gd name="T3" fmla="*/ 808 h 1617"/>
              <a:gd name="T4" fmla="*/ 807 w 1617"/>
              <a:gd name="T5" fmla="*/ 1616 h 1617"/>
              <a:gd name="T6" fmla="*/ 807 w 1617"/>
              <a:gd name="T7" fmla="*/ 1616 h 1617"/>
              <a:gd name="T8" fmla="*/ 0 w 1617"/>
              <a:gd name="T9" fmla="*/ 808 h 1617"/>
              <a:gd name="T10" fmla="*/ 0 w 1617"/>
              <a:gd name="T11" fmla="*/ 808 h 1617"/>
              <a:gd name="T12" fmla="*/ 807 w 1617"/>
              <a:gd name="T13" fmla="*/ 0 h 1617"/>
              <a:gd name="T14" fmla="*/ 807 w 1617"/>
              <a:gd name="T15" fmla="*/ 0 h 1617"/>
              <a:gd name="T16" fmla="*/ 1616 w 1617"/>
              <a:gd name="T17" fmla="*/ 808 h 1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17" h="1617">
                <a:moveTo>
                  <a:pt x="1616" y="808"/>
                </a:moveTo>
                <a:lnTo>
                  <a:pt x="1616" y="808"/>
                </a:lnTo>
                <a:cubicBezTo>
                  <a:pt x="1616" y="1255"/>
                  <a:pt x="1254" y="1616"/>
                  <a:pt x="807" y="1616"/>
                </a:cubicBezTo>
                <a:lnTo>
                  <a:pt x="807" y="1616"/>
                </a:lnTo>
                <a:cubicBezTo>
                  <a:pt x="361" y="1616"/>
                  <a:pt x="0" y="1255"/>
                  <a:pt x="0" y="808"/>
                </a:cubicBezTo>
                <a:lnTo>
                  <a:pt x="0" y="808"/>
                </a:lnTo>
                <a:cubicBezTo>
                  <a:pt x="0" y="362"/>
                  <a:pt x="361" y="0"/>
                  <a:pt x="807" y="0"/>
                </a:cubicBezTo>
                <a:lnTo>
                  <a:pt x="807" y="0"/>
                </a:lnTo>
                <a:cubicBezTo>
                  <a:pt x="1254" y="0"/>
                  <a:pt x="1616" y="362"/>
                  <a:pt x="1616" y="808"/>
                </a:cubicBezTo>
              </a:path>
            </a:pathLst>
          </a:custGeom>
          <a:solidFill>
            <a:srgbClr val="086575"/>
          </a:solidFill>
          <a:ln>
            <a:noFill/>
          </a:ln>
          <a:effectLst/>
        </p:spPr>
        <p:txBody>
          <a:bodyPr wrap="none" anchor="ctr"/>
          <a:lstStyle/>
          <a:p>
            <a:endParaRPr lang="en-US" sz="900"/>
          </a:p>
        </p:txBody>
      </p:sp>
      <p:sp>
        <p:nvSpPr>
          <p:cNvPr id="9" name="Freeform 184">
            <a:extLst>
              <a:ext uri="{FF2B5EF4-FFF2-40B4-BE49-F238E27FC236}">
                <a16:creationId xmlns:a16="http://schemas.microsoft.com/office/drawing/2014/main" id="{35D6F6DA-CFB4-A4A5-0B52-10ED42AD4884}"/>
              </a:ext>
            </a:extLst>
          </p:cNvPr>
          <p:cNvSpPr>
            <a:spLocks noChangeArrowheads="1"/>
          </p:cNvSpPr>
          <p:nvPr/>
        </p:nvSpPr>
        <p:spPr bwMode="auto">
          <a:xfrm>
            <a:off x="4588311" y="5535881"/>
            <a:ext cx="1032377" cy="1032377"/>
          </a:xfrm>
          <a:custGeom>
            <a:avLst/>
            <a:gdLst>
              <a:gd name="T0" fmla="*/ 1797 w 1798"/>
              <a:gd name="T1" fmla="*/ 899 h 1799"/>
              <a:gd name="T2" fmla="*/ 1797 w 1798"/>
              <a:gd name="T3" fmla="*/ 899 h 1799"/>
              <a:gd name="T4" fmla="*/ 898 w 1798"/>
              <a:gd name="T5" fmla="*/ 1798 h 1799"/>
              <a:gd name="T6" fmla="*/ 898 w 1798"/>
              <a:gd name="T7" fmla="*/ 1798 h 1799"/>
              <a:gd name="T8" fmla="*/ 0 w 1798"/>
              <a:gd name="T9" fmla="*/ 899 h 1799"/>
              <a:gd name="T10" fmla="*/ 0 w 1798"/>
              <a:gd name="T11" fmla="*/ 899 h 1799"/>
              <a:gd name="T12" fmla="*/ 898 w 1798"/>
              <a:gd name="T13" fmla="*/ 0 h 1799"/>
              <a:gd name="T14" fmla="*/ 898 w 1798"/>
              <a:gd name="T15" fmla="*/ 0 h 1799"/>
              <a:gd name="T16" fmla="*/ 1797 w 1798"/>
              <a:gd name="T17" fmla="*/ 899 h 17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98" h="1799">
                <a:moveTo>
                  <a:pt x="1797" y="899"/>
                </a:moveTo>
                <a:lnTo>
                  <a:pt x="1797" y="899"/>
                </a:lnTo>
                <a:cubicBezTo>
                  <a:pt x="1797" y="1396"/>
                  <a:pt x="1395" y="1798"/>
                  <a:pt x="898" y="1798"/>
                </a:cubicBezTo>
                <a:lnTo>
                  <a:pt x="898" y="1798"/>
                </a:lnTo>
                <a:cubicBezTo>
                  <a:pt x="402" y="1798"/>
                  <a:pt x="0" y="1396"/>
                  <a:pt x="0" y="899"/>
                </a:cubicBezTo>
                <a:lnTo>
                  <a:pt x="0" y="899"/>
                </a:lnTo>
                <a:cubicBezTo>
                  <a:pt x="0" y="403"/>
                  <a:pt x="402" y="0"/>
                  <a:pt x="898" y="0"/>
                </a:cubicBezTo>
                <a:lnTo>
                  <a:pt x="898" y="0"/>
                </a:lnTo>
                <a:cubicBezTo>
                  <a:pt x="1395" y="0"/>
                  <a:pt x="1797" y="403"/>
                  <a:pt x="1797" y="899"/>
                </a:cubicBezTo>
              </a:path>
            </a:pathLst>
          </a:custGeom>
          <a:noFill/>
          <a:ln w="3600" cap="flat">
            <a:solidFill>
              <a:schemeClr val="accent2"/>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900"/>
          </a:p>
        </p:txBody>
      </p:sp>
      <p:sp>
        <p:nvSpPr>
          <p:cNvPr id="10" name="CuadroTexto 557">
            <a:extLst>
              <a:ext uri="{FF2B5EF4-FFF2-40B4-BE49-F238E27FC236}">
                <a16:creationId xmlns:a16="http://schemas.microsoft.com/office/drawing/2014/main" id="{432AC6B0-9FDA-A774-DD9D-AE8C4D999770}"/>
              </a:ext>
            </a:extLst>
          </p:cNvPr>
          <p:cNvSpPr txBox="1"/>
          <p:nvPr/>
        </p:nvSpPr>
        <p:spPr>
          <a:xfrm>
            <a:off x="5715645" y="4736884"/>
            <a:ext cx="3210224" cy="1754326"/>
          </a:xfrm>
          <a:prstGeom prst="rect">
            <a:avLst/>
          </a:prstGeom>
          <a:noFill/>
        </p:spPr>
        <p:txBody>
          <a:bodyPr wrap="square" rtlCol="0">
            <a:spAutoFit/>
          </a:bodyPr>
          <a:lstStyle/>
          <a:p>
            <a:r>
              <a:rPr lang="de-DE"/>
              <a:t>Wer die Vision mitgestaltet, wird eher:</a:t>
            </a:r>
          </a:p>
          <a:p>
            <a:pPr marL="285750" indent="-285750">
              <a:buFont typeface="Arial" panose="020B0604020202020204" pitchFamily="34" charset="0"/>
              <a:buChar char="•"/>
            </a:pPr>
            <a:r>
              <a:rPr lang="de-DE"/>
              <a:t>die Einführung unterstützen</a:t>
            </a:r>
          </a:p>
          <a:p>
            <a:pPr marL="285750" indent="-285750">
              <a:buFont typeface="Arial" panose="020B0604020202020204" pitchFamily="34" charset="0"/>
              <a:buChar char="•"/>
            </a:pPr>
            <a:r>
              <a:rPr lang="de-DE"/>
              <a:t>Widerstand abbauen</a:t>
            </a:r>
          </a:p>
          <a:p>
            <a:pPr marL="285750" indent="-285750">
              <a:buFont typeface="Arial" panose="020B0604020202020204" pitchFamily="34" charset="0"/>
              <a:buChar char="•"/>
            </a:pPr>
            <a:r>
              <a:rPr lang="de-DE"/>
              <a:t>Verantwortung übernehmen</a:t>
            </a:r>
          </a:p>
          <a:p>
            <a:pPr marL="285750" indent="-285750">
              <a:buFont typeface="Arial" panose="020B0604020202020204" pitchFamily="34" charset="0"/>
              <a:buChar char="•"/>
            </a:pPr>
            <a:r>
              <a:rPr lang="de-DE"/>
              <a:t>Verbesserungen vorschlagen</a:t>
            </a:r>
          </a:p>
        </p:txBody>
      </p:sp>
      <p:grpSp>
        <p:nvGrpSpPr>
          <p:cNvPr id="11" name="Graphic 3">
            <a:extLst>
              <a:ext uri="{FF2B5EF4-FFF2-40B4-BE49-F238E27FC236}">
                <a16:creationId xmlns:a16="http://schemas.microsoft.com/office/drawing/2014/main" id="{D8C26B83-210F-A313-1450-441F22BFAD5E}"/>
              </a:ext>
            </a:extLst>
          </p:cNvPr>
          <p:cNvGrpSpPr/>
          <p:nvPr/>
        </p:nvGrpSpPr>
        <p:grpSpPr>
          <a:xfrm>
            <a:off x="4683543" y="5636345"/>
            <a:ext cx="732725" cy="687518"/>
            <a:chOff x="6615628" y="2116894"/>
            <a:chExt cx="1066935" cy="1001108"/>
          </a:xfrm>
          <a:solidFill>
            <a:schemeClr val="bg1"/>
          </a:solidFill>
        </p:grpSpPr>
        <p:sp>
          <p:nvSpPr>
            <p:cNvPr id="12" name="Freeform 1128">
              <a:extLst>
                <a:ext uri="{FF2B5EF4-FFF2-40B4-BE49-F238E27FC236}">
                  <a16:creationId xmlns:a16="http://schemas.microsoft.com/office/drawing/2014/main" id="{7CFD5464-0505-5AFB-49B7-DA6EBBF429C2}"/>
                </a:ext>
              </a:extLst>
            </p:cNvPr>
            <p:cNvSpPr/>
            <p:nvPr/>
          </p:nvSpPr>
          <p:spPr>
            <a:xfrm>
              <a:off x="7183381" y="2256775"/>
              <a:ext cx="285542" cy="320903"/>
            </a:xfrm>
            <a:custGeom>
              <a:avLst/>
              <a:gdLst>
                <a:gd name="connsiteX0" fmla="*/ 0 w 285542"/>
                <a:gd name="connsiteY0" fmla="*/ 148109 h 320903"/>
                <a:gd name="connsiteX1" fmla="*/ 139880 w 285542"/>
                <a:gd name="connsiteY1" fmla="*/ 0 h 320903"/>
                <a:gd name="connsiteX2" fmla="*/ 142623 w 285542"/>
                <a:gd name="connsiteY2" fmla="*/ 0 h 320903"/>
                <a:gd name="connsiteX3" fmla="*/ 241363 w 285542"/>
                <a:gd name="connsiteY3" fmla="*/ 41141 h 320903"/>
                <a:gd name="connsiteX4" fmla="*/ 285247 w 285542"/>
                <a:gd name="connsiteY4" fmla="*/ 159080 h 320903"/>
                <a:gd name="connsiteX5" fmla="*/ 224906 w 285542"/>
                <a:gd name="connsiteY5" fmla="*/ 268790 h 320903"/>
                <a:gd name="connsiteX6" fmla="*/ 205708 w 285542"/>
                <a:gd name="connsiteY6" fmla="*/ 304446 h 320903"/>
                <a:gd name="connsiteX7" fmla="*/ 205708 w 285542"/>
                <a:gd name="connsiteY7" fmla="*/ 320903 h 320903"/>
                <a:gd name="connsiteX8" fmla="*/ 82283 w 285542"/>
                <a:gd name="connsiteY8" fmla="*/ 320903 h 320903"/>
                <a:gd name="connsiteX9" fmla="*/ 82283 w 285542"/>
                <a:gd name="connsiteY9" fmla="*/ 304446 h 320903"/>
                <a:gd name="connsiteX10" fmla="*/ 63083 w 285542"/>
                <a:gd name="connsiteY10" fmla="*/ 268790 h 320903"/>
                <a:gd name="connsiteX11" fmla="*/ 0 w 285542"/>
                <a:gd name="connsiteY11" fmla="*/ 148109 h 320903"/>
                <a:gd name="connsiteX12" fmla="*/ 0 w 285542"/>
                <a:gd name="connsiteY12" fmla="*/ 148109 h 32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5542" h="320903">
                  <a:moveTo>
                    <a:pt x="0" y="148109"/>
                  </a:moveTo>
                  <a:cubicBezTo>
                    <a:pt x="0" y="68569"/>
                    <a:pt x="63083" y="2743"/>
                    <a:pt x="139880" y="0"/>
                  </a:cubicBezTo>
                  <a:cubicBezTo>
                    <a:pt x="139880" y="0"/>
                    <a:pt x="139880" y="0"/>
                    <a:pt x="142623" y="0"/>
                  </a:cubicBezTo>
                  <a:cubicBezTo>
                    <a:pt x="178280" y="0"/>
                    <a:pt x="213936" y="13714"/>
                    <a:pt x="241363" y="41141"/>
                  </a:cubicBezTo>
                  <a:cubicBezTo>
                    <a:pt x="271533" y="71312"/>
                    <a:pt x="287991" y="115196"/>
                    <a:pt x="285247" y="159080"/>
                  </a:cubicBezTo>
                  <a:cubicBezTo>
                    <a:pt x="282505" y="202964"/>
                    <a:pt x="260563" y="241363"/>
                    <a:pt x="224906" y="268790"/>
                  </a:cubicBezTo>
                  <a:cubicBezTo>
                    <a:pt x="213936" y="277019"/>
                    <a:pt x="205708" y="290733"/>
                    <a:pt x="205708" y="304446"/>
                  </a:cubicBezTo>
                  <a:lnTo>
                    <a:pt x="205708" y="320903"/>
                  </a:lnTo>
                  <a:lnTo>
                    <a:pt x="82283" y="320903"/>
                  </a:lnTo>
                  <a:lnTo>
                    <a:pt x="82283" y="304446"/>
                  </a:lnTo>
                  <a:cubicBezTo>
                    <a:pt x="82283" y="290733"/>
                    <a:pt x="74053" y="277019"/>
                    <a:pt x="63083" y="268790"/>
                  </a:cubicBezTo>
                  <a:cubicBezTo>
                    <a:pt x="21942" y="241363"/>
                    <a:pt x="0" y="194736"/>
                    <a:pt x="0" y="148109"/>
                  </a:cubicBezTo>
                  <a:lnTo>
                    <a:pt x="0" y="148109"/>
                  </a:lnTo>
                  <a:close/>
                </a:path>
              </a:pathLst>
            </a:custGeom>
            <a:solidFill>
              <a:srgbClr val="F1983D"/>
            </a:solidFill>
            <a:ln w="27426" cap="flat">
              <a:noFill/>
              <a:prstDash val="solid"/>
              <a:miter/>
            </a:ln>
          </p:spPr>
          <p:txBody>
            <a:bodyPr rtlCol="0" anchor="ctr"/>
            <a:lstStyle/>
            <a:p>
              <a:endParaRPr lang="en-US"/>
            </a:p>
          </p:txBody>
        </p:sp>
        <p:grpSp>
          <p:nvGrpSpPr>
            <p:cNvPr id="13" name="Graphic 3">
              <a:extLst>
                <a:ext uri="{FF2B5EF4-FFF2-40B4-BE49-F238E27FC236}">
                  <a16:creationId xmlns:a16="http://schemas.microsoft.com/office/drawing/2014/main" id="{588A1696-82F1-D238-9F97-9C6D41B9A24C}"/>
                </a:ext>
              </a:extLst>
            </p:cNvPr>
            <p:cNvGrpSpPr/>
            <p:nvPr/>
          </p:nvGrpSpPr>
          <p:grpSpPr>
            <a:xfrm>
              <a:off x="6615628" y="2116894"/>
              <a:ext cx="1066935" cy="1001108"/>
              <a:chOff x="6615628" y="2116894"/>
              <a:chExt cx="1066935" cy="1001108"/>
            </a:xfrm>
            <a:grpFill/>
          </p:grpSpPr>
          <p:sp>
            <p:nvSpPr>
              <p:cNvPr id="14" name="Freeform 1130">
                <a:extLst>
                  <a:ext uri="{FF2B5EF4-FFF2-40B4-BE49-F238E27FC236}">
                    <a16:creationId xmlns:a16="http://schemas.microsoft.com/office/drawing/2014/main" id="{B7F6A250-6F49-2A95-9583-0FBE72C46DD9}"/>
                  </a:ext>
                </a:extLst>
              </p:cNvPr>
              <p:cNvSpPr/>
              <p:nvPr/>
            </p:nvSpPr>
            <p:spPr>
              <a:xfrm>
                <a:off x="7164181" y="2221119"/>
                <a:ext cx="357393" cy="537581"/>
              </a:xfrm>
              <a:custGeom>
                <a:avLst/>
                <a:gdLst>
                  <a:gd name="connsiteX0" fmla="*/ 279763 w 357393"/>
                  <a:gd name="connsiteY0" fmla="*/ 331874 h 537581"/>
                  <a:gd name="connsiteX1" fmla="*/ 356560 w 357393"/>
                  <a:gd name="connsiteY1" fmla="*/ 197479 h 537581"/>
                  <a:gd name="connsiteX2" fmla="*/ 301704 w 357393"/>
                  <a:gd name="connsiteY2" fmla="*/ 52112 h 537581"/>
                  <a:gd name="connsiteX3" fmla="*/ 175536 w 357393"/>
                  <a:gd name="connsiteY3" fmla="*/ 0 h 537581"/>
                  <a:gd name="connsiteX4" fmla="*/ 0 w 357393"/>
                  <a:gd name="connsiteY4" fmla="*/ 183765 h 537581"/>
                  <a:gd name="connsiteX5" fmla="*/ 76797 w 357393"/>
                  <a:gd name="connsiteY5" fmla="*/ 331874 h 537581"/>
                  <a:gd name="connsiteX6" fmla="*/ 79539 w 357393"/>
                  <a:gd name="connsiteY6" fmla="*/ 340102 h 537581"/>
                  <a:gd name="connsiteX7" fmla="*/ 79539 w 357393"/>
                  <a:gd name="connsiteY7" fmla="*/ 364787 h 537581"/>
                  <a:gd name="connsiteX8" fmla="*/ 52112 w 357393"/>
                  <a:gd name="connsiteY8" fmla="*/ 416900 h 537581"/>
                  <a:gd name="connsiteX9" fmla="*/ 87769 w 357393"/>
                  <a:gd name="connsiteY9" fmla="*/ 463527 h 537581"/>
                  <a:gd name="connsiteX10" fmla="*/ 87769 w 357393"/>
                  <a:gd name="connsiteY10" fmla="*/ 485469 h 537581"/>
                  <a:gd name="connsiteX11" fmla="*/ 139880 w 357393"/>
                  <a:gd name="connsiteY11" fmla="*/ 537581 h 537581"/>
                  <a:gd name="connsiteX12" fmla="*/ 211193 w 357393"/>
                  <a:gd name="connsiteY12" fmla="*/ 537581 h 537581"/>
                  <a:gd name="connsiteX13" fmla="*/ 263305 w 357393"/>
                  <a:gd name="connsiteY13" fmla="*/ 485469 h 537581"/>
                  <a:gd name="connsiteX14" fmla="*/ 263305 w 357393"/>
                  <a:gd name="connsiteY14" fmla="*/ 463527 h 537581"/>
                  <a:gd name="connsiteX15" fmla="*/ 298961 w 357393"/>
                  <a:gd name="connsiteY15" fmla="*/ 416900 h 537581"/>
                  <a:gd name="connsiteX16" fmla="*/ 271533 w 357393"/>
                  <a:gd name="connsiteY16" fmla="*/ 364787 h 537581"/>
                  <a:gd name="connsiteX17" fmla="*/ 271533 w 357393"/>
                  <a:gd name="connsiteY17" fmla="*/ 340102 h 537581"/>
                  <a:gd name="connsiteX18" fmla="*/ 279763 w 357393"/>
                  <a:gd name="connsiteY18" fmla="*/ 331874 h 537581"/>
                  <a:gd name="connsiteX19" fmla="*/ 279763 w 357393"/>
                  <a:gd name="connsiteY19" fmla="*/ 331874 h 537581"/>
                  <a:gd name="connsiteX20" fmla="*/ 35656 w 357393"/>
                  <a:gd name="connsiteY20" fmla="*/ 183765 h 537581"/>
                  <a:gd name="connsiteX21" fmla="*/ 175536 w 357393"/>
                  <a:gd name="connsiteY21" fmla="*/ 35656 h 537581"/>
                  <a:gd name="connsiteX22" fmla="*/ 178280 w 357393"/>
                  <a:gd name="connsiteY22" fmla="*/ 35656 h 537581"/>
                  <a:gd name="connsiteX23" fmla="*/ 277019 w 357393"/>
                  <a:gd name="connsiteY23" fmla="*/ 76797 h 537581"/>
                  <a:gd name="connsiteX24" fmla="*/ 320904 w 357393"/>
                  <a:gd name="connsiteY24" fmla="*/ 194736 h 537581"/>
                  <a:gd name="connsiteX25" fmla="*/ 260563 w 357393"/>
                  <a:gd name="connsiteY25" fmla="*/ 304446 h 537581"/>
                  <a:gd name="connsiteX26" fmla="*/ 241363 w 357393"/>
                  <a:gd name="connsiteY26" fmla="*/ 340102 h 537581"/>
                  <a:gd name="connsiteX27" fmla="*/ 241363 w 357393"/>
                  <a:gd name="connsiteY27" fmla="*/ 356559 h 537581"/>
                  <a:gd name="connsiteX28" fmla="*/ 117939 w 357393"/>
                  <a:gd name="connsiteY28" fmla="*/ 356559 h 537581"/>
                  <a:gd name="connsiteX29" fmla="*/ 117939 w 357393"/>
                  <a:gd name="connsiteY29" fmla="*/ 340102 h 537581"/>
                  <a:gd name="connsiteX30" fmla="*/ 98739 w 357393"/>
                  <a:gd name="connsiteY30" fmla="*/ 304446 h 537581"/>
                  <a:gd name="connsiteX31" fmla="*/ 35656 w 357393"/>
                  <a:gd name="connsiteY31" fmla="*/ 183765 h 537581"/>
                  <a:gd name="connsiteX32" fmla="*/ 35656 w 357393"/>
                  <a:gd name="connsiteY32" fmla="*/ 183765 h 537581"/>
                  <a:gd name="connsiteX33" fmla="*/ 213936 w 357393"/>
                  <a:gd name="connsiteY33" fmla="*/ 499183 h 537581"/>
                  <a:gd name="connsiteX34" fmla="*/ 142624 w 357393"/>
                  <a:gd name="connsiteY34" fmla="*/ 499183 h 537581"/>
                  <a:gd name="connsiteX35" fmla="*/ 126167 w 357393"/>
                  <a:gd name="connsiteY35" fmla="*/ 482726 h 537581"/>
                  <a:gd name="connsiteX36" fmla="*/ 126167 w 357393"/>
                  <a:gd name="connsiteY36" fmla="*/ 466270 h 537581"/>
                  <a:gd name="connsiteX37" fmla="*/ 233135 w 357393"/>
                  <a:gd name="connsiteY37" fmla="*/ 466270 h 537581"/>
                  <a:gd name="connsiteX38" fmla="*/ 233135 w 357393"/>
                  <a:gd name="connsiteY38" fmla="*/ 482726 h 537581"/>
                  <a:gd name="connsiteX39" fmla="*/ 213936 w 357393"/>
                  <a:gd name="connsiteY39" fmla="*/ 499183 h 537581"/>
                  <a:gd name="connsiteX40" fmla="*/ 213936 w 357393"/>
                  <a:gd name="connsiteY40" fmla="*/ 499183 h 537581"/>
                  <a:gd name="connsiteX41" fmla="*/ 249591 w 357393"/>
                  <a:gd name="connsiteY41" fmla="*/ 427871 h 537581"/>
                  <a:gd name="connsiteX42" fmla="*/ 106967 w 357393"/>
                  <a:gd name="connsiteY42" fmla="*/ 427871 h 537581"/>
                  <a:gd name="connsiteX43" fmla="*/ 90511 w 357393"/>
                  <a:gd name="connsiteY43" fmla="*/ 411414 h 537581"/>
                  <a:gd name="connsiteX44" fmla="*/ 106967 w 357393"/>
                  <a:gd name="connsiteY44" fmla="*/ 394958 h 537581"/>
                  <a:gd name="connsiteX45" fmla="*/ 249591 w 357393"/>
                  <a:gd name="connsiteY45" fmla="*/ 394958 h 537581"/>
                  <a:gd name="connsiteX46" fmla="*/ 266049 w 357393"/>
                  <a:gd name="connsiteY46" fmla="*/ 411414 h 537581"/>
                  <a:gd name="connsiteX47" fmla="*/ 249591 w 357393"/>
                  <a:gd name="connsiteY47" fmla="*/ 427871 h 537581"/>
                  <a:gd name="connsiteX48" fmla="*/ 249591 w 357393"/>
                  <a:gd name="connsiteY48" fmla="*/ 427871 h 53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7393" h="537581">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grpFill/>
              <a:ln w="27426" cap="flat">
                <a:noFill/>
                <a:prstDash val="solid"/>
                <a:miter/>
              </a:ln>
            </p:spPr>
            <p:txBody>
              <a:bodyPr rtlCol="0" anchor="ctr"/>
              <a:lstStyle/>
              <a:p>
                <a:endParaRPr lang="en-US"/>
              </a:p>
            </p:txBody>
          </p:sp>
          <p:sp>
            <p:nvSpPr>
              <p:cNvPr id="15" name="Freeform 1131">
                <a:extLst>
                  <a:ext uri="{FF2B5EF4-FFF2-40B4-BE49-F238E27FC236}">
                    <a16:creationId xmlns:a16="http://schemas.microsoft.com/office/drawing/2014/main" id="{36284D16-3FCA-2652-D540-88F98FF78D15}"/>
                  </a:ext>
                </a:extLst>
              </p:cNvPr>
              <p:cNvSpPr/>
              <p:nvPr/>
            </p:nvSpPr>
            <p:spPr>
              <a:xfrm>
                <a:off x="7361660" y="2296927"/>
                <a:ext cx="93253" cy="100442"/>
              </a:xfrm>
              <a:custGeom>
                <a:avLst/>
                <a:gdLst>
                  <a:gd name="connsiteX0" fmla="*/ 10971 w 93253"/>
                  <a:gd name="connsiteY0" fmla="*/ 36645 h 100442"/>
                  <a:gd name="connsiteX1" fmla="*/ 57598 w 93253"/>
                  <a:gd name="connsiteY1" fmla="*/ 88758 h 100442"/>
                  <a:gd name="connsiteX2" fmla="*/ 79540 w 93253"/>
                  <a:gd name="connsiteY2" fmla="*/ 99729 h 100442"/>
                  <a:gd name="connsiteX3" fmla="*/ 93254 w 93253"/>
                  <a:gd name="connsiteY3" fmla="*/ 77786 h 100442"/>
                  <a:gd name="connsiteX4" fmla="*/ 24685 w 93253"/>
                  <a:gd name="connsiteY4" fmla="*/ 989 h 100442"/>
                  <a:gd name="connsiteX5" fmla="*/ 2743 w 93253"/>
                  <a:gd name="connsiteY5" fmla="*/ 11960 h 100442"/>
                  <a:gd name="connsiteX6" fmla="*/ 10971 w 93253"/>
                  <a:gd name="connsiteY6" fmla="*/ 36645 h 100442"/>
                  <a:gd name="connsiteX7" fmla="*/ 10971 w 93253"/>
                  <a:gd name="connsiteY7" fmla="*/ 36645 h 10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53" h="100442">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grpFill/>
              <a:ln w="27426" cap="flat">
                <a:noFill/>
                <a:prstDash val="solid"/>
                <a:miter/>
              </a:ln>
            </p:spPr>
            <p:txBody>
              <a:bodyPr rtlCol="0" anchor="ctr"/>
              <a:lstStyle/>
              <a:p>
                <a:endParaRPr lang="en-US"/>
              </a:p>
            </p:txBody>
          </p:sp>
          <p:sp>
            <p:nvSpPr>
              <p:cNvPr id="16" name="Freeform 1132">
                <a:extLst>
                  <a:ext uri="{FF2B5EF4-FFF2-40B4-BE49-F238E27FC236}">
                    <a16:creationId xmlns:a16="http://schemas.microsoft.com/office/drawing/2014/main" id="{6A20408C-C5F6-1487-F3D2-984E24BF1BEC}"/>
                  </a:ext>
                </a:extLst>
              </p:cNvPr>
              <p:cNvSpPr/>
              <p:nvPr/>
            </p:nvSpPr>
            <p:spPr>
              <a:xfrm>
                <a:off x="7328747" y="2116894"/>
                <a:ext cx="32913" cy="68569"/>
              </a:xfrm>
              <a:custGeom>
                <a:avLst/>
                <a:gdLst>
                  <a:gd name="connsiteX0" fmla="*/ 32914 w 32913"/>
                  <a:gd name="connsiteY0" fmla="*/ 52112 h 68569"/>
                  <a:gd name="connsiteX1" fmla="*/ 32914 w 32913"/>
                  <a:gd name="connsiteY1" fmla="*/ 16457 h 68569"/>
                  <a:gd name="connsiteX2" fmla="*/ 16456 w 32913"/>
                  <a:gd name="connsiteY2" fmla="*/ 0 h 68569"/>
                  <a:gd name="connsiteX3" fmla="*/ 0 w 32913"/>
                  <a:gd name="connsiteY3" fmla="*/ 16457 h 68569"/>
                  <a:gd name="connsiteX4" fmla="*/ 0 w 32913"/>
                  <a:gd name="connsiteY4" fmla="*/ 52112 h 68569"/>
                  <a:gd name="connsiteX5" fmla="*/ 16456 w 32913"/>
                  <a:gd name="connsiteY5" fmla="*/ 68569 h 68569"/>
                  <a:gd name="connsiteX6" fmla="*/ 32914 w 32913"/>
                  <a:gd name="connsiteY6" fmla="*/ 52112 h 68569"/>
                  <a:gd name="connsiteX7" fmla="*/ 32914 w 32913"/>
                  <a:gd name="connsiteY7" fmla="*/ 52112 h 68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913" h="68569">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grpFill/>
              <a:ln w="27426" cap="flat">
                <a:noFill/>
                <a:prstDash val="solid"/>
                <a:miter/>
              </a:ln>
            </p:spPr>
            <p:txBody>
              <a:bodyPr rtlCol="0" anchor="ctr"/>
              <a:lstStyle/>
              <a:p>
                <a:endParaRPr lang="en-US"/>
              </a:p>
            </p:txBody>
          </p:sp>
          <p:sp>
            <p:nvSpPr>
              <p:cNvPr id="17" name="Freeform 1133">
                <a:extLst>
                  <a:ext uri="{FF2B5EF4-FFF2-40B4-BE49-F238E27FC236}">
                    <a16:creationId xmlns:a16="http://schemas.microsoft.com/office/drawing/2014/main" id="{3CF0D4C8-8113-2DA5-B4EA-935207DF9D80}"/>
                  </a:ext>
                </a:extLst>
              </p:cNvPr>
              <p:cNvSpPr/>
              <p:nvPr/>
            </p:nvSpPr>
            <p:spPr>
              <a:xfrm>
                <a:off x="7205857" y="2139370"/>
                <a:ext cx="50892" cy="68034"/>
              </a:xfrm>
              <a:custGeom>
                <a:avLst/>
                <a:gdLst>
                  <a:gd name="connsiteX0" fmla="*/ 35122 w 50892"/>
                  <a:gd name="connsiteY0" fmla="*/ 68035 h 68034"/>
                  <a:gd name="connsiteX1" fmla="*/ 48836 w 50892"/>
                  <a:gd name="connsiteY1" fmla="*/ 59806 h 68034"/>
                  <a:gd name="connsiteX2" fmla="*/ 48836 w 50892"/>
                  <a:gd name="connsiteY2" fmla="*/ 43349 h 68034"/>
                  <a:gd name="connsiteX3" fmla="*/ 35122 w 50892"/>
                  <a:gd name="connsiteY3" fmla="*/ 10436 h 68034"/>
                  <a:gd name="connsiteX4" fmla="*/ 10436 w 50892"/>
                  <a:gd name="connsiteY4" fmla="*/ 2208 h 68034"/>
                  <a:gd name="connsiteX5" fmla="*/ 2208 w 50892"/>
                  <a:gd name="connsiteY5" fmla="*/ 26893 h 68034"/>
                  <a:gd name="connsiteX6" fmla="*/ 15922 w 50892"/>
                  <a:gd name="connsiteY6" fmla="*/ 59806 h 68034"/>
                  <a:gd name="connsiteX7" fmla="*/ 35122 w 50892"/>
                  <a:gd name="connsiteY7" fmla="*/ 68035 h 68034"/>
                  <a:gd name="connsiteX8" fmla="*/ 35122 w 50892"/>
                  <a:gd name="connsiteY8" fmla="*/ 68035 h 6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92" h="68034">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grpFill/>
              <a:ln w="27426" cap="flat">
                <a:noFill/>
                <a:prstDash val="solid"/>
                <a:miter/>
              </a:ln>
            </p:spPr>
            <p:txBody>
              <a:bodyPr rtlCol="0" anchor="ctr"/>
              <a:lstStyle/>
              <a:p>
                <a:endParaRPr lang="en-US"/>
              </a:p>
            </p:txBody>
          </p:sp>
          <p:sp>
            <p:nvSpPr>
              <p:cNvPr id="18" name="Freeform 1134">
                <a:extLst>
                  <a:ext uri="{FF2B5EF4-FFF2-40B4-BE49-F238E27FC236}">
                    <a16:creationId xmlns:a16="http://schemas.microsoft.com/office/drawing/2014/main" id="{F2DBBD19-3359-5A28-AA58-753A251F2C85}"/>
                  </a:ext>
                </a:extLst>
              </p:cNvPr>
              <p:cNvSpPr/>
              <p:nvPr/>
            </p:nvSpPr>
            <p:spPr>
              <a:xfrm>
                <a:off x="7110698" y="2208776"/>
                <a:ext cx="62787" cy="58969"/>
              </a:xfrm>
              <a:custGeom>
                <a:avLst/>
                <a:gdLst>
                  <a:gd name="connsiteX0" fmla="*/ 45256 w 62787"/>
                  <a:gd name="connsiteY0" fmla="*/ 58969 h 58969"/>
                  <a:gd name="connsiteX1" fmla="*/ 61712 w 62787"/>
                  <a:gd name="connsiteY1" fmla="*/ 47998 h 58969"/>
                  <a:gd name="connsiteX2" fmla="*/ 56226 w 62787"/>
                  <a:gd name="connsiteY2" fmla="*/ 28799 h 58969"/>
                  <a:gd name="connsiteX3" fmla="*/ 28798 w 62787"/>
                  <a:gd name="connsiteY3" fmla="*/ 4114 h 58969"/>
                  <a:gd name="connsiteX4" fmla="*/ 4114 w 62787"/>
                  <a:gd name="connsiteY4" fmla="*/ 4114 h 58969"/>
                  <a:gd name="connsiteX5" fmla="*/ 4114 w 62787"/>
                  <a:gd name="connsiteY5" fmla="*/ 28799 h 58969"/>
                  <a:gd name="connsiteX6" fmla="*/ 31542 w 62787"/>
                  <a:gd name="connsiteY6" fmla="*/ 53484 h 58969"/>
                  <a:gd name="connsiteX7" fmla="*/ 45256 w 62787"/>
                  <a:gd name="connsiteY7" fmla="*/ 58969 h 58969"/>
                  <a:gd name="connsiteX8" fmla="*/ 45256 w 62787"/>
                  <a:gd name="connsiteY8" fmla="*/ 58969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787" h="58969">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grpFill/>
              <a:ln w="27426" cap="flat">
                <a:noFill/>
                <a:prstDash val="solid"/>
                <a:miter/>
              </a:ln>
            </p:spPr>
            <p:txBody>
              <a:bodyPr rtlCol="0" anchor="ctr"/>
              <a:lstStyle/>
              <a:p>
                <a:endParaRPr lang="en-US"/>
              </a:p>
            </p:txBody>
          </p:sp>
          <p:sp>
            <p:nvSpPr>
              <p:cNvPr id="19" name="Freeform 1135">
                <a:extLst>
                  <a:ext uri="{FF2B5EF4-FFF2-40B4-BE49-F238E27FC236}">
                    <a16:creationId xmlns:a16="http://schemas.microsoft.com/office/drawing/2014/main" id="{904A508D-1112-1B63-B2EB-599D84DE3889}"/>
                  </a:ext>
                </a:extLst>
              </p:cNvPr>
              <p:cNvSpPr/>
              <p:nvPr/>
            </p:nvSpPr>
            <p:spPr>
              <a:xfrm>
                <a:off x="7055994" y="2313154"/>
                <a:ext cx="67758" cy="46322"/>
              </a:xfrm>
              <a:custGeom>
                <a:avLst/>
                <a:gdLst>
                  <a:gd name="connsiteX0" fmla="*/ 67046 w 67758"/>
                  <a:gd name="connsiteY0" fmla="*/ 34132 h 46322"/>
                  <a:gd name="connsiteX1" fmla="*/ 56074 w 67758"/>
                  <a:gd name="connsiteY1" fmla="*/ 12190 h 46322"/>
                  <a:gd name="connsiteX2" fmla="*/ 23161 w 67758"/>
                  <a:gd name="connsiteY2" fmla="*/ 1219 h 46322"/>
                  <a:gd name="connsiteX3" fmla="*/ 9447 w 67758"/>
                  <a:gd name="connsiteY3" fmla="*/ 1219 h 46322"/>
                  <a:gd name="connsiteX4" fmla="*/ 1219 w 67758"/>
                  <a:gd name="connsiteY4" fmla="*/ 12190 h 46322"/>
                  <a:gd name="connsiteX5" fmla="*/ 1219 w 67758"/>
                  <a:gd name="connsiteY5" fmla="*/ 25904 h 46322"/>
                  <a:gd name="connsiteX6" fmla="*/ 12190 w 67758"/>
                  <a:gd name="connsiteY6" fmla="*/ 34132 h 46322"/>
                  <a:gd name="connsiteX7" fmla="*/ 45104 w 67758"/>
                  <a:gd name="connsiteY7" fmla="*/ 45103 h 46322"/>
                  <a:gd name="connsiteX8" fmla="*/ 58818 w 67758"/>
                  <a:gd name="connsiteY8" fmla="*/ 45103 h 46322"/>
                  <a:gd name="connsiteX9" fmla="*/ 67046 w 67758"/>
                  <a:gd name="connsiteY9" fmla="*/ 34132 h 46322"/>
                  <a:gd name="connsiteX10" fmla="*/ 67046 w 67758"/>
                  <a:gd name="connsiteY10" fmla="*/ 34132 h 4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758" h="46322">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grpFill/>
              <a:ln w="27426" cap="flat">
                <a:noFill/>
                <a:prstDash val="solid"/>
                <a:miter/>
              </a:ln>
            </p:spPr>
            <p:txBody>
              <a:bodyPr rtlCol="0" anchor="ctr"/>
              <a:lstStyle/>
              <a:p>
                <a:endParaRPr lang="en-US"/>
              </a:p>
            </p:txBody>
          </p:sp>
          <p:sp>
            <p:nvSpPr>
              <p:cNvPr id="20" name="Freeform 1136">
                <a:extLst>
                  <a:ext uri="{FF2B5EF4-FFF2-40B4-BE49-F238E27FC236}">
                    <a16:creationId xmlns:a16="http://schemas.microsoft.com/office/drawing/2014/main" id="{18CCC3CE-1AE6-99AD-37EE-43FA5D4283AD}"/>
                  </a:ext>
                </a:extLst>
              </p:cNvPr>
              <p:cNvSpPr/>
              <p:nvPr/>
            </p:nvSpPr>
            <p:spPr>
              <a:xfrm>
                <a:off x="7042363" y="2426288"/>
                <a:ext cx="72448" cy="37330"/>
              </a:xfrm>
              <a:custGeom>
                <a:avLst/>
                <a:gdLst>
                  <a:gd name="connsiteX0" fmla="*/ 50505 w 72448"/>
                  <a:gd name="connsiteY0" fmla="*/ 538 h 37330"/>
                  <a:gd name="connsiteX1" fmla="*/ 14850 w 72448"/>
                  <a:gd name="connsiteY1" fmla="*/ 3281 h 37330"/>
                  <a:gd name="connsiteX2" fmla="*/ 3880 w 72448"/>
                  <a:gd name="connsiteY2" fmla="*/ 8766 h 37330"/>
                  <a:gd name="connsiteX3" fmla="*/ 1136 w 72448"/>
                  <a:gd name="connsiteY3" fmla="*/ 22480 h 37330"/>
                  <a:gd name="connsiteX4" fmla="*/ 6622 w 72448"/>
                  <a:gd name="connsiteY4" fmla="*/ 33451 h 37330"/>
                  <a:gd name="connsiteX5" fmla="*/ 20335 w 72448"/>
                  <a:gd name="connsiteY5" fmla="*/ 36194 h 37330"/>
                  <a:gd name="connsiteX6" fmla="*/ 55991 w 72448"/>
                  <a:gd name="connsiteY6" fmla="*/ 33451 h 37330"/>
                  <a:gd name="connsiteX7" fmla="*/ 72449 w 72448"/>
                  <a:gd name="connsiteY7" fmla="*/ 14252 h 37330"/>
                  <a:gd name="connsiteX8" fmla="*/ 50505 w 72448"/>
                  <a:gd name="connsiteY8" fmla="*/ 538 h 37330"/>
                  <a:gd name="connsiteX9" fmla="*/ 50505 w 72448"/>
                  <a:gd name="connsiteY9" fmla="*/ 538 h 37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448" h="3733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grpFill/>
              <a:ln w="27426" cap="flat">
                <a:noFill/>
                <a:prstDash val="solid"/>
                <a:miter/>
              </a:ln>
            </p:spPr>
            <p:txBody>
              <a:bodyPr rtlCol="0" anchor="ctr"/>
              <a:lstStyle/>
              <a:p>
                <a:endParaRPr lang="en-US"/>
              </a:p>
            </p:txBody>
          </p:sp>
          <p:sp>
            <p:nvSpPr>
              <p:cNvPr id="21" name="Freeform 1137">
                <a:extLst>
                  <a:ext uri="{FF2B5EF4-FFF2-40B4-BE49-F238E27FC236}">
                    <a16:creationId xmlns:a16="http://schemas.microsoft.com/office/drawing/2014/main" id="{B9C54057-D350-866D-90F3-0F1ECB7FD21C}"/>
                  </a:ext>
                </a:extLst>
              </p:cNvPr>
              <p:cNvSpPr/>
              <p:nvPr/>
            </p:nvSpPr>
            <p:spPr>
              <a:xfrm>
                <a:off x="7572853" y="2426826"/>
                <a:ext cx="71312" cy="38398"/>
              </a:xfrm>
              <a:custGeom>
                <a:avLst/>
                <a:gdLst>
                  <a:gd name="connsiteX0" fmla="*/ 16458 w 71312"/>
                  <a:gd name="connsiteY0" fmla="*/ 35656 h 38398"/>
                  <a:gd name="connsiteX1" fmla="*/ 52113 w 71312"/>
                  <a:gd name="connsiteY1" fmla="*/ 38399 h 38398"/>
                  <a:gd name="connsiteX2" fmla="*/ 71313 w 71312"/>
                  <a:gd name="connsiteY2" fmla="*/ 21942 h 38398"/>
                  <a:gd name="connsiteX3" fmla="*/ 54855 w 71312"/>
                  <a:gd name="connsiteY3" fmla="*/ 2743 h 38398"/>
                  <a:gd name="connsiteX4" fmla="*/ 19200 w 71312"/>
                  <a:gd name="connsiteY4" fmla="*/ 0 h 38398"/>
                  <a:gd name="connsiteX5" fmla="*/ 5486 w 71312"/>
                  <a:gd name="connsiteY5" fmla="*/ 2743 h 38398"/>
                  <a:gd name="connsiteX6" fmla="*/ 0 w 71312"/>
                  <a:gd name="connsiteY6" fmla="*/ 13714 h 38398"/>
                  <a:gd name="connsiteX7" fmla="*/ 2744 w 71312"/>
                  <a:gd name="connsiteY7" fmla="*/ 27428 h 38398"/>
                  <a:gd name="connsiteX8" fmla="*/ 16458 w 71312"/>
                  <a:gd name="connsiteY8" fmla="*/ 35656 h 38398"/>
                  <a:gd name="connsiteX9" fmla="*/ 16458 w 71312"/>
                  <a:gd name="connsiteY9" fmla="*/ 35656 h 3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12" h="38398">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grpFill/>
              <a:ln w="27426" cap="flat">
                <a:noFill/>
                <a:prstDash val="solid"/>
                <a:miter/>
              </a:ln>
            </p:spPr>
            <p:txBody>
              <a:bodyPr rtlCol="0" anchor="ctr"/>
              <a:lstStyle/>
              <a:p>
                <a:endParaRPr lang="en-US"/>
              </a:p>
            </p:txBody>
          </p:sp>
          <p:sp>
            <p:nvSpPr>
              <p:cNvPr id="22" name="Freeform 1138">
                <a:extLst>
                  <a:ext uri="{FF2B5EF4-FFF2-40B4-BE49-F238E27FC236}">
                    <a16:creationId xmlns:a16="http://schemas.microsoft.com/office/drawing/2014/main" id="{1F556FEA-ABC3-5591-8A13-EC65460C8701}"/>
                  </a:ext>
                </a:extLst>
              </p:cNvPr>
              <p:cNvSpPr/>
              <p:nvPr/>
            </p:nvSpPr>
            <p:spPr>
              <a:xfrm>
                <a:off x="7563912" y="2313659"/>
                <a:ext cx="67253" cy="44597"/>
              </a:xfrm>
              <a:custGeom>
                <a:avLst/>
                <a:gdLst>
                  <a:gd name="connsiteX0" fmla="*/ 17171 w 67253"/>
                  <a:gd name="connsiteY0" fmla="*/ 44598 h 44597"/>
                  <a:gd name="connsiteX1" fmla="*/ 22655 w 67253"/>
                  <a:gd name="connsiteY1" fmla="*/ 44598 h 44597"/>
                  <a:gd name="connsiteX2" fmla="*/ 55569 w 67253"/>
                  <a:gd name="connsiteY2" fmla="*/ 33626 h 44597"/>
                  <a:gd name="connsiteX3" fmla="*/ 66540 w 67253"/>
                  <a:gd name="connsiteY3" fmla="*/ 11685 h 44597"/>
                  <a:gd name="connsiteX4" fmla="*/ 44598 w 67253"/>
                  <a:gd name="connsiteY4" fmla="*/ 713 h 44597"/>
                  <a:gd name="connsiteX5" fmla="*/ 11685 w 67253"/>
                  <a:gd name="connsiteY5" fmla="*/ 11685 h 44597"/>
                  <a:gd name="connsiteX6" fmla="*/ 713 w 67253"/>
                  <a:gd name="connsiteY6" fmla="*/ 30884 h 44597"/>
                  <a:gd name="connsiteX7" fmla="*/ 17171 w 67253"/>
                  <a:gd name="connsiteY7" fmla="*/ 44598 h 44597"/>
                  <a:gd name="connsiteX8" fmla="*/ 17171 w 67253"/>
                  <a:gd name="connsiteY8" fmla="*/ 44598 h 44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253" h="44597">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grpFill/>
              <a:ln w="27426" cap="flat">
                <a:noFill/>
                <a:prstDash val="solid"/>
                <a:miter/>
              </a:ln>
            </p:spPr>
            <p:txBody>
              <a:bodyPr rtlCol="0" anchor="ctr"/>
              <a:lstStyle/>
              <a:p>
                <a:endParaRPr lang="en-US"/>
              </a:p>
            </p:txBody>
          </p:sp>
          <p:sp>
            <p:nvSpPr>
              <p:cNvPr id="23" name="Freeform 1139">
                <a:extLst>
                  <a:ext uri="{FF2B5EF4-FFF2-40B4-BE49-F238E27FC236}">
                    <a16:creationId xmlns:a16="http://schemas.microsoft.com/office/drawing/2014/main" id="{4C26643D-3F08-B886-1E18-982DE1B02CA2}"/>
                  </a:ext>
                </a:extLst>
              </p:cNvPr>
              <p:cNvSpPr/>
              <p:nvPr/>
            </p:nvSpPr>
            <p:spPr>
              <a:xfrm>
                <a:off x="7509084" y="2210148"/>
                <a:ext cx="63768" cy="58969"/>
              </a:xfrm>
              <a:custGeom>
                <a:avLst/>
                <a:gdLst>
                  <a:gd name="connsiteX0" fmla="*/ 30857 w 63768"/>
                  <a:gd name="connsiteY0" fmla="*/ 54855 h 58969"/>
                  <a:gd name="connsiteX1" fmla="*/ 58284 w 63768"/>
                  <a:gd name="connsiteY1" fmla="*/ 30171 h 58969"/>
                  <a:gd name="connsiteX2" fmla="*/ 63768 w 63768"/>
                  <a:gd name="connsiteY2" fmla="*/ 19200 h 58969"/>
                  <a:gd name="connsiteX3" fmla="*/ 58284 w 63768"/>
                  <a:gd name="connsiteY3" fmla="*/ 5486 h 58969"/>
                  <a:gd name="connsiteX4" fmla="*/ 47312 w 63768"/>
                  <a:gd name="connsiteY4" fmla="*/ 0 h 58969"/>
                  <a:gd name="connsiteX5" fmla="*/ 33599 w 63768"/>
                  <a:gd name="connsiteY5" fmla="*/ 5486 h 58969"/>
                  <a:gd name="connsiteX6" fmla="*/ 6171 w 63768"/>
                  <a:gd name="connsiteY6" fmla="*/ 30171 h 58969"/>
                  <a:gd name="connsiteX7" fmla="*/ 6171 w 63768"/>
                  <a:gd name="connsiteY7" fmla="*/ 54855 h 58969"/>
                  <a:gd name="connsiteX8" fmla="*/ 30857 w 63768"/>
                  <a:gd name="connsiteY8" fmla="*/ 54855 h 58969"/>
                  <a:gd name="connsiteX9" fmla="*/ 30857 w 63768"/>
                  <a:gd name="connsiteY9" fmla="*/ 54855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768" h="58969">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grpFill/>
              <a:ln w="27426" cap="flat">
                <a:noFill/>
                <a:prstDash val="solid"/>
                <a:miter/>
              </a:ln>
            </p:spPr>
            <p:txBody>
              <a:bodyPr rtlCol="0" anchor="ctr"/>
              <a:lstStyle/>
              <a:p>
                <a:endParaRPr lang="en-US"/>
              </a:p>
            </p:txBody>
          </p:sp>
          <p:sp>
            <p:nvSpPr>
              <p:cNvPr id="24" name="Freeform 1140">
                <a:extLst>
                  <a:ext uri="{FF2B5EF4-FFF2-40B4-BE49-F238E27FC236}">
                    <a16:creationId xmlns:a16="http://schemas.microsoft.com/office/drawing/2014/main" id="{87476233-D2E8-D672-2A2E-8E853D7607D3}"/>
                  </a:ext>
                </a:extLst>
              </p:cNvPr>
              <p:cNvSpPr/>
              <p:nvPr/>
            </p:nvSpPr>
            <p:spPr>
              <a:xfrm>
                <a:off x="7425430" y="2137807"/>
                <a:ext cx="49712" cy="69597"/>
              </a:xfrm>
              <a:custGeom>
                <a:avLst/>
                <a:gdLst>
                  <a:gd name="connsiteX0" fmla="*/ 18514 w 49712"/>
                  <a:gd name="connsiteY0" fmla="*/ 69598 h 69597"/>
                  <a:gd name="connsiteX1" fmla="*/ 34970 w 49712"/>
                  <a:gd name="connsiteY1" fmla="*/ 58626 h 69597"/>
                  <a:gd name="connsiteX2" fmla="*/ 48684 w 49712"/>
                  <a:gd name="connsiteY2" fmla="*/ 25713 h 69597"/>
                  <a:gd name="connsiteX3" fmla="*/ 40456 w 49712"/>
                  <a:gd name="connsiteY3" fmla="*/ 1029 h 69597"/>
                  <a:gd name="connsiteX4" fmla="*/ 15770 w 49712"/>
                  <a:gd name="connsiteY4" fmla="*/ 9257 h 69597"/>
                  <a:gd name="connsiteX5" fmla="*/ 2057 w 49712"/>
                  <a:gd name="connsiteY5" fmla="*/ 42170 h 69597"/>
                  <a:gd name="connsiteX6" fmla="*/ 2057 w 49712"/>
                  <a:gd name="connsiteY6" fmla="*/ 58626 h 69597"/>
                  <a:gd name="connsiteX7" fmla="*/ 18514 w 49712"/>
                  <a:gd name="connsiteY7" fmla="*/ 69598 h 69597"/>
                  <a:gd name="connsiteX8" fmla="*/ 18514 w 49712"/>
                  <a:gd name="connsiteY8" fmla="*/ 69598 h 6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12" h="69597">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grpFill/>
              <a:ln w="27426" cap="flat">
                <a:noFill/>
                <a:prstDash val="solid"/>
                <a:miter/>
              </a:ln>
            </p:spPr>
            <p:txBody>
              <a:bodyPr rtlCol="0" anchor="ctr"/>
              <a:lstStyle/>
              <a:p>
                <a:endParaRPr lang="en-US"/>
              </a:p>
            </p:txBody>
          </p:sp>
          <p:sp>
            <p:nvSpPr>
              <p:cNvPr id="25" name="Freeform 1141">
                <a:extLst>
                  <a:ext uri="{FF2B5EF4-FFF2-40B4-BE49-F238E27FC236}">
                    <a16:creationId xmlns:a16="http://schemas.microsoft.com/office/drawing/2014/main" id="{72C1FEA2-F2D8-C119-E4BE-42CB78D7F350}"/>
                  </a:ext>
                </a:extLst>
              </p:cNvPr>
              <p:cNvSpPr/>
              <p:nvPr/>
            </p:nvSpPr>
            <p:spPr>
              <a:xfrm>
                <a:off x="6615628" y="2654475"/>
                <a:ext cx="1066935" cy="463526"/>
              </a:xfrm>
              <a:custGeom>
                <a:avLst/>
                <a:gdLst>
                  <a:gd name="connsiteX0" fmla="*/ 1014824 w 1066935"/>
                  <a:gd name="connsiteY0" fmla="*/ 315418 h 463526"/>
                  <a:gd name="connsiteX1" fmla="*/ 784431 w 1066935"/>
                  <a:gd name="connsiteY1" fmla="*/ 315418 h 463526"/>
                  <a:gd name="connsiteX2" fmla="*/ 784431 w 1066935"/>
                  <a:gd name="connsiteY2" fmla="*/ 298961 h 463526"/>
                  <a:gd name="connsiteX3" fmla="*/ 737803 w 1066935"/>
                  <a:gd name="connsiteY3" fmla="*/ 246849 h 463526"/>
                  <a:gd name="connsiteX4" fmla="*/ 735061 w 1066935"/>
                  <a:gd name="connsiteY4" fmla="*/ 246849 h 463526"/>
                  <a:gd name="connsiteX5" fmla="*/ 559524 w 1066935"/>
                  <a:gd name="connsiteY5" fmla="*/ 194736 h 463526"/>
                  <a:gd name="connsiteX6" fmla="*/ 460785 w 1066935"/>
                  <a:gd name="connsiteY6" fmla="*/ 115196 h 463526"/>
                  <a:gd name="connsiteX7" fmla="*/ 282505 w 1066935"/>
                  <a:gd name="connsiteY7" fmla="*/ 32913 h 463526"/>
                  <a:gd name="connsiteX8" fmla="*/ 139880 w 1066935"/>
                  <a:gd name="connsiteY8" fmla="*/ 32913 h 463526"/>
                  <a:gd name="connsiteX9" fmla="*/ 139880 w 1066935"/>
                  <a:gd name="connsiteY9" fmla="*/ 16456 h 463526"/>
                  <a:gd name="connsiteX10" fmla="*/ 123425 w 1066935"/>
                  <a:gd name="connsiteY10" fmla="*/ 0 h 463526"/>
                  <a:gd name="connsiteX11" fmla="*/ 16456 w 1066935"/>
                  <a:gd name="connsiteY11" fmla="*/ 0 h 463526"/>
                  <a:gd name="connsiteX12" fmla="*/ 0 w 1066935"/>
                  <a:gd name="connsiteY12" fmla="*/ 16456 h 463526"/>
                  <a:gd name="connsiteX13" fmla="*/ 0 w 1066935"/>
                  <a:gd name="connsiteY13" fmla="*/ 408671 h 463526"/>
                  <a:gd name="connsiteX14" fmla="*/ 16456 w 1066935"/>
                  <a:gd name="connsiteY14" fmla="*/ 425128 h 463526"/>
                  <a:gd name="connsiteX15" fmla="*/ 123425 w 1066935"/>
                  <a:gd name="connsiteY15" fmla="*/ 425128 h 463526"/>
                  <a:gd name="connsiteX16" fmla="*/ 139880 w 1066935"/>
                  <a:gd name="connsiteY16" fmla="*/ 408671 h 463526"/>
                  <a:gd name="connsiteX17" fmla="*/ 139880 w 1066935"/>
                  <a:gd name="connsiteY17" fmla="*/ 392215 h 463526"/>
                  <a:gd name="connsiteX18" fmla="*/ 191994 w 1066935"/>
                  <a:gd name="connsiteY18" fmla="*/ 392215 h 463526"/>
                  <a:gd name="connsiteX19" fmla="*/ 375759 w 1066935"/>
                  <a:gd name="connsiteY19" fmla="*/ 427871 h 463526"/>
                  <a:gd name="connsiteX20" fmla="*/ 565009 w 1066935"/>
                  <a:gd name="connsiteY20" fmla="*/ 463527 h 463526"/>
                  <a:gd name="connsiteX21" fmla="*/ 1014824 w 1066935"/>
                  <a:gd name="connsiteY21" fmla="*/ 463527 h 463526"/>
                  <a:gd name="connsiteX22" fmla="*/ 1066936 w 1066935"/>
                  <a:gd name="connsiteY22" fmla="*/ 411414 h 463526"/>
                  <a:gd name="connsiteX23" fmla="*/ 1066936 w 1066935"/>
                  <a:gd name="connsiteY23" fmla="*/ 375758 h 463526"/>
                  <a:gd name="connsiteX24" fmla="*/ 1014824 w 1066935"/>
                  <a:gd name="connsiteY24" fmla="*/ 315418 h 463526"/>
                  <a:gd name="connsiteX25" fmla="*/ 1014824 w 1066935"/>
                  <a:gd name="connsiteY25" fmla="*/ 315418 h 463526"/>
                  <a:gd name="connsiteX26" fmla="*/ 104225 w 1066935"/>
                  <a:gd name="connsiteY26" fmla="*/ 386729 h 463526"/>
                  <a:gd name="connsiteX27" fmla="*/ 32914 w 1066935"/>
                  <a:gd name="connsiteY27" fmla="*/ 386729 h 463526"/>
                  <a:gd name="connsiteX28" fmla="*/ 32914 w 1066935"/>
                  <a:gd name="connsiteY28" fmla="*/ 30170 h 463526"/>
                  <a:gd name="connsiteX29" fmla="*/ 104225 w 1066935"/>
                  <a:gd name="connsiteY29" fmla="*/ 30170 h 463526"/>
                  <a:gd name="connsiteX30" fmla="*/ 104225 w 1066935"/>
                  <a:gd name="connsiteY30" fmla="*/ 386729 h 463526"/>
                  <a:gd name="connsiteX31" fmla="*/ 1031280 w 1066935"/>
                  <a:gd name="connsiteY31" fmla="*/ 405928 h 463526"/>
                  <a:gd name="connsiteX32" fmla="*/ 1014824 w 1066935"/>
                  <a:gd name="connsiteY32" fmla="*/ 422385 h 463526"/>
                  <a:gd name="connsiteX33" fmla="*/ 565009 w 1066935"/>
                  <a:gd name="connsiteY33" fmla="*/ 422385 h 463526"/>
                  <a:gd name="connsiteX34" fmla="*/ 381244 w 1066935"/>
                  <a:gd name="connsiteY34" fmla="*/ 386729 h 463526"/>
                  <a:gd name="connsiteX35" fmla="*/ 191994 w 1066935"/>
                  <a:gd name="connsiteY35" fmla="*/ 351073 h 463526"/>
                  <a:gd name="connsiteX36" fmla="*/ 139880 w 1066935"/>
                  <a:gd name="connsiteY36" fmla="*/ 351073 h 463526"/>
                  <a:gd name="connsiteX37" fmla="*/ 139880 w 1066935"/>
                  <a:gd name="connsiteY37" fmla="*/ 65826 h 463526"/>
                  <a:gd name="connsiteX38" fmla="*/ 282505 w 1066935"/>
                  <a:gd name="connsiteY38" fmla="*/ 65826 h 463526"/>
                  <a:gd name="connsiteX39" fmla="*/ 537582 w 1066935"/>
                  <a:gd name="connsiteY39" fmla="*/ 222163 h 463526"/>
                  <a:gd name="connsiteX40" fmla="*/ 543068 w 1066935"/>
                  <a:gd name="connsiteY40" fmla="*/ 224906 h 463526"/>
                  <a:gd name="connsiteX41" fmla="*/ 718605 w 1066935"/>
                  <a:gd name="connsiteY41" fmla="*/ 277019 h 463526"/>
                  <a:gd name="connsiteX42" fmla="*/ 743289 w 1066935"/>
                  <a:gd name="connsiteY42" fmla="*/ 296218 h 463526"/>
                  <a:gd name="connsiteX43" fmla="*/ 743289 w 1066935"/>
                  <a:gd name="connsiteY43" fmla="*/ 331874 h 463526"/>
                  <a:gd name="connsiteX44" fmla="*/ 726833 w 1066935"/>
                  <a:gd name="connsiteY44" fmla="*/ 348331 h 463526"/>
                  <a:gd name="connsiteX45" fmla="*/ 554039 w 1066935"/>
                  <a:gd name="connsiteY45" fmla="*/ 312675 h 463526"/>
                  <a:gd name="connsiteX46" fmla="*/ 430615 w 1066935"/>
                  <a:gd name="connsiteY46" fmla="*/ 244106 h 463526"/>
                  <a:gd name="connsiteX47" fmla="*/ 416901 w 1066935"/>
                  <a:gd name="connsiteY47" fmla="*/ 241363 h 463526"/>
                  <a:gd name="connsiteX48" fmla="*/ 405929 w 1066935"/>
                  <a:gd name="connsiteY48" fmla="*/ 249591 h 463526"/>
                  <a:gd name="connsiteX49" fmla="*/ 403187 w 1066935"/>
                  <a:gd name="connsiteY49" fmla="*/ 263305 h 463526"/>
                  <a:gd name="connsiteX50" fmla="*/ 411415 w 1066935"/>
                  <a:gd name="connsiteY50" fmla="*/ 274276 h 463526"/>
                  <a:gd name="connsiteX51" fmla="*/ 534840 w 1066935"/>
                  <a:gd name="connsiteY51" fmla="*/ 345588 h 463526"/>
                  <a:gd name="connsiteX52" fmla="*/ 540326 w 1066935"/>
                  <a:gd name="connsiteY52" fmla="*/ 348331 h 463526"/>
                  <a:gd name="connsiteX53" fmla="*/ 718605 w 1066935"/>
                  <a:gd name="connsiteY53" fmla="*/ 383987 h 463526"/>
                  <a:gd name="connsiteX54" fmla="*/ 721348 w 1066935"/>
                  <a:gd name="connsiteY54" fmla="*/ 383987 h 463526"/>
                  <a:gd name="connsiteX55" fmla="*/ 770717 w 1066935"/>
                  <a:gd name="connsiteY55" fmla="*/ 348331 h 463526"/>
                  <a:gd name="connsiteX56" fmla="*/ 1006596 w 1066935"/>
                  <a:gd name="connsiteY56" fmla="*/ 348331 h 463526"/>
                  <a:gd name="connsiteX57" fmla="*/ 1023052 w 1066935"/>
                  <a:gd name="connsiteY57" fmla="*/ 364787 h 463526"/>
                  <a:gd name="connsiteX58" fmla="*/ 1023052 w 1066935"/>
                  <a:gd name="connsiteY58" fmla="*/ 405928 h 46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066935" h="463526">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grpFill/>
              <a:ln w="27426"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55787621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DC2DE8-A443-91EA-1566-21B99E85232E}"/>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28CAB8F4-053E-B5EA-B681-3F063E2B0F79}"/>
              </a:ext>
            </a:extLst>
          </p:cNvPr>
          <p:cNvSpPr>
            <a:spLocks noGrp="1"/>
          </p:cNvSpPr>
          <p:nvPr>
            <p:ph type="body" sz="quarter" idx="18"/>
          </p:nvPr>
        </p:nvSpPr>
        <p:spPr>
          <a:xfrm>
            <a:off x="692889" y="1104398"/>
            <a:ext cx="8946411" cy="4054140"/>
          </a:xfrm>
          <a:prstGeom prst="rect">
            <a:avLst/>
          </a:prstGeom>
        </p:spPr>
        <p:txBody>
          <a:bodyPr/>
          <a:lstStyle/>
          <a:p>
            <a:pPr marL="0" indent="0"/>
            <a:r>
              <a:rPr lang="de-DE" b="1" i="1"/>
              <a:t>„Menschen unterstützen nicht, was sie nicht verstehen … Führung muss das WARUM unübersehbar machen.“</a:t>
            </a:r>
            <a:endParaRPr lang="en-US" sz="1200" b="1" i="1" dirty="0"/>
          </a:p>
          <a:p>
            <a:pPr marL="0" indent="0"/>
            <a:r>
              <a:rPr lang="de-DE"/>
              <a:t>In Hospitality-KMU ist das Team stark eingespannt. Wer möchte, dass Menschen grünere Gewohnheiten annehmen oder neue Tools nutzen, muss erklären, warum sich etwas ändert und was das für die Arbeit bedeutet.</a:t>
            </a:r>
          </a:p>
          <a:p>
            <a:r>
              <a:rPr lang="de-DE"/>
              <a:t>Das Team trägt Veränderung mit, wenn es versteht:</a:t>
            </a:r>
          </a:p>
          <a:p>
            <a:pPr marL="342900" indent="-342900">
              <a:buFont typeface="Arial" panose="020B0604020202020204" pitchFamily="34" charset="0"/>
              <a:buChar char="•"/>
            </a:pPr>
            <a:r>
              <a:rPr lang="de-DE" b="1"/>
              <a:t>Warum der Betrieb die Veränderung braucht</a:t>
            </a:r>
            <a:r>
              <a:rPr lang="de-DE"/>
              <a:t> (Kosten, Wettbewerb, Gästeerwartungen)</a:t>
            </a:r>
          </a:p>
          <a:p>
            <a:pPr marL="342900" indent="-342900">
              <a:buFont typeface="Arial" panose="020B0604020202020204" pitchFamily="34" charset="0"/>
              <a:buChar char="•"/>
            </a:pPr>
            <a:r>
              <a:rPr lang="de-DE" b="1"/>
              <a:t>Warum sie IHNEN persönlich nützt</a:t>
            </a:r>
            <a:r>
              <a:rPr lang="de-DE"/>
              <a:t> (weniger Druck, einfachere Systeme, mehr Stolz)</a:t>
            </a:r>
          </a:p>
          <a:p>
            <a:pPr marL="342900" indent="-342900">
              <a:buFont typeface="Arial" panose="020B0604020202020204" pitchFamily="34" charset="0"/>
              <a:buChar char="•"/>
            </a:pPr>
            <a:r>
              <a:rPr lang="de-DE" b="1"/>
              <a:t>Warum sie den Betrieb stärker macht</a:t>
            </a:r>
            <a:r>
              <a:rPr lang="de-DE"/>
              <a:t> (Einsparungen, Bewertungen, Reputation, Resilienz)</a:t>
            </a:r>
          </a:p>
          <a:p>
            <a:r>
              <a:rPr lang="de-DE"/>
              <a:t>Mehr zur Kommunikation in Abschnitt 5!!</a:t>
            </a:r>
          </a:p>
          <a:p>
            <a:pPr marL="0" indent="0"/>
            <a:endParaRPr lang="en-US" dirty="0"/>
          </a:p>
        </p:txBody>
      </p:sp>
      <p:sp>
        <p:nvSpPr>
          <p:cNvPr id="5" name="Text Placeholder 4">
            <a:extLst>
              <a:ext uri="{FF2B5EF4-FFF2-40B4-BE49-F238E27FC236}">
                <a16:creationId xmlns:a16="http://schemas.microsoft.com/office/drawing/2014/main" id="{71A911F7-E9CC-B101-8838-218520ABCBAC}"/>
              </a:ext>
            </a:extLst>
          </p:cNvPr>
          <p:cNvSpPr>
            <a:spLocks noGrp="1"/>
          </p:cNvSpPr>
          <p:nvPr>
            <p:ph type="body" sz="quarter" idx="16"/>
          </p:nvPr>
        </p:nvSpPr>
        <p:spPr>
          <a:xfrm>
            <a:off x="692889" y="491155"/>
            <a:ext cx="10595237" cy="803654"/>
          </a:xfrm>
          <a:prstGeom prst="rect">
            <a:avLst/>
          </a:prstGeom>
        </p:spPr>
        <p:txBody>
          <a:bodyPr/>
          <a:lstStyle/>
          <a:p>
            <a:r>
              <a:rPr lang="de-DE"/>
              <a:t>2. Das WARUM kommunizieren</a:t>
            </a:r>
            <a:endParaRPr lang="en-US" dirty="0"/>
          </a:p>
        </p:txBody>
      </p:sp>
      <p:grpSp>
        <p:nvGrpSpPr>
          <p:cNvPr id="2" name="Group 1">
            <a:extLst>
              <a:ext uri="{FF2B5EF4-FFF2-40B4-BE49-F238E27FC236}">
                <a16:creationId xmlns:a16="http://schemas.microsoft.com/office/drawing/2014/main" id="{960702EE-D9CF-206D-05F8-ED9AF41A5E41}"/>
              </a:ext>
            </a:extLst>
          </p:cNvPr>
          <p:cNvGrpSpPr/>
          <p:nvPr/>
        </p:nvGrpSpPr>
        <p:grpSpPr>
          <a:xfrm>
            <a:off x="10468616" y="525727"/>
            <a:ext cx="925001" cy="925018"/>
            <a:chOff x="8736336" y="773976"/>
            <a:chExt cx="925001" cy="925018"/>
          </a:xfrm>
          <a:solidFill>
            <a:srgbClr val="404A52"/>
          </a:solidFill>
        </p:grpSpPr>
        <p:grpSp>
          <p:nvGrpSpPr>
            <p:cNvPr id="7" name="Graphic 2">
              <a:extLst>
                <a:ext uri="{FF2B5EF4-FFF2-40B4-BE49-F238E27FC236}">
                  <a16:creationId xmlns:a16="http://schemas.microsoft.com/office/drawing/2014/main" id="{37DA942D-9413-9F0A-DC5D-CC61EA0D1469}"/>
                </a:ext>
              </a:extLst>
            </p:cNvPr>
            <p:cNvGrpSpPr/>
            <p:nvPr/>
          </p:nvGrpSpPr>
          <p:grpSpPr>
            <a:xfrm>
              <a:off x="8736336" y="773976"/>
              <a:ext cx="925001" cy="925018"/>
              <a:chOff x="8736336" y="773976"/>
              <a:chExt cx="925001" cy="925018"/>
            </a:xfrm>
            <a:grpFill/>
          </p:grpSpPr>
          <p:sp>
            <p:nvSpPr>
              <p:cNvPr id="13" name="Freeform 306">
                <a:extLst>
                  <a:ext uri="{FF2B5EF4-FFF2-40B4-BE49-F238E27FC236}">
                    <a16:creationId xmlns:a16="http://schemas.microsoft.com/office/drawing/2014/main" id="{B1094BE9-ED46-891D-5116-4CBDF25B0196}"/>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4" name="Freeform 307">
                <a:extLst>
                  <a:ext uri="{FF2B5EF4-FFF2-40B4-BE49-F238E27FC236}">
                    <a16:creationId xmlns:a16="http://schemas.microsoft.com/office/drawing/2014/main" id="{65A1C718-6294-569D-960F-0BB1CF7915B9}"/>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5" name="Freeform 308">
                <a:extLst>
                  <a:ext uri="{FF2B5EF4-FFF2-40B4-BE49-F238E27FC236}">
                    <a16:creationId xmlns:a16="http://schemas.microsoft.com/office/drawing/2014/main" id="{9A4E588C-0627-E573-D1CE-8410A30DA0F7}"/>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6" name="Freeform 309">
                <a:extLst>
                  <a:ext uri="{FF2B5EF4-FFF2-40B4-BE49-F238E27FC236}">
                    <a16:creationId xmlns:a16="http://schemas.microsoft.com/office/drawing/2014/main" id="{F6F00642-1384-810E-8029-9561D7203DF3}"/>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7" name="Freeform 310">
                <a:extLst>
                  <a:ext uri="{FF2B5EF4-FFF2-40B4-BE49-F238E27FC236}">
                    <a16:creationId xmlns:a16="http://schemas.microsoft.com/office/drawing/2014/main" id="{95E69284-CA0B-5B46-CE32-AE93DAA839CC}"/>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8" name="Freeform 311">
                <a:extLst>
                  <a:ext uri="{FF2B5EF4-FFF2-40B4-BE49-F238E27FC236}">
                    <a16:creationId xmlns:a16="http://schemas.microsoft.com/office/drawing/2014/main" id="{2BC0A6D5-9DDD-3C02-F041-457820C130ED}"/>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9" name="Freeform 312">
                <a:extLst>
                  <a:ext uri="{FF2B5EF4-FFF2-40B4-BE49-F238E27FC236}">
                    <a16:creationId xmlns:a16="http://schemas.microsoft.com/office/drawing/2014/main" id="{86984F54-DFA3-FBF8-E6DA-DCE472A82009}"/>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sp>
          <p:nvSpPr>
            <p:cNvPr id="11" name="Freeform 304">
              <a:extLst>
                <a:ext uri="{FF2B5EF4-FFF2-40B4-BE49-F238E27FC236}">
                  <a16:creationId xmlns:a16="http://schemas.microsoft.com/office/drawing/2014/main" id="{8D4655EA-BF78-8CA8-C9F2-6ED63B6E7F00}"/>
                </a:ext>
              </a:extLst>
            </p:cNvPr>
            <p:cNvSpPr/>
            <p:nvPr/>
          </p:nvSpPr>
          <p:spPr>
            <a:xfrm>
              <a:off x="9222323" y="1077510"/>
              <a:ext cx="173437" cy="158984"/>
            </a:xfrm>
            <a:custGeom>
              <a:avLst/>
              <a:gdLst>
                <a:gd name="connsiteX0" fmla="*/ 112012 w 173437"/>
                <a:gd name="connsiteY0" fmla="*/ 63233 h 158984"/>
                <a:gd name="connsiteX1" fmla="*/ 91235 w 173437"/>
                <a:gd name="connsiteY1" fmla="*/ 61426 h 158984"/>
                <a:gd name="connsiteX2" fmla="*/ 0 w 173437"/>
                <a:gd name="connsiteY2" fmla="*/ 141822 h 158984"/>
                <a:gd name="connsiteX3" fmla="*/ 0 w 173437"/>
                <a:gd name="connsiteY3" fmla="*/ 130079 h 158984"/>
                <a:gd name="connsiteX4" fmla="*/ 130078 w 173437"/>
                <a:gd name="connsiteY4" fmla="*/ 0 h 158984"/>
                <a:gd name="connsiteX5" fmla="*/ 173437 w 173437"/>
                <a:gd name="connsiteY5" fmla="*/ 0 h 158984"/>
                <a:gd name="connsiteX6" fmla="*/ 173437 w 173437"/>
                <a:gd name="connsiteY6" fmla="*/ 28906 h 158984"/>
                <a:gd name="connsiteX7" fmla="*/ 43359 w 173437"/>
                <a:gd name="connsiteY7" fmla="*/ 158985 h 158984"/>
                <a:gd name="connsiteX8" fmla="*/ 24389 w 173437"/>
                <a:gd name="connsiteY8" fmla="*/ 158985 h 158984"/>
                <a:gd name="connsiteX9" fmla="*/ 111108 w 173437"/>
                <a:gd name="connsiteY9" fmla="*/ 83106 h 158984"/>
                <a:gd name="connsiteX10" fmla="*/ 112012 w 173437"/>
                <a:gd name="connsiteY10" fmla="*/ 63233 h 158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3437" h="158984">
                  <a:moveTo>
                    <a:pt x="112012" y="63233"/>
                  </a:moveTo>
                  <a:cubicBezTo>
                    <a:pt x="106592" y="56909"/>
                    <a:pt x="97559" y="56909"/>
                    <a:pt x="91235" y="61426"/>
                  </a:cubicBezTo>
                  <a:lnTo>
                    <a:pt x="0" y="141822"/>
                  </a:lnTo>
                  <a:lnTo>
                    <a:pt x="0" y="130079"/>
                  </a:lnTo>
                  <a:cubicBezTo>
                    <a:pt x="0" y="58716"/>
                    <a:pt x="58716" y="0"/>
                    <a:pt x="130078" y="0"/>
                  </a:cubicBezTo>
                  <a:lnTo>
                    <a:pt x="173437" y="0"/>
                  </a:lnTo>
                  <a:lnTo>
                    <a:pt x="173437" y="28906"/>
                  </a:lnTo>
                  <a:cubicBezTo>
                    <a:pt x="173437" y="100269"/>
                    <a:pt x="114721" y="158985"/>
                    <a:pt x="43359" y="158985"/>
                  </a:cubicBezTo>
                  <a:lnTo>
                    <a:pt x="24389" y="158985"/>
                  </a:lnTo>
                  <a:lnTo>
                    <a:pt x="111108" y="83106"/>
                  </a:lnTo>
                  <a:cubicBezTo>
                    <a:pt x="116528" y="77686"/>
                    <a:pt x="117432" y="68653"/>
                    <a:pt x="112012" y="63233"/>
                  </a:cubicBezTo>
                  <a:close/>
                </a:path>
              </a:pathLst>
            </a:custGeom>
            <a:solidFill>
              <a:srgbClr val="0289AE"/>
            </a:solid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2" name="Freeform 305">
              <a:extLst>
                <a:ext uri="{FF2B5EF4-FFF2-40B4-BE49-F238E27FC236}">
                  <a16:creationId xmlns:a16="http://schemas.microsoft.com/office/drawing/2014/main" id="{2F554BE7-3094-763F-AF80-F653C8DAF41A}"/>
                </a:ext>
              </a:extLst>
            </p:cNvPr>
            <p:cNvSpPr/>
            <p:nvPr/>
          </p:nvSpPr>
          <p:spPr>
            <a:xfrm>
              <a:off x="9020882" y="1078413"/>
              <a:ext cx="173437" cy="158984"/>
            </a:xfrm>
            <a:custGeom>
              <a:avLst/>
              <a:gdLst>
                <a:gd name="connsiteX0" fmla="*/ 172535 w 173437"/>
                <a:gd name="connsiteY0" fmla="*/ 140918 h 158984"/>
                <a:gd name="connsiteX1" fmla="*/ 81299 w 173437"/>
                <a:gd name="connsiteY1" fmla="*/ 60522 h 158984"/>
                <a:gd name="connsiteX2" fmla="*/ 60523 w 173437"/>
                <a:gd name="connsiteY2" fmla="*/ 62329 h 158984"/>
                <a:gd name="connsiteX3" fmla="*/ 62329 w 173437"/>
                <a:gd name="connsiteY3" fmla="*/ 83105 h 158984"/>
                <a:gd name="connsiteX4" fmla="*/ 149048 w 173437"/>
                <a:gd name="connsiteY4" fmla="*/ 158984 h 158984"/>
                <a:gd name="connsiteX5" fmla="*/ 130079 w 173437"/>
                <a:gd name="connsiteY5" fmla="*/ 158984 h 158984"/>
                <a:gd name="connsiteX6" fmla="*/ 0 w 173437"/>
                <a:gd name="connsiteY6" fmla="*/ 28906 h 158984"/>
                <a:gd name="connsiteX7" fmla="*/ 0 w 173437"/>
                <a:gd name="connsiteY7" fmla="*/ 0 h 158984"/>
                <a:gd name="connsiteX8" fmla="*/ 43360 w 173437"/>
                <a:gd name="connsiteY8" fmla="*/ 0 h 158984"/>
                <a:gd name="connsiteX9" fmla="*/ 173438 w 173437"/>
                <a:gd name="connsiteY9" fmla="*/ 130078 h 158984"/>
                <a:gd name="connsiteX10" fmla="*/ 173438 w 173437"/>
                <a:gd name="connsiteY10" fmla="*/ 140918 h 158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3437" h="158984">
                  <a:moveTo>
                    <a:pt x="172535" y="140918"/>
                  </a:moveTo>
                  <a:lnTo>
                    <a:pt x="81299" y="60522"/>
                  </a:lnTo>
                  <a:cubicBezTo>
                    <a:pt x="74976" y="55102"/>
                    <a:pt x="65943" y="56005"/>
                    <a:pt x="60523" y="62329"/>
                  </a:cubicBezTo>
                  <a:cubicBezTo>
                    <a:pt x="55103" y="68652"/>
                    <a:pt x="56006" y="77685"/>
                    <a:pt x="62329" y="83105"/>
                  </a:cubicBezTo>
                  <a:lnTo>
                    <a:pt x="149048" y="158984"/>
                  </a:lnTo>
                  <a:lnTo>
                    <a:pt x="130079" y="158984"/>
                  </a:lnTo>
                  <a:cubicBezTo>
                    <a:pt x="58716" y="158984"/>
                    <a:pt x="0" y="100268"/>
                    <a:pt x="0" y="28906"/>
                  </a:cubicBezTo>
                  <a:lnTo>
                    <a:pt x="0" y="0"/>
                  </a:lnTo>
                  <a:lnTo>
                    <a:pt x="43360" y="0"/>
                  </a:lnTo>
                  <a:cubicBezTo>
                    <a:pt x="114722" y="0"/>
                    <a:pt x="173438" y="58716"/>
                    <a:pt x="173438" y="130078"/>
                  </a:cubicBezTo>
                  <a:lnTo>
                    <a:pt x="173438" y="140918"/>
                  </a:lnTo>
                  <a:close/>
                </a:path>
              </a:pathLst>
            </a:custGeom>
            <a:solidFill>
              <a:srgbClr val="0289AE"/>
            </a:solid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sp>
        <p:nvSpPr>
          <p:cNvPr id="6" name="TextBox 5">
            <a:extLst>
              <a:ext uri="{FF2B5EF4-FFF2-40B4-BE49-F238E27FC236}">
                <a16:creationId xmlns:a16="http://schemas.microsoft.com/office/drawing/2014/main" id="{B3C7657F-FDA9-0D93-D613-AA1DB53D842C}"/>
              </a:ext>
            </a:extLst>
          </p:cNvPr>
          <p:cNvSpPr txBox="1"/>
          <p:nvPr/>
        </p:nvSpPr>
        <p:spPr>
          <a:xfrm>
            <a:off x="9787582" y="4020369"/>
            <a:ext cx="1918643" cy="2246769"/>
          </a:xfrm>
          <a:prstGeom prst="rect">
            <a:avLst/>
          </a:prstGeom>
          <a:noFill/>
          <a:ln>
            <a:solidFill>
              <a:srgbClr val="62A844"/>
            </a:solidFill>
          </a:ln>
        </p:spPr>
        <p:txBody>
          <a:bodyPr wrap="square">
            <a:spAutoFit/>
          </a:bodyPr>
          <a:lstStyle/>
          <a:p>
            <a:pPr>
              <a:buNone/>
            </a:pPr>
            <a:r>
              <a:rPr lang="de-DE" sz="1400" b="1">
                <a:effectLst/>
                <a:latin typeface="Segoe UI" panose="020B0502040204020203" pitchFamily="34" charset="0"/>
              </a:rPr>
              <a:t>Kompetenzbereiche:</a:t>
            </a:r>
            <a:endParaRPr lang="en-IE" sz="1600" b="1" dirty="0">
              <a:effectLst/>
              <a:latin typeface="Arial" panose="020B0604020202020204" pitchFamily="34" charset="0"/>
            </a:endParaRPr>
          </a:p>
          <a:p>
            <a:pPr>
              <a:buNone/>
            </a:pPr>
            <a:r>
              <a:rPr lang="de-DE" sz="1400">
                <a:effectLst/>
                <a:latin typeface="Segoe UI" panose="020B0502040204020203" pitchFamily="34" charset="0"/>
              </a:rPr>
              <a:t>✔ EntreComp: Mobilising Others</a:t>
            </a:r>
            <a:endParaRPr lang="en-IE" sz="1600" dirty="0">
              <a:effectLst/>
              <a:latin typeface="Arial" panose="020B0604020202020204" pitchFamily="34" charset="0"/>
            </a:endParaRPr>
          </a:p>
          <a:p>
            <a:pPr>
              <a:buNone/>
            </a:pPr>
            <a:r>
              <a:rPr lang="de-DE" sz="1400">
                <a:effectLst/>
                <a:latin typeface="Segoe UI" panose="020B0502040204020203" pitchFamily="34" charset="0"/>
              </a:rPr>
              <a:t>✔ DigComp: Communication &amp; Collaboration</a:t>
            </a:r>
            <a:endParaRPr lang="en-IE" sz="1600" dirty="0">
              <a:effectLst/>
              <a:latin typeface="Arial" panose="020B0604020202020204" pitchFamily="34" charset="0"/>
            </a:endParaRPr>
          </a:p>
          <a:p>
            <a:pPr>
              <a:buNone/>
            </a:pPr>
            <a:r>
              <a:rPr lang="de-DE" sz="1400">
                <a:effectLst/>
                <a:latin typeface="Segoe UI" panose="020B0502040204020203" pitchFamily="34" charset="0"/>
              </a:rPr>
              <a:t>✔ GreenComp: Embodying Sustainability Values</a:t>
            </a:r>
            <a:endParaRPr lang="en-IE" sz="1600" dirty="0">
              <a:effectLst/>
              <a:latin typeface="Arial" panose="020B0604020202020204" pitchFamily="34" charset="0"/>
            </a:endParaRPr>
          </a:p>
        </p:txBody>
      </p:sp>
    </p:spTree>
    <p:extLst>
      <p:ext uri="{BB962C8B-B14F-4D97-AF65-F5344CB8AC3E}">
        <p14:creationId xmlns:p14="http://schemas.microsoft.com/office/powerpoint/2010/main" val="303722125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2C6702-0CEE-F1AB-B73A-B99406A2F16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E972AE1-26CE-D840-142F-AE6BB0321303}"/>
              </a:ext>
            </a:extLst>
          </p:cNvPr>
          <p:cNvSpPr>
            <a:spLocks noGrp="1"/>
          </p:cNvSpPr>
          <p:nvPr>
            <p:ph type="body" sz="quarter" idx="18"/>
          </p:nvPr>
        </p:nvSpPr>
        <p:spPr>
          <a:xfrm>
            <a:off x="639287" y="2476111"/>
            <a:ext cx="7751573" cy="3311641"/>
          </a:xfrm>
        </p:spPr>
        <p:txBody>
          <a:bodyPr/>
          <a:lstStyle/>
          <a:p>
            <a:r>
              <a:rPr lang="de-DE"/>
              <a:t>Komplexe Nachhaltigkeits- &amp; Digitalziele in </a:t>
            </a:r>
            <a:r>
              <a:rPr lang="de-DE" b="1"/>
              <a:t>einfache WARUM-Botschaften übersetzen …</a:t>
            </a:r>
            <a:r>
              <a:rPr lang="de-DE"/>
              <a:t>siehe Beispiel.</a:t>
            </a:r>
          </a:p>
          <a:p>
            <a:r>
              <a:rPr lang="de-DE" sz="2000"/>
              <a:t>Zerlegen Sie große Konzepte in kleine, greifbare WARUM-Botschaften:</a:t>
            </a:r>
          </a:p>
          <a:p>
            <a:r>
              <a:rPr lang="de-DE" sz="2000" b="1">
                <a:solidFill>
                  <a:srgbClr val="C00000"/>
                </a:solidFill>
              </a:rPr>
              <a:t>Komplex: </a:t>
            </a:r>
            <a:r>
              <a:rPr lang="de-DE" sz="2000"/>
              <a:t>„Wir müssen nachhaltige Beschaffungsstrategien einführen.“</a:t>
            </a:r>
          </a:p>
          <a:p>
            <a:r>
              <a:rPr lang="de-DE" sz="2000" b="1">
                <a:solidFill>
                  <a:srgbClr val="689048"/>
                </a:solidFill>
              </a:rPr>
              <a:t>Einfache WARUM-Botschaft: </a:t>
            </a:r>
            <a:r>
              <a:rPr lang="de-DE" sz="2000"/>
              <a:t>„Wenn wir lokal einkaufen, stärken wir unsere Region UND senken die Lieferkosten.“</a:t>
            </a:r>
          </a:p>
          <a:p>
            <a:r>
              <a:rPr lang="de-DE" sz="2000" b="1">
                <a:solidFill>
                  <a:srgbClr val="C00000"/>
                </a:solidFill>
              </a:rPr>
              <a:t>Komplex:</a:t>
            </a:r>
          </a:p>
          <a:p>
            <a:pPr marL="342900" indent="-342900">
              <a:buFont typeface="Arial" panose="020B0604020202020204" pitchFamily="34" charset="0"/>
              <a:buChar char="•"/>
            </a:pPr>
            <a:r>
              <a:rPr lang="de-DE" sz="2000"/>
              <a:t>„Wir installieren IoT-Sensoren zur Echtzeitmessung des Energieverbrauchs.“</a:t>
            </a:r>
          </a:p>
          <a:p>
            <a:pPr marL="342900" indent="-342900">
              <a:buFont typeface="Arial" panose="020B0604020202020204" pitchFamily="34" charset="0"/>
              <a:buChar char="•"/>
            </a:pPr>
            <a:r>
              <a:rPr lang="de-DE" sz="2000"/>
              <a:t>„Wir müssen die ESG-Berichtspflichten erfüllen.“</a:t>
            </a:r>
          </a:p>
          <a:p>
            <a:pPr marL="342900" indent="-342900">
              <a:buFont typeface="Arial" panose="020B0604020202020204" pitchFamily="34" charset="0"/>
              <a:buChar char="•"/>
            </a:pPr>
            <a:r>
              <a:rPr lang="de-DE" sz="2000"/>
              <a:t>„Wir führen ein digitales Dienstplansystem ein.“</a:t>
            </a:r>
          </a:p>
          <a:p>
            <a:endParaRPr lang="en-US" sz="2000" dirty="0"/>
          </a:p>
          <a:p>
            <a:endParaRPr lang="en-IE" sz="2200" b="1" i="1" dirty="0"/>
          </a:p>
        </p:txBody>
      </p:sp>
      <p:sp>
        <p:nvSpPr>
          <p:cNvPr id="3" name="Text Placeholder 2">
            <a:extLst>
              <a:ext uri="{FF2B5EF4-FFF2-40B4-BE49-F238E27FC236}">
                <a16:creationId xmlns:a16="http://schemas.microsoft.com/office/drawing/2014/main" id="{1FB0AEF9-C09B-13B7-6F66-B1F93AAC20CE}"/>
              </a:ext>
            </a:extLst>
          </p:cNvPr>
          <p:cNvSpPr>
            <a:spLocks noGrp="1"/>
          </p:cNvSpPr>
          <p:nvPr>
            <p:ph type="body" sz="quarter" idx="16"/>
          </p:nvPr>
        </p:nvSpPr>
        <p:spPr>
          <a:xfrm>
            <a:off x="581837" y="1104337"/>
            <a:ext cx="7178174" cy="1031625"/>
          </a:xfrm>
        </p:spPr>
        <p:txBody>
          <a:bodyPr/>
          <a:lstStyle/>
          <a:p>
            <a:r>
              <a:rPr lang="de-DE"/>
              <a:t>Übung für Lernende/Führungskräfte:</a:t>
            </a:r>
          </a:p>
        </p:txBody>
      </p:sp>
      <p:pic>
        <p:nvPicPr>
          <p:cNvPr id="6" name="Picture Placeholder 5" descr="Black pencil fence with one yellow pencil under a lightbulb">
            <a:extLst>
              <a:ext uri="{FF2B5EF4-FFF2-40B4-BE49-F238E27FC236}">
                <a16:creationId xmlns:a16="http://schemas.microsoft.com/office/drawing/2014/main" id="{7A3FF6C7-132B-8F40-3CEA-B81821112278}"/>
              </a:ext>
            </a:extLst>
          </p:cNvPr>
          <p:cNvPicPr>
            <a:picLocks noGrp="1" noChangeAspect="1"/>
          </p:cNvPicPr>
          <p:nvPr>
            <p:ph type="pic" sz="quarter" idx="10"/>
          </p:nvPr>
        </p:nvPicPr>
        <p:blipFill>
          <a:blip r:embed="rId2"/>
          <a:srcRect l="46667" r="19531"/>
          <a:stretch>
            <a:fillRect/>
          </a:stretch>
        </p:blipFill>
        <p:spPr>
          <a:xfrm>
            <a:off x="8583306" y="1246695"/>
            <a:ext cx="2444127" cy="4336988"/>
          </a:xfrm>
        </p:spPr>
      </p:pic>
      <p:sp>
        <p:nvSpPr>
          <p:cNvPr id="4" name="Freeform 180">
            <a:extLst>
              <a:ext uri="{FF2B5EF4-FFF2-40B4-BE49-F238E27FC236}">
                <a16:creationId xmlns:a16="http://schemas.microsoft.com/office/drawing/2014/main" id="{C63617AC-7EB9-57A9-8ED5-B60FBB738404}"/>
              </a:ext>
            </a:extLst>
          </p:cNvPr>
          <p:cNvSpPr>
            <a:spLocks noChangeArrowheads="1"/>
          </p:cNvSpPr>
          <p:nvPr/>
        </p:nvSpPr>
        <p:spPr bwMode="auto">
          <a:xfrm>
            <a:off x="8341676" y="4753240"/>
            <a:ext cx="3689551" cy="1794554"/>
          </a:xfrm>
          <a:custGeom>
            <a:avLst/>
            <a:gdLst>
              <a:gd name="T0" fmla="*/ 3923 w 3924"/>
              <a:gd name="T1" fmla="*/ 1961 h 3924"/>
              <a:gd name="T2" fmla="*/ 3923 w 3924"/>
              <a:gd name="T3" fmla="*/ 1961 h 3924"/>
              <a:gd name="T4" fmla="*/ 1961 w 3924"/>
              <a:gd name="T5" fmla="*/ 3923 h 3924"/>
              <a:gd name="T6" fmla="*/ 1961 w 3924"/>
              <a:gd name="T7" fmla="*/ 3923 h 3924"/>
              <a:gd name="T8" fmla="*/ 0 w 3924"/>
              <a:gd name="T9" fmla="*/ 1961 h 3924"/>
              <a:gd name="T10" fmla="*/ 0 w 3924"/>
              <a:gd name="T11" fmla="*/ 1961 h 3924"/>
              <a:gd name="T12" fmla="*/ 1961 w 3924"/>
              <a:gd name="T13" fmla="*/ 0 h 3924"/>
              <a:gd name="T14" fmla="*/ 1961 w 3924"/>
              <a:gd name="T15" fmla="*/ 0 h 3924"/>
              <a:gd name="T16" fmla="*/ 3923 w 3924"/>
              <a:gd name="T17" fmla="*/ 1961 h 3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24" h="3924">
                <a:moveTo>
                  <a:pt x="3923" y="1961"/>
                </a:moveTo>
                <a:lnTo>
                  <a:pt x="3923" y="1961"/>
                </a:lnTo>
                <a:cubicBezTo>
                  <a:pt x="3923" y="3044"/>
                  <a:pt x="3045" y="3923"/>
                  <a:pt x="1961" y="3923"/>
                </a:cubicBezTo>
                <a:lnTo>
                  <a:pt x="1961" y="3923"/>
                </a:lnTo>
                <a:cubicBezTo>
                  <a:pt x="877" y="3923"/>
                  <a:pt x="0" y="3044"/>
                  <a:pt x="0" y="1961"/>
                </a:cubicBezTo>
                <a:lnTo>
                  <a:pt x="0" y="1961"/>
                </a:lnTo>
                <a:cubicBezTo>
                  <a:pt x="0" y="878"/>
                  <a:pt x="877" y="0"/>
                  <a:pt x="1961" y="0"/>
                </a:cubicBezTo>
                <a:lnTo>
                  <a:pt x="1961" y="0"/>
                </a:lnTo>
                <a:cubicBezTo>
                  <a:pt x="3045" y="0"/>
                  <a:pt x="3923" y="878"/>
                  <a:pt x="3923" y="1961"/>
                </a:cubicBezTo>
              </a:path>
            </a:pathLst>
          </a:custGeom>
          <a:noFill/>
          <a:ln w="3600" cap="flat">
            <a:solidFill>
              <a:schemeClr val="accent2"/>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900"/>
          </a:p>
        </p:txBody>
      </p:sp>
      <p:sp>
        <p:nvSpPr>
          <p:cNvPr id="5" name="Freeform 181">
            <a:extLst>
              <a:ext uri="{FF2B5EF4-FFF2-40B4-BE49-F238E27FC236}">
                <a16:creationId xmlns:a16="http://schemas.microsoft.com/office/drawing/2014/main" id="{89454441-6421-CCB9-D74F-4111CB2089B1}"/>
              </a:ext>
            </a:extLst>
          </p:cNvPr>
          <p:cNvSpPr>
            <a:spLocks noChangeArrowheads="1"/>
          </p:cNvSpPr>
          <p:nvPr/>
        </p:nvSpPr>
        <p:spPr bwMode="auto">
          <a:xfrm>
            <a:off x="8402404" y="4753240"/>
            <a:ext cx="3689551" cy="1855282"/>
          </a:xfrm>
          <a:custGeom>
            <a:avLst/>
            <a:gdLst>
              <a:gd name="T0" fmla="*/ 3924 w 3925"/>
              <a:gd name="T1" fmla="*/ 1960 h 3923"/>
              <a:gd name="T2" fmla="*/ 3924 w 3925"/>
              <a:gd name="T3" fmla="*/ 1960 h 3923"/>
              <a:gd name="T4" fmla="*/ 1962 w 3925"/>
              <a:gd name="T5" fmla="*/ 3922 h 3923"/>
              <a:gd name="T6" fmla="*/ 1962 w 3925"/>
              <a:gd name="T7" fmla="*/ 3922 h 3923"/>
              <a:gd name="T8" fmla="*/ 0 w 3925"/>
              <a:gd name="T9" fmla="*/ 1960 h 3923"/>
              <a:gd name="T10" fmla="*/ 0 w 3925"/>
              <a:gd name="T11" fmla="*/ 1960 h 3923"/>
              <a:gd name="T12" fmla="*/ 1962 w 3925"/>
              <a:gd name="T13" fmla="*/ 0 h 3923"/>
              <a:gd name="T14" fmla="*/ 1962 w 3925"/>
              <a:gd name="T15" fmla="*/ 0 h 3923"/>
              <a:gd name="T16" fmla="*/ 3924 w 3925"/>
              <a:gd name="T17" fmla="*/ 1960 h 39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25" h="3923">
                <a:moveTo>
                  <a:pt x="3924" y="1960"/>
                </a:moveTo>
                <a:lnTo>
                  <a:pt x="3924" y="1960"/>
                </a:lnTo>
                <a:cubicBezTo>
                  <a:pt x="3924" y="3044"/>
                  <a:pt x="3045" y="3922"/>
                  <a:pt x="1962" y="3922"/>
                </a:cubicBezTo>
                <a:lnTo>
                  <a:pt x="1962" y="3922"/>
                </a:lnTo>
                <a:cubicBezTo>
                  <a:pt x="878" y="3922"/>
                  <a:pt x="0" y="3044"/>
                  <a:pt x="0" y="1960"/>
                </a:cubicBezTo>
                <a:lnTo>
                  <a:pt x="0" y="1960"/>
                </a:lnTo>
                <a:cubicBezTo>
                  <a:pt x="0" y="878"/>
                  <a:pt x="878" y="0"/>
                  <a:pt x="1962" y="0"/>
                </a:cubicBezTo>
                <a:lnTo>
                  <a:pt x="1962" y="0"/>
                </a:lnTo>
                <a:cubicBezTo>
                  <a:pt x="3045" y="0"/>
                  <a:pt x="3924" y="878"/>
                  <a:pt x="3924" y="1960"/>
                </a:cubicBezTo>
              </a:path>
            </a:pathLst>
          </a:custGeom>
          <a:solidFill>
            <a:srgbClr val="EABB22"/>
          </a:solidFill>
          <a:ln>
            <a:noFill/>
          </a:ln>
          <a:effectLst/>
        </p:spPr>
        <p:txBody>
          <a:bodyPr wrap="none" anchor="ctr"/>
          <a:lstStyle/>
          <a:p>
            <a:endParaRPr lang="en-US" sz="900"/>
          </a:p>
        </p:txBody>
      </p:sp>
      <p:sp>
        <p:nvSpPr>
          <p:cNvPr id="7" name="Freeform 182">
            <a:extLst>
              <a:ext uri="{FF2B5EF4-FFF2-40B4-BE49-F238E27FC236}">
                <a16:creationId xmlns:a16="http://schemas.microsoft.com/office/drawing/2014/main" id="{ED70F10C-7273-AC56-17CB-886DF2A412B1}"/>
              </a:ext>
            </a:extLst>
          </p:cNvPr>
          <p:cNvSpPr>
            <a:spLocks noChangeArrowheads="1"/>
          </p:cNvSpPr>
          <p:nvPr/>
        </p:nvSpPr>
        <p:spPr bwMode="auto">
          <a:xfrm>
            <a:off x="8463132" y="4813968"/>
            <a:ext cx="3689551" cy="1855282"/>
          </a:xfrm>
          <a:custGeom>
            <a:avLst/>
            <a:gdLst>
              <a:gd name="T0" fmla="*/ 3924 w 3925"/>
              <a:gd name="T1" fmla="*/ 1961 h 3924"/>
              <a:gd name="T2" fmla="*/ 3924 w 3925"/>
              <a:gd name="T3" fmla="*/ 1961 h 3924"/>
              <a:gd name="T4" fmla="*/ 1962 w 3925"/>
              <a:gd name="T5" fmla="*/ 3923 h 3924"/>
              <a:gd name="T6" fmla="*/ 1962 w 3925"/>
              <a:gd name="T7" fmla="*/ 3923 h 3924"/>
              <a:gd name="T8" fmla="*/ 0 w 3925"/>
              <a:gd name="T9" fmla="*/ 1961 h 3924"/>
              <a:gd name="T10" fmla="*/ 0 w 3925"/>
              <a:gd name="T11" fmla="*/ 1961 h 3924"/>
              <a:gd name="T12" fmla="*/ 1962 w 3925"/>
              <a:gd name="T13" fmla="*/ 0 h 3924"/>
              <a:gd name="T14" fmla="*/ 1962 w 3925"/>
              <a:gd name="T15" fmla="*/ 0 h 3924"/>
              <a:gd name="T16" fmla="*/ 3924 w 3925"/>
              <a:gd name="T17" fmla="*/ 1961 h 3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25" h="3924">
                <a:moveTo>
                  <a:pt x="3924" y="1961"/>
                </a:moveTo>
                <a:lnTo>
                  <a:pt x="3924" y="1961"/>
                </a:lnTo>
                <a:cubicBezTo>
                  <a:pt x="3924" y="3045"/>
                  <a:pt x="3046" y="3923"/>
                  <a:pt x="1962" y="3923"/>
                </a:cubicBezTo>
                <a:lnTo>
                  <a:pt x="1962" y="3923"/>
                </a:lnTo>
                <a:cubicBezTo>
                  <a:pt x="878" y="3923"/>
                  <a:pt x="0" y="3045"/>
                  <a:pt x="0" y="1961"/>
                </a:cubicBezTo>
                <a:lnTo>
                  <a:pt x="0" y="1961"/>
                </a:lnTo>
                <a:cubicBezTo>
                  <a:pt x="0" y="879"/>
                  <a:pt x="878" y="0"/>
                  <a:pt x="1962" y="0"/>
                </a:cubicBezTo>
                <a:lnTo>
                  <a:pt x="1962" y="0"/>
                </a:lnTo>
                <a:cubicBezTo>
                  <a:pt x="3046" y="0"/>
                  <a:pt x="3924" y="879"/>
                  <a:pt x="3924" y="1961"/>
                </a:cubicBezTo>
              </a:path>
            </a:pathLst>
          </a:custGeom>
          <a:noFill/>
          <a:ln w="3600" cap="flat">
            <a:solidFill>
              <a:schemeClr val="accent2"/>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900"/>
          </a:p>
        </p:txBody>
      </p:sp>
      <p:sp>
        <p:nvSpPr>
          <p:cNvPr id="8" name="Freeform 183">
            <a:extLst>
              <a:ext uri="{FF2B5EF4-FFF2-40B4-BE49-F238E27FC236}">
                <a16:creationId xmlns:a16="http://schemas.microsoft.com/office/drawing/2014/main" id="{83CA161E-7755-2334-8AB6-C17FC1718414}"/>
              </a:ext>
            </a:extLst>
          </p:cNvPr>
          <p:cNvSpPr>
            <a:spLocks noChangeArrowheads="1"/>
          </p:cNvSpPr>
          <p:nvPr/>
        </p:nvSpPr>
        <p:spPr bwMode="auto">
          <a:xfrm>
            <a:off x="7711986" y="5460997"/>
            <a:ext cx="928634" cy="928632"/>
          </a:xfrm>
          <a:custGeom>
            <a:avLst/>
            <a:gdLst>
              <a:gd name="T0" fmla="*/ 1616 w 1617"/>
              <a:gd name="T1" fmla="*/ 808 h 1617"/>
              <a:gd name="T2" fmla="*/ 1616 w 1617"/>
              <a:gd name="T3" fmla="*/ 808 h 1617"/>
              <a:gd name="T4" fmla="*/ 807 w 1617"/>
              <a:gd name="T5" fmla="*/ 1616 h 1617"/>
              <a:gd name="T6" fmla="*/ 807 w 1617"/>
              <a:gd name="T7" fmla="*/ 1616 h 1617"/>
              <a:gd name="T8" fmla="*/ 0 w 1617"/>
              <a:gd name="T9" fmla="*/ 808 h 1617"/>
              <a:gd name="T10" fmla="*/ 0 w 1617"/>
              <a:gd name="T11" fmla="*/ 808 h 1617"/>
              <a:gd name="T12" fmla="*/ 807 w 1617"/>
              <a:gd name="T13" fmla="*/ 0 h 1617"/>
              <a:gd name="T14" fmla="*/ 807 w 1617"/>
              <a:gd name="T15" fmla="*/ 0 h 1617"/>
              <a:gd name="T16" fmla="*/ 1616 w 1617"/>
              <a:gd name="T17" fmla="*/ 808 h 1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17" h="1617">
                <a:moveTo>
                  <a:pt x="1616" y="808"/>
                </a:moveTo>
                <a:lnTo>
                  <a:pt x="1616" y="808"/>
                </a:lnTo>
                <a:cubicBezTo>
                  <a:pt x="1616" y="1255"/>
                  <a:pt x="1254" y="1616"/>
                  <a:pt x="807" y="1616"/>
                </a:cubicBezTo>
                <a:lnTo>
                  <a:pt x="807" y="1616"/>
                </a:lnTo>
                <a:cubicBezTo>
                  <a:pt x="361" y="1616"/>
                  <a:pt x="0" y="1255"/>
                  <a:pt x="0" y="808"/>
                </a:cubicBezTo>
                <a:lnTo>
                  <a:pt x="0" y="808"/>
                </a:lnTo>
                <a:cubicBezTo>
                  <a:pt x="0" y="362"/>
                  <a:pt x="361" y="0"/>
                  <a:pt x="807" y="0"/>
                </a:cubicBezTo>
                <a:lnTo>
                  <a:pt x="807" y="0"/>
                </a:lnTo>
                <a:cubicBezTo>
                  <a:pt x="1254" y="0"/>
                  <a:pt x="1616" y="362"/>
                  <a:pt x="1616" y="808"/>
                </a:cubicBezTo>
              </a:path>
            </a:pathLst>
          </a:custGeom>
          <a:solidFill>
            <a:srgbClr val="086575"/>
          </a:solidFill>
          <a:ln>
            <a:noFill/>
          </a:ln>
          <a:effectLst/>
        </p:spPr>
        <p:txBody>
          <a:bodyPr wrap="none" anchor="ctr"/>
          <a:lstStyle/>
          <a:p>
            <a:endParaRPr lang="en-US" sz="900"/>
          </a:p>
        </p:txBody>
      </p:sp>
      <p:sp>
        <p:nvSpPr>
          <p:cNvPr id="9" name="Freeform 184">
            <a:extLst>
              <a:ext uri="{FF2B5EF4-FFF2-40B4-BE49-F238E27FC236}">
                <a16:creationId xmlns:a16="http://schemas.microsoft.com/office/drawing/2014/main" id="{DFA7E906-23BD-F8C2-5414-984E996BB3DA}"/>
              </a:ext>
            </a:extLst>
          </p:cNvPr>
          <p:cNvSpPr>
            <a:spLocks noChangeArrowheads="1"/>
          </p:cNvSpPr>
          <p:nvPr/>
        </p:nvSpPr>
        <p:spPr bwMode="auto">
          <a:xfrm>
            <a:off x="7661380" y="5407859"/>
            <a:ext cx="1032377" cy="1032377"/>
          </a:xfrm>
          <a:custGeom>
            <a:avLst/>
            <a:gdLst>
              <a:gd name="T0" fmla="*/ 1797 w 1798"/>
              <a:gd name="T1" fmla="*/ 899 h 1799"/>
              <a:gd name="T2" fmla="*/ 1797 w 1798"/>
              <a:gd name="T3" fmla="*/ 899 h 1799"/>
              <a:gd name="T4" fmla="*/ 898 w 1798"/>
              <a:gd name="T5" fmla="*/ 1798 h 1799"/>
              <a:gd name="T6" fmla="*/ 898 w 1798"/>
              <a:gd name="T7" fmla="*/ 1798 h 1799"/>
              <a:gd name="T8" fmla="*/ 0 w 1798"/>
              <a:gd name="T9" fmla="*/ 899 h 1799"/>
              <a:gd name="T10" fmla="*/ 0 w 1798"/>
              <a:gd name="T11" fmla="*/ 899 h 1799"/>
              <a:gd name="T12" fmla="*/ 898 w 1798"/>
              <a:gd name="T13" fmla="*/ 0 h 1799"/>
              <a:gd name="T14" fmla="*/ 898 w 1798"/>
              <a:gd name="T15" fmla="*/ 0 h 1799"/>
              <a:gd name="T16" fmla="*/ 1797 w 1798"/>
              <a:gd name="T17" fmla="*/ 899 h 17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98" h="1799">
                <a:moveTo>
                  <a:pt x="1797" y="899"/>
                </a:moveTo>
                <a:lnTo>
                  <a:pt x="1797" y="899"/>
                </a:lnTo>
                <a:cubicBezTo>
                  <a:pt x="1797" y="1396"/>
                  <a:pt x="1395" y="1798"/>
                  <a:pt x="898" y="1798"/>
                </a:cubicBezTo>
                <a:lnTo>
                  <a:pt x="898" y="1798"/>
                </a:lnTo>
                <a:cubicBezTo>
                  <a:pt x="402" y="1798"/>
                  <a:pt x="0" y="1396"/>
                  <a:pt x="0" y="899"/>
                </a:cubicBezTo>
                <a:lnTo>
                  <a:pt x="0" y="899"/>
                </a:lnTo>
                <a:cubicBezTo>
                  <a:pt x="0" y="403"/>
                  <a:pt x="402" y="0"/>
                  <a:pt x="898" y="0"/>
                </a:cubicBezTo>
                <a:lnTo>
                  <a:pt x="898" y="0"/>
                </a:lnTo>
                <a:cubicBezTo>
                  <a:pt x="1395" y="0"/>
                  <a:pt x="1797" y="403"/>
                  <a:pt x="1797" y="899"/>
                </a:cubicBezTo>
              </a:path>
            </a:pathLst>
          </a:custGeom>
          <a:noFill/>
          <a:ln w="3600" cap="flat">
            <a:solidFill>
              <a:schemeClr val="accent2"/>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900"/>
          </a:p>
        </p:txBody>
      </p:sp>
      <p:sp>
        <p:nvSpPr>
          <p:cNvPr id="10" name="CuadroTexto 557">
            <a:extLst>
              <a:ext uri="{FF2B5EF4-FFF2-40B4-BE49-F238E27FC236}">
                <a16:creationId xmlns:a16="http://schemas.microsoft.com/office/drawing/2014/main" id="{A9D8DFFD-8BF1-821D-2BD4-2A69B770576B}"/>
              </a:ext>
            </a:extLst>
          </p:cNvPr>
          <p:cNvSpPr txBox="1"/>
          <p:nvPr/>
        </p:nvSpPr>
        <p:spPr>
          <a:xfrm>
            <a:off x="8895709" y="5074753"/>
            <a:ext cx="3005155" cy="1200329"/>
          </a:xfrm>
          <a:prstGeom prst="rect">
            <a:avLst/>
          </a:prstGeom>
          <a:noFill/>
        </p:spPr>
        <p:txBody>
          <a:bodyPr wrap="square" rtlCol="0">
            <a:spAutoFit/>
          </a:bodyPr>
          <a:lstStyle/>
          <a:p>
            <a:r>
              <a:rPr lang="de-DE"/>
              <a:t>Diese Übung hilft, klar, unterstützend und teamfreundlich zu kommunizieren.</a:t>
            </a:r>
          </a:p>
        </p:txBody>
      </p:sp>
      <p:grpSp>
        <p:nvGrpSpPr>
          <p:cNvPr id="11" name="Graphic 3">
            <a:extLst>
              <a:ext uri="{FF2B5EF4-FFF2-40B4-BE49-F238E27FC236}">
                <a16:creationId xmlns:a16="http://schemas.microsoft.com/office/drawing/2014/main" id="{2A9A9AB1-B167-B116-5A84-8216D0C605E0}"/>
              </a:ext>
            </a:extLst>
          </p:cNvPr>
          <p:cNvGrpSpPr/>
          <p:nvPr/>
        </p:nvGrpSpPr>
        <p:grpSpPr>
          <a:xfrm>
            <a:off x="7756612" y="5508323"/>
            <a:ext cx="732725" cy="687518"/>
            <a:chOff x="6615628" y="2116894"/>
            <a:chExt cx="1066935" cy="1001108"/>
          </a:xfrm>
          <a:solidFill>
            <a:schemeClr val="bg1"/>
          </a:solidFill>
        </p:grpSpPr>
        <p:sp>
          <p:nvSpPr>
            <p:cNvPr id="12" name="Freeform 1128">
              <a:extLst>
                <a:ext uri="{FF2B5EF4-FFF2-40B4-BE49-F238E27FC236}">
                  <a16:creationId xmlns:a16="http://schemas.microsoft.com/office/drawing/2014/main" id="{068B25EB-54E5-88F9-D9BC-2861DA115BF0}"/>
                </a:ext>
              </a:extLst>
            </p:cNvPr>
            <p:cNvSpPr/>
            <p:nvPr/>
          </p:nvSpPr>
          <p:spPr>
            <a:xfrm>
              <a:off x="7183381" y="2256775"/>
              <a:ext cx="285542" cy="320903"/>
            </a:xfrm>
            <a:custGeom>
              <a:avLst/>
              <a:gdLst>
                <a:gd name="connsiteX0" fmla="*/ 0 w 285542"/>
                <a:gd name="connsiteY0" fmla="*/ 148109 h 320903"/>
                <a:gd name="connsiteX1" fmla="*/ 139880 w 285542"/>
                <a:gd name="connsiteY1" fmla="*/ 0 h 320903"/>
                <a:gd name="connsiteX2" fmla="*/ 142623 w 285542"/>
                <a:gd name="connsiteY2" fmla="*/ 0 h 320903"/>
                <a:gd name="connsiteX3" fmla="*/ 241363 w 285542"/>
                <a:gd name="connsiteY3" fmla="*/ 41141 h 320903"/>
                <a:gd name="connsiteX4" fmla="*/ 285247 w 285542"/>
                <a:gd name="connsiteY4" fmla="*/ 159080 h 320903"/>
                <a:gd name="connsiteX5" fmla="*/ 224906 w 285542"/>
                <a:gd name="connsiteY5" fmla="*/ 268790 h 320903"/>
                <a:gd name="connsiteX6" fmla="*/ 205708 w 285542"/>
                <a:gd name="connsiteY6" fmla="*/ 304446 h 320903"/>
                <a:gd name="connsiteX7" fmla="*/ 205708 w 285542"/>
                <a:gd name="connsiteY7" fmla="*/ 320903 h 320903"/>
                <a:gd name="connsiteX8" fmla="*/ 82283 w 285542"/>
                <a:gd name="connsiteY8" fmla="*/ 320903 h 320903"/>
                <a:gd name="connsiteX9" fmla="*/ 82283 w 285542"/>
                <a:gd name="connsiteY9" fmla="*/ 304446 h 320903"/>
                <a:gd name="connsiteX10" fmla="*/ 63083 w 285542"/>
                <a:gd name="connsiteY10" fmla="*/ 268790 h 320903"/>
                <a:gd name="connsiteX11" fmla="*/ 0 w 285542"/>
                <a:gd name="connsiteY11" fmla="*/ 148109 h 320903"/>
                <a:gd name="connsiteX12" fmla="*/ 0 w 285542"/>
                <a:gd name="connsiteY12" fmla="*/ 148109 h 32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5542" h="320903">
                  <a:moveTo>
                    <a:pt x="0" y="148109"/>
                  </a:moveTo>
                  <a:cubicBezTo>
                    <a:pt x="0" y="68569"/>
                    <a:pt x="63083" y="2743"/>
                    <a:pt x="139880" y="0"/>
                  </a:cubicBezTo>
                  <a:cubicBezTo>
                    <a:pt x="139880" y="0"/>
                    <a:pt x="139880" y="0"/>
                    <a:pt x="142623" y="0"/>
                  </a:cubicBezTo>
                  <a:cubicBezTo>
                    <a:pt x="178280" y="0"/>
                    <a:pt x="213936" y="13714"/>
                    <a:pt x="241363" y="41141"/>
                  </a:cubicBezTo>
                  <a:cubicBezTo>
                    <a:pt x="271533" y="71312"/>
                    <a:pt x="287991" y="115196"/>
                    <a:pt x="285247" y="159080"/>
                  </a:cubicBezTo>
                  <a:cubicBezTo>
                    <a:pt x="282505" y="202964"/>
                    <a:pt x="260563" y="241363"/>
                    <a:pt x="224906" y="268790"/>
                  </a:cubicBezTo>
                  <a:cubicBezTo>
                    <a:pt x="213936" y="277019"/>
                    <a:pt x="205708" y="290733"/>
                    <a:pt x="205708" y="304446"/>
                  </a:cubicBezTo>
                  <a:lnTo>
                    <a:pt x="205708" y="320903"/>
                  </a:lnTo>
                  <a:lnTo>
                    <a:pt x="82283" y="320903"/>
                  </a:lnTo>
                  <a:lnTo>
                    <a:pt x="82283" y="304446"/>
                  </a:lnTo>
                  <a:cubicBezTo>
                    <a:pt x="82283" y="290733"/>
                    <a:pt x="74053" y="277019"/>
                    <a:pt x="63083" y="268790"/>
                  </a:cubicBezTo>
                  <a:cubicBezTo>
                    <a:pt x="21942" y="241363"/>
                    <a:pt x="0" y="194736"/>
                    <a:pt x="0" y="148109"/>
                  </a:cubicBezTo>
                  <a:lnTo>
                    <a:pt x="0" y="148109"/>
                  </a:lnTo>
                  <a:close/>
                </a:path>
              </a:pathLst>
            </a:custGeom>
            <a:solidFill>
              <a:srgbClr val="F1983D"/>
            </a:solidFill>
            <a:ln w="27426" cap="flat">
              <a:noFill/>
              <a:prstDash val="solid"/>
              <a:miter/>
            </a:ln>
          </p:spPr>
          <p:txBody>
            <a:bodyPr rtlCol="0" anchor="ctr"/>
            <a:lstStyle/>
            <a:p>
              <a:endParaRPr lang="en-US"/>
            </a:p>
          </p:txBody>
        </p:sp>
        <p:grpSp>
          <p:nvGrpSpPr>
            <p:cNvPr id="13" name="Graphic 3">
              <a:extLst>
                <a:ext uri="{FF2B5EF4-FFF2-40B4-BE49-F238E27FC236}">
                  <a16:creationId xmlns:a16="http://schemas.microsoft.com/office/drawing/2014/main" id="{BE5338A1-0C77-A933-EC8B-BF4C95C1D452}"/>
                </a:ext>
              </a:extLst>
            </p:cNvPr>
            <p:cNvGrpSpPr/>
            <p:nvPr/>
          </p:nvGrpSpPr>
          <p:grpSpPr>
            <a:xfrm>
              <a:off x="6615628" y="2116894"/>
              <a:ext cx="1066935" cy="1001108"/>
              <a:chOff x="6615628" y="2116894"/>
              <a:chExt cx="1066935" cy="1001108"/>
            </a:xfrm>
            <a:grpFill/>
          </p:grpSpPr>
          <p:sp>
            <p:nvSpPr>
              <p:cNvPr id="14" name="Freeform 1130">
                <a:extLst>
                  <a:ext uri="{FF2B5EF4-FFF2-40B4-BE49-F238E27FC236}">
                    <a16:creationId xmlns:a16="http://schemas.microsoft.com/office/drawing/2014/main" id="{A4A382F8-A8F8-AED7-9A42-05B4AAFBF965}"/>
                  </a:ext>
                </a:extLst>
              </p:cNvPr>
              <p:cNvSpPr/>
              <p:nvPr/>
            </p:nvSpPr>
            <p:spPr>
              <a:xfrm>
                <a:off x="7164181" y="2221119"/>
                <a:ext cx="357393" cy="537581"/>
              </a:xfrm>
              <a:custGeom>
                <a:avLst/>
                <a:gdLst>
                  <a:gd name="connsiteX0" fmla="*/ 279763 w 357393"/>
                  <a:gd name="connsiteY0" fmla="*/ 331874 h 537581"/>
                  <a:gd name="connsiteX1" fmla="*/ 356560 w 357393"/>
                  <a:gd name="connsiteY1" fmla="*/ 197479 h 537581"/>
                  <a:gd name="connsiteX2" fmla="*/ 301704 w 357393"/>
                  <a:gd name="connsiteY2" fmla="*/ 52112 h 537581"/>
                  <a:gd name="connsiteX3" fmla="*/ 175536 w 357393"/>
                  <a:gd name="connsiteY3" fmla="*/ 0 h 537581"/>
                  <a:gd name="connsiteX4" fmla="*/ 0 w 357393"/>
                  <a:gd name="connsiteY4" fmla="*/ 183765 h 537581"/>
                  <a:gd name="connsiteX5" fmla="*/ 76797 w 357393"/>
                  <a:gd name="connsiteY5" fmla="*/ 331874 h 537581"/>
                  <a:gd name="connsiteX6" fmla="*/ 79539 w 357393"/>
                  <a:gd name="connsiteY6" fmla="*/ 340102 h 537581"/>
                  <a:gd name="connsiteX7" fmla="*/ 79539 w 357393"/>
                  <a:gd name="connsiteY7" fmla="*/ 364787 h 537581"/>
                  <a:gd name="connsiteX8" fmla="*/ 52112 w 357393"/>
                  <a:gd name="connsiteY8" fmla="*/ 416900 h 537581"/>
                  <a:gd name="connsiteX9" fmla="*/ 87769 w 357393"/>
                  <a:gd name="connsiteY9" fmla="*/ 463527 h 537581"/>
                  <a:gd name="connsiteX10" fmla="*/ 87769 w 357393"/>
                  <a:gd name="connsiteY10" fmla="*/ 485469 h 537581"/>
                  <a:gd name="connsiteX11" fmla="*/ 139880 w 357393"/>
                  <a:gd name="connsiteY11" fmla="*/ 537581 h 537581"/>
                  <a:gd name="connsiteX12" fmla="*/ 211193 w 357393"/>
                  <a:gd name="connsiteY12" fmla="*/ 537581 h 537581"/>
                  <a:gd name="connsiteX13" fmla="*/ 263305 w 357393"/>
                  <a:gd name="connsiteY13" fmla="*/ 485469 h 537581"/>
                  <a:gd name="connsiteX14" fmla="*/ 263305 w 357393"/>
                  <a:gd name="connsiteY14" fmla="*/ 463527 h 537581"/>
                  <a:gd name="connsiteX15" fmla="*/ 298961 w 357393"/>
                  <a:gd name="connsiteY15" fmla="*/ 416900 h 537581"/>
                  <a:gd name="connsiteX16" fmla="*/ 271533 w 357393"/>
                  <a:gd name="connsiteY16" fmla="*/ 364787 h 537581"/>
                  <a:gd name="connsiteX17" fmla="*/ 271533 w 357393"/>
                  <a:gd name="connsiteY17" fmla="*/ 340102 h 537581"/>
                  <a:gd name="connsiteX18" fmla="*/ 279763 w 357393"/>
                  <a:gd name="connsiteY18" fmla="*/ 331874 h 537581"/>
                  <a:gd name="connsiteX19" fmla="*/ 279763 w 357393"/>
                  <a:gd name="connsiteY19" fmla="*/ 331874 h 537581"/>
                  <a:gd name="connsiteX20" fmla="*/ 35656 w 357393"/>
                  <a:gd name="connsiteY20" fmla="*/ 183765 h 537581"/>
                  <a:gd name="connsiteX21" fmla="*/ 175536 w 357393"/>
                  <a:gd name="connsiteY21" fmla="*/ 35656 h 537581"/>
                  <a:gd name="connsiteX22" fmla="*/ 178280 w 357393"/>
                  <a:gd name="connsiteY22" fmla="*/ 35656 h 537581"/>
                  <a:gd name="connsiteX23" fmla="*/ 277019 w 357393"/>
                  <a:gd name="connsiteY23" fmla="*/ 76797 h 537581"/>
                  <a:gd name="connsiteX24" fmla="*/ 320904 w 357393"/>
                  <a:gd name="connsiteY24" fmla="*/ 194736 h 537581"/>
                  <a:gd name="connsiteX25" fmla="*/ 260563 w 357393"/>
                  <a:gd name="connsiteY25" fmla="*/ 304446 h 537581"/>
                  <a:gd name="connsiteX26" fmla="*/ 241363 w 357393"/>
                  <a:gd name="connsiteY26" fmla="*/ 340102 h 537581"/>
                  <a:gd name="connsiteX27" fmla="*/ 241363 w 357393"/>
                  <a:gd name="connsiteY27" fmla="*/ 356559 h 537581"/>
                  <a:gd name="connsiteX28" fmla="*/ 117939 w 357393"/>
                  <a:gd name="connsiteY28" fmla="*/ 356559 h 537581"/>
                  <a:gd name="connsiteX29" fmla="*/ 117939 w 357393"/>
                  <a:gd name="connsiteY29" fmla="*/ 340102 h 537581"/>
                  <a:gd name="connsiteX30" fmla="*/ 98739 w 357393"/>
                  <a:gd name="connsiteY30" fmla="*/ 304446 h 537581"/>
                  <a:gd name="connsiteX31" fmla="*/ 35656 w 357393"/>
                  <a:gd name="connsiteY31" fmla="*/ 183765 h 537581"/>
                  <a:gd name="connsiteX32" fmla="*/ 35656 w 357393"/>
                  <a:gd name="connsiteY32" fmla="*/ 183765 h 537581"/>
                  <a:gd name="connsiteX33" fmla="*/ 213936 w 357393"/>
                  <a:gd name="connsiteY33" fmla="*/ 499183 h 537581"/>
                  <a:gd name="connsiteX34" fmla="*/ 142624 w 357393"/>
                  <a:gd name="connsiteY34" fmla="*/ 499183 h 537581"/>
                  <a:gd name="connsiteX35" fmla="*/ 126167 w 357393"/>
                  <a:gd name="connsiteY35" fmla="*/ 482726 h 537581"/>
                  <a:gd name="connsiteX36" fmla="*/ 126167 w 357393"/>
                  <a:gd name="connsiteY36" fmla="*/ 466270 h 537581"/>
                  <a:gd name="connsiteX37" fmla="*/ 233135 w 357393"/>
                  <a:gd name="connsiteY37" fmla="*/ 466270 h 537581"/>
                  <a:gd name="connsiteX38" fmla="*/ 233135 w 357393"/>
                  <a:gd name="connsiteY38" fmla="*/ 482726 h 537581"/>
                  <a:gd name="connsiteX39" fmla="*/ 213936 w 357393"/>
                  <a:gd name="connsiteY39" fmla="*/ 499183 h 537581"/>
                  <a:gd name="connsiteX40" fmla="*/ 213936 w 357393"/>
                  <a:gd name="connsiteY40" fmla="*/ 499183 h 537581"/>
                  <a:gd name="connsiteX41" fmla="*/ 249591 w 357393"/>
                  <a:gd name="connsiteY41" fmla="*/ 427871 h 537581"/>
                  <a:gd name="connsiteX42" fmla="*/ 106967 w 357393"/>
                  <a:gd name="connsiteY42" fmla="*/ 427871 h 537581"/>
                  <a:gd name="connsiteX43" fmla="*/ 90511 w 357393"/>
                  <a:gd name="connsiteY43" fmla="*/ 411414 h 537581"/>
                  <a:gd name="connsiteX44" fmla="*/ 106967 w 357393"/>
                  <a:gd name="connsiteY44" fmla="*/ 394958 h 537581"/>
                  <a:gd name="connsiteX45" fmla="*/ 249591 w 357393"/>
                  <a:gd name="connsiteY45" fmla="*/ 394958 h 537581"/>
                  <a:gd name="connsiteX46" fmla="*/ 266049 w 357393"/>
                  <a:gd name="connsiteY46" fmla="*/ 411414 h 537581"/>
                  <a:gd name="connsiteX47" fmla="*/ 249591 w 357393"/>
                  <a:gd name="connsiteY47" fmla="*/ 427871 h 537581"/>
                  <a:gd name="connsiteX48" fmla="*/ 249591 w 357393"/>
                  <a:gd name="connsiteY48" fmla="*/ 427871 h 53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7393" h="537581">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grpFill/>
              <a:ln w="27426" cap="flat">
                <a:noFill/>
                <a:prstDash val="solid"/>
                <a:miter/>
              </a:ln>
            </p:spPr>
            <p:txBody>
              <a:bodyPr rtlCol="0" anchor="ctr"/>
              <a:lstStyle/>
              <a:p>
                <a:endParaRPr lang="en-US"/>
              </a:p>
            </p:txBody>
          </p:sp>
          <p:sp>
            <p:nvSpPr>
              <p:cNvPr id="15" name="Freeform 1131">
                <a:extLst>
                  <a:ext uri="{FF2B5EF4-FFF2-40B4-BE49-F238E27FC236}">
                    <a16:creationId xmlns:a16="http://schemas.microsoft.com/office/drawing/2014/main" id="{6C8E9D44-BBFA-7BFE-A2A4-2286BF52D823}"/>
                  </a:ext>
                </a:extLst>
              </p:cNvPr>
              <p:cNvSpPr/>
              <p:nvPr/>
            </p:nvSpPr>
            <p:spPr>
              <a:xfrm>
                <a:off x="7361660" y="2296927"/>
                <a:ext cx="93253" cy="100442"/>
              </a:xfrm>
              <a:custGeom>
                <a:avLst/>
                <a:gdLst>
                  <a:gd name="connsiteX0" fmla="*/ 10971 w 93253"/>
                  <a:gd name="connsiteY0" fmla="*/ 36645 h 100442"/>
                  <a:gd name="connsiteX1" fmla="*/ 57598 w 93253"/>
                  <a:gd name="connsiteY1" fmla="*/ 88758 h 100442"/>
                  <a:gd name="connsiteX2" fmla="*/ 79540 w 93253"/>
                  <a:gd name="connsiteY2" fmla="*/ 99729 h 100442"/>
                  <a:gd name="connsiteX3" fmla="*/ 93254 w 93253"/>
                  <a:gd name="connsiteY3" fmla="*/ 77786 h 100442"/>
                  <a:gd name="connsiteX4" fmla="*/ 24685 w 93253"/>
                  <a:gd name="connsiteY4" fmla="*/ 989 h 100442"/>
                  <a:gd name="connsiteX5" fmla="*/ 2743 w 93253"/>
                  <a:gd name="connsiteY5" fmla="*/ 11960 h 100442"/>
                  <a:gd name="connsiteX6" fmla="*/ 10971 w 93253"/>
                  <a:gd name="connsiteY6" fmla="*/ 36645 h 100442"/>
                  <a:gd name="connsiteX7" fmla="*/ 10971 w 93253"/>
                  <a:gd name="connsiteY7" fmla="*/ 36645 h 10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53" h="100442">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grpFill/>
              <a:ln w="27426" cap="flat">
                <a:noFill/>
                <a:prstDash val="solid"/>
                <a:miter/>
              </a:ln>
            </p:spPr>
            <p:txBody>
              <a:bodyPr rtlCol="0" anchor="ctr"/>
              <a:lstStyle/>
              <a:p>
                <a:endParaRPr lang="en-US"/>
              </a:p>
            </p:txBody>
          </p:sp>
          <p:sp>
            <p:nvSpPr>
              <p:cNvPr id="16" name="Freeform 1132">
                <a:extLst>
                  <a:ext uri="{FF2B5EF4-FFF2-40B4-BE49-F238E27FC236}">
                    <a16:creationId xmlns:a16="http://schemas.microsoft.com/office/drawing/2014/main" id="{AD3F0DA5-3CB8-1E8F-1D52-0BE00F316CA6}"/>
                  </a:ext>
                </a:extLst>
              </p:cNvPr>
              <p:cNvSpPr/>
              <p:nvPr/>
            </p:nvSpPr>
            <p:spPr>
              <a:xfrm>
                <a:off x="7328747" y="2116894"/>
                <a:ext cx="32913" cy="68569"/>
              </a:xfrm>
              <a:custGeom>
                <a:avLst/>
                <a:gdLst>
                  <a:gd name="connsiteX0" fmla="*/ 32914 w 32913"/>
                  <a:gd name="connsiteY0" fmla="*/ 52112 h 68569"/>
                  <a:gd name="connsiteX1" fmla="*/ 32914 w 32913"/>
                  <a:gd name="connsiteY1" fmla="*/ 16457 h 68569"/>
                  <a:gd name="connsiteX2" fmla="*/ 16456 w 32913"/>
                  <a:gd name="connsiteY2" fmla="*/ 0 h 68569"/>
                  <a:gd name="connsiteX3" fmla="*/ 0 w 32913"/>
                  <a:gd name="connsiteY3" fmla="*/ 16457 h 68569"/>
                  <a:gd name="connsiteX4" fmla="*/ 0 w 32913"/>
                  <a:gd name="connsiteY4" fmla="*/ 52112 h 68569"/>
                  <a:gd name="connsiteX5" fmla="*/ 16456 w 32913"/>
                  <a:gd name="connsiteY5" fmla="*/ 68569 h 68569"/>
                  <a:gd name="connsiteX6" fmla="*/ 32914 w 32913"/>
                  <a:gd name="connsiteY6" fmla="*/ 52112 h 68569"/>
                  <a:gd name="connsiteX7" fmla="*/ 32914 w 32913"/>
                  <a:gd name="connsiteY7" fmla="*/ 52112 h 68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913" h="68569">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grpFill/>
              <a:ln w="27426" cap="flat">
                <a:noFill/>
                <a:prstDash val="solid"/>
                <a:miter/>
              </a:ln>
            </p:spPr>
            <p:txBody>
              <a:bodyPr rtlCol="0" anchor="ctr"/>
              <a:lstStyle/>
              <a:p>
                <a:endParaRPr lang="en-US"/>
              </a:p>
            </p:txBody>
          </p:sp>
          <p:sp>
            <p:nvSpPr>
              <p:cNvPr id="17" name="Freeform 1133">
                <a:extLst>
                  <a:ext uri="{FF2B5EF4-FFF2-40B4-BE49-F238E27FC236}">
                    <a16:creationId xmlns:a16="http://schemas.microsoft.com/office/drawing/2014/main" id="{A2463700-4CCE-F879-78C6-DCB8B97FB54C}"/>
                  </a:ext>
                </a:extLst>
              </p:cNvPr>
              <p:cNvSpPr/>
              <p:nvPr/>
            </p:nvSpPr>
            <p:spPr>
              <a:xfrm>
                <a:off x="7205857" y="2139370"/>
                <a:ext cx="50892" cy="68034"/>
              </a:xfrm>
              <a:custGeom>
                <a:avLst/>
                <a:gdLst>
                  <a:gd name="connsiteX0" fmla="*/ 35122 w 50892"/>
                  <a:gd name="connsiteY0" fmla="*/ 68035 h 68034"/>
                  <a:gd name="connsiteX1" fmla="*/ 48836 w 50892"/>
                  <a:gd name="connsiteY1" fmla="*/ 59806 h 68034"/>
                  <a:gd name="connsiteX2" fmla="*/ 48836 w 50892"/>
                  <a:gd name="connsiteY2" fmla="*/ 43349 h 68034"/>
                  <a:gd name="connsiteX3" fmla="*/ 35122 w 50892"/>
                  <a:gd name="connsiteY3" fmla="*/ 10436 h 68034"/>
                  <a:gd name="connsiteX4" fmla="*/ 10436 w 50892"/>
                  <a:gd name="connsiteY4" fmla="*/ 2208 h 68034"/>
                  <a:gd name="connsiteX5" fmla="*/ 2208 w 50892"/>
                  <a:gd name="connsiteY5" fmla="*/ 26893 h 68034"/>
                  <a:gd name="connsiteX6" fmla="*/ 15922 w 50892"/>
                  <a:gd name="connsiteY6" fmla="*/ 59806 h 68034"/>
                  <a:gd name="connsiteX7" fmla="*/ 35122 w 50892"/>
                  <a:gd name="connsiteY7" fmla="*/ 68035 h 68034"/>
                  <a:gd name="connsiteX8" fmla="*/ 35122 w 50892"/>
                  <a:gd name="connsiteY8" fmla="*/ 68035 h 6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92" h="68034">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grpFill/>
              <a:ln w="27426" cap="flat">
                <a:noFill/>
                <a:prstDash val="solid"/>
                <a:miter/>
              </a:ln>
            </p:spPr>
            <p:txBody>
              <a:bodyPr rtlCol="0" anchor="ctr"/>
              <a:lstStyle/>
              <a:p>
                <a:endParaRPr lang="en-US"/>
              </a:p>
            </p:txBody>
          </p:sp>
          <p:sp>
            <p:nvSpPr>
              <p:cNvPr id="18" name="Freeform 1134">
                <a:extLst>
                  <a:ext uri="{FF2B5EF4-FFF2-40B4-BE49-F238E27FC236}">
                    <a16:creationId xmlns:a16="http://schemas.microsoft.com/office/drawing/2014/main" id="{ACC500CF-3505-BED1-882F-984070EB0670}"/>
                  </a:ext>
                </a:extLst>
              </p:cNvPr>
              <p:cNvSpPr/>
              <p:nvPr/>
            </p:nvSpPr>
            <p:spPr>
              <a:xfrm>
                <a:off x="7110698" y="2208776"/>
                <a:ext cx="62787" cy="58969"/>
              </a:xfrm>
              <a:custGeom>
                <a:avLst/>
                <a:gdLst>
                  <a:gd name="connsiteX0" fmla="*/ 45256 w 62787"/>
                  <a:gd name="connsiteY0" fmla="*/ 58969 h 58969"/>
                  <a:gd name="connsiteX1" fmla="*/ 61712 w 62787"/>
                  <a:gd name="connsiteY1" fmla="*/ 47998 h 58969"/>
                  <a:gd name="connsiteX2" fmla="*/ 56226 w 62787"/>
                  <a:gd name="connsiteY2" fmla="*/ 28799 h 58969"/>
                  <a:gd name="connsiteX3" fmla="*/ 28798 w 62787"/>
                  <a:gd name="connsiteY3" fmla="*/ 4114 h 58969"/>
                  <a:gd name="connsiteX4" fmla="*/ 4114 w 62787"/>
                  <a:gd name="connsiteY4" fmla="*/ 4114 h 58969"/>
                  <a:gd name="connsiteX5" fmla="*/ 4114 w 62787"/>
                  <a:gd name="connsiteY5" fmla="*/ 28799 h 58969"/>
                  <a:gd name="connsiteX6" fmla="*/ 31542 w 62787"/>
                  <a:gd name="connsiteY6" fmla="*/ 53484 h 58969"/>
                  <a:gd name="connsiteX7" fmla="*/ 45256 w 62787"/>
                  <a:gd name="connsiteY7" fmla="*/ 58969 h 58969"/>
                  <a:gd name="connsiteX8" fmla="*/ 45256 w 62787"/>
                  <a:gd name="connsiteY8" fmla="*/ 58969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787" h="58969">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grpFill/>
              <a:ln w="27426" cap="flat">
                <a:noFill/>
                <a:prstDash val="solid"/>
                <a:miter/>
              </a:ln>
            </p:spPr>
            <p:txBody>
              <a:bodyPr rtlCol="0" anchor="ctr"/>
              <a:lstStyle/>
              <a:p>
                <a:endParaRPr lang="en-US"/>
              </a:p>
            </p:txBody>
          </p:sp>
          <p:sp>
            <p:nvSpPr>
              <p:cNvPr id="19" name="Freeform 1135">
                <a:extLst>
                  <a:ext uri="{FF2B5EF4-FFF2-40B4-BE49-F238E27FC236}">
                    <a16:creationId xmlns:a16="http://schemas.microsoft.com/office/drawing/2014/main" id="{837BC98D-2E90-4BCA-12D1-5EAA65F3B28E}"/>
                  </a:ext>
                </a:extLst>
              </p:cNvPr>
              <p:cNvSpPr/>
              <p:nvPr/>
            </p:nvSpPr>
            <p:spPr>
              <a:xfrm>
                <a:off x="7055994" y="2313154"/>
                <a:ext cx="67758" cy="46322"/>
              </a:xfrm>
              <a:custGeom>
                <a:avLst/>
                <a:gdLst>
                  <a:gd name="connsiteX0" fmla="*/ 67046 w 67758"/>
                  <a:gd name="connsiteY0" fmla="*/ 34132 h 46322"/>
                  <a:gd name="connsiteX1" fmla="*/ 56074 w 67758"/>
                  <a:gd name="connsiteY1" fmla="*/ 12190 h 46322"/>
                  <a:gd name="connsiteX2" fmla="*/ 23161 w 67758"/>
                  <a:gd name="connsiteY2" fmla="*/ 1219 h 46322"/>
                  <a:gd name="connsiteX3" fmla="*/ 9447 w 67758"/>
                  <a:gd name="connsiteY3" fmla="*/ 1219 h 46322"/>
                  <a:gd name="connsiteX4" fmla="*/ 1219 w 67758"/>
                  <a:gd name="connsiteY4" fmla="*/ 12190 h 46322"/>
                  <a:gd name="connsiteX5" fmla="*/ 1219 w 67758"/>
                  <a:gd name="connsiteY5" fmla="*/ 25904 h 46322"/>
                  <a:gd name="connsiteX6" fmla="*/ 12190 w 67758"/>
                  <a:gd name="connsiteY6" fmla="*/ 34132 h 46322"/>
                  <a:gd name="connsiteX7" fmla="*/ 45104 w 67758"/>
                  <a:gd name="connsiteY7" fmla="*/ 45103 h 46322"/>
                  <a:gd name="connsiteX8" fmla="*/ 58818 w 67758"/>
                  <a:gd name="connsiteY8" fmla="*/ 45103 h 46322"/>
                  <a:gd name="connsiteX9" fmla="*/ 67046 w 67758"/>
                  <a:gd name="connsiteY9" fmla="*/ 34132 h 46322"/>
                  <a:gd name="connsiteX10" fmla="*/ 67046 w 67758"/>
                  <a:gd name="connsiteY10" fmla="*/ 34132 h 4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758" h="46322">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grpFill/>
              <a:ln w="27426" cap="flat">
                <a:noFill/>
                <a:prstDash val="solid"/>
                <a:miter/>
              </a:ln>
            </p:spPr>
            <p:txBody>
              <a:bodyPr rtlCol="0" anchor="ctr"/>
              <a:lstStyle/>
              <a:p>
                <a:endParaRPr lang="en-US"/>
              </a:p>
            </p:txBody>
          </p:sp>
          <p:sp>
            <p:nvSpPr>
              <p:cNvPr id="20" name="Freeform 1136">
                <a:extLst>
                  <a:ext uri="{FF2B5EF4-FFF2-40B4-BE49-F238E27FC236}">
                    <a16:creationId xmlns:a16="http://schemas.microsoft.com/office/drawing/2014/main" id="{FEA5BDFE-0576-0BEB-8A71-821D6887CF92}"/>
                  </a:ext>
                </a:extLst>
              </p:cNvPr>
              <p:cNvSpPr/>
              <p:nvPr/>
            </p:nvSpPr>
            <p:spPr>
              <a:xfrm>
                <a:off x="7042363" y="2426288"/>
                <a:ext cx="72448" cy="37330"/>
              </a:xfrm>
              <a:custGeom>
                <a:avLst/>
                <a:gdLst>
                  <a:gd name="connsiteX0" fmla="*/ 50505 w 72448"/>
                  <a:gd name="connsiteY0" fmla="*/ 538 h 37330"/>
                  <a:gd name="connsiteX1" fmla="*/ 14850 w 72448"/>
                  <a:gd name="connsiteY1" fmla="*/ 3281 h 37330"/>
                  <a:gd name="connsiteX2" fmla="*/ 3880 w 72448"/>
                  <a:gd name="connsiteY2" fmla="*/ 8766 h 37330"/>
                  <a:gd name="connsiteX3" fmla="*/ 1136 w 72448"/>
                  <a:gd name="connsiteY3" fmla="*/ 22480 h 37330"/>
                  <a:gd name="connsiteX4" fmla="*/ 6622 w 72448"/>
                  <a:gd name="connsiteY4" fmla="*/ 33451 h 37330"/>
                  <a:gd name="connsiteX5" fmla="*/ 20335 w 72448"/>
                  <a:gd name="connsiteY5" fmla="*/ 36194 h 37330"/>
                  <a:gd name="connsiteX6" fmla="*/ 55991 w 72448"/>
                  <a:gd name="connsiteY6" fmla="*/ 33451 h 37330"/>
                  <a:gd name="connsiteX7" fmla="*/ 72449 w 72448"/>
                  <a:gd name="connsiteY7" fmla="*/ 14252 h 37330"/>
                  <a:gd name="connsiteX8" fmla="*/ 50505 w 72448"/>
                  <a:gd name="connsiteY8" fmla="*/ 538 h 37330"/>
                  <a:gd name="connsiteX9" fmla="*/ 50505 w 72448"/>
                  <a:gd name="connsiteY9" fmla="*/ 538 h 37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448" h="3733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grpFill/>
              <a:ln w="27426" cap="flat">
                <a:noFill/>
                <a:prstDash val="solid"/>
                <a:miter/>
              </a:ln>
            </p:spPr>
            <p:txBody>
              <a:bodyPr rtlCol="0" anchor="ctr"/>
              <a:lstStyle/>
              <a:p>
                <a:endParaRPr lang="en-US"/>
              </a:p>
            </p:txBody>
          </p:sp>
          <p:sp>
            <p:nvSpPr>
              <p:cNvPr id="21" name="Freeform 1137">
                <a:extLst>
                  <a:ext uri="{FF2B5EF4-FFF2-40B4-BE49-F238E27FC236}">
                    <a16:creationId xmlns:a16="http://schemas.microsoft.com/office/drawing/2014/main" id="{0222FCCF-26CC-578E-6C93-DD56B4FD9B09}"/>
                  </a:ext>
                </a:extLst>
              </p:cNvPr>
              <p:cNvSpPr/>
              <p:nvPr/>
            </p:nvSpPr>
            <p:spPr>
              <a:xfrm>
                <a:off x="7572853" y="2426826"/>
                <a:ext cx="71312" cy="38398"/>
              </a:xfrm>
              <a:custGeom>
                <a:avLst/>
                <a:gdLst>
                  <a:gd name="connsiteX0" fmla="*/ 16458 w 71312"/>
                  <a:gd name="connsiteY0" fmla="*/ 35656 h 38398"/>
                  <a:gd name="connsiteX1" fmla="*/ 52113 w 71312"/>
                  <a:gd name="connsiteY1" fmla="*/ 38399 h 38398"/>
                  <a:gd name="connsiteX2" fmla="*/ 71313 w 71312"/>
                  <a:gd name="connsiteY2" fmla="*/ 21942 h 38398"/>
                  <a:gd name="connsiteX3" fmla="*/ 54855 w 71312"/>
                  <a:gd name="connsiteY3" fmla="*/ 2743 h 38398"/>
                  <a:gd name="connsiteX4" fmla="*/ 19200 w 71312"/>
                  <a:gd name="connsiteY4" fmla="*/ 0 h 38398"/>
                  <a:gd name="connsiteX5" fmla="*/ 5486 w 71312"/>
                  <a:gd name="connsiteY5" fmla="*/ 2743 h 38398"/>
                  <a:gd name="connsiteX6" fmla="*/ 0 w 71312"/>
                  <a:gd name="connsiteY6" fmla="*/ 13714 h 38398"/>
                  <a:gd name="connsiteX7" fmla="*/ 2744 w 71312"/>
                  <a:gd name="connsiteY7" fmla="*/ 27428 h 38398"/>
                  <a:gd name="connsiteX8" fmla="*/ 16458 w 71312"/>
                  <a:gd name="connsiteY8" fmla="*/ 35656 h 38398"/>
                  <a:gd name="connsiteX9" fmla="*/ 16458 w 71312"/>
                  <a:gd name="connsiteY9" fmla="*/ 35656 h 3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12" h="38398">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grpFill/>
              <a:ln w="27426" cap="flat">
                <a:noFill/>
                <a:prstDash val="solid"/>
                <a:miter/>
              </a:ln>
            </p:spPr>
            <p:txBody>
              <a:bodyPr rtlCol="0" anchor="ctr"/>
              <a:lstStyle/>
              <a:p>
                <a:endParaRPr lang="en-US"/>
              </a:p>
            </p:txBody>
          </p:sp>
          <p:sp>
            <p:nvSpPr>
              <p:cNvPr id="22" name="Freeform 1138">
                <a:extLst>
                  <a:ext uri="{FF2B5EF4-FFF2-40B4-BE49-F238E27FC236}">
                    <a16:creationId xmlns:a16="http://schemas.microsoft.com/office/drawing/2014/main" id="{CBFC264F-46B9-D3F4-78C6-5E70C39F88C9}"/>
                  </a:ext>
                </a:extLst>
              </p:cNvPr>
              <p:cNvSpPr/>
              <p:nvPr/>
            </p:nvSpPr>
            <p:spPr>
              <a:xfrm>
                <a:off x="7563912" y="2313659"/>
                <a:ext cx="67253" cy="44597"/>
              </a:xfrm>
              <a:custGeom>
                <a:avLst/>
                <a:gdLst>
                  <a:gd name="connsiteX0" fmla="*/ 17171 w 67253"/>
                  <a:gd name="connsiteY0" fmla="*/ 44598 h 44597"/>
                  <a:gd name="connsiteX1" fmla="*/ 22655 w 67253"/>
                  <a:gd name="connsiteY1" fmla="*/ 44598 h 44597"/>
                  <a:gd name="connsiteX2" fmla="*/ 55569 w 67253"/>
                  <a:gd name="connsiteY2" fmla="*/ 33626 h 44597"/>
                  <a:gd name="connsiteX3" fmla="*/ 66540 w 67253"/>
                  <a:gd name="connsiteY3" fmla="*/ 11685 h 44597"/>
                  <a:gd name="connsiteX4" fmla="*/ 44598 w 67253"/>
                  <a:gd name="connsiteY4" fmla="*/ 713 h 44597"/>
                  <a:gd name="connsiteX5" fmla="*/ 11685 w 67253"/>
                  <a:gd name="connsiteY5" fmla="*/ 11685 h 44597"/>
                  <a:gd name="connsiteX6" fmla="*/ 713 w 67253"/>
                  <a:gd name="connsiteY6" fmla="*/ 30884 h 44597"/>
                  <a:gd name="connsiteX7" fmla="*/ 17171 w 67253"/>
                  <a:gd name="connsiteY7" fmla="*/ 44598 h 44597"/>
                  <a:gd name="connsiteX8" fmla="*/ 17171 w 67253"/>
                  <a:gd name="connsiteY8" fmla="*/ 44598 h 44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253" h="44597">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grpFill/>
              <a:ln w="27426" cap="flat">
                <a:noFill/>
                <a:prstDash val="solid"/>
                <a:miter/>
              </a:ln>
            </p:spPr>
            <p:txBody>
              <a:bodyPr rtlCol="0" anchor="ctr"/>
              <a:lstStyle/>
              <a:p>
                <a:endParaRPr lang="en-US"/>
              </a:p>
            </p:txBody>
          </p:sp>
          <p:sp>
            <p:nvSpPr>
              <p:cNvPr id="23" name="Freeform 1139">
                <a:extLst>
                  <a:ext uri="{FF2B5EF4-FFF2-40B4-BE49-F238E27FC236}">
                    <a16:creationId xmlns:a16="http://schemas.microsoft.com/office/drawing/2014/main" id="{DCBDA9C6-A384-56CD-370E-60F3597B75F8}"/>
                  </a:ext>
                </a:extLst>
              </p:cNvPr>
              <p:cNvSpPr/>
              <p:nvPr/>
            </p:nvSpPr>
            <p:spPr>
              <a:xfrm>
                <a:off x="7509084" y="2210148"/>
                <a:ext cx="63768" cy="58969"/>
              </a:xfrm>
              <a:custGeom>
                <a:avLst/>
                <a:gdLst>
                  <a:gd name="connsiteX0" fmla="*/ 30857 w 63768"/>
                  <a:gd name="connsiteY0" fmla="*/ 54855 h 58969"/>
                  <a:gd name="connsiteX1" fmla="*/ 58284 w 63768"/>
                  <a:gd name="connsiteY1" fmla="*/ 30171 h 58969"/>
                  <a:gd name="connsiteX2" fmla="*/ 63768 w 63768"/>
                  <a:gd name="connsiteY2" fmla="*/ 19200 h 58969"/>
                  <a:gd name="connsiteX3" fmla="*/ 58284 w 63768"/>
                  <a:gd name="connsiteY3" fmla="*/ 5486 h 58969"/>
                  <a:gd name="connsiteX4" fmla="*/ 47312 w 63768"/>
                  <a:gd name="connsiteY4" fmla="*/ 0 h 58969"/>
                  <a:gd name="connsiteX5" fmla="*/ 33599 w 63768"/>
                  <a:gd name="connsiteY5" fmla="*/ 5486 h 58969"/>
                  <a:gd name="connsiteX6" fmla="*/ 6171 w 63768"/>
                  <a:gd name="connsiteY6" fmla="*/ 30171 h 58969"/>
                  <a:gd name="connsiteX7" fmla="*/ 6171 w 63768"/>
                  <a:gd name="connsiteY7" fmla="*/ 54855 h 58969"/>
                  <a:gd name="connsiteX8" fmla="*/ 30857 w 63768"/>
                  <a:gd name="connsiteY8" fmla="*/ 54855 h 58969"/>
                  <a:gd name="connsiteX9" fmla="*/ 30857 w 63768"/>
                  <a:gd name="connsiteY9" fmla="*/ 54855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768" h="58969">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grpFill/>
              <a:ln w="27426" cap="flat">
                <a:noFill/>
                <a:prstDash val="solid"/>
                <a:miter/>
              </a:ln>
            </p:spPr>
            <p:txBody>
              <a:bodyPr rtlCol="0" anchor="ctr"/>
              <a:lstStyle/>
              <a:p>
                <a:endParaRPr lang="en-US"/>
              </a:p>
            </p:txBody>
          </p:sp>
          <p:sp>
            <p:nvSpPr>
              <p:cNvPr id="24" name="Freeform 1140">
                <a:extLst>
                  <a:ext uri="{FF2B5EF4-FFF2-40B4-BE49-F238E27FC236}">
                    <a16:creationId xmlns:a16="http://schemas.microsoft.com/office/drawing/2014/main" id="{2A853593-C4C4-0F2A-6E04-693F35C6842F}"/>
                  </a:ext>
                </a:extLst>
              </p:cNvPr>
              <p:cNvSpPr/>
              <p:nvPr/>
            </p:nvSpPr>
            <p:spPr>
              <a:xfrm>
                <a:off x="7425430" y="2137807"/>
                <a:ext cx="49712" cy="69597"/>
              </a:xfrm>
              <a:custGeom>
                <a:avLst/>
                <a:gdLst>
                  <a:gd name="connsiteX0" fmla="*/ 18514 w 49712"/>
                  <a:gd name="connsiteY0" fmla="*/ 69598 h 69597"/>
                  <a:gd name="connsiteX1" fmla="*/ 34970 w 49712"/>
                  <a:gd name="connsiteY1" fmla="*/ 58626 h 69597"/>
                  <a:gd name="connsiteX2" fmla="*/ 48684 w 49712"/>
                  <a:gd name="connsiteY2" fmla="*/ 25713 h 69597"/>
                  <a:gd name="connsiteX3" fmla="*/ 40456 w 49712"/>
                  <a:gd name="connsiteY3" fmla="*/ 1029 h 69597"/>
                  <a:gd name="connsiteX4" fmla="*/ 15770 w 49712"/>
                  <a:gd name="connsiteY4" fmla="*/ 9257 h 69597"/>
                  <a:gd name="connsiteX5" fmla="*/ 2057 w 49712"/>
                  <a:gd name="connsiteY5" fmla="*/ 42170 h 69597"/>
                  <a:gd name="connsiteX6" fmla="*/ 2057 w 49712"/>
                  <a:gd name="connsiteY6" fmla="*/ 58626 h 69597"/>
                  <a:gd name="connsiteX7" fmla="*/ 18514 w 49712"/>
                  <a:gd name="connsiteY7" fmla="*/ 69598 h 69597"/>
                  <a:gd name="connsiteX8" fmla="*/ 18514 w 49712"/>
                  <a:gd name="connsiteY8" fmla="*/ 69598 h 6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12" h="69597">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grpFill/>
              <a:ln w="27426" cap="flat">
                <a:noFill/>
                <a:prstDash val="solid"/>
                <a:miter/>
              </a:ln>
            </p:spPr>
            <p:txBody>
              <a:bodyPr rtlCol="0" anchor="ctr"/>
              <a:lstStyle/>
              <a:p>
                <a:endParaRPr lang="en-US"/>
              </a:p>
            </p:txBody>
          </p:sp>
          <p:sp>
            <p:nvSpPr>
              <p:cNvPr id="25" name="Freeform 1141">
                <a:extLst>
                  <a:ext uri="{FF2B5EF4-FFF2-40B4-BE49-F238E27FC236}">
                    <a16:creationId xmlns:a16="http://schemas.microsoft.com/office/drawing/2014/main" id="{06591A87-EBA4-523B-6C35-D5CD0D1EF284}"/>
                  </a:ext>
                </a:extLst>
              </p:cNvPr>
              <p:cNvSpPr/>
              <p:nvPr/>
            </p:nvSpPr>
            <p:spPr>
              <a:xfrm>
                <a:off x="6615628" y="2654475"/>
                <a:ext cx="1066935" cy="463526"/>
              </a:xfrm>
              <a:custGeom>
                <a:avLst/>
                <a:gdLst>
                  <a:gd name="connsiteX0" fmla="*/ 1014824 w 1066935"/>
                  <a:gd name="connsiteY0" fmla="*/ 315418 h 463526"/>
                  <a:gd name="connsiteX1" fmla="*/ 784431 w 1066935"/>
                  <a:gd name="connsiteY1" fmla="*/ 315418 h 463526"/>
                  <a:gd name="connsiteX2" fmla="*/ 784431 w 1066935"/>
                  <a:gd name="connsiteY2" fmla="*/ 298961 h 463526"/>
                  <a:gd name="connsiteX3" fmla="*/ 737803 w 1066935"/>
                  <a:gd name="connsiteY3" fmla="*/ 246849 h 463526"/>
                  <a:gd name="connsiteX4" fmla="*/ 735061 w 1066935"/>
                  <a:gd name="connsiteY4" fmla="*/ 246849 h 463526"/>
                  <a:gd name="connsiteX5" fmla="*/ 559524 w 1066935"/>
                  <a:gd name="connsiteY5" fmla="*/ 194736 h 463526"/>
                  <a:gd name="connsiteX6" fmla="*/ 460785 w 1066935"/>
                  <a:gd name="connsiteY6" fmla="*/ 115196 h 463526"/>
                  <a:gd name="connsiteX7" fmla="*/ 282505 w 1066935"/>
                  <a:gd name="connsiteY7" fmla="*/ 32913 h 463526"/>
                  <a:gd name="connsiteX8" fmla="*/ 139880 w 1066935"/>
                  <a:gd name="connsiteY8" fmla="*/ 32913 h 463526"/>
                  <a:gd name="connsiteX9" fmla="*/ 139880 w 1066935"/>
                  <a:gd name="connsiteY9" fmla="*/ 16456 h 463526"/>
                  <a:gd name="connsiteX10" fmla="*/ 123425 w 1066935"/>
                  <a:gd name="connsiteY10" fmla="*/ 0 h 463526"/>
                  <a:gd name="connsiteX11" fmla="*/ 16456 w 1066935"/>
                  <a:gd name="connsiteY11" fmla="*/ 0 h 463526"/>
                  <a:gd name="connsiteX12" fmla="*/ 0 w 1066935"/>
                  <a:gd name="connsiteY12" fmla="*/ 16456 h 463526"/>
                  <a:gd name="connsiteX13" fmla="*/ 0 w 1066935"/>
                  <a:gd name="connsiteY13" fmla="*/ 408671 h 463526"/>
                  <a:gd name="connsiteX14" fmla="*/ 16456 w 1066935"/>
                  <a:gd name="connsiteY14" fmla="*/ 425128 h 463526"/>
                  <a:gd name="connsiteX15" fmla="*/ 123425 w 1066935"/>
                  <a:gd name="connsiteY15" fmla="*/ 425128 h 463526"/>
                  <a:gd name="connsiteX16" fmla="*/ 139880 w 1066935"/>
                  <a:gd name="connsiteY16" fmla="*/ 408671 h 463526"/>
                  <a:gd name="connsiteX17" fmla="*/ 139880 w 1066935"/>
                  <a:gd name="connsiteY17" fmla="*/ 392215 h 463526"/>
                  <a:gd name="connsiteX18" fmla="*/ 191994 w 1066935"/>
                  <a:gd name="connsiteY18" fmla="*/ 392215 h 463526"/>
                  <a:gd name="connsiteX19" fmla="*/ 375759 w 1066935"/>
                  <a:gd name="connsiteY19" fmla="*/ 427871 h 463526"/>
                  <a:gd name="connsiteX20" fmla="*/ 565009 w 1066935"/>
                  <a:gd name="connsiteY20" fmla="*/ 463527 h 463526"/>
                  <a:gd name="connsiteX21" fmla="*/ 1014824 w 1066935"/>
                  <a:gd name="connsiteY21" fmla="*/ 463527 h 463526"/>
                  <a:gd name="connsiteX22" fmla="*/ 1066936 w 1066935"/>
                  <a:gd name="connsiteY22" fmla="*/ 411414 h 463526"/>
                  <a:gd name="connsiteX23" fmla="*/ 1066936 w 1066935"/>
                  <a:gd name="connsiteY23" fmla="*/ 375758 h 463526"/>
                  <a:gd name="connsiteX24" fmla="*/ 1014824 w 1066935"/>
                  <a:gd name="connsiteY24" fmla="*/ 315418 h 463526"/>
                  <a:gd name="connsiteX25" fmla="*/ 1014824 w 1066935"/>
                  <a:gd name="connsiteY25" fmla="*/ 315418 h 463526"/>
                  <a:gd name="connsiteX26" fmla="*/ 104225 w 1066935"/>
                  <a:gd name="connsiteY26" fmla="*/ 386729 h 463526"/>
                  <a:gd name="connsiteX27" fmla="*/ 32914 w 1066935"/>
                  <a:gd name="connsiteY27" fmla="*/ 386729 h 463526"/>
                  <a:gd name="connsiteX28" fmla="*/ 32914 w 1066935"/>
                  <a:gd name="connsiteY28" fmla="*/ 30170 h 463526"/>
                  <a:gd name="connsiteX29" fmla="*/ 104225 w 1066935"/>
                  <a:gd name="connsiteY29" fmla="*/ 30170 h 463526"/>
                  <a:gd name="connsiteX30" fmla="*/ 104225 w 1066935"/>
                  <a:gd name="connsiteY30" fmla="*/ 386729 h 463526"/>
                  <a:gd name="connsiteX31" fmla="*/ 1031280 w 1066935"/>
                  <a:gd name="connsiteY31" fmla="*/ 405928 h 463526"/>
                  <a:gd name="connsiteX32" fmla="*/ 1014824 w 1066935"/>
                  <a:gd name="connsiteY32" fmla="*/ 422385 h 463526"/>
                  <a:gd name="connsiteX33" fmla="*/ 565009 w 1066935"/>
                  <a:gd name="connsiteY33" fmla="*/ 422385 h 463526"/>
                  <a:gd name="connsiteX34" fmla="*/ 381244 w 1066935"/>
                  <a:gd name="connsiteY34" fmla="*/ 386729 h 463526"/>
                  <a:gd name="connsiteX35" fmla="*/ 191994 w 1066935"/>
                  <a:gd name="connsiteY35" fmla="*/ 351073 h 463526"/>
                  <a:gd name="connsiteX36" fmla="*/ 139880 w 1066935"/>
                  <a:gd name="connsiteY36" fmla="*/ 351073 h 463526"/>
                  <a:gd name="connsiteX37" fmla="*/ 139880 w 1066935"/>
                  <a:gd name="connsiteY37" fmla="*/ 65826 h 463526"/>
                  <a:gd name="connsiteX38" fmla="*/ 282505 w 1066935"/>
                  <a:gd name="connsiteY38" fmla="*/ 65826 h 463526"/>
                  <a:gd name="connsiteX39" fmla="*/ 537582 w 1066935"/>
                  <a:gd name="connsiteY39" fmla="*/ 222163 h 463526"/>
                  <a:gd name="connsiteX40" fmla="*/ 543068 w 1066935"/>
                  <a:gd name="connsiteY40" fmla="*/ 224906 h 463526"/>
                  <a:gd name="connsiteX41" fmla="*/ 718605 w 1066935"/>
                  <a:gd name="connsiteY41" fmla="*/ 277019 h 463526"/>
                  <a:gd name="connsiteX42" fmla="*/ 743289 w 1066935"/>
                  <a:gd name="connsiteY42" fmla="*/ 296218 h 463526"/>
                  <a:gd name="connsiteX43" fmla="*/ 743289 w 1066935"/>
                  <a:gd name="connsiteY43" fmla="*/ 331874 h 463526"/>
                  <a:gd name="connsiteX44" fmla="*/ 726833 w 1066935"/>
                  <a:gd name="connsiteY44" fmla="*/ 348331 h 463526"/>
                  <a:gd name="connsiteX45" fmla="*/ 554039 w 1066935"/>
                  <a:gd name="connsiteY45" fmla="*/ 312675 h 463526"/>
                  <a:gd name="connsiteX46" fmla="*/ 430615 w 1066935"/>
                  <a:gd name="connsiteY46" fmla="*/ 244106 h 463526"/>
                  <a:gd name="connsiteX47" fmla="*/ 416901 w 1066935"/>
                  <a:gd name="connsiteY47" fmla="*/ 241363 h 463526"/>
                  <a:gd name="connsiteX48" fmla="*/ 405929 w 1066935"/>
                  <a:gd name="connsiteY48" fmla="*/ 249591 h 463526"/>
                  <a:gd name="connsiteX49" fmla="*/ 403187 w 1066935"/>
                  <a:gd name="connsiteY49" fmla="*/ 263305 h 463526"/>
                  <a:gd name="connsiteX50" fmla="*/ 411415 w 1066935"/>
                  <a:gd name="connsiteY50" fmla="*/ 274276 h 463526"/>
                  <a:gd name="connsiteX51" fmla="*/ 534840 w 1066935"/>
                  <a:gd name="connsiteY51" fmla="*/ 345588 h 463526"/>
                  <a:gd name="connsiteX52" fmla="*/ 540326 w 1066935"/>
                  <a:gd name="connsiteY52" fmla="*/ 348331 h 463526"/>
                  <a:gd name="connsiteX53" fmla="*/ 718605 w 1066935"/>
                  <a:gd name="connsiteY53" fmla="*/ 383987 h 463526"/>
                  <a:gd name="connsiteX54" fmla="*/ 721348 w 1066935"/>
                  <a:gd name="connsiteY54" fmla="*/ 383987 h 463526"/>
                  <a:gd name="connsiteX55" fmla="*/ 770717 w 1066935"/>
                  <a:gd name="connsiteY55" fmla="*/ 348331 h 463526"/>
                  <a:gd name="connsiteX56" fmla="*/ 1006596 w 1066935"/>
                  <a:gd name="connsiteY56" fmla="*/ 348331 h 463526"/>
                  <a:gd name="connsiteX57" fmla="*/ 1023052 w 1066935"/>
                  <a:gd name="connsiteY57" fmla="*/ 364787 h 463526"/>
                  <a:gd name="connsiteX58" fmla="*/ 1023052 w 1066935"/>
                  <a:gd name="connsiteY58" fmla="*/ 405928 h 46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066935" h="463526">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grpFill/>
              <a:ln w="27426" cap="flat">
                <a:noFill/>
                <a:prstDash val="solid"/>
                <a:miter/>
              </a:ln>
            </p:spPr>
            <p:txBody>
              <a:bodyPr rtlCol="0" anchor="ctr"/>
              <a:lstStyle/>
              <a:p>
                <a:endParaRPr lang="en-US"/>
              </a:p>
            </p:txBody>
          </p:sp>
        </p:grpSp>
      </p:grpSp>
      <p:pic>
        <p:nvPicPr>
          <p:cNvPr id="27" name="Graphic 26" descr="Checkmark with solid fill">
            <a:extLst>
              <a:ext uri="{FF2B5EF4-FFF2-40B4-BE49-F238E27FC236}">
                <a16:creationId xmlns:a16="http://schemas.microsoft.com/office/drawing/2014/main" id="{CFDD57B8-CF7A-8427-1F99-A463E7B4B06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93062" y="4152900"/>
            <a:ext cx="507558" cy="507558"/>
          </a:xfrm>
          <a:prstGeom prst="rect">
            <a:avLst/>
          </a:prstGeom>
        </p:spPr>
      </p:pic>
      <p:pic>
        <p:nvPicPr>
          <p:cNvPr id="29" name="Graphic 28" descr="Close with solid fill">
            <a:extLst>
              <a:ext uri="{FF2B5EF4-FFF2-40B4-BE49-F238E27FC236}">
                <a16:creationId xmlns:a16="http://schemas.microsoft.com/office/drawing/2014/main" id="{BE3AA986-C4B4-96F1-FD07-FBD55F924D1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84927" y="3645343"/>
            <a:ext cx="507557" cy="507557"/>
          </a:xfrm>
          <a:prstGeom prst="rect">
            <a:avLst/>
          </a:prstGeom>
        </p:spPr>
      </p:pic>
    </p:spTree>
    <p:extLst>
      <p:ext uri="{BB962C8B-B14F-4D97-AF65-F5344CB8AC3E}">
        <p14:creationId xmlns:p14="http://schemas.microsoft.com/office/powerpoint/2010/main" val="359102479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FD6CD3-A767-A307-E854-7B061BED0E9F}"/>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0FFF1B92-A8BA-0AF4-95CD-B259E48A7AF8}"/>
              </a:ext>
            </a:extLst>
          </p:cNvPr>
          <p:cNvSpPr>
            <a:spLocks noGrp="1"/>
          </p:cNvSpPr>
          <p:nvPr>
            <p:ph type="body" sz="quarter" idx="18"/>
          </p:nvPr>
        </p:nvSpPr>
        <p:spPr>
          <a:xfrm>
            <a:off x="798380" y="1565257"/>
            <a:ext cx="11012620" cy="4054140"/>
          </a:xfrm>
          <a:prstGeom prst="rect">
            <a:avLst/>
          </a:prstGeom>
        </p:spPr>
        <p:txBody>
          <a:bodyPr/>
          <a:lstStyle/>
          <a:p>
            <a:pPr marL="0" indent="0"/>
            <a:r>
              <a:rPr lang="de-DE" b="1" i="1"/>
              <a:t>„Change Leader haben nicht alle Antworten. Sie stellen bessere Fragen.“</a:t>
            </a:r>
          </a:p>
          <a:p>
            <a:pPr marL="0" indent="0"/>
            <a:r>
              <a:rPr lang="de-DE"/>
              <a:t>Hospitality-KMU leben von schnellen Entscheidungen &amp; engem Teamwork. Mitarbeitende erwarten von Führung Unterstützung, Klarheit &amp; Ermutigung – nicht Druck oder Perfektion. </a:t>
            </a:r>
          </a:p>
          <a:p>
            <a:endParaRPr lang="en-US" dirty="0"/>
          </a:p>
          <a:p>
            <a:pPr marL="0" indent="0"/>
            <a:endParaRPr lang="en-US" dirty="0"/>
          </a:p>
        </p:txBody>
      </p:sp>
      <p:sp>
        <p:nvSpPr>
          <p:cNvPr id="5" name="Text Placeholder 4">
            <a:extLst>
              <a:ext uri="{FF2B5EF4-FFF2-40B4-BE49-F238E27FC236}">
                <a16:creationId xmlns:a16="http://schemas.microsoft.com/office/drawing/2014/main" id="{0B0673F2-DFB7-2C88-97A8-F372848EE5DC}"/>
              </a:ext>
            </a:extLst>
          </p:cNvPr>
          <p:cNvSpPr>
            <a:spLocks noGrp="1"/>
          </p:cNvSpPr>
          <p:nvPr>
            <p:ph type="body" sz="quarter" idx="16"/>
          </p:nvPr>
        </p:nvSpPr>
        <p:spPr>
          <a:xfrm>
            <a:off x="798383" y="761603"/>
            <a:ext cx="10595237" cy="803654"/>
          </a:xfrm>
          <a:prstGeom prst="rect">
            <a:avLst/>
          </a:prstGeom>
        </p:spPr>
        <p:txBody>
          <a:bodyPr/>
          <a:lstStyle/>
          <a:p>
            <a:r>
              <a:rPr lang="de-DE"/>
              <a:t>3. Neugierig, unterstützend &amp; nahbar sein</a:t>
            </a:r>
            <a:endParaRPr lang="en-US" dirty="0"/>
          </a:p>
        </p:txBody>
      </p:sp>
      <p:grpSp>
        <p:nvGrpSpPr>
          <p:cNvPr id="2" name="Group 1">
            <a:extLst>
              <a:ext uri="{FF2B5EF4-FFF2-40B4-BE49-F238E27FC236}">
                <a16:creationId xmlns:a16="http://schemas.microsoft.com/office/drawing/2014/main" id="{A73A2143-A896-3C10-5257-867C98C62702}"/>
              </a:ext>
            </a:extLst>
          </p:cNvPr>
          <p:cNvGrpSpPr/>
          <p:nvPr/>
        </p:nvGrpSpPr>
        <p:grpSpPr>
          <a:xfrm>
            <a:off x="10468616" y="525727"/>
            <a:ext cx="925001" cy="925018"/>
            <a:chOff x="8736336" y="773976"/>
            <a:chExt cx="925001" cy="925018"/>
          </a:xfrm>
          <a:solidFill>
            <a:srgbClr val="404A52"/>
          </a:solidFill>
        </p:grpSpPr>
        <p:grpSp>
          <p:nvGrpSpPr>
            <p:cNvPr id="7" name="Graphic 2">
              <a:extLst>
                <a:ext uri="{FF2B5EF4-FFF2-40B4-BE49-F238E27FC236}">
                  <a16:creationId xmlns:a16="http://schemas.microsoft.com/office/drawing/2014/main" id="{B9C07C59-5BE1-ECDB-157B-4DB2DBC6FA84}"/>
                </a:ext>
              </a:extLst>
            </p:cNvPr>
            <p:cNvGrpSpPr/>
            <p:nvPr/>
          </p:nvGrpSpPr>
          <p:grpSpPr>
            <a:xfrm>
              <a:off x="8736336" y="773976"/>
              <a:ext cx="925001" cy="925018"/>
              <a:chOff x="8736336" y="773976"/>
              <a:chExt cx="925001" cy="925018"/>
            </a:xfrm>
            <a:grpFill/>
          </p:grpSpPr>
          <p:sp>
            <p:nvSpPr>
              <p:cNvPr id="13" name="Freeform 306">
                <a:extLst>
                  <a:ext uri="{FF2B5EF4-FFF2-40B4-BE49-F238E27FC236}">
                    <a16:creationId xmlns:a16="http://schemas.microsoft.com/office/drawing/2014/main" id="{B457B765-DDD3-9E39-C3B9-1C9522FB7AB8}"/>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4" name="Freeform 307">
                <a:extLst>
                  <a:ext uri="{FF2B5EF4-FFF2-40B4-BE49-F238E27FC236}">
                    <a16:creationId xmlns:a16="http://schemas.microsoft.com/office/drawing/2014/main" id="{B9799007-D2AB-1230-1F90-EA81E3C13235}"/>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5" name="Freeform 308">
                <a:extLst>
                  <a:ext uri="{FF2B5EF4-FFF2-40B4-BE49-F238E27FC236}">
                    <a16:creationId xmlns:a16="http://schemas.microsoft.com/office/drawing/2014/main" id="{2B7B4867-F64E-CB73-C495-456238722DC4}"/>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6" name="Freeform 309">
                <a:extLst>
                  <a:ext uri="{FF2B5EF4-FFF2-40B4-BE49-F238E27FC236}">
                    <a16:creationId xmlns:a16="http://schemas.microsoft.com/office/drawing/2014/main" id="{F6E7B85E-38B1-17FA-A705-1CE05299FAF0}"/>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7" name="Freeform 310">
                <a:extLst>
                  <a:ext uri="{FF2B5EF4-FFF2-40B4-BE49-F238E27FC236}">
                    <a16:creationId xmlns:a16="http://schemas.microsoft.com/office/drawing/2014/main" id="{88EBF886-7E47-EC35-8916-FA8262F23BAD}"/>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8" name="Freeform 311">
                <a:extLst>
                  <a:ext uri="{FF2B5EF4-FFF2-40B4-BE49-F238E27FC236}">
                    <a16:creationId xmlns:a16="http://schemas.microsoft.com/office/drawing/2014/main" id="{C83AE91E-01AB-2E2B-83F3-D3451ADD159B}"/>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9" name="Freeform 312">
                <a:extLst>
                  <a:ext uri="{FF2B5EF4-FFF2-40B4-BE49-F238E27FC236}">
                    <a16:creationId xmlns:a16="http://schemas.microsoft.com/office/drawing/2014/main" id="{7A9F9BC0-D8EF-DE20-393A-D6451DA215DB}"/>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sp>
          <p:nvSpPr>
            <p:cNvPr id="11" name="Freeform 304">
              <a:extLst>
                <a:ext uri="{FF2B5EF4-FFF2-40B4-BE49-F238E27FC236}">
                  <a16:creationId xmlns:a16="http://schemas.microsoft.com/office/drawing/2014/main" id="{BDE9794A-E85D-F096-C591-3F23F9DEA425}"/>
                </a:ext>
              </a:extLst>
            </p:cNvPr>
            <p:cNvSpPr/>
            <p:nvPr/>
          </p:nvSpPr>
          <p:spPr>
            <a:xfrm>
              <a:off x="9222323" y="1077510"/>
              <a:ext cx="173437" cy="158984"/>
            </a:xfrm>
            <a:custGeom>
              <a:avLst/>
              <a:gdLst>
                <a:gd name="connsiteX0" fmla="*/ 112012 w 173437"/>
                <a:gd name="connsiteY0" fmla="*/ 63233 h 158984"/>
                <a:gd name="connsiteX1" fmla="*/ 91235 w 173437"/>
                <a:gd name="connsiteY1" fmla="*/ 61426 h 158984"/>
                <a:gd name="connsiteX2" fmla="*/ 0 w 173437"/>
                <a:gd name="connsiteY2" fmla="*/ 141822 h 158984"/>
                <a:gd name="connsiteX3" fmla="*/ 0 w 173437"/>
                <a:gd name="connsiteY3" fmla="*/ 130079 h 158984"/>
                <a:gd name="connsiteX4" fmla="*/ 130078 w 173437"/>
                <a:gd name="connsiteY4" fmla="*/ 0 h 158984"/>
                <a:gd name="connsiteX5" fmla="*/ 173437 w 173437"/>
                <a:gd name="connsiteY5" fmla="*/ 0 h 158984"/>
                <a:gd name="connsiteX6" fmla="*/ 173437 w 173437"/>
                <a:gd name="connsiteY6" fmla="*/ 28906 h 158984"/>
                <a:gd name="connsiteX7" fmla="*/ 43359 w 173437"/>
                <a:gd name="connsiteY7" fmla="*/ 158985 h 158984"/>
                <a:gd name="connsiteX8" fmla="*/ 24389 w 173437"/>
                <a:gd name="connsiteY8" fmla="*/ 158985 h 158984"/>
                <a:gd name="connsiteX9" fmla="*/ 111108 w 173437"/>
                <a:gd name="connsiteY9" fmla="*/ 83106 h 158984"/>
                <a:gd name="connsiteX10" fmla="*/ 112012 w 173437"/>
                <a:gd name="connsiteY10" fmla="*/ 63233 h 158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3437" h="158984">
                  <a:moveTo>
                    <a:pt x="112012" y="63233"/>
                  </a:moveTo>
                  <a:cubicBezTo>
                    <a:pt x="106592" y="56909"/>
                    <a:pt x="97559" y="56909"/>
                    <a:pt x="91235" y="61426"/>
                  </a:cubicBezTo>
                  <a:lnTo>
                    <a:pt x="0" y="141822"/>
                  </a:lnTo>
                  <a:lnTo>
                    <a:pt x="0" y="130079"/>
                  </a:lnTo>
                  <a:cubicBezTo>
                    <a:pt x="0" y="58716"/>
                    <a:pt x="58716" y="0"/>
                    <a:pt x="130078" y="0"/>
                  </a:cubicBezTo>
                  <a:lnTo>
                    <a:pt x="173437" y="0"/>
                  </a:lnTo>
                  <a:lnTo>
                    <a:pt x="173437" y="28906"/>
                  </a:lnTo>
                  <a:cubicBezTo>
                    <a:pt x="173437" y="100269"/>
                    <a:pt x="114721" y="158985"/>
                    <a:pt x="43359" y="158985"/>
                  </a:cubicBezTo>
                  <a:lnTo>
                    <a:pt x="24389" y="158985"/>
                  </a:lnTo>
                  <a:lnTo>
                    <a:pt x="111108" y="83106"/>
                  </a:lnTo>
                  <a:cubicBezTo>
                    <a:pt x="116528" y="77686"/>
                    <a:pt x="117432" y="68653"/>
                    <a:pt x="112012" y="63233"/>
                  </a:cubicBezTo>
                  <a:close/>
                </a:path>
              </a:pathLst>
            </a:custGeom>
            <a:solidFill>
              <a:srgbClr val="0289AE"/>
            </a:solid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2" name="Freeform 305">
              <a:extLst>
                <a:ext uri="{FF2B5EF4-FFF2-40B4-BE49-F238E27FC236}">
                  <a16:creationId xmlns:a16="http://schemas.microsoft.com/office/drawing/2014/main" id="{D86F5538-C530-E65F-0E1D-1B7F4CF4211D}"/>
                </a:ext>
              </a:extLst>
            </p:cNvPr>
            <p:cNvSpPr/>
            <p:nvPr/>
          </p:nvSpPr>
          <p:spPr>
            <a:xfrm>
              <a:off x="9020882" y="1078413"/>
              <a:ext cx="173437" cy="158984"/>
            </a:xfrm>
            <a:custGeom>
              <a:avLst/>
              <a:gdLst>
                <a:gd name="connsiteX0" fmla="*/ 172535 w 173437"/>
                <a:gd name="connsiteY0" fmla="*/ 140918 h 158984"/>
                <a:gd name="connsiteX1" fmla="*/ 81299 w 173437"/>
                <a:gd name="connsiteY1" fmla="*/ 60522 h 158984"/>
                <a:gd name="connsiteX2" fmla="*/ 60523 w 173437"/>
                <a:gd name="connsiteY2" fmla="*/ 62329 h 158984"/>
                <a:gd name="connsiteX3" fmla="*/ 62329 w 173437"/>
                <a:gd name="connsiteY3" fmla="*/ 83105 h 158984"/>
                <a:gd name="connsiteX4" fmla="*/ 149048 w 173437"/>
                <a:gd name="connsiteY4" fmla="*/ 158984 h 158984"/>
                <a:gd name="connsiteX5" fmla="*/ 130079 w 173437"/>
                <a:gd name="connsiteY5" fmla="*/ 158984 h 158984"/>
                <a:gd name="connsiteX6" fmla="*/ 0 w 173437"/>
                <a:gd name="connsiteY6" fmla="*/ 28906 h 158984"/>
                <a:gd name="connsiteX7" fmla="*/ 0 w 173437"/>
                <a:gd name="connsiteY7" fmla="*/ 0 h 158984"/>
                <a:gd name="connsiteX8" fmla="*/ 43360 w 173437"/>
                <a:gd name="connsiteY8" fmla="*/ 0 h 158984"/>
                <a:gd name="connsiteX9" fmla="*/ 173438 w 173437"/>
                <a:gd name="connsiteY9" fmla="*/ 130078 h 158984"/>
                <a:gd name="connsiteX10" fmla="*/ 173438 w 173437"/>
                <a:gd name="connsiteY10" fmla="*/ 140918 h 158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3437" h="158984">
                  <a:moveTo>
                    <a:pt x="172535" y="140918"/>
                  </a:moveTo>
                  <a:lnTo>
                    <a:pt x="81299" y="60522"/>
                  </a:lnTo>
                  <a:cubicBezTo>
                    <a:pt x="74976" y="55102"/>
                    <a:pt x="65943" y="56005"/>
                    <a:pt x="60523" y="62329"/>
                  </a:cubicBezTo>
                  <a:cubicBezTo>
                    <a:pt x="55103" y="68652"/>
                    <a:pt x="56006" y="77685"/>
                    <a:pt x="62329" y="83105"/>
                  </a:cubicBezTo>
                  <a:lnTo>
                    <a:pt x="149048" y="158984"/>
                  </a:lnTo>
                  <a:lnTo>
                    <a:pt x="130079" y="158984"/>
                  </a:lnTo>
                  <a:cubicBezTo>
                    <a:pt x="58716" y="158984"/>
                    <a:pt x="0" y="100268"/>
                    <a:pt x="0" y="28906"/>
                  </a:cubicBezTo>
                  <a:lnTo>
                    <a:pt x="0" y="0"/>
                  </a:lnTo>
                  <a:lnTo>
                    <a:pt x="43360" y="0"/>
                  </a:lnTo>
                  <a:cubicBezTo>
                    <a:pt x="114722" y="0"/>
                    <a:pt x="173438" y="58716"/>
                    <a:pt x="173438" y="130078"/>
                  </a:cubicBezTo>
                  <a:lnTo>
                    <a:pt x="173438" y="140918"/>
                  </a:lnTo>
                  <a:close/>
                </a:path>
              </a:pathLst>
            </a:custGeom>
            <a:solidFill>
              <a:srgbClr val="0289AE"/>
            </a:solid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sp>
        <p:nvSpPr>
          <p:cNvPr id="20" name="Freeform 170">
            <a:extLst>
              <a:ext uri="{FF2B5EF4-FFF2-40B4-BE49-F238E27FC236}">
                <a16:creationId xmlns:a16="http://schemas.microsoft.com/office/drawing/2014/main" id="{FA877DDE-825D-15BB-86F3-1BCB2AA67A3D}"/>
              </a:ext>
            </a:extLst>
          </p:cNvPr>
          <p:cNvSpPr>
            <a:spLocks noChangeArrowheads="1"/>
          </p:cNvSpPr>
          <p:nvPr/>
        </p:nvSpPr>
        <p:spPr bwMode="auto">
          <a:xfrm>
            <a:off x="792077" y="3463595"/>
            <a:ext cx="2438538" cy="2675367"/>
          </a:xfrm>
          <a:custGeom>
            <a:avLst/>
            <a:gdLst>
              <a:gd name="T0" fmla="*/ 2611 w 4475"/>
              <a:gd name="T1" fmla="*/ 5090 h 5091"/>
              <a:gd name="T2" fmla="*/ 381 w 4475"/>
              <a:gd name="T3" fmla="*/ 5090 h 5091"/>
              <a:gd name="T4" fmla="*/ 381 w 4475"/>
              <a:gd name="T5" fmla="*/ 5090 h 5091"/>
              <a:gd name="T6" fmla="*/ 0 w 4475"/>
              <a:gd name="T7" fmla="*/ 4708 h 5091"/>
              <a:gd name="T8" fmla="*/ 0 w 4475"/>
              <a:gd name="T9" fmla="*/ 1862 h 5091"/>
              <a:gd name="T10" fmla="*/ 0 w 4475"/>
              <a:gd name="T11" fmla="*/ 1862 h 5091"/>
              <a:gd name="T12" fmla="*/ 1862 w 4475"/>
              <a:gd name="T13" fmla="*/ 0 h 5091"/>
              <a:gd name="T14" fmla="*/ 4093 w 4475"/>
              <a:gd name="T15" fmla="*/ 0 h 5091"/>
              <a:gd name="T16" fmla="*/ 4093 w 4475"/>
              <a:gd name="T17" fmla="*/ 0 h 5091"/>
              <a:gd name="T18" fmla="*/ 4474 w 4475"/>
              <a:gd name="T19" fmla="*/ 381 h 5091"/>
              <a:gd name="T20" fmla="*/ 4474 w 4475"/>
              <a:gd name="T21" fmla="*/ 3227 h 5091"/>
              <a:gd name="T22" fmla="*/ 4474 w 4475"/>
              <a:gd name="T23" fmla="*/ 3227 h 5091"/>
              <a:gd name="T24" fmla="*/ 2611 w 4475"/>
              <a:gd name="T25" fmla="*/ 5090 h 50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5" h="5091">
                <a:moveTo>
                  <a:pt x="2611" y="5090"/>
                </a:moveTo>
                <a:lnTo>
                  <a:pt x="381" y="5090"/>
                </a:lnTo>
                <a:lnTo>
                  <a:pt x="381" y="5090"/>
                </a:lnTo>
                <a:cubicBezTo>
                  <a:pt x="170" y="5090"/>
                  <a:pt x="0" y="4919"/>
                  <a:pt x="0" y="4708"/>
                </a:cubicBezTo>
                <a:lnTo>
                  <a:pt x="0" y="1862"/>
                </a:lnTo>
                <a:lnTo>
                  <a:pt x="0" y="1862"/>
                </a:lnTo>
                <a:cubicBezTo>
                  <a:pt x="0" y="834"/>
                  <a:pt x="834" y="0"/>
                  <a:pt x="1862" y="0"/>
                </a:cubicBezTo>
                <a:lnTo>
                  <a:pt x="4093" y="0"/>
                </a:lnTo>
                <a:lnTo>
                  <a:pt x="4093" y="0"/>
                </a:lnTo>
                <a:cubicBezTo>
                  <a:pt x="4303" y="0"/>
                  <a:pt x="4474" y="170"/>
                  <a:pt x="4474" y="381"/>
                </a:cubicBezTo>
                <a:lnTo>
                  <a:pt x="4474" y="3227"/>
                </a:lnTo>
                <a:lnTo>
                  <a:pt x="4474" y="3227"/>
                </a:lnTo>
                <a:cubicBezTo>
                  <a:pt x="4474" y="4256"/>
                  <a:pt x="3640" y="5090"/>
                  <a:pt x="2611" y="5090"/>
                </a:cubicBezTo>
              </a:path>
            </a:pathLst>
          </a:custGeom>
          <a:solidFill>
            <a:srgbClr val="EABB22"/>
          </a:solidFill>
          <a:ln>
            <a:noFill/>
          </a:ln>
          <a:effectLst/>
        </p:spPr>
        <p:txBody>
          <a:bodyPr wrap="none" anchor="ctr"/>
          <a:lstStyle/>
          <a:p>
            <a:endParaRPr lang="en-US" sz="900"/>
          </a:p>
        </p:txBody>
      </p:sp>
      <p:sp>
        <p:nvSpPr>
          <p:cNvPr id="21" name="Freeform 242">
            <a:extLst>
              <a:ext uri="{FF2B5EF4-FFF2-40B4-BE49-F238E27FC236}">
                <a16:creationId xmlns:a16="http://schemas.microsoft.com/office/drawing/2014/main" id="{373FBA22-664F-DC5F-823D-D1F8E4E84611}"/>
              </a:ext>
            </a:extLst>
          </p:cNvPr>
          <p:cNvSpPr>
            <a:spLocks noChangeArrowheads="1"/>
          </p:cNvSpPr>
          <p:nvPr/>
        </p:nvSpPr>
        <p:spPr bwMode="auto">
          <a:xfrm>
            <a:off x="546989" y="3231549"/>
            <a:ext cx="1020995" cy="1172090"/>
          </a:xfrm>
          <a:custGeom>
            <a:avLst/>
            <a:gdLst>
              <a:gd name="T0" fmla="*/ 2090 w 2202"/>
              <a:gd name="T1" fmla="*/ 2052 h 2072"/>
              <a:gd name="T2" fmla="*/ 1094 w 2202"/>
              <a:gd name="T3" fmla="*/ 1703 h 2072"/>
              <a:gd name="T4" fmla="*/ 1094 w 2202"/>
              <a:gd name="T5" fmla="*/ 1703 h 2072"/>
              <a:gd name="T6" fmla="*/ 1042 w 2202"/>
              <a:gd name="T7" fmla="*/ 1703 h 2072"/>
              <a:gd name="T8" fmla="*/ 113 w 2202"/>
              <a:gd name="T9" fmla="*/ 2049 h 2072"/>
              <a:gd name="T10" fmla="*/ 113 w 2202"/>
              <a:gd name="T11" fmla="*/ 2049 h 2072"/>
              <a:gd name="T12" fmla="*/ 0 w 2202"/>
              <a:gd name="T13" fmla="*/ 1956 h 2072"/>
              <a:gd name="T14" fmla="*/ 0 w 2202"/>
              <a:gd name="T15" fmla="*/ 98 h 2072"/>
              <a:gd name="T16" fmla="*/ 0 w 2202"/>
              <a:gd name="T17" fmla="*/ 98 h 2072"/>
              <a:gd name="T18" fmla="*/ 86 w 2202"/>
              <a:gd name="T19" fmla="*/ 0 h 2072"/>
              <a:gd name="T20" fmla="*/ 2115 w 2202"/>
              <a:gd name="T21" fmla="*/ 0 h 2072"/>
              <a:gd name="T22" fmla="*/ 2115 w 2202"/>
              <a:gd name="T23" fmla="*/ 0 h 2072"/>
              <a:gd name="T24" fmla="*/ 2201 w 2202"/>
              <a:gd name="T25" fmla="*/ 98 h 2072"/>
              <a:gd name="T26" fmla="*/ 2201 w 2202"/>
              <a:gd name="T27" fmla="*/ 1959 h 2072"/>
              <a:gd name="T28" fmla="*/ 2201 w 2202"/>
              <a:gd name="T29" fmla="*/ 1959 h 2072"/>
              <a:gd name="T30" fmla="*/ 2090 w 2202"/>
              <a:gd name="T31" fmla="*/ 2052 h 20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02" h="2072">
                <a:moveTo>
                  <a:pt x="2090" y="2052"/>
                </a:moveTo>
                <a:lnTo>
                  <a:pt x="1094" y="1703"/>
                </a:lnTo>
                <a:lnTo>
                  <a:pt x="1094" y="1703"/>
                </a:lnTo>
                <a:cubicBezTo>
                  <a:pt x="1077" y="1696"/>
                  <a:pt x="1059" y="1697"/>
                  <a:pt x="1042" y="1703"/>
                </a:cubicBezTo>
                <a:lnTo>
                  <a:pt x="113" y="2049"/>
                </a:lnTo>
                <a:lnTo>
                  <a:pt x="113" y="2049"/>
                </a:lnTo>
                <a:cubicBezTo>
                  <a:pt x="57" y="2069"/>
                  <a:pt x="0" y="2023"/>
                  <a:pt x="0" y="1956"/>
                </a:cubicBezTo>
                <a:lnTo>
                  <a:pt x="0" y="98"/>
                </a:lnTo>
                <a:lnTo>
                  <a:pt x="0" y="98"/>
                </a:lnTo>
                <a:cubicBezTo>
                  <a:pt x="0" y="44"/>
                  <a:pt x="38" y="0"/>
                  <a:pt x="86" y="0"/>
                </a:cubicBezTo>
                <a:lnTo>
                  <a:pt x="2115" y="0"/>
                </a:lnTo>
                <a:lnTo>
                  <a:pt x="2115" y="0"/>
                </a:lnTo>
                <a:cubicBezTo>
                  <a:pt x="2162" y="0"/>
                  <a:pt x="2201" y="44"/>
                  <a:pt x="2201" y="98"/>
                </a:cubicBezTo>
                <a:lnTo>
                  <a:pt x="2201" y="1959"/>
                </a:lnTo>
                <a:lnTo>
                  <a:pt x="2201" y="1959"/>
                </a:lnTo>
                <a:cubicBezTo>
                  <a:pt x="2201" y="2024"/>
                  <a:pt x="2145" y="2071"/>
                  <a:pt x="2090" y="2052"/>
                </a:cubicBezTo>
              </a:path>
            </a:pathLst>
          </a:custGeom>
          <a:solidFill>
            <a:srgbClr val="0289AE"/>
          </a:solidFill>
          <a:ln>
            <a:noFill/>
          </a:ln>
          <a:effectLst/>
        </p:spPr>
        <p:txBody>
          <a:bodyPr wrap="none" anchor="ctr"/>
          <a:lstStyle/>
          <a:p>
            <a:endParaRPr lang="en-US" sz="900" dirty="0"/>
          </a:p>
        </p:txBody>
      </p:sp>
      <p:sp>
        <p:nvSpPr>
          <p:cNvPr id="22" name="Freeform 243">
            <a:extLst>
              <a:ext uri="{FF2B5EF4-FFF2-40B4-BE49-F238E27FC236}">
                <a16:creationId xmlns:a16="http://schemas.microsoft.com/office/drawing/2014/main" id="{C6A4D15A-3678-67BD-8AE1-E3FD4B7D239F}"/>
              </a:ext>
            </a:extLst>
          </p:cNvPr>
          <p:cNvSpPr>
            <a:spLocks noChangeArrowheads="1"/>
          </p:cNvSpPr>
          <p:nvPr/>
        </p:nvSpPr>
        <p:spPr bwMode="auto">
          <a:xfrm>
            <a:off x="3510369" y="3541231"/>
            <a:ext cx="2438536" cy="2675367"/>
          </a:xfrm>
          <a:custGeom>
            <a:avLst/>
            <a:gdLst>
              <a:gd name="T0" fmla="*/ 2611 w 4474"/>
              <a:gd name="T1" fmla="*/ 5089 h 5090"/>
              <a:gd name="T2" fmla="*/ 381 w 4474"/>
              <a:gd name="T3" fmla="*/ 5089 h 5090"/>
              <a:gd name="T4" fmla="*/ 381 w 4474"/>
              <a:gd name="T5" fmla="*/ 5089 h 5090"/>
              <a:gd name="T6" fmla="*/ 0 w 4474"/>
              <a:gd name="T7" fmla="*/ 4708 h 5090"/>
              <a:gd name="T8" fmla="*/ 0 w 4474"/>
              <a:gd name="T9" fmla="*/ 1862 h 5090"/>
              <a:gd name="T10" fmla="*/ 0 w 4474"/>
              <a:gd name="T11" fmla="*/ 1862 h 5090"/>
              <a:gd name="T12" fmla="*/ 1862 w 4474"/>
              <a:gd name="T13" fmla="*/ 0 h 5090"/>
              <a:gd name="T14" fmla="*/ 4092 w 4474"/>
              <a:gd name="T15" fmla="*/ 0 h 5090"/>
              <a:gd name="T16" fmla="*/ 4092 w 4474"/>
              <a:gd name="T17" fmla="*/ 0 h 5090"/>
              <a:gd name="T18" fmla="*/ 4473 w 4474"/>
              <a:gd name="T19" fmla="*/ 381 h 5090"/>
              <a:gd name="T20" fmla="*/ 4473 w 4474"/>
              <a:gd name="T21" fmla="*/ 3226 h 5090"/>
              <a:gd name="T22" fmla="*/ 4473 w 4474"/>
              <a:gd name="T23" fmla="*/ 3226 h 5090"/>
              <a:gd name="T24" fmla="*/ 2611 w 4474"/>
              <a:gd name="T25" fmla="*/ 5089 h 5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4" h="5090">
                <a:moveTo>
                  <a:pt x="2611" y="5089"/>
                </a:moveTo>
                <a:lnTo>
                  <a:pt x="381" y="5089"/>
                </a:lnTo>
                <a:lnTo>
                  <a:pt x="381" y="5089"/>
                </a:lnTo>
                <a:cubicBezTo>
                  <a:pt x="170" y="5089"/>
                  <a:pt x="0" y="4919"/>
                  <a:pt x="0" y="4708"/>
                </a:cubicBezTo>
                <a:lnTo>
                  <a:pt x="0" y="1862"/>
                </a:lnTo>
                <a:lnTo>
                  <a:pt x="0" y="1862"/>
                </a:lnTo>
                <a:cubicBezTo>
                  <a:pt x="0" y="832"/>
                  <a:pt x="833" y="0"/>
                  <a:pt x="1862" y="0"/>
                </a:cubicBezTo>
                <a:lnTo>
                  <a:pt x="4092" y="0"/>
                </a:lnTo>
                <a:lnTo>
                  <a:pt x="4092" y="0"/>
                </a:lnTo>
                <a:cubicBezTo>
                  <a:pt x="4303" y="0"/>
                  <a:pt x="4473" y="170"/>
                  <a:pt x="4473" y="381"/>
                </a:cubicBezTo>
                <a:lnTo>
                  <a:pt x="4473" y="3226"/>
                </a:lnTo>
                <a:lnTo>
                  <a:pt x="4473" y="3226"/>
                </a:lnTo>
                <a:cubicBezTo>
                  <a:pt x="4473" y="4255"/>
                  <a:pt x="3640" y="5089"/>
                  <a:pt x="2611" y="5089"/>
                </a:cubicBezTo>
              </a:path>
            </a:pathLst>
          </a:custGeom>
          <a:solidFill>
            <a:srgbClr val="00B6E6"/>
          </a:solidFill>
          <a:ln>
            <a:noFill/>
          </a:ln>
          <a:effectLst/>
        </p:spPr>
        <p:txBody>
          <a:bodyPr wrap="none" anchor="ctr"/>
          <a:lstStyle/>
          <a:p>
            <a:endParaRPr lang="en-US" sz="900"/>
          </a:p>
        </p:txBody>
      </p:sp>
      <p:sp>
        <p:nvSpPr>
          <p:cNvPr id="23" name="Freeform 315">
            <a:extLst>
              <a:ext uri="{FF2B5EF4-FFF2-40B4-BE49-F238E27FC236}">
                <a16:creationId xmlns:a16="http://schemas.microsoft.com/office/drawing/2014/main" id="{E6E63B0D-1C48-A6FC-ADFF-5D5E61B4C662}"/>
              </a:ext>
            </a:extLst>
          </p:cNvPr>
          <p:cNvSpPr>
            <a:spLocks noChangeArrowheads="1"/>
          </p:cNvSpPr>
          <p:nvPr/>
        </p:nvSpPr>
        <p:spPr bwMode="auto">
          <a:xfrm>
            <a:off x="3317107" y="3230120"/>
            <a:ext cx="1025258" cy="1200329"/>
          </a:xfrm>
          <a:custGeom>
            <a:avLst/>
            <a:gdLst>
              <a:gd name="T0" fmla="*/ 2090 w 2201"/>
              <a:gd name="T1" fmla="*/ 2052 h 2072"/>
              <a:gd name="T2" fmla="*/ 1094 w 2201"/>
              <a:gd name="T3" fmla="*/ 1703 h 2072"/>
              <a:gd name="T4" fmla="*/ 1094 w 2201"/>
              <a:gd name="T5" fmla="*/ 1703 h 2072"/>
              <a:gd name="T6" fmla="*/ 1042 w 2201"/>
              <a:gd name="T7" fmla="*/ 1703 h 2072"/>
              <a:gd name="T8" fmla="*/ 113 w 2201"/>
              <a:gd name="T9" fmla="*/ 2049 h 2072"/>
              <a:gd name="T10" fmla="*/ 113 w 2201"/>
              <a:gd name="T11" fmla="*/ 2049 h 2072"/>
              <a:gd name="T12" fmla="*/ 0 w 2201"/>
              <a:gd name="T13" fmla="*/ 1956 h 2072"/>
              <a:gd name="T14" fmla="*/ 0 w 2201"/>
              <a:gd name="T15" fmla="*/ 97 h 2072"/>
              <a:gd name="T16" fmla="*/ 0 w 2201"/>
              <a:gd name="T17" fmla="*/ 97 h 2072"/>
              <a:gd name="T18" fmla="*/ 86 w 2201"/>
              <a:gd name="T19" fmla="*/ 0 h 2072"/>
              <a:gd name="T20" fmla="*/ 2115 w 2201"/>
              <a:gd name="T21" fmla="*/ 0 h 2072"/>
              <a:gd name="T22" fmla="*/ 2115 w 2201"/>
              <a:gd name="T23" fmla="*/ 0 h 2072"/>
              <a:gd name="T24" fmla="*/ 2200 w 2201"/>
              <a:gd name="T25" fmla="*/ 97 h 2072"/>
              <a:gd name="T26" fmla="*/ 2200 w 2201"/>
              <a:gd name="T27" fmla="*/ 1959 h 2072"/>
              <a:gd name="T28" fmla="*/ 2200 w 2201"/>
              <a:gd name="T29" fmla="*/ 1959 h 2072"/>
              <a:gd name="T30" fmla="*/ 2090 w 2201"/>
              <a:gd name="T31" fmla="*/ 2052 h 20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01" h="2072">
                <a:moveTo>
                  <a:pt x="2090" y="2052"/>
                </a:moveTo>
                <a:lnTo>
                  <a:pt x="1094" y="1703"/>
                </a:lnTo>
                <a:lnTo>
                  <a:pt x="1094" y="1703"/>
                </a:lnTo>
                <a:cubicBezTo>
                  <a:pt x="1077" y="1696"/>
                  <a:pt x="1058" y="1696"/>
                  <a:pt x="1042" y="1703"/>
                </a:cubicBezTo>
                <a:lnTo>
                  <a:pt x="113" y="2049"/>
                </a:lnTo>
                <a:lnTo>
                  <a:pt x="113" y="2049"/>
                </a:lnTo>
                <a:cubicBezTo>
                  <a:pt x="57" y="2069"/>
                  <a:pt x="0" y="2022"/>
                  <a:pt x="0" y="1956"/>
                </a:cubicBezTo>
                <a:lnTo>
                  <a:pt x="0" y="97"/>
                </a:lnTo>
                <a:lnTo>
                  <a:pt x="0" y="97"/>
                </a:lnTo>
                <a:cubicBezTo>
                  <a:pt x="0" y="44"/>
                  <a:pt x="39" y="0"/>
                  <a:pt x="86" y="0"/>
                </a:cubicBezTo>
                <a:lnTo>
                  <a:pt x="2115" y="0"/>
                </a:lnTo>
                <a:lnTo>
                  <a:pt x="2115" y="0"/>
                </a:lnTo>
                <a:cubicBezTo>
                  <a:pt x="2162" y="0"/>
                  <a:pt x="2200" y="44"/>
                  <a:pt x="2200" y="97"/>
                </a:cubicBezTo>
                <a:lnTo>
                  <a:pt x="2200" y="1959"/>
                </a:lnTo>
                <a:lnTo>
                  <a:pt x="2200" y="1959"/>
                </a:lnTo>
                <a:cubicBezTo>
                  <a:pt x="2200" y="2024"/>
                  <a:pt x="2145" y="2071"/>
                  <a:pt x="2090" y="2052"/>
                </a:cubicBezTo>
              </a:path>
            </a:pathLst>
          </a:custGeom>
          <a:solidFill>
            <a:srgbClr val="0289AE"/>
          </a:solidFill>
          <a:ln>
            <a:noFill/>
          </a:ln>
          <a:effectLst/>
        </p:spPr>
        <p:txBody>
          <a:bodyPr wrap="none" anchor="ctr"/>
          <a:lstStyle/>
          <a:p>
            <a:endParaRPr lang="en-US" sz="900"/>
          </a:p>
        </p:txBody>
      </p:sp>
      <p:sp>
        <p:nvSpPr>
          <p:cNvPr id="24" name="Freeform 316">
            <a:extLst>
              <a:ext uri="{FF2B5EF4-FFF2-40B4-BE49-F238E27FC236}">
                <a16:creationId xmlns:a16="http://schemas.microsoft.com/office/drawing/2014/main" id="{AC8DC37F-C1D8-9080-897F-4DF12B0C23F6}"/>
              </a:ext>
            </a:extLst>
          </p:cNvPr>
          <p:cNvSpPr>
            <a:spLocks noChangeArrowheads="1"/>
          </p:cNvSpPr>
          <p:nvPr/>
        </p:nvSpPr>
        <p:spPr bwMode="auto">
          <a:xfrm>
            <a:off x="6379701" y="3466933"/>
            <a:ext cx="2438536" cy="2675367"/>
          </a:xfrm>
          <a:custGeom>
            <a:avLst/>
            <a:gdLst>
              <a:gd name="T0" fmla="*/ 2612 w 4476"/>
              <a:gd name="T1" fmla="*/ 5090 h 5091"/>
              <a:gd name="T2" fmla="*/ 381 w 4476"/>
              <a:gd name="T3" fmla="*/ 5090 h 5091"/>
              <a:gd name="T4" fmla="*/ 381 w 4476"/>
              <a:gd name="T5" fmla="*/ 5090 h 5091"/>
              <a:gd name="T6" fmla="*/ 0 w 4476"/>
              <a:gd name="T7" fmla="*/ 4708 h 5091"/>
              <a:gd name="T8" fmla="*/ 0 w 4476"/>
              <a:gd name="T9" fmla="*/ 1862 h 5091"/>
              <a:gd name="T10" fmla="*/ 0 w 4476"/>
              <a:gd name="T11" fmla="*/ 1862 h 5091"/>
              <a:gd name="T12" fmla="*/ 1863 w 4476"/>
              <a:gd name="T13" fmla="*/ 0 h 5091"/>
              <a:gd name="T14" fmla="*/ 4093 w 4476"/>
              <a:gd name="T15" fmla="*/ 0 h 5091"/>
              <a:gd name="T16" fmla="*/ 4093 w 4476"/>
              <a:gd name="T17" fmla="*/ 0 h 5091"/>
              <a:gd name="T18" fmla="*/ 4475 w 4476"/>
              <a:gd name="T19" fmla="*/ 381 h 5091"/>
              <a:gd name="T20" fmla="*/ 4475 w 4476"/>
              <a:gd name="T21" fmla="*/ 3227 h 5091"/>
              <a:gd name="T22" fmla="*/ 4475 w 4476"/>
              <a:gd name="T23" fmla="*/ 3227 h 5091"/>
              <a:gd name="T24" fmla="*/ 2612 w 4476"/>
              <a:gd name="T25" fmla="*/ 5090 h 50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6" h="5091">
                <a:moveTo>
                  <a:pt x="2612" y="5090"/>
                </a:moveTo>
                <a:lnTo>
                  <a:pt x="381" y="5090"/>
                </a:lnTo>
                <a:lnTo>
                  <a:pt x="381" y="5090"/>
                </a:lnTo>
                <a:cubicBezTo>
                  <a:pt x="171" y="5090"/>
                  <a:pt x="0" y="4919"/>
                  <a:pt x="0" y="4708"/>
                </a:cubicBezTo>
                <a:lnTo>
                  <a:pt x="0" y="1862"/>
                </a:lnTo>
                <a:lnTo>
                  <a:pt x="0" y="1862"/>
                </a:lnTo>
                <a:cubicBezTo>
                  <a:pt x="0" y="834"/>
                  <a:pt x="835" y="0"/>
                  <a:pt x="1863" y="0"/>
                </a:cubicBezTo>
                <a:lnTo>
                  <a:pt x="4093" y="0"/>
                </a:lnTo>
                <a:lnTo>
                  <a:pt x="4093" y="0"/>
                </a:lnTo>
                <a:cubicBezTo>
                  <a:pt x="4304" y="0"/>
                  <a:pt x="4475" y="170"/>
                  <a:pt x="4475" y="381"/>
                </a:cubicBezTo>
                <a:lnTo>
                  <a:pt x="4475" y="3227"/>
                </a:lnTo>
                <a:lnTo>
                  <a:pt x="4475" y="3227"/>
                </a:lnTo>
                <a:cubicBezTo>
                  <a:pt x="4475" y="4256"/>
                  <a:pt x="3640" y="5090"/>
                  <a:pt x="2612" y="5090"/>
                </a:cubicBezTo>
              </a:path>
            </a:pathLst>
          </a:custGeom>
          <a:solidFill>
            <a:srgbClr val="EABB22"/>
          </a:solidFill>
          <a:ln>
            <a:noFill/>
          </a:ln>
          <a:effectLst/>
        </p:spPr>
        <p:txBody>
          <a:bodyPr wrap="none" anchor="ctr"/>
          <a:lstStyle/>
          <a:p>
            <a:endParaRPr lang="en-US" sz="900"/>
          </a:p>
        </p:txBody>
      </p:sp>
      <p:sp>
        <p:nvSpPr>
          <p:cNvPr id="25" name="Freeform 389">
            <a:extLst>
              <a:ext uri="{FF2B5EF4-FFF2-40B4-BE49-F238E27FC236}">
                <a16:creationId xmlns:a16="http://schemas.microsoft.com/office/drawing/2014/main" id="{0F58F324-C3C5-57BD-5824-5E21119C9C3A}"/>
              </a:ext>
            </a:extLst>
          </p:cNvPr>
          <p:cNvSpPr>
            <a:spLocks noChangeArrowheads="1"/>
          </p:cNvSpPr>
          <p:nvPr/>
        </p:nvSpPr>
        <p:spPr bwMode="auto">
          <a:xfrm>
            <a:off x="6018304" y="3237367"/>
            <a:ext cx="1025258" cy="1195847"/>
          </a:xfrm>
          <a:custGeom>
            <a:avLst/>
            <a:gdLst>
              <a:gd name="T0" fmla="*/ 2089 w 2202"/>
              <a:gd name="T1" fmla="*/ 2052 h 2072"/>
              <a:gd name="T2" fmla="*/ 1093 w 2202"/>
              <a:gd name="T3" fmla="*/ 1703 h 2072"/>
              <a:gd name="T4" fmla="*/ 1093 w 2202"/>
              <a:gd name="T5" fmla="*/ 1703 h 2072"/>
              <a:gd name="T6" fmla="*/ 1041 w 2202"/>
              <a:gd name="T7" fmla="*/ 1703 h 2072"/>
              <a:gd name="T8" fmla="*/ 112 w 2202"/>
              <a:gd name="T9" fmla="*/ 2049 h 2072"/>
              <a:gd name="T10" fmla="*/ 112 w 2202"/>
              <a:gd name="T11" fmla="*/ 2049 h 2072"/>
              <a:gd name="T12" fmla="*/ 0 w 2202"/>
              <a:gd name="T13" fmla="*/ 1956 h 2072"/>
              <a:gd name="T14" fmla="*/ 0 w 2202"/>
              <a:gd name="T15" fmla="*/ 98 h 2072"/>
              <a:gd name="T16" fmla="*/ 0 w 2202"/>
              <a:gd name="T17" fmla="*/ 98 h 2072"/>
              <a:gd name="T18" fmla="*/ 86 w 2202"/>
              <a:gd name="T19" fmla="*/ 0 h 2072"/>
              <a:gd name="T20" fmla="*/ 2114 w 2202"/>
              <a:gd name="T21" fmla="*/ 0 h 2072"/>
              <a:gd name="T22" fmla="*/ 2114 w 2202"/>
              <a:gd name="T23" fmla="*/ 0 h 2072"/>
              <a:gd name="T24" fmla="*/ 2201 w 2202"/>
              <a:gd name="T25" fmla="*/ 98 h 2072"/>
              <a:gd name="T26" fmla="*/ 2201 w 2202"/>
              <a:gd name="T27" fmla="*/ 1959 h 2072"/>
              <a:gd name="T28" fmla="*/ 2201 w 2202"/>
              <a:gd name="T29" fmla="*/ 1959 h 2072"/>
              <a:gd name="T30" fmla="*/ 2089 w 2202"/>
              <a:gd name="T31" fmla="*/ 2052 h 20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02" h="2072">
                <a:moveTo>
                  <a:pt x="2089" y="2052"/>
                </a:moveTo>
                <a:lnTo>
                  <a:pt x="1093" y="1703"/>
                </a:lnTo>
                <a:lnTo>
                  <a:pt x="1093" y="1703"/>
                </a:lnTo>
                <a:cubicBezTo>
                  <a:pt x="1077" y="1696"/>
                  <a:pt x="1058" y="1697"/>
                  <a:pt x="1041" y="1703"/>
                </a:cubicBezTo>
                <a:lnTo>
                  <a:pt x="112" y="2049"/>
                </a:lnTo>
                <a:lnTo>
                  <a:pt x="112" y="2049"/>
                </a:lnTo>
                <a:cubicBezTo>
                  <a:pt x="57" y="2069"/>
                  <a:pt x="0" y="2023"/>
                  <a:pt x="0" y="1956"/>
                </a:cubicBezTo>
                <a:lnTo>
                  <a:pt x="0" y="98"/>
                </a:lnTo>
                <a:lnTo>
                  <a:pt x="0" y="98"/>
                </a:lnTo>
                <a:cubicBezTo>
                  <a:pt x="0" y="44"/>
                  <a:pt x="38" y="0"/>
                  <a:pt x="86" y="0"/>
                </a:cubicBezTo>
                <a:lnTo>
                  <a:pt x="2114" y="0"/>
                </a:lnTo>
                <a:lnTo>
                  <a:pt x="2114" y="0"/>
                </a:lnTo>
                <a:cubicBezTo>
                  <a:pt x="2162" y="0"/>
                  <a:pt x="2201" y="44"/>
                  <a:pt x="2201" y="98"/>
                </a:cubicBezTo>
                <a:lnTo>
                  <a:pt x="2201" y="1959"/>
                </a:lnTo>
                <a:lnTo>
                  <a:pt x="2201" y="1959"/>
                </a:lnTo>
                <a:cubicBezTo>
                  <a:pt x="2201" y="2024"/>
                  <a:pt x="2144" y="2071"/>
                  <a:pt x="2089" y="2052"/>
                </a:cubicBezTo>
              </a:path>
            </a:pathLst>
          </a:custGeom>
          <a:solidFill>
            <a:srgbClr val="0289AE"/>
          </a:solidFill>
          <a:ln>
            <a:noFill/>
          </a:ln>
          <a:effectLst/>
        </p:spPr>
        <p:txBody>
          <a:bodyPr wrap="none" anchor="ctr"/>
          <a:lstStyle/>
          <a:p>
            <a:endParaRPr lang="en-US" sz="900"/>
          </a:p>
        </p:txBody>
      </p:sp>
      <p:sp>
        <p:nvSpPr>
          <p:cNvPr id="26" name="CuadroTexto 553">
            <a:extLst>
              <a:ext uri="{FF2B5EF4-FFF2-40B4-BE49-F238E27FC236}">
                <a16:creationId xmlns:a16="http://schemas.microsoft.com/office/drawing/2014/main" id="{BA92A55F-459B-AEC9-DC25-3F4EF7FD4416}"/>
              </a:ext>
            </a:extLst>
          </p:cNvPr>
          <p:cNvSpPr txBox="1"/>
          <p:nvPr/>
        </p:nvSpPr>
        <p:spPr>
          <a:xfrm>
            <a:off x="1582602" y="3521022"/>
            <a:ext cx="1678212" cy="1015663"/>
          </a:xfrm>
          <a:prstGeom prst="rect">
            <a:avLst/>
          </a:prstGeom>
          <a:noFill/>
        </p:spPr>
        <p:txBody>
          <a:bodyPr wrap="square" rtlCol="0">
            <a:spAutoFit/>
          </a:bodyPr>
          <a:lstStyle/>
          <a:p>
            <a:pPr algn="ctr"/>
            <a:r>
              <a:rPr lang="de-DE" sz="2000" b="1">
                <a:solidFill>
                  <a:schemeClr val="bg1"/>
                </a:solidFill>
                <a:latin typeface="Calibri" panose="020F0502020204030204" pitchFamily="34" charset="0"/>
                <a:ea typeface="Lato" charset="0"/>
                <a:cs typeface="Calibri" panose="020F0502020204030204" pitchFamily="34" charset="0"/>
              </a:rPr>
              <a:t>Neugier nimmt digitale Angst</a:t>
            </a:r>
          </a:p>
        </p:txBody>
      </p:sp>
      <p:sp>
        <p:nvSpPr>
          <p:cNvPr id="27" name="CuadroTexto 555">
            <a:extLst>
              <a:ext uri="{FF2B5EF4-FFF2-40B4-BE49-F238E27FC236}">
                <a16:creationId xmlns:a16="http://schemas.microsoft.com/office/drawing/2014/main" id="{59F47A81-898E-56BE-3D31-1C5778FDD38D}"/>
              </a:ext>
            </a:extLst>
          </p:cNvPr>
          <p:cNvSpPr txBox="1"/>
          <p:nvPr/>
        </p:nvSpPr>
        <p:spPr>
          <a:xfrm>
            <a:off x="4332436" y="3633302"/>
            <a:ext cx="1524236" cy="1015663"/>
          </a:xfrm>
          <a:prstGeom prst="rect">
            <a:avLst/>
          </a:prstGeom>
          <a:noFill/>
        </p:spPr>
        <p:txBody>
          <a:bodyPr wrap="square" rtlCol="0">
            <a:spAutoFit/>
          </a:bodyPr>
          <a:lstStyle/>
          <a:p>
            <a:pPr algn="ctr"/>
            <a:r>
              <a:rPr lang="de-DE" sz="2000" b="1">
                <a:solidFill>
                  <a:schemeClr val="bg1"/>
                </a:solidFill>
                <a:latin typeface="Calibri" panose="020F0502020204030204" pitchFamily="34" charset="0"/>
                <a:ea typeface="Lato" charset="0"/>
                <a:cs typeface="Calibri" panose="020F0502020204030204" pitchFamily="34" charset="0"/>
              </a:rPr>
              <a:t>Unter­stützung fördert Nutzung</a:t>
            </a:r>
          </a:p>
        </p:txBody>
      </p:sp>
      <p:grpSp>
        <p:nvGrpSpPr>
          <p:cNvPr id="28" name="Graphic 3">
            <a:extLst>
              <a:ext uri="{FF2B5EF4-FFF2-40B4-BE49-F238E27FC236}">
                <a16:creationId xmlns:a16="http://schemas.microsoft.com/office/drawing/2014/main" id="{75F4C64D-6F77-6952-899C-D89C20A5F66D}"/>
              </a:ext>
            </a:extLst>
          </p:cNvPr>
          <p:cNvGrpSpPr/>
          <p:nvPr/>
        </p:nvGrpSpPr>
        <p:grpSpPr>
          <a:xfrm>
            <a:off x="859947" y="3453093"/>
            <a:ext cx="482217" cy="573578"/>
            <a:chOff x="4643578" y="432838"/>
            <a:chExt cx="1028134" cy="1160188"/>
          </a:xfrm>
          <a:solidFill>
            <a:schemeClr val="bg1"/>
          </a:solidFill>
        </p:grpSpPr>
        <p:sp>
          <p:nvSpPr>
            <p:cNvPr id="29" name="Freeform 1033">
              <a:extLst>
                <a:ext uri="{FF2B5EF4-FFF2-40B4-BE49-F238E27FC236}">
                  <a16:creationId xmlns:a16="http://schemas.microsoft.com/office/drawing/2014/main" id="{5AD4C49D-8650-08B5-1F9A-40DB8CF0C5DE}"/>
                </a:ext>
              </a:extLst>
            </p:cNvPr>
            <p:cNvSpPr/>
            <p:nvPr/>
          </p:nvSpPr>
          <p:spPr>
            <a:xfrm>
              <a:off x="5046765" y="465751"/>
              <a:ext cx="419643" cy="433356"/>
            </a:xfrm>
            <a:custGeom>
              <a:avLst/>
              <a:gdLst>
                <a:gd name="connsiteX0" fmla="*/ 416901 w 419643"/>
                <a:gd name="connsiteY0" fmla="*/ 257819 h 433356"/>
                <a:gd name="connsiteX1" fmla="*/ 416901 w 419643"/>
                <a:gd name="connsiteY1" fmla="*/ 433356 h 433356"/>
                <a:gd name="connsiteX2" fmla="*/ 35656 w 419643"/>
                <a:gd name="connsiteY2" fmla="*/ 433356 h 433356"/>
                <a:gd name="connsiteX3" fmla="*/ 35656 w 419643"/>
                <a:gd name="connsiteY3" fmla="*/ 301704 h 433356"/>
                <a:gd name="connsiteX4" fmla="*/ 0 w 419643"/>
                <a:gd name="connsiteY4" fmla="*/ 164566 h 433356"/>
                <a:gd name="connsiteX5" fmla="*/ 0 w 419643"/>
                <a:gd name="connsiteY5" fmla="*/ 24685 h 433356"/>
                <a:gd name="connsiteX6" fmla="*/ 24686 w 419643"/>
                <a:gd name="connsiteY6" fmla="*/ 0 h 433356"/>
                <a:gd name="connsiteX7" fmla="*/ 287991 w 419643"/>
                <a:gd name="connsiteY7" fmla="*/ 0 h 433356"/>
                <a:gd name="connsiteX8" fmla="*/ 287991 w 419643"/>
                <a:gd name="connsiteY8" fmla="*/ 71312 h 433356"/>
                <a:gd name="connsiteX9" fmla="*/ 345588 w 419643"/>
                <a:gd name="connsiteY9" fmla="*/ 128910 h 433356"/>
                <a:gd name="connsiteX10" fmla="*/ 416901 w 419643"/>
                <a:gd name="connsiteY10" fmla="*/ 128910 h 433356"/>
                <a:gd name="connsiteX11" fmla="*/ 416901 w 419643"/>
                <a:gd name="connsiteY11" fmla="*/ 178280 h 433356"/>
                <a:gd name="connsiteX12" fmla="*/ 419643 w 419643"/>
                <a:gd name="connsiteY12" fmla="*/ 189250 h 433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19643" h="433356">
                  <a:moveTo>
                    <a:pt x="416901" y="257819"/>
                  </a:moveTo>
                  <a:lnTo>
                    <a:pt x="416901" y="433356"/>
                  </a:lnTo>
                  <a:cubicBezTo>
                    <a:pt x="381245" y="433356"/>
                    <a:pt x="74055" y="433356"/>
                    <a:pt x="35656" y="433356"/>
                  </a:cubicBezTo>
                  <a:lnTo>
                    <a:pt x="35656" y="301704"/>
                  </a:lnTo>
                  <a:cubicBezTo>
                    <a:pt x="35656" y="227649"/>
                    <a:pt x="5486" y="181022"/>
                    <a:pt x="0" y="164566"/>
                  </a:cubicBezTo>
                  <a:lnTo>
                    <a:pt x="0" y="24685"/>
                  </a:lnTo>
                  <a:cubicBezTo>
                    <a:pt x="0" y="10971"/>
                    <a:pt x="10972" y="0"/>
                    <a:pt x="24686" y="0"/>
                  </a:cubicBezTo>
                  <a:lnTo>
                    <a:pt x="287991" y="0"/>
                  </a:lnTo>
                  <a:lnTo>
                    <a:pt x="287991" y="71312"/>
                  </a:lnTo>
                  <a:cubicBezTo>
                    <a:pt x="287991" y="104225"/>
                    <a:pt x="315418" y="128910"/>
                    <a:pt x="345588" y="128910"/>
                  </a:cubicBezTo>
                  <a:lnTo>
                    <a:pt x="416901" y="128910"/>
                  </a:lnTo>
                  <a:lnTo>
                    <a:pt x="416901" y="178280"/>
                  </a:lnTo>
                  <a:cubicBezTo>
                    <a:pt x="416901" y="181022"/>
                    <a:pt x="416901" y="186508"/>
                    <a:pt x="419643" y="189250"/>
                  </a:cubicBezTo>
                </a:path>
              </a:pathLst>
            </a:custGeom>
            <a:solidFill>
              <a:srgbClr val="E25684"/>
            </a:solidFill>
            <a:ln w="27426" cap="flat">
              <a:noFill/>
              <a:prstDash val="solid"/>
              <a:miter/>
            </a:ln>
          </p:spPr>
          <p:txBody>
            <a:bodyPr rtlCol="0" anchor="ctr"/>
            <a:lstStyle/>
            <a:p>
              <a:endParaRPr lang="en-US"/>
            </a:p>
          </p:txBody>
        </p:sp>
        <p:grpSp>
          <p:nvGrpSpPr>
            <p:cNvPr id="30" name="Graphic 3">
              <a:extLst>
                <a:ext uri="{FF2B5EF4-FFF2-40B4-BE49-F238E27FC236}">
                  <a16:creationId xmlns:a16="http://schemas.microsoft.com/office/drawing/2014/main" id="{3EFA1930-1F77-9216-7C30-F32C258A575E}"/>
                </a:ext>
              </a:extLst>
            </p:cNvPr>
            <p:cNvGrpSpPr/>
            <p:nvPr/>
          </p:nvGrpSpPr>
          <p:grpSpPr>
            <a:xfrm>
              <a:off x="4643578" y="432838"/>
              <a:ext cx="1028134" cy="1160188"/>
              <a:chOff x="4643578" y="432838"/>
              <a:chExt cx="1028134" cy="1160188"/>
            </a:xfrm>
            <a:grpFill/>
          </p:grpSpPr>
          <p:sp>
            <p:nvSpPr>
              <p:cNvPr id="31" name="Freeform 1035">
                <a:extLst>
                  <a:ext uri="{FF2B5EF4-FFF2-40B4-BE49-F238E27FC236}">
                    <a16:creationId xmlns:a16="http://schemas.microsoft.com/office/drawing/2014/main" id="{381C54D5-899E-CA73-44FB-B2924CABC7BA}"/>
                  </a:ext>
                </a:extLst>
              </p:cNvPr>
              <p:cNvSpPr/>
              <p:nvPr/>
            </p:nvSpPr>
            <p:spPr>
              <a:xfrm>
                <a:off x="5115334" y="531577"/>
                <a:ext cx="115196" cy="32913"/>
              </a:xfrm>
              <a:custGeom>
                <a:avLst/>
                <a:gdLst>
                  <a:gd name="connsiteX0" fmla="*/ 98739 w 115196"/>
                  <a:gd name="connsiteY0" fmla="*/ 0 h 32913"/>
                  <a:gd name="connsiteX1" fmla="*/ 16456 w 115196"/>
                  <a:gd name="connsiteY1" fmla="*/ 0 h 32913"/>
                  <a:gd name="connsiteX2" fmla="*/ 0 w 115196"/>
                  <a:gd name="connsiteY2" fmla="*/ 16457 h 32913"/>
                  <a:gd name="connsiteX3" fmla="*/ 16456 w 115196"/>
                  <a:gd name="connsiteY3" fmla="*/ 32913 h 32913"/>
                  <a:gd name="connsiteX4" fmla="*/ 98739 w 115196"/>
                  <a:gd name="connsiteY4" fmla="*/ 32913 h 32913"/>
                  <a:gd name="connsiteX5" fmla="*/ 115197 w 115196"/>
                  <a:gd name="connsiteY5" fmla="*/ 16457 h 32913"/>
                  <a:gd name="connsiteX6" fmla="*/ 98739 w 115196"/>
                  <a:gd name="connsiteY6" fmla="*/ 0 h 32913"/>
                  <a:gd name="connsiteX7" fmla="*/ 98739 w 115196"/>
                  <a:gd name="connsiteY7" fmla="*/ 0 h 32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196" h="32913">
                    <a:moveTo>
                      <a:pt x="98739" y="0"/>
                    </a:moveTo>
                    <a:lnTo>
                      <a:pt x="16456" y="0"/>
                    </a:lnTo>
                    <a:cubicBezTo>
                      <a:pt x="8228" y="0"/>
                      <a:pt x="0" y="8228"/>
                      <a:pt x="0" y="16457"/>
                    </a:cubicBezTo>
                    <a:cubicBezTo>
                      <a:pt x="0" y="24685"/>
                      <a:pt x="8228" y="32913"/>
                      <a:pt x="16456" y="32913"/>
                    </a:cubicBezTo>
                    <a:lnTo>
                      <a:pt x="98739" y="32913"/>
                    </a:lnTo>
                    <a:cubicBezTo>
                      <a:pt x="106969" y="32913"/>
                      <a:pt x="115197" y="24685"/>
                      <a:pt x="115197" y="16457"/>
                    </a:cubicBezTo>
                    <a:cubicBezTo>
                      <a:pt x="115197" y="8228"/>
                      <a:pt x="106969" y="0"/>
                      <a:pt x="98739" y="0"/>
                    </a:cubicBezTo>
                    <a:lnTo>
                      <a:pt x="98739" y="0"/>
                    </a:lnTo>
                    <a:close/>
                  </a:path>
                </a:pathLst>
              </a:custGeom>
              <a:grpFill/>
              <a:ln w="27426" cap="flat">
                <a:noFill/>
                <a:prstDash val="solid"/>
                <a:miter/>
              </a:ln>
            </p:spPr>
            <p:txBody>
              <a:bodyPr rtlCol="0" anchor="ctr"/>
              <a:lstStyle/>
              <a:p>
                <a:endParaRPr lang="en-US"/>
              </a:p>
            </p:txBody>
          </p:sp>
          <p:grpSp>
            <p:nvGrpSpPr>
              <p:cNvPr id="32" name="Graphic 3">
                <a:extLst>
                  <a:ext uri="{FF2B5EF4-FFF2-40B4-BE49-F238E27FC236}">
                    <a16:creationId xmlns:a16="http://schemas.microsoft.com/office/drawing/2014/main" id="{59FA8EE5-4EB8-CD17-433D-D3829A88428A}"/>
                  </a:ext>
                </a:extLst>
              </p:cNvPr>
              <p:cNvGrpSpPr/>
              <p:nvPr/>
            </p:nvGrpSpPr>
            <p:grpSpPr>
              <a:xfrm>
                <a:off x="4643578" y="432838"/>
                <a:ext cx="1028134" cy="1160188"/>
                <a:chOff x="4643578" y="432838"/>
                <a:chExt cx="1028134" cy="1160188"/>
              </a:xfrm>
              <a:grpFill/>
            </p:grpSpPr>
            <p:sp>
              <p:nvSpPr>
                <p:cNvPr id="33" name="Freeform 1037">
                  <a:extLst>
                    <a:ext uri="{FF2B5EF4-FFF2-40B4-BE49-F238E27FC236}">
                      <a16:creationId xmlns:a16="http://schemas.microsoft.com/office/drawing/2014/main" id="{29BE9C70-D410-3E10-6ECD-2938635C3E5D}"/>
                    </a:ext>
                  </a:extLst>
                </p:cNvPr>
                <p:cNvSpPr/>
                <p:nvPr/>
              </p:nvSpPr>
              <p:spPr>
                <a:xfrm>
                  <a:off x="5115334" y="611117"/>
                  <a:ext cx="115196" cy="32913"/>
                </a:xfrm>
                <a:custGeom>
                  <a:avLst/>
                  <a:gdLst>
                    <a:gd name="connsiteX0" fmla="*/ 98739 w 115196"/>
                    <a:gd name="connsiteY0" fmla="*/ 0 h 32913"/>
                    <a:gd name="connsiteX1" fmla="*/ 16456 w 115196"/>
                    <a:gd name="connsiteY1" fmla="*/ 0 h 32913"/>
                    <a:gd name="connsiteX2" fmla="*/ 0 w 115196"/>
                    <a:gd name="connsiteY2" fmla="*/ 16457 h 32913"/>
                    <a:gd name="connsiteX3" fmla="*/ 16456 w 115196"/>
                    <a:gd name="connsiteY3" fmla="*/ 32913 h 32913"/>
                    <a:gd name="connsiteX4" fmla="*/ 98739 w 115196"/>
                    <a:gd name="connsiteY4" fmla="*/ 32913 h 32913"/>
                    <a:gd name="connsiteX5" fmla="*/ 115197 w 115196"/>
                    <a:gd name="connsiteY5" fmla="*/ 16457 h 32913"/>
                    <a:gd name="connsiteX6" fmla="*/ 98739 w 115196"/>
                    <a:gd name="connsiteY6" fmla="*/ 0 h 32913"/>
                    <a:gd name="connsiteX7" fmla="*/ 98739 w 115196"/>
                    <a:gd name="connsiteY7" fmla="*/ 0 h 32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196" h="32913">
                      <a:moveTo>
                        <a:pt x="98739" y="0"/>
                      </a:moveTo>
                      <a:lnTo>
                        <a:pt x="16456" y="0"/>
                      </a:lnTo>
                      <a:cubicBezTo>
                        <a:pt x="8228" y="0"/>
                        <a:pt x="0" y="8228"/>
                        <a:pt x="0" y="16457"/>
                      </a:cubicBezTo>
                      <a:cubicBezTo>
                        <a:pt x="0" y="24685"/>
                        <a:pt x="8228" y="32913"/>
                        <a:pt x="16456" y="32913"/>
                      </a:cubicBezTo>
                      <a:lnTo>
                        <a:pt x="98739" y="32913"/>
                      </a:lnTo>
                      <a:cubicBezTo>
                        <a:pt x="106969" y="32913"/>
                        <a:pt x="115197" y="24685"/>
                        <a:pt x="115197" y="16457"/>
                      </a:cubicBezTo>
                      <a:cubicBezTo>
                        <a:pt x="115197" y="8228"/>
                        <a:pt x="106969" y="0"/>
                        <a:pt x="98739" y="0"/>
                      </a:cubicBezTo>
                      <a:lnTo>
                        <a:pt x="98739" y="0"/>
                      </a:lnTo>
                      <a:close/>
                    </a:path>
                  </a:pathLst>
                </a:custGeom>
                <a:grpFill/>
                <a:ln w="27426" cap="flat">
                  <a:noFill/>
                  <a:prstDash val="solid"/>
                  <a:miter/>
                </a:ln>
              </p:spPr>
              <p:txBody>
                <a:bodyPr rtlCol="0" anchor="ctr"/>
                <a:lstStyle/>
                <a:p>
                  <a:endParaRPr lang="en-US"/>
                </a:p>
              </p:txBody>
            </p:sp>
            <p:sp>
              <p:nvSpPr>
                <p:cNvPr id="34" name="Freeform 1038">
                  <a:extLst>
                    <a:ext uri="{FF2B5EF4-FFF2-40B4-BE49-F238E27FC236}">
                      <a16:creationId xmlns:a16="http://schemas.microsoft.com/office/drawing/2014/main" id="{C8715094-E1C4-A28B-D108-BFDF06766EE1}"/>
                    </a:ext>
                  </a:extLst>
                </p:cNvPr>
                <p:cNvSpPr/>
                <p:nvPr/>
              </p:nvSpPr>
              <p:spPr>
                <a:xfrm>
                  <a:off x="4643578" y="432838"/>
                  <a:ext cx="1028134" cy="1160188"/>
                </a:xfrm>
                <a:custGeom>
                  <a:avLst/>
                  <a:gdLst>
                    <a:gd name="connsiteX0" fmla="*/ 1017568 w 1028134"/>
                    <a:gd name="connsiteY0" fmla="*/ 661006 h 1160188"/>
                    <a:gd name="connsiteX1" fmla="*/ 935285 w 1028134"/>
                    <a:gd name="connsiteY1" fmla="*/ 515639 h 1160188"/>
                    <a:gd name="connsiteX2" fmla="*/ 935285 w 1028134"/>
                    <a:gd name="connsiteY2" fmla="*/ 515639 h 1160188"/>
                    <a:gd name="connsiteX3" fmla="*/ 880429 w 1028134"/>
                    <a:gd name="connsiteY3" fmla="*/ 469012 h 1160188"/>
                    <a:gd name="connsiteX4" fmla="*/ 855744 w 1028134"/>
                    <a:gd name="connsiteY4" fmla="*/ 469012 h 1160188"/>
                    <a:gd name="connsiteX5" fmla="*/ 855744 w 1028134"/>
                    <a:gd name="connsiteY5" fmla="*/ 293476 h 1160188"/>
                    <a:gd name="connsiteX6" fmla="*/ 839288 w 1028134"/>
                    <a:gd name="connsiteY6" fmla="*/ 277019 h 1160188"/>
                    <a:gd name="connsiteX7" fmla="*/ 822830 w 1028134"/>
                    <a:gd name="connsiteY7" fmla="*/ 293476 h 1160188"/>
                    <a:gd name="connsiteX8" fmla="*/ 822830 w 1028134"/>
                    <a:gd name="connsiteY8" fmla="*/ 469012 h 1160188"/>
                    <a:gd name="connsiteX9" fmla="*/ 441587 w 1028134"/>
                    <a:gd name="connsiteY9" fmla="*/ 469012 h 1160188"/>
                    <a:gd name="connsiteX10" fmla="*/ 441587 w 1028134"/>
                    <a:gd name="connsiteY10" fmla="*/ 337360 h 1160188"/>
                    <a:gd name="connsiteX11" fmla="*/ 405929 w 1028134"/>
                    <a:gd name="connsiteY11" fmla="*/ 200222 h 1160188"/>
                    <a:gd name="connsiteX12" fmla="*/ 405929 w 1028134"/>
                    <a:gd name="connsiteY12" fmla="*/ 60341 h 1160188"/>
                    <a:gd name="connsiteX13" fmla="*/ 430615 w 1028134"/>
                    <a:gd name="connsiteY13" fmla="*/ 35656 h 1160188"/>
                    <a:gd name="connsiteX14" fmla="*/ 693920 w 1028134"/>
                    <a:gd name="connsiteY14" fmla="*/ 35656 h 1160188"/>
                    <a:gd name="connsiteX15" fmla="*/ 693920 w 1028134"/>
                    <a:gd name="connsiteY15" fmla="*/ 106968 h 1160188"/>
                    <a:gd name="connsiteX16" fmla="*/ 751519 w 1028134"/>
                    <a:gd name="connsiteY16" fmla="*/ 164566 h 1160188"/>
                    <a:gd name="connsiteX17" fmla="*/ 822830 w 1028134"/>
                    <a:gd name="connsiteY17" fmla="*/ 164566 h 1160188"/>
                    <a:gd name="connsiteX18" fmla="*/ 822830 w 1028134"/>
                    <a:gd name="connsiteY18" fmla="*/ 213936 h 1160188"/>
                    <a:gd name="connsiteX19" fmla="*/ 839288 w 1028134"/>
                    <a:gd name="connsiteY19" fmla="*/ 230392 h 1160188"/>
                    <a:gd name="connsiteX20" fmla="*/ 855744 w 1028134"/>
                    <a:gd name="connsiteY20" fmla="*/ 213936 h 1160188"/>
                    <a:gd name="connsiteX21" fmla="*/ 855744 w 1028134"/>
                    <a:gd name="connsiteY21" fmla="*/ 159080 h 1160188"/>
                    <a:gd name="connsiteX22" fmla="*/ 842030 w 1028134"/>
                    <a:gd name="connsiteY22" fmla="*/ 128910 h 1160188"/>
                    <a:gd name="connsiteX23" fmla="*/ 726833 w 1028134"/>
                    <a:gd name="connsiteY23" fmla="*/ 13714 h 1160188"/>
                    <a:gd name="connsiteX24" fmla="*/ 696664 w 1028134"/>
                    <a:gd name="connsiteY24" fmla="*/ 0 h 1160188"/>
                    <a:gd name="connsiteX25" fmla="*/ 430615 w 1028134"/>
                    <a:gd name="connsiteY25" fmla="*/ 0 h 1160188"/>
                    <a:gd name="connsiteX26" fmla="*/ 373017 w 1028134"/>
                    <a:gd name="connsiteY26" fmla="*/ 57598 h 1160188"/>
                    <a:gd name="connsiteX27" fmla="*/ 373017 w 1028134"/>
                    <a:gd name="connsiteY27" fmla="*/ 120682 h 1160188"/>
                    <a:gd name="connsiteX28" fmla="*/ 329132 w 1028134"/>
                    <a:gd name="connsiteY28" fmla="*/ 24685 h 1160188"/>
                    <a:gd name="connsiteX29" fmla="*/ 255077 w 1028134"/>
                    <a:gd name="connsiteY29" fmla="*/ 24685 h 1160188"/>
                    <a:gd name="connsiteX30" fmla="*/ 200222 w 1028134"/>
                    <a:gd name="connsiteY30" fmla="*/ 145366 h 1160188"/>
                    <a:gd name="connsiteX31" fmla="*/ 200222 w 1028134"/>
                    <a:gd name="connsiteY31" fmla="*/ 145366 h 1160188"/>
                    <a:gd name="connsiteX32" fmla="*/ 142624 w 1028134"/>
                    <a:gd name="connsiteY32" fmla="*/ 334617 h 1160188"/>
                    <a:gd name="connsiteX33" fmla="*/ 142624 w 1028134"/>
                    <a:gd name="connsiteY33" fmla="*/ 466270 h 1160188"/>
                    <a:gd name="connsiteX34" fmla="*/ 57599 w 1028134"/>
                    <a:gd name="connsiteY34" fmla="*/ 466270 h 1160188"/>
                    <a:gd name="connsiteX35" fmla="*/ 2744 w 1028134"/>
                    <a:gd name="connsiteY35" fmla="*/ 512897 h 1160188"/>
                    <a:gd name="connsiteX36" fmla="*/ 0 w 1028134"/>
                    <a:gd name="connsiteY36" fmla="*/ 554038 h 1160188"/>
                    <a:gd name="connsiteX37" fmla="*/ 85027 w 1028134"/>
                    <a:gd name="connsiteY37" fmla="*/ 877684 h 1160188"/>
                    <a:gd name="connsiteX38" fmla="*/ 85027 w 1028134"/>
                    <a:gd name="connsiteY38" fmla="*/ 1044992 h 1160188"/>
                    <a:gd name="connsiteX39" fmla="*/ 41142 w 1028134"/>
                    <a:gd name="connsiteY39" fmla="*/ 1102591 h 1160188"/>
                    <a:gd name="connsiteX40" fmla="*/ 98741 w 1028134"/>
                    <a:gd name="connsiteY40" fmla="*/ 1160189 h 1160188"/>
                    <a:gd name="connsiteX41" fmla="*/ 693920 w 1028134"/>
                    <a:gd name="connsiteY41" fmla="*/ 1160189 h 1160188"/>
                    <a:gd name="connsiteX42" fmla="*/ 751519 w 1028134"/>
                    <a:gd name="connsiteY42" fmla="*/ 1102591 h 1160188"/>
                    <a:gd name="connsiteX43" fmla="*/ 707634 w 1028134"/>
                    <a:gd name="connsiteY43" fmla="*/ 1044992 h 1160188"/>
                    <a:gd name="connsiteX44" fmla="*/ 707634 w 1028134"/>
                    <a:gd name="connsiteY44" fmla="*/ 998366 h 1160188"/>
                    <a:gd name="connsiteX45" fmla="*/ 729577 w 1028134"/>
                    <a:gd name="connsiteY45" fmla="*/ 979166 h 1160188"/>
                    <a:gd name="connsiteX46" fmla="*/ 844772 w 1028134"/>
                    <a:gd name="connsiteY46" fmla="*/ 987394 h 1160188"/>
                    <a:gd name="connsiteX47" fmla="*/ 935285 w 1028134"/>
                    <a:gd name="connsiteY47" fmla="*/ 905112 h 1160188"/>
                    <a:gd name="connsiteX48" fmla="*/ 935285 w 1028134"/>
                    <a:gd name="connsiteY48" fmla="*/ 789916 h 1160188"/>
                    <a:gd name="connsiteX49" fmla="*/ 951741 w 1028134"/>
                    <a:gd name="connsiteY49" fmla="*/ 765231 h 1160188"/>
                    <a:gd name="connsiteX50" fmla="*/ 990140 w 1028134"/>
                    <a:gd name="connsiteY50" fmla="*/ 751517 h 1160188"/>
                    <a:gd name="connsiteX51" fmla="*/ 1017568 w 1028134"/>
                    <a:gd name="connsiteY51" fmla="*/ 661006 h 1160188"/>
                    <a:gd name="connsiteX52" fmla="*/ 1017568 w 1028134"/>
                    <a:gd name="connsiteY52" fmla="*/ 661006 h 1160188"/>
                    <a:gd name="connsiteX53" fmla="*/ 798146 w 1028134"/>
                    <a:gd name="connsiteY53" fmla="*/ 131653 h 1160188"/>
                    <a:gd name="connsiteX54" fmla="*/ 748775 w 1028134"/>
                    <a:gd name="connsiteY54" fmla="*/ 131653 h 1160188"/>
                    <a:gd name="connsiteX55" fmla="*/ 724091 w 1028134"/>
                    <a:gd name="connsiteY55" fmla="*/ 106968 h 1160188"/>
                    <a:gd name="connsiteX56" fmla="*/ 724091 w 1028134"/>
                    <a:gd name="connsiteY56" fmla="*/ 57598 h 1160188"/>
                    <a:gd name="connsiteX57" fmla="*/ 798146 w 1028134"/>
                    <a:gd name="connsiteY57" fmla="*/ 131653 h 1160188"/>
                    <a:gd name="connsiteX58" fmla="*/ 285248 w 1028134"/>
                    <a:gd name="connsiteY58" fmla="*/ 38399 h 1160188"/>
                    <a:gd name="connsiteX59" fmla="*/ 298962 w 1028134"/>
                    <a:gd name="connsiteY59" fmla="*/ 38399 h 1160188"/>
                    <a:gd name="connsiteX60" fmla="*/ 342846 w 1028134"/>
                    <a:gd name="connsiteY60" fmla="*/ 137138 h 1160188"/>
                    <a:gd name="connsiteX61" fmla="*/ 244107 w 1028134"/>
                    <a:gd name="connsiteY61" fmla="*/ 137138 h 1160188"/>
                    <a:gd name="connsiteX62" fmla="*/ 285248 w 1028134"/>
                    <a:gd name="connsiteY62" fmla="*/ 38399 h 1160188"/>
                    <a:gd name="connsiteX63" fmla="*/ 224907 w 1028134"/>
                    <a:gd name="connsiteY63" fmla="*/ 170051 h 1160188"/>
                    <a:gd name="connsiteX64" fmla="*/ 353818 w 1028134"/>
                    <a:gd name="connsiteY64" fmla="*/ 170051 h 1160188"/>
                    <a:gd name="connsiteX65" fmla="*/ 400445 w 1028134"/>
                    <a:gd name="connsiteY65" fmla="*/ 287990 h 1160188"/>
                    <a:gd name="connsiteX66" fmla="*/ 178280 w 1028134"/>
                    <a:gd name="connsiteY66" fmla="*/ 287990 h 1160188"/>
                    <a:gd name="connsiteX67" fmla="*/ 224907 w 1028134"/>
                    <a:gd name="connsiteY67" fmla="*/ 170051 h 1160188"/>
                    <a:gd name="connsiteX68" fmla="*/ 224907 w 1028134"/>
                    <a:gd name="connsiteY68" fmla="*/ 170051 h 1160188"/>
                    <a:gd name="connsiteX69" fmla="*/ 175538 w 1028134"/>
                    <a:gd name="connsiteY69" fmla="*/ 337360 h 1160188"/>
                    <a:gd name="connsiteX70" fmla="*/ 175538 w 1028134"/>
                    <a:gd name="connsiteY70" fmla="*/ 323646 h 1160188"/>
                    <a:gd name="connsiteX71" fmla="*/ 405929 w 1028134"/>
                    <a:gd name="connsiteY71" fmla="*/ 323646 h 1160188"/>
                    <a:gd name="connsiteX72" fmla="*/ 405929 w 1028134"/>
                    <a:gd name="connsiteY72" fmla="*/ 337360 h 1160188"/>
                    <a:gd name="connsiteX73" fmla="*/ 405929 w 1028134"/>
                    <a:gd name="connsiteY73" fmla="*/ 469012 h 1160188"/>
                    <a:gd name="connsiteX74" fmla="*/ 172794 w 1028134"/>
                    <a:gd name="connsiteY74" fmla="*/ 469012 h 1160188"/>
                    <a:gd name="connsiteX75" fmla="*/ 172794 w 1028134"/>
                    <a:gd name="connsiteY75" fmla="*/ 337360 h 1160188"/>
                    <a:gd name="connsiteX76" fmla="*/ 74055 w 1028134"/>
                    <a:gd name="connsiteY76" fmla="*/ 1105333 h 1160188"/>
                    <a:gd name="connsiteX77" fmla="*/ 98741 w 1028134"/>
                    <a:gd name="connsiteY77" fmla="*/ 1080648 h 1160188"/>
                    <a:gd name="connsiteX78" fmla="*/ 145366 w 1028134"/>
                    <a:gd name="connsiteY78" fmla="*/ 1080648 h 1160188"/>
                    <a:gd name="connsiteX79" fmla="*/ 161824 w 1028134"/>
                    <a:gd name="connsiteY79" fmla="*/ 1064192 h 1160188"/>
                    <a:gd name="connsiteX80" fmla="*/ 145366 w 1028134"/>
                    <a:gd name="connsiteY80" fmla="*/ 1047735 h 1160188"/>
                    <a:gd name="connsiteX81" fmla="*/ 117939 w 1028134"/>
                    <a:gd name="connsiteY81" fmla="*/ 1047735 h 1160188"/>
                    <a:gd name="connsiteX82" fmla="*/ 117939 w 1028134"/>
                    <a:gd name="connsiteY82" fmla="*/ 883170 h 1160188"/>
                    <a:gd name="connsiteX83" fmla="*/ 32914 w 1028134"/>
                    <a:gd name="connsiteY83" fmla="*/ 559524 h 1160188"/>
                    <a:gd name="connsiteX84" fmla="*/ 35656 w 1028134"/>
                    <a:gd name="connsiteY84" fmla="*/ 523868 h 1160188"/>
                    <a:gd name="connsiteX85" fmla="*/ 54855 w 1028134"/>
                    <a:gd name="connsiteY85" fmla="*/ 507411 h 1160188"/>
                    <a:gd name="connsiteX86" fmla="*/ 611637 w 1028134"/>
                    <a:gd name="connsiteY86" fmla="*/ 507411 h 1160188"/>
                    <a:gd name="connsiteX87" fmla="*/ 614381 w 1028134"/>
                    <a:gd name="connsiteY87" fmla="*/ 526610 h 1160188"/>
                    <a:gd name="connsiteX88" fmla="*/ 704892 w 1028134"/>
                    <a:gd name="connsiteY88" fmla="*/ 688433 h 1160188"/>
                    <a:gd name="connsiteX89" fmla="*/ 693920 w 1028134"/>
                    <a:gd name="connsiteY89" fmla="*/ 726832 h 1160188"/>
                    <a:gd name="connsiteX90" fmla="*/ 655522 w 1028134"/>
                    <a:gd name="connsiteY90" fmla="*/ 740546 h 1160188"/>
                    <a:gd name="connsiteX91" fmla="*/ 617123 w 1028134"/>
                    <a:gd name="connsiteY91" fmla="*/ 795401 h 1160188"/>
                    <a:gd name="connsiteX92" fmla="*/ 617123 w 1028134"/>
                    <a:gd name="connsiteY92" fmla="*/ 910597 h 1160188"/>
                    <a:gd name="connsiteX93" fmla="*/ 562267 w 1028134"/>
                    <a:gd name="connsiteY93" fmla="*/ 959967 h 1160188"/>
                    <a:gd name="connsiteX94" fmla="*/ 447071 w 1028134"/>
                    <a:gd name="connsiteY94" fmla="*/ 951739 h 1160188"/>
                    <a:gd name="connsiteX95" fmla="*/ 389473 w 1028134"/>
                    <a:gd name="connsiteY95" fmla="*/ 1006594 h 1160188"/>
                    <a:gd name="connsiteX96" fmla="*/ 389473 w 1028134"/>
                    <a:gd name="connsiteY96" fmla="*/ 1050478 h 1160188"/>
                    <a:gd name="connsiteX97" fmla="*/ 224907 w 1028134"/>
                    <a:gd name="connsiteY97" fmla="*/ 1050478 h 1160188"/>
                    <a:gd name="connsiteX98" fmla="*/ 208451 w 1028134"/>
                    <a:gd name="connsiteY98" fmla="*/ 1066935 h 1160188"/>
                    <a:gd name="connsiteX99" fmla="*/ 224907 w 1028134"/>
                    <a:gd name="connsiteY99" fmla="*/ 1083391 h 1160188"/>
                    <a:gd name="connsiteX100" fmla="*/ 408673 w 1028134"/>
                    <a:gd name="connsiteY100" fmla="*/ 1083391 h 1160188"/>
                    <a:gd name="connsiteX101" fmla="*/ 433357 w 1028134"/>
                    <a:gd name="connsiteY101" fmla="*/ 1108076 h 1160188"/>
                    <a:gd name="connsiteX102" fmla="*/ 408673 w 1028134"/>
                    <a:gd name="connsiteY102" fmla="*/ 1132761 h 1160188"/>
                    <a:gd name="connsiteX103" fmla="*/ 98741 w 1028134"/>
                    <a:gd name="connsiteY103" fmla="*/ 1132761 h 1160188"/>
                    <a:gd name="connsiteX104" fmla="*/ 74055 w 1028134"/>
                    <a:gd name="connsiteY104" fmla="*/ 1105333 h 1160188"/>
                    <a:gd name="connsiteX105" fmla="*/ 74055 w 1028134"/>
                    <a:gd name="connsiteY105" fmla="*/ 1105333 h 1160188"/>
                    <a:gd name="connsiteX106" fmla="*/ 718605 w 1028134"/>
                    <a:gd name="connsiteY106" fmla="*/ 1105333 h 1160188"/>
                    <a:gd name="connsiteX107" fmla="*/ 693920 w 1028134"/>
                    <a:gd name="connsiteY107" fmla="*/ 1130018 h 1160188"/>
                    <a:gd name="connsiteX108" fmla="*/ 460785 w 1028134"/>
                    <a:gd name="connsiteY108" fmla="*/ 1130018 h 1160188"/>
                    <a:gd name="connsiteX109" fmla="*/ 466270 w 1028134"/>
                    <a:gd name="connsiteY109" fmla="*/ 1105333 h 1160188"/>
                    <a:gd name="connsiteX110" fmla="*/ 460785 w 1028134"/>
                    <a:gd name="connsiteY110" fmla="*/ 1080648 h 1160188"/>
                    <a:gd name="connsiteX111" fmla="*/ 693920 w 1028134"/>
                    <a:gd name="connsiteY111" fmla="*/ 1080648 h 1160188"/>
                    <a:gd name="connsiteX112" fmla="*/ 718605 w 1028134"/>
                    <a:gd name="connsiteY112" fmla="*/ 1105333 h 1160188"/>
                    <a:gd name="connsiteX113" fmla="*/ 718605 w 1028134"/>
                    <a:gd name="connsiteY113" fmla="*/ 1105333 h 1160188"/>
                    <a:gd name="connsiteX114" fmla="*/ 976426 w 1028134"/>
                    <a:gd name="connsiteY114" fmla="*/ 721347 h 1160188"/>
                    <a:gd name="connsiteX115" fmla="*/ 938027 w 1028134"/>
                    <a:gd name="connsiteY115" fmla="*/ 735060 h 1160188"/>
                    <a:gd name="connsiteX116" fmla="*/ 899627 w 1028134"/>
                    <a:gd name="connsiteY116" fmla="*/ 789916 h 1160188"/>
                    <a:gd name="connsiteX117" fmla="*/ 899627 w 1028134"/>
                    <a:gd name="connsiteY117" fmla="*/ 905112 h 1160188"/>
                    <a:gd name="connsiteX118" fmla="*/ 844772 w 1028134"/>
                    <a:gd name="connsiteY118" fmla="*/ 954481 h 1160188"/>
                    <a:gd name="connsiteX119" fmla="*/ 729577 w 1028134"/>
                    <a:gd name="connsiteY119" fmla="*/ 946253 h 1160188"/>
                    <a:gd name="connsiteX120" fmla="*/ 671978 w 1028134"/>
                    <a:gd name="connsiteY120" fmla="*/ 1001108 h 1160188"/>
                    <a:gd name="connsiteX121" fmla="*/ 671978 w 1028134"/>
                    <a:gd name="connsiteY121" fmla="*/ 1044992 h 1160188"/>
                    <a:gd name="connsiteX122" fmla="*/ 419643 w 1028134"/>
                    <a:gd name="connsiteY122" fmla="*/ 1044992 h 1160188"/>
                    <a:gd name="connsiteX123" fmla="*/ 419643 w 1028134"/>
                    <a:gd name="connsiteY123" fmla="*/ 1001108 h 1160188"/>
                    <a:gd name="connsiteX124" fmla="*/ 441587 w 1028134"/>
                    <a:gd name="connsiteY124" fmla="*/ 981909 h 1160188"/>
                    <a:gd name="connsiteX125" fmla="*/ 556781 w 1028134"/>
                    <a:gd name="connsiteY125" fmla="*/ 990137 h 1160188"/>
                    <a:gd name="connsiteX126" fmla="*/ 647294 w 1028134"/>
                    <a:gd name="connsiteY126" fmla="*/ 907854 h 1160188"/>
                    <a:gd name="connsiteX127" fmla="*/ 647294 w 1028134"/>
                    <a:gd name="connsiteY127" fmla="*/ 792658 h 1160188"/>
                    <a:gd name="connsiteX128" fmla="*/ 663750 w 1028134"/>
                    <a:gd name="connsiteY128" fmla="*/ 767973 h 1160188"/>
                    <a:gd name="connsiteX129" fmla="*/ 702149 w 1028134"/>
                    <a:gd name="connsiteY129" fmla="*/ 754260 h 1160188"/>
                    <a:gd name="connsiteX130" fmla="*/ 729577 w 1028134"/>
                    <a:gd name="connsiteY130" fmla="*/ 663749 h 1160188"/>
                    <a:gd name="connsiteX131" fmla="*/ 647294 w 1028134"/>
                    <a:gd name="connsiteY131" fmla="*/ 518382 h 1160188"/>
                    <a:gd name="connsiteX132" fmla="*/ 644550 w 1028134"/>
                    <a:gd name="connsiteY132" fmla="*/ 504668 h 1160188"/>
                    <a:gd name="connsiteX133" fmla="*/ 877686 w 1028134"/>
                    <a:gd name="connsiteY133" fmla="*/ 504668 h 1160188"/>
                    <a:gd name="connsiteX134" fmla="*/ 896885 w 1028134"/>
                    <a:gd name="connsiteY134" fmla="*/ 521125 h 1160188"/>
                    <a:gd name="connsiteX135" fmla="*/ 896885 w 1028134"/>
                    <a:gd name="connsiteY135" fmla="*/ 521125 h 1160188"/>
                    <a:gd name="connsiteX136" fmla="*/ 987396 w 1028134"/>
                    <a:gd name="connsiteY136" fmla="*/ 682948 h 1160188"/>
                    <a:gd name="connsiteX137" fmla="*/ 976426 w 1028134"/>
                    <a:gd name="connsiteY137" fmla="*/ 721347 h 1160188"/>
                    <a:gd name="connsiteX138" fmla="*/ 976426 w 1028134"/>
                    <a:gd name="connsiteY138" fmla="*/ 721347 h 1160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1028134" h="1160188">
                      <a:moveTo>
                        <a:pt x="1017568" y="661006"/>
                      </a:moveTo>
                      <a:cubicBezTo>
                        <a:pt x="973682" y="592437"/>
                        <a:pt x="940769" y="567752"/>
                        <a:pt x="935285" y="515639"/>
                      </a:cubicBezTo>
                      <a:lnTo>
                        <a:pt x="935285" y="515639"/>
                      </a:lnTo>
                      <a:cubicBezTo>
                        <a:pt x="932541" y="488212"/>
                        <a:pt x="907857" y="469012"/>
                        <a:pt x="880429" y="469012"/>
                      </a:cubicBezTo>
                      <a:lnTo>
                        <a:pt x="855744" y="469012"/>
                      </a:lnTo>
                      <a:lnTo>
                        <a:pt x="855744" y="293476"/>
                      </a:lnTo>
                      <a:cubicBezTo>
                        <a:pt x="855744" y="285247"/>
                        <a:pt x="847516" y="277019"/>
                        <a:pt x="839288" y="277019"/>
                      </a:cubicBezTo>
                      <a:cubicBezTo>
                        <a:pt x="831058" y="277019"/>
                        <a:pt x="822830" y="285247"/>
                        <a:pt x="822830" y="293476"/>
                      </a:cubicBezTo>
                      <a:lnTo>
                        <a:pt x="822830" y="469012"/>
                      </a:lnTo>
                      <a:cubicBezTo>
                        <a:pt x="787175" y="469012"/>
                        <a:pt x="479984" y="469012"/>
                        <a:pt x="441587" y="469012"/>
                      </a:cubicBezTo>
                      <a:lnTo>
                        <a:pt x="441587" y="337360"/>
                      </a:lnTo>
                      <a:cubicBezTo>
                        <a:pt x="441587" y="263305"/>
                        <a:pt x="411415" y="216678"/>
                        <a:pt x="405929" y="200222"/>
                      </a:cubicBezTo>
                      <a:lnTo>
                        <a:pt x="405929" y="60341"/>
                      </a:lnTo>
                      <a:cubicBezTo>
                        <a:pt x="405929" y="46627"/>
                        <a:pt x="416901" y="35656"/>
                        <a:pt x="430615" y="35656"/>
                      </a:cubicBezTo>
                      <a:lnTo>
                        <a:pt x="693920" y="35656"/>
                      </a:lnTo>
                      <a:lnTo>
                        <a:pt x="693920" y="106968"/>
                      </a:lnTo>
                      <a:cubicBezTo>
                        <a:pt x="693920" y="139881"/>
                        <a:pt x="721348" y="164566"/>
                        <a:pt x="751519" y="164566"/>
                      </a:cubicBezTo>
                      <a:lnTo>
                        <a:pt x="822830" y="164566"/>
                      </a:lnTo>
                      <a:lnTo>
                        <a:pt x="822830" y="213936"/>
                      </a:lnTo>
                      <a:cubicBezTo>
                        <a:pt x="822830" y="222164"/>
                        <a:pt x="831058" y="230392"/>
                        <a:pt x="839288" y="230392"/>
                      </a:cubicBezTo>
                      <a:cubicBezTo>
                        <a:pt x="847516" y="230392"/>
                        <a:pt x="855744" y="222164"/>
                        <a:pt x="855744" y="213936"/>
                      </a:cubicBezTo>
                      <a:lnTo>
                        <a:pt x="855744" y="159080"/>
                      </a:lnTo>
                      <a:cubicBezTo>
                        <a:pt x="855744" y="148109"/>
                        <a:pt x="850258" y="137138"/>
                        <a:pt x="842030" y="128910"/>
                      </a:cubicBezTo>
                      <a:lnTo>
                        <a:pt x="726833" y="13714"/>
                      </a:lnTo>
                      <a:cubicBezTo>
                        <a:pt x="718605" y="5486"/>
                        <a:pt x="707634" y="0"/>
                        <a:pt x="696664" y="0"/>
                      </a:cubicBezTo>
                      <a:lnTo>
                        <a:pt x="430615" y="0"/>
                      </a:lnTo>
                      <a:cubicBezTo>
                        <a:pt x="397701" y="0"/>
                        <a:pt x="373017" y="27428"/>
                        <a:pt x="373017" y="57598"/>
                      </a:cubicBezTo>
                      <a:lnTo>
                        <a:pt x="373017" y="120682"/>
                      </a:lnTo>
                      <a:lnTo>
                        <a:pt x="329132" y="24685"/>
                      </a:lnTo>
                      <a:cubicBezTo>
                        <a:pt x="315418" y="-8228"/>
                        <a:pt x="268791" y="-8228"/>
                        <a:pt x="255077" y="24685"/>
                      </a:cubicBezTo>
                      <a:lnTo>
                        <a:pt x="200222" y="145366"/>
                      </a:lnTo>
                      <a:cubicBezTo>
                        <a:pt x="200222" y="145366"/>
                        <a:pt x="200222" y="145366"/>
                        <a:pt x="200222" y="145366"/>
                      </a:cubicBezTo>
                      <a:cubicBezTo>
                        <a:pt x="175538" y="205707"/>
                        <a:pt x="142624" y="252334"/>
                        <a:pt x="142624" y="334617"/>
                      </a:cubicBezTo>
                      <a:lnTo>
                        <a:pt x="142624" y="466270"/>
                      </a:lnTo>
                      <a:lnTo>
                        <a:pt x="57599" y="466270"/>
                      </a:lnTo>
                      <a:cubicBezTo>
                        <a:pt x="30171" y="466270"/>
                        <a:pt x="8228" y="485469"/>
                        <a:pt x="2744" y="512897"/>
                      </a:cubicBezTo>
                      <a:cubicBezTo>
                        <a:pt x="0" y="526610"/>
                        <a:pt x="0" y="540324"/>
                        <a:pt x="0" y="554038"/>
                      </a:cubicBezTo>
                      <a:cubicBezTo>
                        <a:pt x="2744" y="702147"/>
                        <a:pt x="85027" y="724089"/>
                        <a:pt x="85027" y="877684"/>
                      </a:cubicBezTo>
                      <a:lnTo>
                        <a:pt x="85027" y="1044992"/>
                      </a:lnTo>
                      <a:cubicBezTo>
                        <a:pt x="60341" y="1050478"/>
                        <a:pt x="41142" y="1075163"/>
                        <a:pt x="41142" y="1102591"/>
                      </a:cubicBezTo>
                      <a:cubicBezTo>
                        <a:pt x="41142" y="1135504"/>
                        <a:pt x="68569" y="1160189"/>
                        <a:pt x="98741" y="1160189"/>
                      </a:cubicBezTo>
                      <a:lnTo>
                        <a:pt x="693920" y="1160189"/>
                      </a:lnTo>
                      <a:cubicBezTo>
                        <a:pt x="726833" y="1160189"/>
                        <a:pt x="751519" y="1132761"/>
                        <a:pt x="751519" y="1102591"/>
                      </a:cubicBezTo>
                      <a:cubicBezTo>
                        <a:pt x="751519" y="1075163"/>
                        <a:pt x="732319" y="1053221"/>
                        <a:pt x="707634" y="1044992"/>
                      </a:cubicBezTo>
                      <a:lnTo>
                        <a:pt x="707634" y="998366"/>
                      </a:lnTo>
                      <a:cubicBezTo>
                        <a:pt x="707634" y="987394"/>
                        <a:pt x="718605" y="976423"/>
                        <a:pt x="729577" y="979166"/>
                      </a:cubicBezTo>
                      <a:lnTo>
                        <a:pt x="844772" y="987394"/>
                      </a:lnTo>
                      <a:cubicBezTo>
                        <a:pt x="894143" y="990137"/>
                        <a:pt x="935285" y="951739"/>
                        <a:pt x="935285" y="905112"/>
                      </a:cubicBezTo>
                      <a:lnTo>
                        <a:pt x="935285" y="789916"/>
                      </a:lnTo>
                      <a:cubicBezTo>
                        <a:pt x="935285" y="778945"/>
                        <a:pt x="940769" y="770716"/>
                        <a:pt x="951741" y="765231"/>
                      </a:cubicBezTo>
                      <a:lnTo>
                        <a:pt x="990140" y="751517"/>
                      </a:lnTo>
                      <a:cubicBezTo>
                        <a:pt x="1025796" y="737803"/>
                        <a:pt x="1039510" y="693919"/>
                        <a:pt x="1017568" y="661006"/>
                      </a:cubicBezTo>
                      <a:lnTo>
                        <a:pt x="1017568" y="661006"/>
                      </a:lnTo>
                      <a:close/>
                      <a:moveTo>
                        <a:pt x="798146" y="131653"/>
                      </a:moveTo>
                      <a:lnTo>
                        <a:pt x="748775" y="131653"/>
                      </a:lnTo>
                      <a:cubicBezTo>
                        <a:pt x="735061" y="131653"/>
                        <a:pt x="724091" y="120682"/>
                        <a:pt x="724091" y="106968"/>
                      </a:cubicBezTo>
                      <a:lnTo>
                        <a:pt x="724091" y="57598"/>
                      </a:lnTo>
                      <a:lnTo>
                        <a:pt x="798146" y="131653"/>
                      </a:lnTo>
                      <a:close/>
                      <a:moveTo>
                        <a:pt x="285248" y="38399"/>
                      </a:moveTo>
                      <a:cubicBezTo>
                        <a:pt x="287991" y="32913"/>
                        <a:pt x="296219" y="32913"/>
                        <a:pt x="298962" y="38399"/>
                      </a:cubicBezTo>
                      <a:lnTo>
                        <a:pt x="342846" y="137138"/>
                      </a:lnTo>
                      <a:lnTo>
                        <a:pt x="244107" y="137138"/>
                      </a:lnTo>
                      <a:lnTo>
                        <a:pt x="285248" y="38399"/>
                      </a:lnTo>
                      <a:close/>
                      <a:moveTo>
                        <a:pt x="224907" y="170051"/>
                      </a:moveTo>
                      <a:lnTo>
                        <a:pt x="353818" y="170051"/>
                      </a:lnTo>
                      <a:cubicBezTo>
                        <a:pt x="383987" y="238620"/>
                        <a:pt x="392215" y="255077"/>
                        <a:pt x="400445" y="287990"/>
                      </a:cubicBezTo>
                      <a:lnTo>
                        <a:pt x="178280" y="287990"/>
                      </a:lnTo>
                      <a:cubicBezTo>
                        <a:pt x="189252" y="246849"/>
                        <a:pt x="200222" y="227649"/>
                        <a:pt x="224907" y="170051"/>
                      </a:cubicBezTo>
                      <a:lnTo>
                        <a:pt x="224907" y="170051"/>
                      </a:lnTo>
                      <a:close/>
                      <a:moveTo>
                        <a:pt x="175538" y="337360"/>
                      </a:moveTo>
                      <a:cubicBezTo>
                        <a:pt x="175538" y="331874"/>
                        <a:pt x="175538" y="326389"/>
                        <a:pt x="175538" y="323646"/>
                      </a:cubicBezTo>
                      <a:lnTo>
                        <a:pt x="405929" y="323646"/>
                      </a:lnTo>
                      <a:cubicBezTo>
                        <a:pt x="405929" y="329131"/>
                        <a:pt x="405929" y="334617"/>
                        <a:pt x="405929" y="337360"/>
                      </a:cubicBezTo>
                      <a:lnTo>
                        <a:pt x="405929" y="469012"/>
                      </a:lnTo>
                      <a:lnTo>
                        <a:pt x="172794" y="469012"/>
                      </a:lnTo>
                      <a:lnTo>
                        <a:pt x="172794" y="337360"/>
                      </a:lnTo>
                      <a:close/>
                      <a:moveTo>
                        <a:pt x="74055" y="1105333"/>
                      </a:moveTo>
                      <a:cubicBezTo>
                        <a:pt x="74055" y="1091619"/>
                        <a:pt x="85027" y="1080648"/>
                        <a:pt x="98741" y="1080648"/>
                      </a:cubicBezTo>
                      <a:lnTo>
                        <a:pt x="145366" y="1080648"/>
                      </a:lnTo>
                      <a:cubicBezTo>
                        <a:pt x="153596" y="1080648"/>
                        <a:pt x="161824" y="1072420"/>
                        <a:pt x="161824" y="1064192"/>
                      </a:cubicBezTo>
                      <a:cubicBezTo>
                        <a:pt x="161824" y="1055964"/>
                        <a:pt x="153596" y="1047735"/>
                        <a:pt x="145366" y="1047735"/>
                      </a:cubicBezTo>
                      <a:lnTo>
                        <a:pt x="117939" y="1047735"/>
                      </a:lnTo>
                      <a:lnTo>
                        <a:pt x="117939" y="883170"/>
                      </a:lnTo>
                      <a:cubicBezTo>
                        <a:pt x="117939" y="718604"/>
                        <a:pt x="32914" y="696662"/>
                        <a:pt x="32914" y="559524"/>
                      </a:cubicBezTo>
                      <a:cubicBezTo>
                        <a:pt x="32914" y="545810"/>
                        <a:pt x="32914" y="534839"/>
                        <a:pt x="35656" y="523868"/>
                      </a:cubicBezTo>
                      <a:cubicBezTo>
                        <a:pt x="35656" y="512897"/>
                        <a:pt x="46627" y="507411"/>
                        <a:pt x="54855" y="507411"/>
                      </a:cubicBezTo>
                      <a:lnTo>
                        <a:pt x="611637" y="507411"/>
                      </a:lnTo>
                      <a:cubicBezTo>
                        <a:pt x="611637" y="512897"/>
                        <a:pt x="614381" y="518382"/>
                        <a:pt x="614381" y="526610"/>
                      </a:cubicBezTo>
                      <a:cubicBezTo>
                        <a:pt x="622609" y="592437"/>
                        <a:pt x="661008" y="622607"/>
                        <a:pt x="704892" y="688433"/>
                      </a:cubicBezTo>
                      <a:cubicBezTo>
                        <a:pt x="715863" y="702147"/>
                        <a:pt x="707634" y="721347"/>
                        <a:pt x="693920" y="726832"/>
                      </a:cubicBezTo>
                      <a:lnTo>
                        <a:pt x="655522" y="740546"/>
                      </a:lnTo>
                      <a:cubicBezTo>
                        <a:pt x="633580" y="748774"/>
                        <a:pt x="617123" y="770716"/>
                        <a:pt x="617123" y="795401"/>
                      </a:cubicBezTo>
                      <a:lnTo>
                        <a:pt x="617123" y="910597"/>
                      </a:lnTo>
                      <a:cubicBezTo>
                        <a:pt x="617123" y="940768"/>
                        <a:pt x="592439" y="962710"/>
                        <a:pt x="562267" y="959967"/>
                      </a:cubicBezTo>
                      <a:lnTo>
                        <a:pt x="447071" y="951739"/>
                      </a:lnTo>
                      <a:cubicBezTo>
                        <a:pt x="414159" y="948996"/>
                        <a:pt x="389473" y="973681"/>
                        <a:pt x="389473" y="1006594"/>
                      </a:cubicBezTo>
                      <a:lnTo>
                        <a:pt x="389473" y="1050478"/>
                      </a:lnTo>
                      <a:lnTo>
                        <a:pt x="224907" y="1050478"/>
                      </a:lnTo>
                      <a:cubicBezTo>
                        <a:pt x="216679" y="1050478"/>
                        <a:pt x="208451" y="1058706"/>
                        <a:pt x="208451" y="1066935"/>
                      </a:cubicBezTo>
                      <a:cubicBezTo>
                        <a:pt x="208451" y="1075163"/>
                        <a:pt x="216679" y="1083391"/>
                        <a:pt x="224907" y="1083391"/>
                      </a:cubicBezTo>
                      <a:lnTo>
                        <a:pt x="408673" y="1083391"/>
                      </a:lnTo>
                      <a:cubicBezTo>
                        <a:pt x="422387" y="1083391"/>
                        <a:pt x="433357" y="1094362"/>
                        <a:pt x="433357" y="1108076"/>
                      </a:cubicBezTo>
                      <a:cubicBezTo>
                        <a:pt x="433357" y="1121790"/>
                        <a:pt x="422387" y="1132761"/>
                        <a:pt x="408673" y="1132761"/>
                      </a:cubicBezTo>
                      <a:lnTo>
                        <a:pt x="98741" y="1132761"/>
                      </a:lnTo>
                      <a:cubicBezTo>
                        <a:pt x="85027" y="1130018"/>
                        <a:pt x="74055" y="1119047"/>
                        <a:pt x="74055" y="1105333"/>
                      </a:cubicBezTo>
                      <a:lnTo>
                        <a:pt x="74055" y="1105333"/>
                      </a:lnTo>
                      <a:close/>
                      <a:moveTo>
                        <a:pt x="718605" y="1105333"/>
                      </a:moveTo>
                      <a:cubicBezTo>
                        <a:pt x="718605" y="1119047"/>
                        <a:pt x="707634" y="1130018"/>
                        <a:pt x="693920" y="1130018"/>
                      </a:cubicBezTo>
                      <a:lnTo>
                        <a:pt x="460785" y="1130018"/>
                      </a:lnTo>
                      <a:cubicBezTo>
                        <a:pt x="463528" y="1121790"/>
                        <a:pt x="466270" y="1113561"/>
                        <a:pt x="466270" y="1105333"/>
                      </a:cubicBezTo>
                      <a:cubicBezTo>
                        <a:pt x="466270" y="1097105"/>
                        <a:pt x="463528" y="1088877"/>
                        <a:pt x="460785" y="1080648"/>
                      </a:cubicBezTo>
                      <a:lnTo>
                        <a:pt x="693920" y="1080648"/>
                      </a:lnTo>
                      <a:cubicBezTo>
                        <a:pt x="707634" y="1077906"/>
                        <a:pt x="718605" y="1091619"/>
                        <a:pt x="718605" y="1105333"/>
                      </a:cubicBezTo>
                      <a:lnTo>
                        <a:pt x="718605" y="1105333"/>
                      </a:lnTo>
                      <a:close/>
                      <a:moveTo>
                        <a:pt x="976426" y="721347"/>
                      </a:moveTo>
                      <a:lnTo>
                        <a:pt x="938027" y="735060"/>
                      </a:lnTo>
                      <a:cubicBezTo>
                        <a:pt x="916085" y="743289"/>
                        <a:pt x="899627" y="765231"/>
                        <a:pt x="899627" y="789916"/>
                      </a:cubicBezTo>
                      <a:lnTo>
                        <a:pt x="899627" y="905112"/>
                      </a:lnTo>
                      <a:cubicBezTo>
                        <a:pt x="899627" y="935282"/>
                        <a:pt x="874943" y="957224"/>
                        <a:pt x="844772" y="954481"/>
                      </a:cubicBezTo>
                      <a:lnTo>
                        <a:pt x="729577" y="946253"/>
                      </a:lnTo>
                      <a:cubicBezTo>
                        <a:pt x="696664" y="943510"/>
                        <a:pt x="671978" y="968195"/>
                        <a:pt x="671978" y="1001108"/>
                      </a:cubicBezTo>
                      <a:lnTo>
                        <a:pt x="671978" y="1044992"/>
                      </a:lnTo>
                      <a:lnTo>
                        <a:pt x="419643" y="1044992"/>
                      </a:lnTo>
                      <a:lnTo>
                        <a:pt x="419643" y="1001108"/>
                      </a:lnTo>
                      <a:cubicBezTo>
                        <a:pt x="419643" y="990137"/>
                        <a:pt x="430615" y="979166"/>
                        <a:pt x="441587" y="981909"/>
                      </a:cubicBezTo>
                      <a:lnTo>
                        <a:pt x="556781" y="990137"/>
                      </a:lnTo>
                      <a:cubicBezTo>
                        <a:pt x="606153" y="992880"/>
                        <a:pt x="647294" y="954481"/>
                        <a:pt x="647294" y="907854"/>
                      </a:cubicBezTo>
                      <a:lnTo>
                        <a:pt x="647294" y="792658"/>
                      </a:lnTo>
                      <a:cubicBezTo>
                        <a:pt x="647294" y="781687"/>
                        <a:pt x="652778" y="773459"/>
                        <a:pt x="663750" y="767973"/>
                      </a:cubicBezTo>
                      <a:lnTo>
                        <a:pt x="702149" y="754260"/>
                      </a:lnTo>
                      <a:cubicBezTo>
                        <a:pt x="737805" y="740546"/>
                        <a:pt x="751519" y="696662"/>
                        <a:pt x="729577" y="663749"/>
                      </a:cubicBezTo>
                      <a:cubicBezTo>
                        <a:pt x="685692" y="595180"/>
                        <a:pt x="652778" y="570495"/>
                        <a:pt x="647294" y="518382"/>
                      </a:cubicBezTo>
                      <a:cubicBezTo>
                        <a:pt x="647294" y="512897"/>
                        <a:pt x="647294" y="510154"/>
                        <a:pt x="644550" y="504668"/>
                      </a:cubicBezTo>
                      <a:lnTo>
                        <a:pt x="877686" y="504668"/>
                      </a:lnTo>
                      <a:cubicBezTo>
                        <a:pt x="888657" y="504668"/>
                        <a:pt x="896885" y="512897"/>
                        <a:pt x="896885" y="521125"/>
                      </a:cubicBezTo>
                      <a:lnTo>
                        <a:pt x="896885" y="521125"/>
                      </a:lnTo>
                      <a:cubicBezTo>
                        <a:pt x="905113" y="586951"/>
                        <a:pt x="943513" y="617122"/>
                        <a:pt x="987396" y="682948"/>
                      </a:cubicBezTo>
                      <a:cubicBezTo>
                        <a:pt x="998368" y="693919"/>
                        <a:pt x="992882" y="713118"/>
                        <a:pt x="976426" y="721347"/>
                      </a:cubicBezTo>
                      <a:lnTo>
                        <a:pt x="976426" y="721347"/>
                      </a:lnTo>
                      <a:close/>
                    </a:path>
                  </a:pathLst>
                </a:custGeom>
                <a:grpFill/>
                <a:ln w="27426" cap="flat">
                  <a:noFill/>
                  <a:prstDash val="solid"/>
                  <a:miter/>
                </a:ln>
              </p:spPr>
              <p:txBody>
                <a:bodyPr rtlCol="0" anchor="ctr"/>
                <a:lstStyle/>
                <a:p>
                  <a:endParaRPr lang="en-US" dirty="0"/>
                </a:p>
              </p:txBody>
            </p:sp>
          </p:grpSp>
        </p:grpSp>
      </p:grpSp>
      <p:grpSp>
        <p:nvGrpSpPr>
          <p:cNvPr id="35" name="Graphic 3">
            <a:extLst>
              <a:ext uri="{FF2B5EF4-FFF2-40B4-BE49-F238E27FC236}">
                <a16:creationId xmlns:a16="http://schemas.microsoft.com/office/drawing/2014/main" id="{165B647D-BB32-7295-DCC1-8CB1FA6D455C}"/>
              </a:ext>
            </a:extLst>
          </p:cNvPr>
          <p:cNvGrpSpPr/>
          <p:nvPr/>
        </p:nvGrpSpPr>
        <p:grpSpPr>
          <a:xfrm>
            <a:off x="6218069" y="3362936"/>
            <a:ext cx="539583" cy="590945"/>
            <a:chOff x="6615628" y="2116894"/>
            <a:chExt cx="1066935" cy="1001108"/>
          </a:xfrm>
          <a:solidFill>
            <a:schemeClr val="bg1"/>
          </a:solidFill>
        </p:grpSpPr>
        <p:sp>
          <p:nvSpPr>
            <p:cNvPr id="36" name="Freeform 1128">
              <a:extLst>
                <a:ext uri="{FF2B5EF4-FFF2-40B4-BE49-F238E27FC236}">
                  <a16:creationId xmlns:a16="http://schemas.microsoft.com/office/drawing/2014/main" id="{2565F77F-EDFC-9B29-432A-FA9BF4184045}"/>
                </a:ext>
              </a:extLst>
            </p:cNvPr>
            <p:cNvSpPr/>
            <p:nvPr/>
          </p:nvSpPr>
          <p:spPr>
            <a:xfrm>
              <a:off x="7183381" y="2256775"/>
              <a:ext cx="285542" cy="320903"/>
            </a:xfrm>
            <a:custGeom>
              <a:avLst/>
              <a:gdLst>
                <a:gd name="connsiteX0" fmla="*/ 0 w 285542"/>
                <a:gd name="connsiteY0" fmla="*/ 148109 h 320903"/>
                <a:gd name="connsiteX1" fmla="*/ 139880 w 285542"/>
                <a:gd name="connsiteY1" fmla="*/ 0 h 320903"/>
                <a:gd name="connsiteX2" fmla="*/ 142623 w 285542"/>
                <a:gd name="connsiteY2" fmla="*/ 0 h 320903"/>
                <a:gd name="connsiteX3" fmla="*/ 241363 w 285542"/>
                <a:gd name="connsiteY3" fmla="*/ 41141 h 320903"/>
                <a:gd name="connsiteX4" fmla="*/ 285247 w 285542"/>
                <a:gd name="connsiteY4" fmla="*/ 159080 h 320903"/>
                <a:gd name="connsiteX5" fmla="*/ 224906 w 285542"/>
                <a:gd name="connsiteY5" fmla="*/ 268790 h 320903"/>
                <a:gd name="connsiteX6" fmla="*/ 205708 w 285542"/>
                <a:gd name="connsiteY6" fmla="*/ 304446 h 320903"/>
                <a:gd name="connsiteX7" fmla="*/ 205708 w 285542"/>
                <a:gd name="connsiteY7" fmla="*/ 320903 h 320903"/>
                <a:gd name="connsiteX8" fmla="*/ 82283 w 285542"/>
                <a:gd name="connsiteY8" fmla="*/ 320903 h 320903"/>
                <a:gd name="connsiteX9" fmla="*/ 82283 w 285542"/>
                <a:gd name="connsiteY9" fmla="*/ 304446 h 320903"/>
                <a:gd name="connsiteX10" fmla="*/ 63083 w 285542"/>
                <a:gd name="connsiteY10" fmla="*/ 268790 h 320903"/>
                <a:gd name="connsiteX11" fmla="*/ 0 w 285542"/>
                <a:gd name="connsiteY11" fmla="*/ 148109 h 320903"/>
                <a:gd name="connsiteX12" fmla="*/ 0 w 285542"/>
                <a:gd name="connsiteY12" fmla="*/ 148109 h 32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5542" h="320903">
                  <a:moveTo>
                    <a:pt x="0" y="148109"/>
                  </a:moveTo>
                  <a:cubicBezTo>
                    <a:pt x="0" y="68569"/>
                    <a:pt x="63083" y="2743"/>
                    <a:pt x="139880" y="0"/>
                  </a:cubicBezTo>
                  <a:cubicBezTo>
                    <a:pt x="139880" y="0"/>
                    <a:pt x="139880" y="0"/>
                    <a:pt x="142623" y="0"/>
                  </a:cubicBezTo>
                  <a:cubicBezTo>
                    <a:pt x="178280" y="0"/>
                    <a:pt x="213936" y="13714"/>
                    <a:pt x="241363" y="41141"/>
                  </a:cubicBezTo>
                  <a:cubicBezTo>
                    <a:pt x="271533" y="71312"/>
                    <a:pt x="287991" y="115196"/>
                    <a:pt x="285247" y="159080"/>
                  </a:cubicBezTo>
                  <a:cubicBezTo>
                    <a:pt x="282505" y="202964"/>
                    <a:pt x="260563" y="241363"/>
                    <a:pt x="224906" y="268790"/>
                  </a:cubicBezTo>
                  <a:cubicBezTo>
                    <a:pt x="213936" y="277019"/>
                    <a:pt x="205708" y="290733"/>
                    <a:pt x="205708" y="304446"/>
                  </a:cubicBezTo>
                  <a:lnTo>
                    <a:pt x="205708" y="320903"/>
                  </a:lnTo>
                  <a:lnTo>
                    <a:pt x="82283" y="320903"/>
                  </a:lnTo>
                  <a:lnTo>
                    <a:pt x="82283" y="304446"/>
                  </a:lnTo>
                  <a:cubicBezTo>
                    <a:pt x="82283" y="290733"/>
                    <a:pt x="74053" y="277019"/>
                    <a:pt x="63083" y="268790"/>
                  </a:cubicBezTo>
                  <a:cubicBezTo>
                    <a:pt x="21942" y="241363"/>
                    <a:pt x="0" y="194736"/>
                    <a:pt x="0" y="148109"/>
                  </a:cubicBezTo>
                  <a:lnTo>
                    <a:pt x="0" y="148109"/>
                  </a:lnTo>
                  <a:close/>
                </a:path>
              </a:pathLst>
            </a:custGeom>
            <a:solidFill>
              <a:srgbClr val="F1983D"/>
            </a:solidFill>
            <a:ln w="27426" cap="flat">
              <a:noFill/>
              <a:prstDash val="solid"/>
              <a:miter/>
            </a:ln>
          </p:spPr>
          <p:txBody>
            <a:bodyPr rtlCol="0" anchor="ctr"/>
            <a:lstStyle/>
            <a:p>
              <a:endParaRPr lang="en-US"/>
            </a:p>
          </p:txBody>
        </p:sp>
        <p:grpSp>
          <p:nvGrpSpPr>
            <p:cNvPr id="37" name="Graphic 3">
              <a:extLst>
                <a:ext uri="{FF2B5EF4-FFF2-40B4-BE49-F238E27FC236}">
                  <a16:creationId xmlns:a16="http://schemas.microsoft.com/office/drawing/2014/main" id="{634DF13F-38B2-55FC-B8F5-8A3E8E0B2457}"/>
                </a:ext>
              </a:extLst>
            </p:cNvPr>
            <p:cNvGrpSpPr/>
            <p:nvPr/>
          </p:nvGrpSpPr>
          <p:grpSpPr>
            <a:xfrm>
              <a:off x="6615628" y="2116894"/>
              <a:ext cx="1066935" cy="1001108"/>
              <a:chOff x="6615628" y="2116894"/>
              <a:chExt cx="1066935" cy="1001108"/>
            </a:xfrm>
            <a:grpFill/>
          </p:grpSpPr>
          <p:sp>
            <p:nvSpPr>
              <p:cNvPr id="38" name="Freeform 1130">
                <a:extLst>
                  <a:ext uri="{FF2B5EF4-FFF2-40B4-BE49-F238E27FC236}">
                    <a16:creationId xmlns:a16="http://schemas.microsoft.com/office/drawing/2014/main" id="{0D071C6E-9940-8A93-34C1-668DD0B1AE24}"/>
                  </a:ext>
                </a:extLst>
              </p:cNvPr>
              <p:cNvSpPr/>
              <p:nvPr/>
            </p:nvSpPr>
            <p:spPr>
              <a:xfrm>
                <a:off x="7164181" y="2221119"/>
                <a:ext cx="357393" cy="537581"/>
              </a:xfrm>
              <a:custGeom>
                <a:avLst/>
                <a:gdLst>
                  <a:gd name="connsiteX0" fmla="*/ 279763 w 357393"/>
                  <a:gd name="connsiteY0" fmla="*/ 331874 h 537581"/>
                  <a:gd name="connsiteX1" fmla="*/ 356560 w 357393"/>
                  <a:gd name="connsiteY1" fmla="*/ 197479 h 537581"/>
                  <a:gd name="connsiteX2" fmla="*/ 301704 w 357393"/>
                  <a:gd name="connsiteY2" fmla="*/ 52112 h 537581"/>
                  <a:gd name="connsiteX3" fmla="*/ 175536 w 357393"/>
                  <a:gd name="connsiteY3" fmla="*/ 0 h 537581"/>
                  <a:gd name="connsiteX4" fmla="*/ 0 w 357393"/>
                  <a:gd name="connsiteY4" fmla="*/ 183765 h 537581"/>
                  <a:gd name="connsiteX5" fmla="*/ 76797 w 357393"/>
                  <a:gd name="connsiteY5" fmla="*/ 331874 h 537581"/>
                  <a:gd name="connsiteX6" fmla="*/ 79539 w 357393"/>
                  <a:gd name="connsiteY6" fmla="*/ 340102 h 537581"/>
                  <a:gd name="connsiteX7" fmla="*/ 79539 w 357393"/>
                  <a:gd name="connsiteY7" fmla="*/ 364787 h 537581"/>
                  <a:gd name="connsiteX8" fmla="*/ 52112 w 357393"/>
                  <a:gd name="connsiteY8" fmla="*/ 416900 h 537581"/>
                  <a:gd name="connsiteX9" fmla="*/ 87769 w 357393"/>
                  <a:gd name="connsiteY9" fmla="*/ 463527 h 537581"/>
                  <a:gd name="connsiteX10" fmla="*/ 87769 w 357393"/>
                  <a:gd name="connsiteY10" fmla="*/ 485469 h 537581"/>
                  <a:gd name="connsiteX11" fmla="*/ 139880 w 357393"/>
                  <a:gd name="connsiteY11" fmla="*/ 537581 h 537581"/>
                  <a:gd name="connsiteX12" fmla="*/ 211193 w 357393"/>
                  <a:gd name="connsiteY12" fmla="*/ 537581 h 537581"/>
                  <a:gd name="connsiteX13" fmla="*/ 263305 w 357393"/>
                  <a:gd name="connsiteY13" fmla="*/ 485469 h 537581"/>
                  <a:gd name="connsiteX14" fmla="*/ 263305 w 357393"/>
                  <a:gd name="connsiteY14" fmla="*/ 463527 h 537581"/>
                  <a:gd name="connsiteX15" fmla="*/ 298961 w 357393"/>
                  <a:gd name="connsiteY15" fmla="*/ 416900 h 537581"/>
                  <a:gd name="connsiteX16" fmla="*/ 271533 w 357393"/>
                  <a:gd name="connsiteY16" fmla="*/ 364787 h 537581"/>
                  <a:gd name="connsiteX17" fmla="*/ 271533 w 357393"/>
                  <a:gd name="connsiteY17" fmla="*/ 340102 h 537581"/>
                  <a:gd name="connsiteX18" fmla="*/ 279763 w 357393"/>
                  <a:gd name="connsiteY18" fmla="*/ 331874 h 537581"/>
                  <a:gd name="connsiteX19" fmla="*/ 279763 w 357393"/>
                  <a:gd name="connsiteY19" fmla="*/ 331874 h 537581"/>
                  <a:gd name="connsiteX20" fmla="*/ 35656 w 357393"/>
                  <a:gd name="connsiteY20" fmla="*/ 183765 h 537581"/>
                  <a:gd name="connsiteX21" fmla="*/ 175536 w 357393"/>
                  <a:gd name="connsiteY21" fmla="*/ 35656 h 537581"/>
                  <a:gd name="connsiteX22" fmla="*/ 178280 w 357393"/>
                  <a:gd name="connsiteY22" fmla="*/ 35656 h 537581"/>
                  <a:gd name="connsiteX23" fmla="*/ 277019 w 357393"/>
                  <a:gd name="connsiteY23" fmla="*/ 76797 h 537581"/>
                  <a:gd name="connsiteX24" fmla="*/ 320904 w 357393"/>
                  <a:gd name="connsiteY24" fmla="*/ 194736 h 537581"/>
                  <a:gd name="connsiteX25" fmla="*/ 260563 w 357393"/>
                  <a:gd name="connsiteY25" fmla="*/ 304446 h 537581"/>
                  <a:gd name="connsiteX26" fmla="*/ 241363 w 357393"/>
                  <a:gd name="connsiteY26" fmla="*/ 340102 h 537581"/>
                  <a:gd name="connsiteX27" fmla="*/ 241363 w 357393"/>
                  <a:gd name="connsiteY27" fmla="*/ 356559 h 537581"/>
                  <a:gd name="connsiteX28" fmla="*/ 117939 w 357393"/>
                  <a:gd name="connsiteY28" fmla="*/ 356559 h 537581"/>
                  <a:gd name="connsiteX29" fmla="*/ 117939 w 357393"/>
                  <a:gd name="connsiteY29" fmla="*/ 340102 h 537581"/>
                  <a:gd name="connsiteX30" fmla="*/ 98739 w 357393"/>
                  <a:gd name="connsiteY30" fmla="*/ 304446 h 537581"/>
                  <a:gd name="connsiteX31" fmla="*/ 35656 w 357393"/>
                  <a:gd name="connsiteY31" fmla="*/ 183765 h 537581"/>
                  <a:gd name="connsiteX32" fmla="*/ 35656 w 357393"/>
                  <a:gd name="connsiteY32" fmla="*/ 183765 h 537581"/>
                  <a:gd name="connsiteX33" fmla="*/ 213936 w 357393"/>
                  <a:gd name="connsiteY33" fmla="*/ 499183 h 537581"/>
                  <a:gd name="connsiteX34" fmla="*/ 142624 w 357393"/>
                  <a:gd name="connsiteY34" fmla="*/ 499183 h 537581"/>
                  <a:gd name="connsiteX35" fmla="*/ 126167 w 357393"/>
                  <a:gd name="connsiteY35" fmla="*/ 482726 h 537581"/>
                  <a:gd name="connsiteX36" fmla="*/ 126167 w 357393"/>
                  <a:gd name="connsiteY36" fmla="*/ 466270 h 537581"/>
                  <a:gd name="connsiteX37" fmla="*/ 233135 w 357393"/>
                  <a:gd name="connsiteY37" fmla="*/ 466270 h 537581"/>
                  <a:gd name="connsiteX38" fmla="*/ 233135 w 357393"/>
                  <a:gd name="connsiteY38" fmla="*/ 482726 h 537581"/>
                  <a:gd name="connsiteX39" fmla="*/ 213936 w 357393"/>
                  <a:gd name="connsiteY39" fmla="*/ 499183 h 537581"/>
                  <a:gd name="connsiteX40" fmla="*/ 213936 w 357393"/>
                  <a:gd name="connsiteY40" fmla="*/ 499183 h 537581"/>
                  <a:gd name="connsiteX41" fmla="*/ 249591 w 357393"/>
                  <a:gd name="connsiteY41" fmla="*/ 427871 h 537581"/>
                  <a:gd name="connsiteX42" fmla="*/ 106967 w 357393"/>
                  <a:gd name="connsiteY42" fmla="*/ 427871 h 537581"/>
                  <a:gd name="connsiteX43" fmla="*/ 90511 w 357393"/>
                  <a:gd name="connsiteY43" fmla="*/ 411414 h 537581"/>
                  <a:gd name="connsiteX44" fmla="*/ 106967 w 357393"/>
                  <a:gd name="connsiteY44" fmla="*/ 394958 h 537581"/>
                  <a:gd name="connsiteX45" fmla="*/ 249591 w 357393"/>
                  <a:gd name="connsiteY45" fmla="*/ 394958 h 537581"/>
                  <a:gd name="connsiteX46" fmla="*/ 266049 w 357393"/>
                  <a:gd name="connsiteY46" fmla="*/ 411414 h 537581"/>
                  <a:gd name="connsiteX47" fmla="*/ 249591 w 357393"/>
                  <a:gd name="connsiteY47" fmla="*/ 427871 h 537581"/>
                  <a:gd name="connsiteX48" fmla="*/ 249591 w 357393"/>
                  <a:gd name="connsiteY48" fmla="*/ 427871 h 53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7393" h="537581">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grpFill/>
              <a:ln w="27426" cap="flat">
                <a:noFill/>
                <a:prstDash val="solid"/>
                <a:miter/>
              </a:ln>
            </p:spPr>
            <p:txBody>
              <a:bodyPr rtlCol="0" anchor="ctr"/>
              <a:lstStyle/>
              <a:p>
                <a:endParaRPr lang="en-US"/>
              </a:p>
            </p:txBody>
          </p:sp>
          <p:sp>
            <p:nvSpPr>
              <p:cNvPr id="39" name="Freeform 1131">
                <a:extLst>
                  <a:ext uri="{FF2B5EF4-FFF2-40B4-BE49-F238E27FC236}">
                    <a16:creationId xmlns:a16="http://schemas.microsoft.com/office/drawing/2014/main" id="{0C2DE72B-0BD6-C406-8C52-4E8E3D8BFA0F}"/>
                  </a:ext>
                </a:extLst>
              </p:cNvPr>
              <p:cNvSpPr/>
              <p:nvPr/>
            </p:nvSpPr>
            <p:spPr>
              <a:xfrm>
                <a:off x="7361660" y="2296927"/>
                <a:ext cx="93253" cy="100442"/>
              </a:xfrm>
              <a:custGeom>
                <a:avLst/>
                <a:gdLst>
                  <a:gd name="connsiteX0" fmla="*/ 10971 w 93253"/>
                  <a:gd name="connsiteY0" fmla="*/ 36645 h 100442"/>
                  <a:gd name="connsiteX1" fmla="*/ 57598 w 93253"/>
                  <a:gd name="connsiteY1" fmla="*/ 88758 h 100442"/>
                  <a:gd name="connsiteX2" fmla="*/ 79540 w 93253"/>
                  <a:gd name="connsiteY2" fmla="*/ 99729 h 100442"/>
                  <a:gd name="connsiteX3" fmla="*/ 93254 w 93253"/>
                  <a:gd name="connsiteY3" fmla="*/ 77786 h 100442"/>
                  <a:gd name="connsiteX4" fmla="*/ 24685 w 93253"/>
                  <a:gd name="connsiteY4" fmla="*/ 989 h 100442"/>
                  <a:gd name="connsiteX5" fmla="*/ 2743 w 93253"/>
                  <a:gd name="connsiteY5" fmla="*/ 11960 h 100442"/>
                  <a:gd name="connsiteX6" fmla="*/ 10971 w 93253"/>
                  <a:gd name="connsiteY6" fmla="*/ 36645 h 100442"/>
                  <a:gd name="connsiteX7" fmla="*/ 10971 w 93253"/>
                  <a:gd name="connsiteY7" fmla="*/ 36645 h 10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53" h="100442">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grpFill/>
              <a:ln w="27426" cap="flat">
                <a:noFill/>
                <a:prstDash val="solid"/>
                <a:miter/>
              </a:ln>
            </p:spPr>
            <p:txBody>
              <a:bodyPr rtlCol="0" anchor="ctr"/>
              <a:lstStyle/>
              <a:p>
                <a:endParaRPr lang="en-US"/>
              </a:p>
            </p:txBody>
          </p:sp>
          <p:sp>
            <p:nvSpPr>
              <p:cNvPr id="40" name="Freeform 1132">
                <a:extLst>
                  <a:ext uri="{FF2B5EF4-FFF2-40B4-BE49-F238E27FC236}">
                    <a16:creationId xmlns:a16="http://schemas.microsoft.com/office/drawing/2014/main" id="{D12ED0A4-C517-405D-CD34-21783689E13B}"/>
                  </a:ext>
                </a:extLst>
              </p:cNvPr>
              <p:cNvSpPr/>
              <p:nvPr/>
            </p:nvSpPr>
            <p:spPr>
              <a:xfrm>
                <a:off x="7328747" y="2116894"/>
                <a:ext cx="32913" cy="68569"/>
              </a:xfrm>
              <a:custGeom>
                <a:avLst/>
                <a:gdLst>
                  <a:gd name="connsiteX0" fmla="*/ 32914 w 32913"/>
                  <a:gd name="connsiteY0" fmla="*/ 52112 h 68569"/>
                  <a:gd name="connsiteX1" fmla="*/ 32914 w 32913"/>
                  <a:gd name="connsiteY1" fmla="*/ 16457 h 68569"/>
                  <a:gd name="connsiteX2" fmla="*/ 16456 w 32913"/>
                  <a:gd name="connsiteY2" fmla="*/ 0 h 68569"/>
                  <a:gd name="connsiteX3" fmla="*/ 0 w 32913"/>
                  <a:gd name="connsiteY3" fmla="*/ 16457 h 68569"/>
                  <a:gd name="connsiteX4" fmla="*/ 0 w 32913"/>
                  <a:gd name="connsiteY4" fmla="*/ 52112 h 68569"/>
                  <a:gd name="connsiteX5" fmla="*/ 16456 w 32913"/>
                  <a:gd name="connsiteY5" fmla="*/ 68569 h 68569"/>
                  <a:gd name="connsiteX6" fmla="*/ 32914 w 32913"/>
                  <a:gd name="connsiteY6" fmla="*/ 52112 h 68569"/>
                  <a:gd name="connsiteX7" fmla="*/ 32914 w 32913"/>
                  <a:gd name="connsiteY7" fmla="*/ 52112 h 68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913" h="68569">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grpFill/>
              <a:ln w="27426" cap="flat">
                <a:noFill/>
                <a:prstDash val="solid"/>
                <a:miter/>
              </a:ln>
            </p:spPr>
            <p:txBody>
              <a:bodyPr rtlCol="0" anchor="ctr"/>
              <a:lstStyle/>
              <a:p>
                <a:endParaRPr lang="en-US"/>
              </a:p>
            </p:txBody>
          </p:sp>
          <p:sp>
            <p:nvSpPr>
              <p:cNvPr id="41" name="Freeform 1133">
                <a:extLst>
                  <a:ext uri="{FF2B5EF4-FFF2-40B4-BE49-F238E27FC236}">
                    <a16:creationId xmlns:a16="http://schemas.microsoft.com/office/drawing/2014/main" id="{B1EFB21F-E353-5A74-2764-A7D831A912AA}"/>
                  </a:ext>
                </a:extLst>
              </p:cNvPr>
              <p:cNvSpPr/>
              <p:nvPr/>
            </p:nvSpPr>
            <p:spPr>
              <a:xfrm>
                <a:off x="7205857" y="2139370"/>
                <a:ext cx="50892" cy="68034"/>
              </a:xfrm>
              <a:custGeom>
                <a:avLst/>
                <a:gdLst>
                  <a:gd name="connsiteX0" fmla="*/ 35122 w 50892"/>
                  <a:gd name="connsiteY0" fmla="*/ 68035 h 68034"/>
                  <a:gd name="connsiteX1" fmla="*/ 48836 w 50892"/>
                  <a:gd name="connsiteY1" fmla="*/ 59806 h 68034"/>
                  <a:gd name="connsiteX2" fmla="*/ 48836 w 50892"/>
                  <a:gd name="connsiteY2" fmla="*/ 43349 h 68034"/>
                  <a:gd name="connsiteX3" fmla="*/ 35122 w 50892"/>
                  <a:gd name="connsiteY3" fmla="*/ 10436 h 68034"/>
                  <a:gd name="connsiteX4" fmla="*/ 10436 w 50892"/>
                  <a:gd name="connsiteY4" fmla="*/ 2208 h 68034"/>
                  <a:gd name="connsiteX5" fmla="*/ 2208 w 50892"/>
                  <a:gd name="connsiteY5" fmla="*/ 26893 h 68034"/>
                  <a:gd name="connsiteX6" fmla="*/ 15922 w 50892"/>
                  <a:gd name="connsiteY6" fmla="*/ 59806 h 68034"/>
                  <a:gd name="connsiteX7" fmla="*/ 35122 w 50892"/>
                  <a:gd name="connsiteY7" fmla="*/ 68035 h 68034"/>
                  <a:gd name="connsiteX8" fmla="*/ 35122 w 50892"/>
                  <a:gd name="connsiteY8" fmla="*/ 68035 h 6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92" h="68034">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grpFill/>
              <a:ln w="27426" cap="flat">
                <a:noFill/>
                <a:prstDash val="solid"/>
                <a:miter/>
              </a:ln>
            </p:spPr>
            <p:txBody>
              <a:bodyPr rtlCol="0" anchor="ctr"/>
              <a:lstStyle/>
              <a:p>
                <a:endParaRPr lang="en-US"/>
              </a:p>
            </p:txBody>
          </p:sp>
          <p:sp>
            <p:nvSpPr>
              <p:cNvPr id="42" name="Freeform 1134">
                <a:extLst>
                  <a:ext uri="{FF2B5EF4-FFF2-40B4-BE49-F238E27FC236}">
                    <a16:creationId xmlns:a16="http://schemas.microsoft.com/office/drawing/2014/main" id="{22BB09A0-87A7-E7EC-EF08-3B033410B949}"/>
                  </a:ext>
                </a:extLst>
              </p:cNvPr>
              <p:cNvSpPr/>
              <p:nvPr/>
            </p:nvSpPr>
            <p:spPr>
              <a:xfrm>
                <a:off x="7110698" y="2208776"/>
                <a:ext cx="62787" cy="58969"/>
              </a:xfrm>
              <a:custGeom>
                <a:avLst/>
                <a:gdLst>
                  <a:gd name="connsiteX0" fmla="*/ 45256 w 62787"/>
                  <a:gd name="connsiteY0" fmla="*/ 58969 h 58969"/>
                  <a:gd name="connsiteX1" fmla="*/ 61712 w 62787"/>
                  <a:gd name="connsiteY1" fmla="*/ 47998 h 58969"/>
                  <a:gd name="connsiteX2" fmla="*/ 56226 w 62787"/>
                  <a:gd name="connsiteY2" fmla="*/ 28799 h 58969"/>
                  <a:gd name="connsiteX3" fmla="*/ 28798 w 62787"/>
                  <a:gd name="connsiteY3" fmla="*/ 4114 h 58969"/>
                  <a:gd name="connsiteX4" fmla="*/ 4114 w 62787"/>
                  <a:gd name="connsiteY4" fmla="*/ 4114 h 58969"/>
                  <a:gd name="connsiteX5" fmla="*/ 4114 w 62787"/>
                  <a:gd name="connsiteY5" fmla="*/ 28799 h 58969"/>
                  <a:gd name="connsiteX6" fmla="*/ 31542 w 62787"/>
                  <a:gd name="connsiteY6" fmla="*/ 53484 h 58969"/>
                  <a:gd name="connsiteX7" fmla="*/ 45256 w 62787"/>
                  <a:gd name="connsiteY7" fmla="*/ 58969 h 58969"/>
                  <a:gd name="connsiteX8" fmla="*/ 45256 w 62787"/>
                  <a:gd name="connsiteY8" fmla="*/ 58969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787" h="58969">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grpFill/>
              <a:ln w="27426" cap="flat">
                <a:noFill/>
                <a:prstDash val="solid"/>
                <a:miter/>
              </a:ln>
            </p:spPr>
            <p:txBody>
              <a:bodyPr rtlCol="0" anchor="ctr"/>
              <a:lstStyle/>
              <a:p>
                <a:endParaRPr lang="en-US"/>
              </a:p>
            </p:txBody>
          </p:sp>
          <p:sp>
            <p:nvSpPr>
              <p:cNvPr id="43" name="Freeform 1135">
                <a:extLst>
                  <a:ext uri="{FF2B5EF4-FFF2-40B4-BE49-F238E27FC236}">
                    <a16:creationId xmlns:a16="http://schemas.microsoft.com/office/drawing/2014/main" id="{D4826E73-D671-009B-2878-3A7FB55D5741}"/>
                  </a:ext>
                </a:extLst>
              </p:cNvPr>
              <p:cNvSpPr/>
              <p:nvPr/>
            </p:nvSpPr>
            <p:spPr>
              <a:xfrm>
                <a:off x="7055994" y="2313154"/>
                <a:ext cx="67758" cy="46322"/>
              </a:xfrm>
              <a:custGeom>
                <a:avLst/>
                <a:gdLst>
                  <a:gd name="connsiteX0" fmla="*/ 67046 w 67758"/>
                  <a:gd name="connsiteY0" fmla="*/ 34132 h 46322"/>
                  <a:gd name="connsiteX1" fmla="*/ 56074 w 67758"/>
                  <a:gd name="connsiteY1" fmla="*/ 12190 h 46322"/>
                  <a:gd name="connsiteX2" fmla="*/ 23161 w 67758"/>
                  <a:gd name="connsiteY2" fmla="*/ 1219 h 46322"/>
                  <a:gd name="connsiteX3" fmla="*/ 9447 w 67758"/>
                  <a:gd name="connsiteY3" fmla="*/ 1219 h 46322"/>
                  <a:gd name="connsiteX4" fmla="*/ 1219 w 67758"/>
                  <a:gd name="connsiteY4" fmla="*/ 12190 h 46322"/>
                  <a:gd name="connsiteX5" fmla="*/ 1219 w 67758"/>
                  <a:gd name="connsiteY5" fmla="*/ 25904 h 46322"/>
                  <a:gd name="connsiteX6" fmla="*/ 12190 w 67758"/>
                  <a:gd name="connsiteY6" fmla="*/ 34132 h 46322"/>
                  <a:gd name="connsiteX7" fmla="*/ 45104 w 67758"/>
                  <a:gd name="connsiteY7" fmla="*/ 45103 h 46322"/>
                  <a:gd name="connsiteX8" fmla="*/ 58818 w 67758"/>
                  <a:gd name="connsiteY8" fmla="*/ 45103 h 46322"/>
                  <a:gd name="connsiteX9" fmla="*/ 67046 w 67758"/>
                  <a:gd name="connsiteY9" fmla="*/ 34132 h 46322"/>
                  <a:gd name="connsiteX10" fmla="*/ 67046 w 67758"/>
                  <a:gd name="connsiteY10" fmla="*/ 34132 h 4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758" h="46322">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grpFill/>
              <a:ln w="27426" cap="flat">
                <a:noFill/>
                <a:prstDash val="solid"/>
                <a:miter/>
              </a:ln>
            </p:spPr>
            <p:txBody>
              <a:bodyPr rtlCol="0" anchor="ctr"/>
              <a:lstStyle/>
              <a:p>
                <a:endParaRPr lang="en-US"/>
              </a:p>
            </p:txBody>
          </p:sp>
          <p:sp>
            <p:nvSpPr>
              <p:cNvPr id="44" name="Freeform 1136">
                <a:extLst>
                  <a:ext uri="{FF2B5EF4-FFF2-40B4-BE49-F238E27FC236}">
                    <a16:creationId xmlns:a16="http://schemas.microsoft.com/office/drawing/2014/main" id="{A5444789-5EBF-2982-2CF0-04BA54B7002E}"/>
                  </a:ext>
                </a:extLst>
              </p:cNvPr>
              <p:cNvSpPr/>
              <p:nvPr/>
            </p:nvSpPr>
            <p:spPr>
              <a:xfrm>
                <a:off x="7042363" y="2426288"/>
                <a:ext cx="72448" cy="37330"/>
              </a:xfrm>
              <a:custGeom>
                <a:avLst/>
                <a:gdLst>
                  <a:gd name="connsiteX0" fmla="*/ 50505 w 72448"/>
                  <a:gd name="connsiteY0" fmla="*/ 538 h 37330"/>
                  <a:gd name="connsiteX1" fmla="*/ 14850 w 72448"/>
                  <a:gd name="connsiteY1" fmla="*/ 3281 h 37330"/>
                  <a:gd name="connsiteX2" fmla="*/ 3880 w 72448"/>
                  <a:gd name="connsiteY2" fmla="*/ 8766 h 37330"/>
                  <a:gd name="connsiteX3" fmla="*/ 1136 w 72448"/>
                  <a:gd name="connsiteY3" fmla="*/ 22480 h 37330"/>
                  <a:gd name="connsiteX4" fmla="*/ 6622 w 72448"/>
                  <a:gd name="connsiteY4" fmla="*/ 33451 h 37330"/>
                  <a:gd name="connsiteX5" fmla="*/ 20335 w 72448"/>
                  <a:gd name="connsiteY5" fmla="*/ 36194 h 37330"/>
                  <a:gd name="connsiteX6" fmla="*/ 55991 w 72448"/>
                  <a:gd name="connsiteY6" fmla="*/ 33451 h 37330"/>
                  <a:gd name="connsiteX7" fmla="*/ 72449 w 72448"/>
                  <a:gd name="connsiteY7" fmla="*/ 14252 h 37330"/>
                  <a:gd name="connsiteX8" fmla="*/ 50505 w 72448"/>
                  <a:gd name="connsiteY8" fmla="*/ 538 h 37330"/>
                  <a:gd name="connsiteX9" fmla="*/ 50505 w 72448"/>
                  <a:gd name="connsiteY9" fmla="*/ 538 h 37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448" h="3733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grpFill/>
              <a:ln w="27426" cap="flat">
                <a:noFill/>
                <a:prstDash val="solid"/>
                <a:miter/>
              </a:ln>
            </p:spPr>
            <p:txBody>
              <a:bodyPr rtlCol="0" anchor="ctr"/>
              <a:lstStyle/>
              <a:p>
                <a:endParaRPr lang="en-US"/>
              </a:p>
            </p:txBody>
          </p:sp>
          <p:sp>
            <p:nvSpPr>
              <p:cNvPr id="45" name="Freeform 1137">
                <a:extLst>
                  <a:ext uri="{FF2B5EF4-FFF2-40B4-BE49-F238E27FC236}">
                    <a16:creationId xmlns:a16="http://schemas.microsoft.com/office/drawing/2014/main" id="{A36627D8-E9E8-82A3-7F05-01C2200988C2}"/>
                  </a:ext>
                </a:extLst>
              </p:cNvPr>
              <p:cNvSpPr/>
              <p:nvPr/>
            </p:nvSpPr>
            <p:spPr>
              <a:xfrm>
                <a:off x="7572853" y="2426826"/>
                <a:ext cx="71312" cy="38398"/>
              </a:xfrm>
              <a:custGeom>
                <a:avLst/>
                <a:gdLst>
                  <a:gd name="connsiteX0" fmla="*/ 16458 w 71312"/>
                  <a:gd name="connsiteY0" fmla="*/ 35656 h 38398"/>
                  <a:gd name="connsiteX1" fmla="*/ 52113 w 71312"/>
                  <a:gd name="connsiteY1" fmla="*/ 38399 h 38398"/>
                  <a:gd name="connsiteX2" fmla="*/ 71313 w 71312"/>
                  <a:gd name="connsiteY2" fmla="*/ 21942 h 38398"/>
                  <a:gd name="connsiteX3" fmla="*/ 54855 w 71312"/>
                  <a:gd name="connsiteY3" fmla="*/ 2743 h 38398"/>
                  <a:gd name="connsiteX4" fmla="*/ 19200 w 71312"/>
                  <a:gd name="connsiteY4" fmla="*/ 0 h 38398"/>
                  <a:gd name="connsiteX5" fmla="*/ 5486 w 71312"/>
                  <a:gd name="connsiteY5" fmla="*/ 2743 h 38398"/>
                  <a:gd name="connsiteX6" fmla="*/ 0 w 71312"/>
                  <a:gd name="connsiteY6" fmla="*/ 13714 h 38398"/>
                  <a:gd name="connsiteX7" fmla="*/ 2744 w 71312"/>
                  <a:gd name="connsiteY7" fmla="*/ 27428 h 38398"/>
                  <a:gd name="connsiteX8" fmla="*/ 16458 w 71312"/>
                  <a:gd name="connsiteY8" fmla="*/ 35656 h 38398"/>
                  <a:gd name="connsiteX9" fmla="*/ 16458 w 71312"/>
                  <a:gd name="connsiteY9" fmla="*/ 35656 h 3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12" h="38398">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grpFill/>
              <a:ln w="27426" cap="flat">
                <a:noFill/>
                <a:prstDash val="solid"/>
                <a:miter/>
              </a:ln>
            </p:spPr>
            <p:txBody>
              <a:bodyPr rtlCol="0" anchor="ctr"/>
              <a:lstStyle/>
              <a:p>
                <a:endParaRPr lang="en-US"/>
              </a:p>
            </p:txBody>
          </p:sp>
          <p:sp>
            <p:nvSpPr>
              <p:cNvPr id="46" name="Freeform 1138">
                <a:extLst>
                  <a:ext uri="{FF2B5EF4-FFF2-40B4-BE49-F238E27FC236}">
                    <a16:creationId xmlns:a16="http://schemas.microsoft.com/office/drawing/2014/main" id="{B6B01B4E-520F-DFF2-3652-4BE03038444C}"/>
                  </a:ext>
                </a:extLst>
              </p:cNvPr>
              <p:cNvSpPr/>
              <p:nvPr/>
            </p:nvSpPr>
            <p:spPr>
              <a:xfrm>
                <a:off x="7563912" y="2313659"/>
                <a:ext cx="67253" cy="44597"/>
              </a:xfrm>
              <a:custGeom>
                <a:avLst/>
                <a:gdLst>
                  <a:gd name="connsiteX0" fmla="*/ 17171 w 67253"/>
                  <a:gd name="connsiteY0" fmla="*/ 44598 h 44597"/>
                  <a:gd name="connsiteX1" fmla="*/ 22655 w 67253"/>
                  <a:gd name="connsiteY1" fmla="*/ 44598 h 44597"/>
                  <a:gd name="connsiteX2" fmla="*/ 55569 w 67253"/>
                  <a:gd name="connsiteY2" fmla="*/ 33626 h 44597"/>
                  <a:gd name="connsiteX3" fmla="*/ 66540 w 67253"/>
                  <a:gd name="connsiteY3" fmla="*/ 11685 h 44597"/>
                  <a:gd name="connsiteX4" fmla="*/ 44598 w 67253"/>
                  <a:gd name="connsiteY4" fmla="*/ 713 h 44597"/>
                  <a:gd name="connsiteX5" fmla="*/ 11685 w 67253"/>
                  <a:gd name="connsiteY5" fmla="*/ 11685 h 44597"/>
                  <a:gd name="connsiteX6" fmla="*/ 713 w 67253"/>
                  <a:gd name="connsiteY6" fmla="*/ 30884 h 44597"/>
                  <a:gd name="connsiteX7" fmla="*/ 17171 w 67253"/>
                  <a:gd name="connsiteY7" fmla="*/ 44598 h 44597"/>
                  <a:gd name="connsiteX8" fmla="*/ 17171 w 67253"/>
                  <a:gd name="connsiteY8" fmla="*/ 44598 h 44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253" h="44597">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grpFill/>
              <a:ln w="27426" cap="flat">
                <a:noFill/>
                <a:prstDash val="solid"/>
                <a:miter/>
              </a:ln>
            </p:spPr>
            <p:txBody>
              <a:bodyPr rtlCol="0" anchor="ctr"/>
              <a:lstStyle/>
              <a:p>
                <a:endParaRPr lang="en-US"/>
              </a:p>
            </p:txBody>
          </p:sp>
          <p:sp>
            <p:nvSpPr>
              <p:cNvPr id="47" name="Freeform 1139">
                <a:extLst>
                  <a:ext uri="{FF2B5EF4-FFF2-40B4-BE49-F238E27FC236}">
                    <a16:creationId xmlns:a16="http://schemas.microsoft.com/office/drawing/2014/main" id="{DFB5A56F-6EE8-5372-AE32-C8AA558EFC5D}"/>
                  </a:ext>
                </a:extLst>
              </p:cNvPr>
              <p:cNvSpPr/>
              <p:nvPr/>
            </p:nvSpPr>
            <p:spPr>
              <a:xfrm>
                <a:off x="7509084" y="2210148"/>
                <a:ext cx="63768" cy="58969"/>
              </a:xfrm>
              <a:custGeom>
                <a:avLst/>
                <a:gdLst>
                  <a:gd name="connsiteX0" fmla="*/ 30857 w 63768"/>
                  <a:gd name="connsiteY0" fmla="*/ 54855 h 58969"/>
                  <a:gd name="connsiteX1" fmla="*/ 58284 w 63768"/>
                  <a:gd name="connsiteY1" fmla="*/ 30171 h 58969"/>
                  <a:gd name="connsiteX2" fmla="*/ 63768 w 63768"/>
                  <a:gd name="connsiteY2" fmla="*/ 19200 h 58969"/>
                  <a:gd name="connsiteX3" fmla="*/ 58284 w 63768"/>
                  <a:gd name="connsiteY3" fmla="*/ 5486 h 58969"/>
                  <a:gd name="connsiteX4" fmla="*/ 47312 w 63768"/>
                  <a:gd name="connsiteY4" fmla="*/ 0 h 58969"/>
                  <a:gd name="connsiteX5" fmla="*/ 33599 w 63768"/>
                  <a:gd name="connsiteY5" fmla="*/ 5486 h 58969"/>
                  <a:gd name="connsiteX6" fmla="*/ 6171 w 63768"/>
                  <a:gd name="connsiteY6" fmla="*/ 30171 h 58969"/>
                  <a:gd name="connsiteX7" fmla="*/ 6171 w 63768"/>
                  <a:gd name="connsiteY7" fmla="*/ 54855 h 58969"/>
                  <a:gd name="connsiteX8" fmla="*/ 30857 w 63768"/>
                  <a:gd name="connsiteY8" fmla="*/ 54855 h 58969"/>
                  <a:gd name="connsiteX9" fmla="*/ 30857 w 63768"/>
                  <a:gd name="connsiteY9" fmla="*/ 54855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768" h="58969">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grpFill/>
              <a:ln w="27426" cap="flat">
                <a:noFill/>
                <a:prstDash val="solid"/>
                <a:miter/>
              </a:ln>
            </p:spPr>
            <p:txBody>
              <a:bodyPr rtlCol="0" anchor="ctr"/>
              <a:lstStyle/>
              <a:p>
                <a:endParaRPr lang="en-US"/>
              </a:p>
            </p:txBody>
          </p:sp>
          <p:sp>
            <p:nvSpPr>
              <p:cNvPr id="48" name="Freeform 1140">
                <a:extLst>
                  <a:ext uri="{FF2B5EF4-FFF2-40B4-BE49-F238E27FC236}">
                    <a16:creationId xmlns:a16="http://schemas.microsoft.com/office/drawing/2014/main" id="{D5840764-C259-FA50-C703-87521A7EC07E}"/>
                  </a:ext>
                </a:extLst>
              </p:cNvPr>
              <p:cNvSpPr/>
              <p:nvPr/>
            </p:nvSpPr>
            <p:spPr>
              <a:xfrm>
                <a:off x="7425430" y="2137807"/>
                <a:ext cx="49712" cy="69597"/>
              </a:xfrm>
              <a:custGeom>
                <a:avLst/>
                <a:gdLst>
                  <a:gd name="connsiteX0" fmla="*/ 18514 w 49712"/>
                  <a:gd name="connsiteY0" fmla="*/ 69598 h 69597"/>
                  <a:gd name="connsiteX1" fmla="*/ 34970 w 49712"/>
                  <a:gd name="connsiteY1" fmla="*/ 58626 h 69597"/>
                  <a:gd name="connsiteX2" fmla="*/ 48684 w 49712"/>
                  <a:gd name="connsiteY2" fmla="*/ 25713 h 69597"/>
                  <a:gd name="connsiteX3" fmla="*/ 40456 w 49712"/>
                  <a:gd name="connsiteY3" fmla="*/ 1029 h 69597"/>
                  <a:gd name="connsiteX4" fmla="*/ 15770 w 49712"/>
                  <a:gd name="connsiteY4" fmla="*/ 9257 h 69597"/>
                  <a:gd name="connsiteX5" fmla="*/ 2057 w 49712"/>
                  <a:gd name="connsiteY5" fmla="*/ 42170 h 69597"/>
                  <a:gd name="connsiteX6" fmla="*/ 2057 w 49712"/>
                  <a:gd name="connsiteY6" fmla="*/ 58626 h 69597"/>
                  <a:gd name="connsiteX7" fmla="*/ 18514 w 49712"/>
                  <a:gd name="connsiteY7" fmla="*/ 69598 h 69597"/>
                  <a:gd name="connsiteX8" fmla="*/ 18514 w 49712"/>
                  <a:gd name="connsiteY8" fmla="*/ 69598 h 6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12" h="69597">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grpFill/>
              <a:ln w="27426" cap="flat">
                <a:noFill/>
                <a:prstDash val="solid"/>
                <a:miter/>
              </a:ln>
            </p:spPr>
            <p:txBody>
              <a:bodyPr rtlCol="0" anchor="ctr"/>
              <a:lstStyle/>
              <a:p>
                <a:endParaRPr lang="en-US"/>
              </a:p>
            </p:txBody>
          </p:sp>
          <p:sp>
            <p:nvSpPr>
              <p:cNvPr id="49" name="Freeform 1141">
                <a:extLst>
                  <a:ext uri="{FF2B5EF4-FFF2-40B4-BE49-F238E27FC236}">
                    <a16:creationId xmlns:a16="http://schemas.microsoft.com/office/drawing/2014/main" id="{03529278-F37A-6FB3-596B-16FCC4FB538A}"/>
                  </a:ext>
                </a:extLst>
              </p:cNvPr>
              <p:cNvSpPr/>
              <p:nvPr/>
            </p:nvSpPr>
            <p:spPr>
              <a:xfrm>
                <a:off x="6615628" y="2654475"/>
                <a:ext cx="1066935" cy="463526"/>
              </a:xfrm>
              <a:custGeom>
                <a:avLst/>
                <a:gdLst>
                  <a:gd name="connsiteX0" fmla="*/ 1014824 w 1066935"/>
                  <a:gd name="connsiteY0" fmla="*/ 315418 h 463526"/>
                  <a:gd name="connsiteX1" fmla="*/ 784431 w 1066935"/>
                  <a:gd name="connsiteY1" fmla="*/ 315418 h 463526"/>
                  <a:gd name="connsiteX2" fmla="*/ 784431 w 1066935"/>
                  <a:gd name="connsiteY2" fmla="*/ 298961 h 463526"/>
                  <a:gd name="connsiteX3" fmla="*/ 737803 w 1066935"/>
                  <a:gd name="connsiteY3" fmla="*/ 246849 h 463526"/>
                  <a:gd name="connsiteX4" fmla="*/ 735061 w 1066935"/>
                  <a:gd name="connsiteY4" fmla="*/ 246849 h 463526"/>
                  <a:gd name="connsiteX5" fmla="*/ 559524 w 1066935"/>
                  <a:gd name="connsiteY5" fmla="*/ 194736 h 463526"/>
                  <a:gd name="connsiteX6" fmla="*/ 460785 w 1066935"/>
                  <a:gd name="connsiteY6" fmla="*/ 115196 h 463526"/>
                  <a:gd name="connsiteX7" fmla="*/ 282505 w 1066935"/>
                  <a:gd name="connsiteY7" fmla="*/ 32913 h 463526"/>
                  <a:gd name="connsiteX8" fmla="*/ 139880 w 1066935"/>
                  <a:gd name="connsiteY8" fmla="*/ 32913 h 463526"/>
                  <a:gd name="connsiteX9" fmla="*/ 139880 w 1066935"/>
                  <a:gd name="connsiteY9" fmla="*/ 16456 h 463526"/>
                  <a:gd name="connsiteX10" fmla="*/ 123425 w 1066935"/>
                  <a:gd name="connsiteY10" fmla="*/ 0 h 463526"/>
                  <a:gd name="connsiteX11" fmla="*/ 16456 w 1066935"/>
                  <a:gd name="connsiteY11" fmla="*/ 0 h 463526"/>
                  <a:gd name="connsiteX12" fmla="*/ 0 w 1066935"/>
                  <a:gd name="connsiteY12" fmla="*/ 16456 h 463526"/>
                  <a:gd name="connsiteX13" fmla="*/ 0 w 1066935"/>
                  <a:gd name="connsiteY13" fmla="*/ 408671 h 463526"/>
                  <a:gd name="connsiteX14" fmla="*/ 16456 w 1066935"/>
                  <a:gd name="connsiteY14" fmla="*/ 425128 h 463526"/>
                  <a:gd name="connsiteX15" fmla="*/ 123425 w 1066935"/>
                  <a:gd name="connsiteY15" fmla="*/ 425128 h 463526"/>
                  <a:gd name="connsiteX16" fmla="*/ 139880 w 1066935"/>
                  <a:gd name="connsiteY16" fmla="*/ 408671 h 463526"/>
                  <a:gd name="connsiteX17" fmla="*/ 139880 w 1066935"/>
                  <a:gd name="connsiteY17" fmla="*/ 392215 h 463526"/>
                  <a:gd name="connsiteX18" fmla="*/ 191994 w 1066935"/>
                  <a:gd name="connsiteY18" fmla="*/ 392215 h 463526"/>
                  <a:gd name="connsiteX19" fmla="*/ 375759 w 1066935"/>
                  <a:gd name="connsiteY19" fmla="*/ 427871 h 463526"/>
                  <a:gd name="connsiteX20" fmla="*/ 565009 w 1066935"/>
                  <a:gd name="connsiteY20" fmla="*/ 463527 h 463526"/>
                  <a:gd name="connsiteX21" fmla="*/ 1014824 w 1066935"/>
                  <a:gd name="connsiteY21" fmla="*/ 463527 h 463526"/>
                  <a:gd name="connsiteX22" fmla="*/ 1066936 w 1066935"/>
                  <a:gd name="connsiteY22" fmla="*/ 411414 h 463526"/>
                  <a:gd name="connsiteX23" fmla="*/ 1066936 w 1066935"/>
                  <a:gd name="connsiteY23" fmla="*/ 375758 h 463526"/>
                  <a:gd name="connsiteX24" fmla="*/ 1014824 w 1066935"/>
                  <a:gd name="connsiteY24" fmla="*/ 315418 h 463526"/>
                  <a:gd name="connsiteX25" fmla="*/ 1014824 w 1066935"/>
                  <a:gd name="connsiteY25" fmla="*/ 315418 h 463526"/>
                  <a:gd name="connsiteX26" fmla="*/ 104225 w 1066935"/>
                  <a:gd name="connsiteY26" fmla="*/ 386729 h 463526"/>
                  <a:gd name="connsiteX27" fmla="*/ 32914 w 1066935"/>
                  <a:gd name="connsiteY27" fmla="*/ 386729 h 463526"/>
                  <a:gd name="connsiteX28" fmla="*/ 32914 w 1066935"/>
                  <a:gd name="connsiteY28" fmla="*/ 30170 h 463526"/>
                  <a:gd name="connsiteX29" fmla="*/ 104225 w 1066935"/>
                  <a:gd name="connsiteY29" fmla="*/ 30170 h 463526"/>
                  <a:gd name="connsiteX30" fmla="*/ 104225 w 1066935"/>
                  <a:gd name="connsiteY30" fmla="*/ 386729 h 463526"/>
                  <a:gd name="connsiteX31" fmla="*/ 1031280 w 1066935"/>
                  <a:gd name="connsiteY31" fmla="*/ 405928 h 463526"/>
                  <a:gd name="connsiteX32" fmla="*/ 1014824 w 1066935"/>
                  <a:gd name="connsiteY32" fmla="*/ 422385 h 463526"/>
                  <a:gd name="connsiteX33" fmla="*/ 565009 w 1066935"/>
                  <a:gd name="connsiteY33" fmla="*/ 422385 h 463526"/>
                  <a:gd name="connsiteX34" fmla="*/ 381244 w 1066935"/>
                  <a:gd name="connsiteY34" fmla="*/ 386729 h 463526"/>
                  <a:gd name="connsiteX35" fmla="*/ 191994 w 1066935"/>
                  <a:gd name="connsiteY35" fmla="*/ 351073 h 463526"/>
                  <a:gd name="connsiteX36" fmla="*/ 139880 w 1066935"/>
                  <a:gd name="connsiteY36" fmla="*/ 351073 h 463526"/>
                  <a:gd name="connsiteX37" fmla="*/ 139880 w 1066935"/>
                  <a:gd name="connsiteY37" fmla="*/ 65826 h 463526"/>
                  <a:gd name="connsiteX38" fmla="*/ 282505 w 1066935"/>
                  <a:gd name="connsiteY38" fmla="*/ 65826 h 463526"/>
                  <a:gd name="connsiteX39" fmla="*/ 537582 w 1066935"/>
                  <a:gd name="connsiteY39" fmla="*/ 222163 h 463526"/>
                  <a:gd name="connsiteX40" fmla="*/ 543068 w 1066935"/>
                  <a:gd name="connsiteY40" fmla="*/ 224906 h 463526"/>
                  <a:gd name="connsiteX41" fmla="*/ 718605 w 1066935"/>
                  <a:gd name="connsiteY41" fmla="*/ 277019 h 463526"/>
                  <a:gd name="connsiteX42" fmla="*/ 743289 w 1066935"/>
                  <a:gd name="connsiteY42" fmla="*/ 296218 h 463526"/>
                  <a:gd name="connsiteX43" fmla="*/ 743289 w 1066935"/>
                  <a:gd name="connsiteY43" fmla="*/ 331874 h 463526"/>
                  <a:gd name="connsiteX44" fmla="*/ 726833 w 1066935"/>
                  <a:gd name="connsiteY44" fmla="*/ 348331 h 463526"/>
                  <a:gd name="connsiteX45" fmla="*/ 554039 w 1066935"/>
                  <a:gd name="connsiteY45" fmla="*/ 312675 h 463526"/>
                  <a:gd name="connsiteX46" fmla="*/ 430615 w 1066935"/>
                  <a:gd name="connsiteY46" fmla="*/ 244106 h 463526"/>
                  <a:gd name="connsiteX47" fmla="*/ 416901 w 1066935"/>
                  <a:gd name="connsiteY47" fmla="*/ 241363 h 463526"/>
                  <a:gd name="connsiteX48" fmla="*/ 405929 w 1066935"/>
                  <a:gd name="connsiteY48" fmla="*/ 249591 h 463526"/>
                  <a:gd name="connsiteX49" fmla="*/ 403187 w 1066935"/>
                  <a:gd name="connsiteY49" fmla="*/ 263305 h 463526"/>
                  <a:gd name="connsiteX50" fmla="*/ 411415 w 1066935"/>
                  <a:gd name="connsiteY50" fmla="*/ 274276 h 463526"/>
                  <a:gd name="connsiteX51" fmla="*/ 534840 w 1066935"/>
                  <a:gd name="connsiteY51" fmla="*/ 345588 h 463526"/>
                  <a:gd name="connsiteX52" fmla="*/ 540326 w 1066935"/>
                  <a:gd name="connsiteY52" fmla="*/ 348331 h 463526"/>
                  <a:gd name="connsiteX53" fmla="*/ 718605 w 1066935"/>
                  <a:gd name="connsiteY53" fmla="*/ 383987 h 463526"/>
                  <a:gd name="connsiteX54" fmla="*/ 721348 w 1066935"/>
                  <a:gd name="connsiteY54" fmla="*/ 383987 h 463526"/>
                  <a:gd name="connsiteX55" fmla="*/ 770717 w 1066935"/>
                  <a:gd name="connsiteY55" fmla="*/ 348331 h 463526"/>
                  <a:gd name="connsiteX56" fmla="*/ 1006596 w 1066935"/>
                  <a:gd name="connsiteY56" fmla="*/ 348331 h 463526"/>
                  <a:gd name="connsiteX57" fmla="*/ 1023052 w 1066935"/>
                  <a:gd name="connsiteY57" fmla="*/ 364787 h 463526"/>
                  <a:gd name="connsiteX58" fmla="*/ 1023052 w 1066935"/>
                  <a:gd name="connsiteY58" fmla="*/ 405928 h 46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066935" h="463526">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grpFill/>
              <a:ln w="27426" cap="flat">
                <a:noFill/>
                <a:prstDash val="solid"/>
                <a:miter/>
              </a:ln>
            </p:spPr>
            <p:txBody>
              <a:bodyPr rtlCol="0" anchor="ctr"/>
              <a:lstStyle/>
              <a:p>
                <a:endParaRPr lang="en-US"/>
              </a:p>
            </p:txBody>
          </p:sp>
        </p:grpSp>
      </p:grpSp>
      <p:sp>
        <p:nvSpPr>
          <p:cNvPr id="69" name="TextBox 68">
            <a:extLst>
              <a:ext uri="{FF2B5EF4-FFF2-40B4-BE49-F238E27FC236}">
                <a16:creationId xmlns:a16="http://schemas.microsoft.com/office/drawing/2014/main" id="{83CCEC0D-E562-6311-E0DD-1C57E93BBA12}"/>
              </a:ext>
            </a:extLst>
          </p:cNvPr>
          <p:cNvSpPr txBox="1"/>
          <p:nvPr/>
        </p:nvSpPr>
        <p:spPr>
          <a:xfrm>
            <a:off x="6907201" y="3545522"/>
            <a:ext cx="1982464" cy="1015663"/>
          </a:xfrm>
          <a:prstGeom prst="rect">
            <a:avLst/>
          </a:prstGeom>
          <a:noFill/>
        </p:spPr>
        <p:txBody>
          <a:bodyPr wrap="square">
            <a:spAutoFit/>
          </a:bodyPr>
          <a:lstStyle/>
          <a:p>
            <a:pPr algn="ctr"/>
            <a:r>
              <a:rPr lang="de-DE" sz="2000" b="1">
                <a:solidFill>
                  <a:schemeClr val="bg1"/>
                </a:solidFill>
              </a:rPr>
              <a:t>Nahbarkeit bringt mehr Feedback</a:t>
            </a:r>
          </a:p>
        </p:txBody>
      </p:sp>
      <p:sp>
        <p:nvSpPr>
          <p:cNvPr id="71" name="TextBox 70">
            <a:extLst>
              <a:ext uri="{FF2B5EF4-FFF2-40B4-BE49-F238E27FC236}">
                <a16:creationId xmlns:a16="http://schemas.microsoft.com/office/drawing/2014/main" id="{D2149A0C-7496-4F48-35AE-ACCB552EF97C}"/>
              </a:ext>
            </a:extLst>
          </p:cNvPr>
          <p:cNvSpPr txBox="1"/>
          <p:nvPr/>
        </p:nvSpPr>
        <p:spPr>
          <a:xfrm>
            <a:off x="885578" y="4593941"/>
            <a:ext cx="2086225" cy="1200329"/>
          </a:xfrm>
          <a:prstGeom prst="rect">
            <a:avLst/>
          </a:prstGeom>
          <a:noFill/>
        </p:spPr>
        <p:txBody>
          <a:bodyPr wrap="square">
            <a:spAutoFit/>
          </a:bodyPr>
          <a:lstStyle/>
          <a:p>
            <a:pPr algn="ctr"/>
            <a:r>
              <a:rPr lang="de-DE">
                <a:solidFill>
                  <a:srgbClr val="404A52"/>
                </a:solidFill>
              </a:rPr>
              <a:t>Das Team probiert Tools eher aus, wenn Führung mitmacht</a:t>
            </a:r>
            <a:endParaRPr lang="en-IE" dirty="0">
              <a:solidFill>
                <a:srgbClr val="404A52"/>
              </a:solidFill>
            </a:endParaRPr>
          </a:p>
        </p:txBody>
      </p:sp>
      <p:sp>
        <p:nvSpPr>
          <p:cNvPr id="73" name="TextBox 72">
            <a:extLst>
              <a:ext uri="{FF2B5EF4-FFF2-40B4-BE49-F238E27FC236}">
                <a16:creationId xmlns:a16="http://schemas.microsoft.com/office/drawing/2014/main" id="{164ECA11-630E-00E5-F901-79A910D942D9}"/>
              </a:ext>
            </a:extLst>
          </p:cNvPr>
          <p:cNvSpPr txBox="1"/>
          <p:nvPr/>
        </p:nvSpPr>
        <p:spPr>
          <a:xfrm>
            <a:off x="3474135" y="4687694"/>
            <a:ext cx="2354906" cy="1200329"/>
          </a:xfrm>
          <a:prstGeom prst="rect">
            <a:avLst/>
          </a:prstGeom>
          <a:noFill/>
        </p:spPr>
        <p:txBody>
          <a:bodyPr wrap="square">
            <a:spAutoFit/>
          </a:bodyPr>
          <a:lstStyle/>
          <a:p>
            <a:pPr algn="ctr"/>
            <a:r>
              <a:rPr lang="de-DE">
                <a:solidFill>
                  <a:srgbClr val="404A52"/>
                </a:solidFill>
              </a:rPr>
              <a:t>Wer sich begleitet fühlt, probiert Neues (Mülltrennung, Apps, Sensoren).</a:t>
            </a:r>
            <a:endParaRPr lang="en-IE" dirty="0">
              <a:solidFill>
                <a:srgbClr val="404A52"/>
              </a:solidFill>
            </a:endParaRPr>
          </a:p>
        </p:txBody>
      </p:sp>
      <p:sp>
        <p:nvSpPr>
          <p:cNvPr id="75" name="TextBox 74">
            <a:extLst>
              <a:ext uri="{FF2B5EF4-FFF2-40B4-BE49-F238E27FC236}">
                <a16:creationId xmlns:a16="http://schemas.microsoft.com/office/drawing/2014/main" id="{C89E3774-7C32-5868-F022-AD76A8863A05}"/>
              </a:ext>
            </a:extLst>
          </p:cNvPr>
          <p:cNvSpPr txBox="1"/>
          <p:nvPr/>
        </p:nvSpPr>
        <p:spPr>
          <a:xfrm>
            <a:off x="6517056" y="4595526"/>
            <a:ext cx="2100979" cy="1200329"/>
          </a:xfrm>
          <a:prstGeom prst="rect">
            <a:avLst/>
          </a:prstGeom>
          <a:noFill/>
        </p:spPr>
        <p:txBody>
          <a:bodyPr wrap="square">
            <a:spAutoFit/>
          </a:bodyPr>
          <a:lstStyle/>
          <a:p>
            <a:pPr algn="ctr"/>
            <a:r>
              <a:rPr lang="de-DE">
                <a:solidFill>
                  <a:srgbClr val="404A52"/>
                </a:solidFill>
              </a:rPr>
              <a:t>Und Feedback zeigt Führung, wo Hürden und Chancen liegen</a:t>
            </a:r>
            <a:endParaRPr lang="en-IE" dirty="0">
              <a:solidFill>
                <a:srgbClr val="404A52"/>
              </a:solidFill>
            </a:endParaRPr>
          </a:p>
        </p:txBody>
      </p:sp>
      <p:grpSp>
        <p:nvGrpSpPr>
          <p:cNvPr id="76" name="Group 75">
            <a:extLst>
              <a:ext uri="{FF2B5EF4-FFF2-40B4-BE49-F238E27FC236}">
                <a16:creationId xmlns:a16="http://schemas.microsoft.com/office/drawing/2014/main" id="{B30BAB8D-FCE1-7944-7222-37264C22FEA1}"/>
              </a:ext>
            </a:extLst>
          </p:cNvPr>
          <p:cNvGrpSpPr/>
          <p:nvPr/>
        </p:nvGrpSpPr>
        <p:grpSpPr>
          <a:xfrm>
            <a:off x="3488958" y="3360225"/>
            <a:ext cx="669586" cy="660056"/>
            <a:chOff x="7190753" y="5365577"/>
            <a:chExt cx="745522" cy="754273"/>
          </a:xfrm>
          <a:solidFill>
            <a:schemeClr val="bg1"/>
          </a:solidFill>
        </p:grpSpPr>
        <p:grpSp>
          <p:nvGrpSpPr>
            <p:cNvPr id="77" name="Graphic 2">
              <a:extLst>
                <a:ext uri="{FF2B5EF4-FFF2-40B4-BE49-F238E27FC236}">
                  <a16:creationId xmlns:a16="http://schemas.microsoft.com/office/drawing/2014/main" id="{CADD95FE-DC0B-89C9-9BD5-504999A3512F}"/>
                </a:ext>
              </a:extLst>
            </p:cNvPr>
            <p:cNvGrpSpPr/>
            <p:nvPr/>
          </p:nvGrpSpPr>
          <p:grpSpPr>
            <a:xfrm>
              <a:off x="7353351" y="5647412"/>
              <a:ext cx="420044" cy="75879"/>
              <a:chOff x="7353351" y="5647412"/>
              <a:chExt cx="420044" cy="75879"/>
            </a:xfrm>
            <a:grpFill/>
          </p:grpSpPr>
          <p:sp>
            <p:nvSpPr>
              <p:cNvPr id="88" name="Freeform 385">
                <a:extLst>
                  <a:ext uri="{FF2B5EF4-FFF2-40B4-BE49-F238E27FC236}">
                    <a16:creationId xmlns:a16="http://schemas.microsoft.com/office/drawing/2014/main" id="{C02B083C-7E33-354C-1FBB-9C02CB3B1AC2}"/>
                  </a:ext>
                </a:extLst>
              </p:cNvPr>
              <p:cNvSpPr/>
              <p:nvPr/>
            </p:nvSpPr>
            <p:spPr>
              <a:xfrm>
                <a:off x="7353351" y="5649220"/>
                <a:ext cx="131884" cy="74071"/>
              </a:xfrm>
              <a:custGeom>
                <a:avLst/>
                <a:gdLst>
                  <a:gd name="connsiteX0" fmla="*/ 123755 w 131884"/>
                  <a:gd name="connsiteY0" fmla="*/ 23486 h 74071"/>
                  <a:gd name="connsiteX1" fmla="*/ 60523 w 131884"/>
                  <a:gd name="connsiteY1" fmla="*/ 74072 h 74071"/>
                  <a:gd name="connsiteX2" fmla="*/ 0 w 131884"/>
                  <a:gd name="connsiteY2" fmla="*/ 74072 h 74071"/>
                  <a:gd name="connsiteX3" fmla="*/ 0 w 131884"/>
                  <a:gd name="connsiteY3" fmla="*/ 63233 h 74071"/>
                  <a:gd name="connsiteX4" fmla="*/ 31616 w 131884"/>
                  <a:gd name="connsiteY4" fmla="*/ 27100 h 74071"/>
                  <a:gd name="connsiteX5" fmla="*/ 68652 w 131884"/>
                  <a:gd name="connsiteY5" fmla="*/ 18970 h 74071"/>
                  <a:gd name="connsiteX6" fmla="*/ 80396 w 131884"/>
                  <a:gd name="connsiteY6" fmla="*/ 5420 h 74071"/>
                  <a:gd name="connsiteX7" fmla="*/ 80396 w 131884"/>
                  <a:gd name="connsiteY7" fmla="*/ 0 h 74071"/>
                  <a:gd name="connsiteX8" fmla="*/ 89429 w 131884"/>
                  <a:gd name="connsiteY8" fmla="*/ 0 h 74071"/>
                  <a:gd name="connsiteX9" fmla="*/ 98462 w 131884"/>
                  <a:gd name="connsiteY9" fmla="*/ 0 h 74071"/>
                  <a:gd name="connsiteX10" fmla="*/ 98462 w 131884"/>
                  <a:gd name="connsiteY10" fmla="*/ 2709 h 74071"/>
                  <a:gd name="connsiteX11" fmla="*/ 103882 w 131884"/>
                  <a:gd name="connsiteY11" fmla="*/ 13550 h 74071"/>
                  <a:gd name="connsiteX12" fmla="*/ 109302 w 131884"/>
                  <a:gd name="connsiteY12" fmla="*/ 16259 h 74071"/>
                  <a:gd name="connsiteX13" fmla="*/ 131885 w 131884"/>
                  <a:gd name="connsiteY13" fmla="*/ 21680 h 74071"/>
                  <a:gd name="connsiteX14" fmla="*/ 123755 w 131884"/>
                  <a:gd name="connsiteY14" fmla="*/ 23486 h 74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1884" h="74071">
                    <a:moveTo>
                      <a:pt x="123755" y="23486"/>
                    </a:moveTo>
                    <a:cubicBezTo>
                      <a:pt x="94849" y="28906"/>
                      <a:pt x="72266" y="48780"/>
                      <a:pt x="60523" y="74072"/>
                    </a:cubicBezTo>
                    <a:lnTo>
                      <a:pt x="0" y="74072"/>
                    </a:lnTo>
                    <a:lnTo>
                      <a:pt x="0" y="63233"/>
                    </a:lnTo>
                    <a:cubicBezTo>
                      <a:pt x="0" y="46069"/>
                      <a:pt x="11743" y="29809"/>
                      <a:pt x="31616" y="27100"/>
                    </a:cubicBezTo>
                    <a:lnTo>
                      <a:pt x="68652" y="18970"/>
                    </a:lnTo>
                    <a:cubicBezTo>
                      <a:pt x="74072" y="16259"/>
                      <a:pt x="80396" y="10839"/>
                      <a:pt x="80396" y="5420"/>
                    </a:cubicBezTo>
                    <a:lnTo>
                      <a:pt x="80396" y="0"/>
                    </a:lnTo>
                    <a:cubicBezTo>
                      <a:pt x="83106" y="0"/>
                      <a:pt x="85816" y="0"/>
                      <a:pt x="89429" y="0"/>
                    </a:cubicBezTo>
                    <a:cubicBezTo>
                      <a:pt x="93042" y="0"/>
                      <a:pt x="94849" y="0"/>
                      <a:pt x="98462" y="0"/>
                    </a:cubicBezTo>
                    <a:lnTo>
                      <a:pt x="98462" y="2709"/>
                    </a:lnTo>
                    <a:cubicBezTo>
                      <a:pt x="98462" y="8130"/>
                      <a:pt x="101172" y="10839"/>
                      <a:pt x="103882" y="13550"/>
                    </a:cubicBezTo>
                    <a:cubicBezTo>
                      <a:pt x="106592" y="13550"/>
                      <a:pt x="106592" y="16259"/>
                      <a:pt x="109302" y="16259"/>
                    </a:cubicBezTo>
                    <a:lnTo>
                      <a:pt x="131885" y="21680"/>
                    </a:lnTo>
                    <a:lnTo>
                      <a:pt x="123755" y="23486"/>
                    </a:lnTo>
                    <a:close/>
                  </a:path>
                </a:pathLst>
              </a:custGeom>
              <a:solidFill>
                <a:srgbClr val="62A844"/>
              </a:solid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9" name="Freeform 386">
                <a:extLst>
                  <a:ext uri="{FF2B5EF4-FFF2-40B4-BE49-F238E27FC236}">
                    <a16:creationId xmlns:a16="http://schemas.microsoft.com/office/drawing/2014/main" id="{E44009A8-7B87-FC43-7424-B940AE6E2C5C}"/>
                  </a:ext>
                </a:extLst>
              </p:cNvPr>
              <p:cNvSpPr/>
              <p:nvPr/>
            </p:nvSpPr>
            <p:spPr>
              <a:xfrm>
                <a:off x="7640607" y="5647412"/>
                <a:ext cx="132788" cy="75879"/>
              </a:xfrm>
              <a:custGeom>
                <a:avLst/>
                <a:gdLst>
                  <a:gd name="connsiteX0" fmla="*/ 132788 w 132788"/>
                  <a:gd name="connsiteY0" fmla="*/ 75879 h 75879"/>
                  <a:gd name="connsiteX1" fmla="*/ 72266 w 132788"/>
                  <a:gd name="connsiteY1" fmla="*/ 75879 h 75879"/>
                  <a:gd name="connsiteX2" fmla="*/ 9033 w 132788"/>
                  <a:gd name="connsiteY2" fmla="*/ 27100 h 75879"/>
                  <a:gd name="connsiteX3" fmla="*/ 0 w 132788"/>
                  <a:gd name="connsiteY3" fmla="*/ 24390 h 75879"/>
                  <a:gd name="connsiteX4" fmla="*/ 22583 w 132788"/>
                  <a:gd name="connsiteY4" fmla="*/ 18971 h 75879"/>
                  <a:gd name="connsiteX5" fmla="*/ 28003 w 132788"/>
                  <a:gd name="connsiteY5" fmla="*/ 16260 h 75879"/>
                  <a:gd name="connsiteX6" fmla="*/ 33423 w 132788"/>
                  <a:gd name="connsiteY6" fmla="*/ 5421 h 75879"/>
                  <a:gd name="connsiteX7" fmla="*/ 33423 w 132788"/>
                  <a:gd name="connsiteY7" fmla="*/ 0 h 75879"/>
                  <a:gd name="connsiteX8" fmla="*/ 42456 w 132788"/>
                  <a:gd name="connsiteY8" fmla="*/ 0 h 75879"/>
                  <a:gd name="connsiteX9" fmla="*/ 51489 w 132788"/>
                  <a:gd name="connsiteY9" fmla="*/ 0 h 75879"/>
                  <a:gd name="connsiteX10" fmla="*/ 51489 w 132788"/>
                  <a:gd name="connsiteY10" fmla="*/ 5421 h 75879"/>
                  <a:gd name="connsiteX11" fmla="*/ 63233 w 132788"/>
                  <a:gd name="connsiteY11" fmla="*/ 18971 h 75879"/>
                  <a:gd name="connsiteX12" fmla="*/ 100269 w 132788"/>
                  <a:gd name="connsiteY12" fmla="*/ 27100 h 75879"/>
                  <a:gd name="connsiteX13" fmla="*/ 131885 w 132788"/>
                  <a:gd name="connsiteY13" fmla="*/ 62329 h 75879"/>
                  <a:gd name="connsiteX14" fmla="*/ 131885 w 132788"/>
                  <a:gd name="connsiteY14" fmla="*/ 75879 h 7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2788" h="75879">
                    <a:moveTo>
                      <a:pt x="132788" y="75879"/>
                    </a:moveTo>
                    <a:lnTo>
                      <a:pt x="72266" y="75879"/>
                    </a:lnTo>
                    <a:cubicBezTo>
                      <a:pt x="60523" y="51490"/>
                      <a:pt x="37940" y="32520"/>
                      <a:pt x="9033" y="27100"/>
                    </a:cubicBezTo>
                    <a:lnTo>
                      <a:pt x="0" y="24390"/>
                    </a:lnTo>
                    <a:lnTo>
                      <a:pt x="22583" y="18971"/>
                    </a:lnTo>
                    <a:cubicBezTo>
                      <a:pt x="25293" y="18971"/>
                      <a:pt x="25293" y="18971"/>
                      <a:pt x="28003" y="16260"/>
                    </a:cubicBezTo>
                    <a:cubicBezTo>
                      <a:pt x="33423" y="13550"/>
                      <a:pt x="33423" y="8130"/>
                      <a:pt x="33423" y="5421"/>
                    </a:cubicBezTo>
                    <a:lnTo>
                      <a:pt x="33423" y="0"/>
                    </a:lnTo>
                    <a:cubicBezTo>
                      <a:pt x="36133" y="0"/>
                      <a:pt x="38843" y="0"/>
                      <a:pt x="42456" y="0"/>
                    </a:cubicBezTo>
                    <a:cubicBezTo>
                      <a:pt x="45166" y="0"/>
                      <a:pt x="47876" y="0"/>
                      <a:pt x="51489" y="0"/>
                    </a:cubicBezTo>
                    <a:lnTo>
                      <a:pt x="51489" y="5421"/>
                    </a:lnTo>
                    <a:cubicBezTo>
                      <a:pt x="51489" y="10841"/>
                      <a:pt x="56909" y="16260"/>
                      <a:pt x="63233" y="18971"/>
                    </a:cubicBezTo>
                    <a:lnTo>
                      <a:pt x="100269" y="27100"/>
                    </a:lnTo>
                    <a:cubicBezTo>
                      <a:pt x="117432" y="29810"/>
                      <a:pt x="131885" y="46070"/>
                      <a:pt x="131885" y="62329"/>
                    </a:cubicBezTo>
                    <a:lnTo>
                      <a:pt x="131885" y="75879"/>
                    </a:lnTo>
                    <a:close/>
                  </a:path>
                </a:pathLst>
              </a:custGeom>
              <a:solidFill>
                <a:srgbClr val="62A844"/>
              </a:solid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nvGrpSpPr>
            <p:cNvPr id="78" name="Graphic 2">
              <a:extLst>
                <a:ext uri="{FF2B5EF4-FFF2-40B4-BE49-F238E27FC236}">
                  <a16:creationId xmlns:a16="http://schemas.microsoft.com/office/drawing/2014/main" id="{1F3F2CF6-0052-98E6-9CC5-65767F2EB19D}"/>
                </a:ext>
              </a:extLst>
            </p:cNvPr>
            <p:cNvGrpSpPr/>
            <p:nvPr/>
          </p:nvGrpSpPr>
          <p:grpSpPr>
            <a:xfrm>
              <a:off x="7190753" y="5365577"/>
              <a:ext cx="745522" cy="754273"/>
              <a:chOff x="7190753" y="5365577"/>
              <a:chExt cx="745522" cy="754273"/>
            </a:xfrm>
            <a:grpFill/>
          </p:grpSpPr>
          <p:sp>
            <p:nvSpPr>
              <p:cNvPr id="79" name="Freeform 376">
                <a:extLst>
                  <a:ext uri="{FF2B5EF4-FFF2-40B4-BE49-F238E27FC236}">
                    <a16:creationId xmlns:a16="http://schemas.microsoft.com/office/drawing/2014/main" id="{62A89E61-3135-2ED7-1D5F-E97FE30BEA07}"/>
                  </a:ext>
                </a:extLst>
              </p:cNvPr>
              <p:cNvSpPr/>
              <p:nvPr/>
            </p:nvSpPr>
            <p:spPr>
              <a:xfrm>
                <a:off x="7304327" y="6055729"/>
                <a:ext cx="49268" cy="63218"/>
              </a:xfrm>
              <a:custGeom>
                <a:avLst/>
                <a:gdLst>
                  <a:gd name="connsiteX0" fmla="*/ 46314 w 49268"/>
                  <a:gd name="connsiteY0" fmla="*/ 38828 h 63218"/>
                  <a:gd name="connsiteX1" fmla="*/ 24634 w 49268"/>
                  <a:gd name="connsiteY1" fmla="*/ 6309 h 63218"/>
                  <a:gd name="connsiteX2" fmla="*/ 5664 w 49268"/>
                  <a:gd name="connsiteY2" fmla="*/ 3599 h 63218"/>
                  <a:gd name="connsiteX3" fmla="*/ 2955 w 49268"/>
                  <a:gd name="connsiteY3" fmla="*/ 24375 h 63218"/>
                  <a:gd name="connsiteX4" fmla="*/ 24634 w 49268"/>
                  <a:gd name="connsiteY4" fmla="*/ 56894 h 63218"/>
                  <a:gd name="connsiteX5" fmla="*/ 35474 w 49268"/>
                  <a:gd name="connsiteY5" fmla="*/ 63218 h 63218"/>
                  <a:gd name="connsiteX6" fmla="*/ 43604 w 49268"/>
                  <a:gd name="connsiteY6" fmla="*/ 60508 h 63218"/>
                  <a:gd name="connsiteX7" fmla="*/ 46314 w 49268"/>
                  <a:gd name="connsiteY7" fmla="*/ 38828 h 63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268" h="63218">
                    <a:moveTo>
                      <a:pt x="46314" y="38828"/>
                    </a:moveTo>
                    <a:lnTo>
                      <a:pt x="24634" y="6309"/>
                    </a:lnTo>
                    <a:cubicBezTo>
                      <a:pt x="19214" y="-14"/>
                      <a:pt x="11084" y="-2725"/>
                      <a:pt x="5664" y="3599"/>
                    </a:cubicBezTo>
                    <a:cubicBezTo>
                      <a:pt x="244" y="9922"/>
                      <a:pt x="-2466" y="18052"/>
                      <a:pt x="2955" y="24375"/>
                    </a:cubicBezTo>
                    <a:lnTo>
                      <a:pt x="24634" y="56894"/>
                    </a:lnTo>
                    <a:cubicBezTo>
                      <a:pt x="27344" y="59605"/>
                      <a:pt x="32764" y="63218"/>
                      <a:pt x="35474" y="63218"/>
                    </a:cubicBezTo>
                    <a:cubicBezTo>
                      <a:pt x="38184" y="63218"/>
                      <a:pt x="40894" y="63218"/>
                      <a:pt x="43604" y="60508"/>
                    </a:cubicBezTo>
                    <a:cubicBezTo>
                      <a:pt x="49024" y="53282"/>
                      <a:pt x="51734" y="44249"/>
                      <a:pt x="46314" y="38828"/>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0" name="Freeform 377">
                <a:extLst>
                  <a:ext uri="{FF2B5EF4-FFF2-40B4-BE49-F238E27FC236}">
                    <a16:creationId xmlns:a16="http://schemas.microsoft.com/office/drawing/2014/main" id="{1C4865B7-02DD-DB45-0EAA-980BF5AAF71E}"/>
                  </a:ext>
                </a:extLst>
              </p:cNvPr>
              <p:cNvSpPr/>
              <p:nvPr/>
            </p:nvSpPr>
            <p:spPr>
              <a:xfrm>
                <a:off x="7190753" y="5591308"/>
                <a:ext cx="332214" cy="524928"/>
              </a:xfrm>
              <a:custGeom>
                <a:avLst/>
                <a:gdLst>
                  <a:gd name="connsiteX0" fmla="*/ 331519 w 332214"/>
                  <a:gd name="connsiteY0" fmla="*/ 506862 h 524928"/>
                  <a:gd name="connsiteX1" fmla="*/ 308032 w 332214"/>
                  <a:gd name="connsiteY1" fmla="*/ 392141 h 524928"/>
                  <a:gd name="connsiteX2" fmla="*/ 214990 w 332214"/>
                  <a:gd name="connsiteY2" fmla="*/ 257546 h 524928"/>
                  <a:gd name="connsiteX3" fmla="*/ 162598 w 332214"/>
                  <a:gd name="connsiteY3" fmla="*/ 223219 h 524928"/>
                  <a:gd name="connsiteX4" fmla="*/ 95752 w 332214"/>
                  <a:gd name="connsiteY4" fmla="*/ 228640 h 524928"/>
                  <a:gd name="connsiteX5" fmla="*/ 95752 w 332214"/>
                  <a:gd name="connsiteY5" fmla="*/ 49782 h 524928"/>
                  <a:gd name="connsiteX6" fmla="*/ 57813 w 332214"/>
                  <a:gd name="connsiteY6" fmla="*/ 1002 h 524928"/>
                  <a:gd name="connsiteX7" fmla="*/ 17163 w 332214"/>
                  <a:gd name="connsiteY7" fmla="*/ 10035 h 524928"/>
                  <a:gd name="connsiteX8" fmla="*/ 0 w 332214"/>
                  <a:gd name="connsiteY8" fmla="*/ 47071 h 524928"/>
                  <a:gd name="connsiteX9" fmla="*/ 0 w 332214"/>
                  <a:gd name="connsiteY9" fmla="*/ 273806 h 524928"/>
                  <a:gd name="connsiteX10" fmla="*/ 26197 w 332214"/>
                  <a:gd name="connsiteY10" fmla="*/ 356911 h 524928"/>
                  <a:gd name="connsiteX11" fmla="*/ 52393 w 332214"/>
                  <a:gd name="connsiteY11" fmla="*/ 393947 h 524928"/>
                  <a:gd name="connsiteX12" fmla="*/ 64136 w 332214"/>
                  <a:gd name="connsiteY12" fmla="*/ 399367 h 524928"/>
                  <a:gd name="connsiteX13" fmla="*/ 73169 w 332214"/>
                  <a:gd name="connsiteY13" fmla="*/ 396658 h 524928"/>
                  <a:gd name="connsiteX14" fmla="*/ 75879 w 332214"/>
                  <a:gd name="connsiteY14" fmla="*/ 376784 h 524928"/>
                  <a:gd name="connsiteX15" fmla="*/ 49683 w 332214"/>
                  <a:gd name="connsiteY15" fmla="*/ 339748 h 524928"/>
                  <a:gd name="connsiteX16" fmla="*/ 28906 w 332214"/>
                  <a:gd name="connsiteY16" fmla="*/ 273806 h 524928"/>
                  <a:gd name="connsiteX17" fmla="*/ 28906 w 332214"/>
                  <a:gd name="connsiteY17" fmla="*/ 47071 h 524928"/>
                  <a:gd name="connsiteX18" fmla="*/ 37940 w 332214"/>
                  <a:gd name="connsiteY18" fmla="*/ 32619 h 524928"/>
                  <a:gd name="connsiteX19" fmla="*/ 55102 w 332214"/>
                  <a:gd name="connsiteY19" fmla="*/ 29909 h 524928"/>
                  <a:gd name="connsiteX20" fmla="*/ 69556 w 332214"/>
                  <a:gd name="connsiteY20" fmla="*/ 49782 h 524928"/>
                  <a:gd name="connsiteX21" fmla="*/ 69556 w 332214"/>
                  <a:gd name="connsiteY21" fmla="*/ 230446 h 524928"/>
                  <a:gd name="connsiteX22" fmla="*/ 95752 w 332214"/>
                  <a:gd name="connsiteY22" fmla="*/ 299098 h 524928"/>
                  <a:gd name="connsiteX23" fmla="*/ 98462 w 332214"/>
                  <a:gd name="connsiteY23" fmla="*/ 301809 h 524928"/>
                  <a:gd name="connsiteX24" fmla="*/ 130079 w 332214"/>
                  <a:gd name="connsiteY24" fmla="*/ 336134 h 524928"/>
                  <a:gd name="connsiteX25" fmla="*/ 144531 w 332214"/>
                  <a:gd name="connsiteY25" fmla="*/ 353298 h 524928"/>
                  <a:gd name="connsiteX26" fmla="*/ 168018 w 332214"/>
                  <a:gd name="connsiteY26" fmla="*/ 375881 h 524928"/>
                  <a:gd name="connsiteX27" fmla="*/ 188794 w 332214"/>
                  <a:gd name="connsiteY27" fmla="*/ 375881 h 524928"/>
                  <a:gd name="connsiteX28" fmla="*/ 188794 w 332214"/>
                  <a:gd name="connsiteY28" fmla="*/ 356008 h 524928"/>
                  <a:gd name="connsiteX29" fmla="*/ 150855 w 332214"/>
                  <a:gd name="connsiteY29" fmla="*/ 315359 h 524928"/>
                  <a:gd name="connsiteX30" fmla="*/ 115625 w 332214"/>
                  <a:gd name="connsiteY30" fmla="*/ 281032 h 524928"/>
                  <a:gd name="connsiteX31" fmla="*/ 115625 w 332214"/>
                  <a:gd name="connsiteY31" fmla="*/ 249416 h 524928"/>
                  <a:gd name="connsiteX32" fmla="*/ 144531 w 332214"/>
                  <a:gd name="connsiteY32" fmla="*/ 246706 h 524928"/>
                  <a:gd name="connsiteX33" fmla="*/ 196924 w 332214"/>
                  <a:gd name="connsiteY33" fmla="*/ 281032 h 524928"/>
                  <a:gd name="connsiteX34" fmla="*/ 278223 w 332214"/>
                  <a:gd name="connsiteY34" fmla="*/ 398464 h 524928"/>
                  <a:gd name="connsiteX35" fmla="*/ 301710 w 332214"/>
                  <a:gd name="connsiteY35" fmla="*/ 513186 h 524928"/>
                  <a:gd name="connsiteX36" fmla="*/ 316163 w 332214"/>
                  <a:gd name="connsiteY36" fmla="*/ 524929 h 524928"/>
                  <a:gd name="connsiteX37" fmla="*/ 318872 w 332214"/>
                  <a:gd name="connsiteY37" fmla="*/ 524929 h 524928"/>
                  <a:gd name="connsiteX38" fmla="*/ 331519 w 332214"/>
                  <a:gd name="connsiteY38" fmla="*/ 506862 h 524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32214" h="524928">
                    <a:moveTo>
                      <a:pt x="331519" y="506862"/>
                    </a:moveTo>
                    <a:lnTo>
                      <a:pt x="308032" y="392141"/>
                    </a:lnTo>
                    <a:cubicBezTo>
                      <a:pt x="296289" y="337942"/>
                      <a:pt x="264673" y="289162"/>
                      <a:pt x="214990" y="257546"/>
                    </a:cubicBezTo>
                    <a:lnTo>
                      <a:pt x="162598" y="223219"/>
                    </a:lnTo>
                    <a:cubicBezTo>
                      <a:pt x="141822" y="208766"/>
                      <a:pt x="112915" y="211477"/>
                      <a:pt x="95752" y="228640"/>
                    </a:cubicBezTo>
                    <a:lnTo>
                      <a:pt x="95752" y="49782"/>
                    </a:lnTo>
                    <a:cubicBezTo>
                      <a:pt x="95752" y="27199"/>
                      <a:pt x="78589" y="6422"/>
                      <a:pt x="57813" y="1002"/>
                    </a:cubicBezTo>
                    <a:cubicBezTo>
                      <a:pt x="43359" y="-1707"/>
                      <a:pt x="28906" y="1002"/>
                      <a:pt x="17163" y="10035"/>
                    </a:cubicBezTo>
                    <a:cubicBezTo>
                      <a:pt x="5420" y="19069"/>
                      <a:pt x="0" y="32619"/>
                      <a:pt x="0" y="47071"/>
                    </a:cubicBezTo>
                    <a:lnTo>
                      <a:pt x="0" y="273806"/>
                    </a:lnTo>
                    <a:cubicBezTo>
                      <a:pt x="0" y="302712"/>
                      <a:pt x="9033" y="331618"/>
                      <a:pt x="26197" y="356911"/>
                    </a:cubicBezTo>
                    <a:lnTo>
                      <a:pt x="52393" y="393947"/>
                    </a:lnTo>
                    <a:cubicBezTo>
                      <a:pt x="55102" y="396658"/>
                      <a:pt x="61426" y="399367"/>
                      <a:pt x="64136" y="399367"/>
                    </a:cubicBezTo>
                    <a:cubicBezTo>
                      <a:pt x="66846" y="399367"/>
                      <a:pt x="69556" y="399367"/>
                      <a:pt x="73169" y="396658"/>
                    </a:cubicBezTo>
                    <a:cubicBezTo>
                      <a:pt x="78589" y="391238"/>
                      <a:pt x="82202" y="382205"/>
                      <a:pt x="75879" y="376784"/>
                    </a:cubicBezTo>
                    <a:lnTo>
                      <a:pt x="49683" y="339748"/>
                    </a:lnTo>
                    <a:cubicBezTo>
                      <a:pt x="35230" y="319875"/>
                      <a:pt x="28906" y="296389"/>
                      <a:pt x="28906" y="273806"/>
                    </a:cubicBezTo>
                    <a:lnTo>
                      <a:pt x="28906" y="47071"/>
                    </a:lnTo>
                    <a:cubicBezTo>
                      <a:pt x="28906" y="41652"/>
                      <a:pt x="31616" y="35329"/>
                      <a:pt x="37940" y="32619"/>
                    </a:cubicBezTo>
                    <a:cubicBezTo>
                      <a:pt x="43359" y="29909"/>
                      <a:pt x="49683" y="27199"/>
                      <a:pt x="55102" y="29909"/>
                    </a:cubicBezTo>
                    <a:cubicBezTo>
                      <a:pt x="64136" y="32619"/>
                      <a:pt x="69556" y="38942"/>
                      <a:pt x="69556" y="49782"/>
                    </a:cubicBezTo>
                    <a:lnTo>
                      <a:pt x="69556" y="230446"/>
                    </a:lnTo>
                    <a:cubicBezTo>
                      <a:pt x="69556" y="256643"/>
                      <a:pt x="78589" y="279226"/>
                      <a:pt x="95752" y="299098"/>
                    </a:cubicBezTo>
                    <a:lnTo>
                      <a:pt x="98462" y="301809"/>
                    </a:lnTo>
                    <a:cubicBezTo>
                      <a:pt x="107495" y="313551"/>
                      <a:pt x="119239" y="324392"/>
                      <a:pt x="130079" y="336134"/>
                    </a:cubicBezTo>
                    <a:lnTo>
                      <a:pt x="144531" y="353298"/>
                    </a:lnTo>
                    <a:cubicBezTo>
                      <a:pt x="158984" y="367751"/>
                      <a:pt x="168018" y="375881"/>
                      <a:pt x="168018" y="375881"/>
                    </a:cubicBezTo>
                    <a:cubicBezTo>
                      <a:pt x="173438" y="381300"/>
                      <a:pt x="182471" y="381300"/>
                      <a:pt x="188794" y="375881"/>
                    </a:cubicBezTo>
                    <a:cubicBezTo>
                      <a:pt x="194214" y="370461"/>
                      <a:pt x="194214" y="361428"/>
                      <a:pt x="188794" y="356008"/>
                    </a:cubicBezTo>
                    <a:cubicBezTo>
                      <a:pt x="188794" y="356008"/>
                      <a:pt x="171631" y="338845"/>
                      <a:pt x="150855" y="315359"/>
                    </a:cubicBezTo>
                    <a:lnTo>
                      <a:pt x="115625" y="281032"/>
                    </a:lnTo>
                    <a:cubicBezTo>
                      <a:pt x="106592" y="271999"/>
                      <a:pt x="106592" y="258449"/>
                      <a:pt x="115625" y="249416"/>
                    </a:cubicBezTo>
                    <a:cubicBezTo>
                      <a:pt x="124658" y="240382"/>
                      <a:pt x="136401" y="240382"/>
                      <a:pt x="144531" y="246706"/>
                    </a:cubicBezTo>
                    <a:lnTo>
                      <a:pt x="196924" y="281032"/>
                    </a:lnTo>
                    <a:cubicBezTo>
                      <a:pt x="237573" y="309939"/>
                      <a:pt x="266480" y="349684"/>
                      <a:pt x="278223" y="398464"/>
                    </a:cubicBezTo>
                    <a:lnTo>
                      <a:pt x="301710" y="513186"/>
                    </a:lnTo>
                    <a:cubicBezTo>
                      <a:pt x="304419" y="518606"/>
                      <a:pt x="310743" y="524929"/>
                      <a:pt x="316163" y="524929"/>
                    </a:cubicBezTo>
                    <a:lnTo>
                      <a:pt x="318872" y="524929"/>
                    </a:lnTo>
                    <a:cubicBezTo>
                      <a:pt x="328809" y="521315"/>
                      <a:pt x="334229" y="512282"/>
                      <a:pt x="331519" y="506862"/>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1" name="Freeform 378">
                <a:extLst>
                  <a:ext uri="{FF2B5EF4-FFF2-40B4-BE49-F238E27FC236}">
                    <a16:creationId xmlns:a16="http://schemas.microsoft.com/office/drawing/2014/main" id="{704B9F24-261C-1982-4906-AA26A7C4A717}"/>
                  </a:ext>
                </a:extLst>
              </p:cNvPr>
              <p:cNvSpPr/>
              <p:nvPr/>
            </p:nvSpPr>
            <p:spPr>
              <a:xfrm>
                <a:off x="7272067" y="6011466"/>
                <a:ext cx="31338" cy="31602"/>
              </a:xfrm>
              <a:custGeom>
                <a:avLst/>
                <a:gdLst>
                  <a:gd name="connsiteX0" fmla="*/ 27988 w 31338"/>
                  <a:gd name="connsiteY0" fmla="*/ 6309 h 31602"/>
                  <a:gd name="connsiteX1" fmla="*/ 27988 w 31338"/>
                  <a:gd name="connsiteY1" fmla="*/ 6309 h 31602"/>
                  <a:gd name="connsiteX2" fmla="*/ 6309 w 31338"/>
                  <a:gd name="connsiteY2" fmla="*/ 3599 h 31602"/>
                  <a:gd name="connsiteX3" fmla="*/ 3599 w 31338"/>
                  <a:gd name="connsiteY3" fmla="*/ 25279 h 31602"/>
                  <a:gd name="connsiteX4" fmla="*/ 16245 w 31338"/>
                  <a:gd name="connsiteY4" fmla="*/ 31602 h 31602"/>
                  <a:gd name="connsiteX5" fmla="*/ 25278 w 31338"/>
                  <a:gd name="connsiteY5" fmla="*/ 28892 h 31602"/>
                  <a:gd name="connsiteX6" fmla="*/ 27988 w 31338"/>
                  <a:gd name="connsiteY6" fmla="*/ 6309 h 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338" h="31602">
                    <a:moveTo>
                      <a:pt x="27988" y="6309"/>
                    </a:moveTo>
                    <a:lnTo>
                      <a:pt x="27988" y="6309"/>
                    </a:lnTo>
                    <a:cubicBezTo>
                      <a:pt x="21666" y="-14"/>
                      <a:pt x="12632" y="-2725"/>
                      <a:pt x="6309" y="3599"/>
                    </a:cubicBezTo>
                    <a:cubicBezTo>
                      <a:pt x="-14" y="9922"/>
                      <a:pt x="-2724" y="18955"/>
                      <a:pt x="3599" y="25279"/>
                    </a:cubicBezTo>
                    <a:cubicBezTo>
                      <a:pt x="6309" y="27989"/>
                      <a:pt x="12632" y="31602"/>
                      <a:pt x="16245" y="31602"/>
                    </a:cubicBezTo>
                    <a:cubicBezTo>
                      <a:pt x="18955" y="31602"/>
                      <a:pt x="22569" y="31602"/>
                      <a:pt x="25278" y="28892"/>
                    </a:cubicBezTo>
                    <a:cubicBezTo>
                      <a:pt x="30699" y="22569"/>
                      <a:pt x="34312" y="12633"/>
                      <a:pt x="27988" y="6309"/>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2" name="Freeform 379">
                <a:extLst>
                  <a:ext uri="{FF2B5EF4-FFF2-40B4-BE49-F238E27FC236}">
                    <a16:creationId xmlns:a16="http://schemas.microsoft.com/office/drawing/2014/main" id="{7E148869-A6B1-4DB0-8DC4-DECE5B1C51A6}"/>
                  </a:ext>
                </a:extLst>
              </p:cNvPr>
              <p:cNvSpPr/>
              <p:nvPr/>
            </p:nvSpPr>
            <p:spPr>
              <a:xfrm>
                <a:off x="7610098" y="5598136"/>
                <a:ext cx="326177" cy="521713"/>
              </a:xfrm>
              <a:custGeom>
                <a:avLst/>
                <a:gdLst>
                  <a:gd name="connsiteX0" fmla="*/ 308732 w 326177"/>
                  <a:gd name="connsiteY0" fmla="*/ 9531 h 521713"/>
                  <a:gd name="connsiteX1" fmla="*/ 268987 w 326177"/>
                  <a:gd name="connsiteY1" fmla="*/ 1401 h 521713"/>
                  <a:gd name="connsiteX2" fmla="*/ 231950 w 326177"/>
                  <a:gd name="connsiteY2" fmla="*/ 50180 h 521713"/>
                  <a:gd name="connsiteX3" fmla="*/ 231950 w 326177"/>
                  <a:gd name="connsiteY3" fmla="*/ 227231 h 521713"/>
                  <a:gd name="connsiteX4" fmla="*/ 166008 w 326177"/>
                  <a:gd name="connsiteY4" fmla="*/ 221811 h 521713"/>
                  <a:gd name="connsiteX5" fmla="*/ 114518 w 326177"/>
                  <a:gd name="connsiteY5" fmla="*/ 256137 h 521713"/>
                  <a:gd name="connsiteX6" fmla="*/ 23283 w 326177"/>
                  <a:gd name="connsiteY6" fmla="*/ 390732 h 521713"/>
                  <a:gd name="connsiteX7" fmla="*/ 700 w 326177"/>
                  <a:gd name="connsiteY7" fmla="*/ 504550 h 521713"/>
                  <a:gd name="connsiteX8" fmla="*/ 12443 w 326177"/>
                  <a:gd name="connsiteY8" fmla="*/ 521714 h 521713"/>
                  <a:gd name="connsiteX9" fmla="*/ 15153 w 326177"/>
                  <a:gd name="connsiteY9" fmla="*/ 521714 h 521713"/>
                  <a:gd name="connsiteX10" fmla="*/ 29606 w 326177"/>
                  <a:gd name="connsiteY10" fmla="*/ 509970 h 521713"/>
                  <a:gd name="connsiteX11" fmla="*/ 52189 w 326177"/>
                  <a:gd name="connsiteY11" fmla="*/ 396152 h 521713"/>
                  <a:gd name="connsiteX12" fmla="*/ 131682 w 326177"/>
                  <a:gd name="connsiteY12" fmla="*/ 278720 h 521713"/>
                  <a:gd name="connsiteX13" fmla="*/ 183171 w 326177"/>
                  <a:gd name="connsiteY13" fmla="*/ 244394 h 521713"/>
                  <a:gd name="connsiteX14" fmla="*/ 212077 w 326177"/>
                  <a:gd name="connsiteY14" fmla="*/ 247104 h 521713"/>
                  <a:gd name="connsiteX15" fmla="*/ 212077 w 326177"/>
                  <a:gd name="connsiteY15" fmla="*/ 278720 h 521713"/>
                  <a:gd name="connsiteX16" fmla="*/ 140715 w 326177"/>
                  <a:gd name="connsiteY16" fmla="*/ 352793 h 521713"/>
                  <a:gd name="connsiteX17" fmla="*/ 140715 w 326177"/>
                  <a:gd name="connsiteY17" fmla="*/ 372666 h 521713"/>
                  <a:gd name="connsiteX18" fmla="*/ 160588 w 326177"/>
                  <a:gd name="connsiteY18" fmla="*/ 372666 h 521713"/>
                  <a:gd name="connsiteX19" fmla="*/ 229240 w 326177"/>
                  <a:gd name="connsiteY19" fmla="*/ 298594 h 521713"/>
                  <a:gd name="connsiteX20" fmla="*/ 231950 w 326177"/>
                  <a:gd name="connsiteY20" fmla="*/ 295883 h 521713"/>
                  <a:gd name="connsiteX21" fmla="*/ 257243 w 326177"/>
                  <a:gd name="connsiteY21" fmla="*/ 227231 h 521713"/>
                  <a:gd name="connsiteX22" fmla="*/ 257243 w 326177"/>
                  <a:gd name="connsiteY22" fmla="*/ 47470 h 521713"/>
                  <a:gd name="connsiteX23" fmla="*/ 271696 w 326177"/>
                  <a:gd name="connsiteY23" fmla="*/ 27597 h 521713"/>
                  <a:gd name="connsiteX24" fmla="*/ 288860 w 326177"/>
                  <a:gd name="connsiteY24" fmla="*/ 30307 h 521713"/>
                  <a:gd name="connsiteX25" fmla="*/ 296989 w 326177"/>
                  <a:gd name="connsiteY25" fmla="*/ 44759 h 521713"/>
                  <a:gd name="connsiteX26" fmla="*/ 296989 w 326177"/>
                  <a:gd name="connsiteY26" fmla="*/ 270590 h 521713"/>
                  <a:gd name="connsiteX27" fmla="*/ 277116 w 326177"/>
                  <a:gd name="connsiteY27" fmla="*/ 336533 h 521713"/>
                  <a:gd name="connsiteX28" fmla="*/ 166008 w 326177"/>
                  <a:gd name="connsiteY28" fmla="*/ 491001 h 521713"/>
                  <a:gd name="connsiteX29" fmla="*/ 168718 w 326177"/>
                  <a:gd name="connsiteY29" fmla="*/ 510874 h 521713"/>
                  <a:gd name="connsiteX30" fmla="*/ 176848 w 326177"/>
                  <a:gd name="connsiteY30" fmla="*/ 513584 h 521713"/>
                  <a:gd name="connsiteX31" fmla="*/ 188591 w 326177"/>
                  <a:gd name="connsiteY31" fmla="*/ 508164 h 521713"/>
                  <a:gd name="connsiteX32" fmla="*/ 299699 w 326177"/>
                  <a:gd name="connsiteY32" fmla="*/ 353696 h 521713"/>
                  <a:gd name="connsiteX33" fmla="*/ 324993 w 326177"/>
                  <a:gd name="connsiteY33" fmla="*/ 270590 h 521713"/>
                  <a:gd name="connsiteX34" fmla="*/ 324993 w 326177"/>
                  <a:gd name="connsiteY34" fmla="*/ 44759 h 521713"/>
                  <a:gd name="connsiteX35" fmla="*/ 308732 w 326177"/>
                  <a:gd name="connsiteY35" fmla="*/ 9531 h 521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6177" h="521713">
                    <a:moveTo>
                      <a:pt x="308732" y="9531"/>
                    </a:moveTo>
                    <a:cubicBezTo>
                      <a:pt x="296989" y="1401"/>
                      <a:pt x="283439" y="-2213"/>
                      <a:pt x="268987" y="1401"/>
                    </a:cubicBezTo>
                    <a:cubicBezTo>
                      <a:pt x="246404" y="6820"/>
                      <a:pt x="231950" y="26693"/>
                      <a:pt x="231950" y="50180"/>
                    </a:cubicBezTo>
                    <a:lnTo>
                      <a:pt x="231950" y="227231"/>
                    </a:lnTo>
                    <a:cubicBezTo>
                      <a:pt x="214787" y="210068"/>
                      <a:pt x="186784" y="207357"/>
                      <a:pt x="166008" y="221811"/>
                    </a:cubicBezTo>
                    <a:lnTo>
                      <a:pt x="114518" y="256137"/>
                    </a:lnTo>
                    <a:cubicBezTo>
                      <a:pt x="69352" y="287753"/>
                      <a:pt x="35026" y="335630"/>
                      <a:pt x="23283" y="390732"/>
                    </a:cubicBezTo>
                    <a:lnTo>
                      <a:pt x="700" y="504550"/>
                    </a:lnTo>
                    <a:cubicBezTo>
                      <a:pt x="-2010" y="512680"/>
                      <a:pt x="3410" y="519003"/>
                      <a:pt x="12443" y="521714"/>
                    </a:cubicBezTo>
                    <a:lnTo>
                      <a:pt x="15153" y="521714"/>
                    </a:lnTo>
                    <a:cubicBezTo>
                      <a:pt x="20573" y="521714"/>
                      <a:pt x="26897" y="516294"/>
                      <a:pt x="29606" y="509970"/>
                    </a:cubicBezTo>
                    <a:lnTo>
                      <a:pt x="52189" y="396152"/>
                    </a:lnTo>
                    <a:cubicBezTo>
                      <a:pt x="63932" y="347372"/>
                      <a:pt x="89225" y="307627"/>
                      <a:pt x="131682" y="278720"/>
                    </a:cubicBezTo>
                    <a:lnTo>
                      <a:pt x="183171" y="244394"/>
                    </a:lnTo>
                    <a:cubicBezTo>
                      <a:pt x="191301" y="238974"/>
                      <a:pt x="205754" y="238974"/>
                      <a:pt x="212077" y="247104"/>
                    </a:cubicBezTo>
                    <a:cubicBezTo>
                      <a:pt x="220207" y="255234"/>
                      <a:pt x="220207" y="269687"/>
                      <a:pt x="212077" y="278720"/>
                    </a:cubicBezTo>
                    <a:lnTo>
                      <a:pt x="140715" y="352793"/>
                    </a:lnTo>
                    <a:cubicBezTo>
                      <a:pt x="135295" y="358213"/>
                      <a:pt x="135295" y="367246"/>
                      <a:pt x="140715" y="372666"/>
                    </a:cubicBezTo>
                    <a:cubicBezTo>
                      <a:pt x="146135" y="378085"/>
                      <a:pt x="155168" y="378085"/>
                      <a:pt x="160588" y="372666"/>
                    </a:cubicBezTo>
                    <a:cubicBezTo>
                      <a:pt x="160588" y="372666"/>
                      <a:pt x="220207" y="309433"/>
                      <a:pt x="229240" y="298594"/>
                    </a:cubicBezTo>
                    <a:lnTo>
                      <a:pt x="231950" y="295883"/>
                    </a:lnTo>
                    <a:cubicBezTo>
                      <a:pt x="249113" y="276011"/>
                      <a:pt x="257243" y="253428"/>
                      <a:pt x="257243" y="227231"/>
                    </a:cubicBezTo>
                    <a:lnTo>
                      <a:pt x="257243" y="47470"/>
                    </a:lnTo>
                    <a:cubicBezTo>
                      <a:pt x="257243" y="39340"/>
                      <a:pt x="262663" y="30307"/>
                      <a:pt x="271696" y="27597"/>
                    </a:cubicBezTo>
                    <a:cubicBezTo>
                      <a:pt x="277116" y="27597"/>
                      <a:pt x="283439" y="27597"/>
                      <a:pt x="288860" y="30307"/>
                    </a:cubicBezTo>
                    <a:cubicBezTo>
                      <a:pt x="294279" y="33017"/>
                      <a:pt x="296989" y="38437"/>
                      <a:pt x="296989" y="44759"/>
                    </a:cubicBezTo>
                    <a:lnTo>
                      <a:pt x="296989" y="270590"/>
                    </a:lnTo>
                    <a:cubicBezTo>
                      <a:pt x="296989" y="293173"/>
                      <a:pt x="288860" y="316660"/>
                      <a:pt x="277116" y="336533"/>
                    </a:cubicBezTo>
                    <a:lnTo>
                      <a:pt x="166008" y="491001"/>
                    </a:lnTo>
                    <a:cubicBezTo>
                      <a:pt x="160588" y="496420"/>
                      <a:pt x="163298" y="505453"/>
                      <a:pt x="168718" y="510874"/>
                    </a:cubicBezTo>
                    <a:cubicBezTo>
                      <a:pt x="171428" y="513584"/>
                      <a:pt x="174138" y="513584"/>
                      <a:pt x="176848" y="513584"/>
                    </a:cubicBezTo>
                    <a:cubicBezTo>
                      <a:pt x="182267" y="513584"/>
                      <a:pt x="184978" y="510874"/>
                      <a:pt x="188591" y="508164"/>
                    </a:cubicBezTo>
                    <a:lnTo>
                      <a:pt x="299699" y="353696"/>
                    </a:lnTo>
                    <a:cubicBezTo>
                      <a:pt x="316862" y="331113"/>
                      <a:pt x="324993" y="302206"/>
                      <a:pt x="324993" y="270590"/>
                    </a:cubicBezTo>
                    <a:lnTo>
                      <a:pt x="324993" y="44759"/>
                    </a:lnTo>
                    <a:cubicBezTo>
                      <a:pt x="329509" y="32114"/>
                      <a:pt x="320476" y="17660"/>
                      <a:pt x="308732" y="9531"/>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3" name="Freeform 380">
                <a:extLst>
                  <a:ext uri="{FF2B5EF4-FFF2-40B4-BE49-F238E27FC236}">
                    <a16:creationId xmlns:a16="http://schemas.microsoft.com/office/drawing/2014/main" id="{DD355CFB-5E99-EA30-DD93-D38056E1F2A6}"/>
                  </a:ext>
                </a:extLst>
              </p:cNvPr>
              <p:cNvSpPr/>
              <p:nvPr/>
            </p:nvSpPr>
            <p:spPr>
              <a:xfrm>
                <a:off x="7328058" y="5441456"/>
                <a:ext cx="477856" cy="383008"/>
              </a:xfrm>
              <a:custGeom>
                <a:avLst/>
                <a:gdLst>
                  <a:gd name="connsiteX0" fmla="*/ 448047 w 477856"/>
                  <a:gd name="connsiteY0" fmla="*/ 284546 h 383008"/>
                  <a:gd name="connsiteX1" fmla="*/ 387525 w 477856"/>
                  <a:gd name="connsiteY1" fmla="*/ 284546 h 383008"/>
                  <a:gd name="connsiteX2" fmla="*/ 324292 w 477856"/>
                  <a:gd name="connsiteY2" fmla="*/ 233056 h 383008"/>
                  <a:gd name="connsiteX3" fmla="*/ 315259 w 477856"/>
                  <a:gd name="connsiteY3" fmla="*/ 230347 h 383008"/>
                  <a:gd name="connsiteX4" fmla="*/ 337842 w 477856"/>
                  <a:gd name="connsiteY4" fmla="*/ 224927 h 383008"/>
                  <a:gd name="connsiteX5" fmla="*/ 343262 w 477856"/>
                  <a:gd name="connsiteY5" fmla="*/ 222217 h 383008"/>
                  <a:gd name="connsiteX6" fmla="*/ 348682 w 477856"/>
                  <a:gd name="connsiteY6" fmla="*/ 210473 h 383008"/>
                  <a:gd name="connsiteX7" fmla="*/ 348682 w 477856"/>
                  <a:gd name="connsiteY7" fmla="*/ 205054 h 383008"/>
                  <a:gd name="connsiteX8" fmla="*/ 357715 w 477856"/>
                  <a:gd name="connsiteY8" fmla="*/ 205054 h 383008"/>
                  <a:gd name="connsiteX9" fmla="*/ 366748 w 477856"/>
                  <a:gd name="connsiteY9" fmla="*/ 205054 h 383008"/>
                  <a:gd name="connsiteX10" fmla="*/ 366748 w 477856"/>
                  <a:gd name="connsiteY10" fmla="*/ 210473 h 383008"/>
                  <a:gd name="connsiteX11" fmla="*/ 378491 w 477856"/>
                  <a:gd name="connsiteY11" fmla="*/ 224927 h 383008"/>
                  <a:gd name="connsiteX12" fmla="*/ 415528 w 477856"/>
                  <a:gd name="connsiteY12" fmla="*/ 233056 h 383008"/>
                  <a:gd name="connsiteX13" fmla="*/ 447144 w 477856"/>
                  <a:gd name="connsiteY13" fmla="*/ 270093 h 383008"/>
                  <a:gd name="connsiteX14" fmla="*/ 447144 w 477856"/>
                  <a:gd name="connsiteY14" fmla="*/ 284546 h 383008"/>
                  <a:gd name="connsiteX15" fmla="*/ 284546 w 477856"/>
                  <a:gd name="connsiteY15" fmla="*/ 207764 h 383008"/>
                  <a:gd name="connsiteX16" fmla="*/ 284546 w 477856"/>
                  <a:gd name="connsiteY16" fmla="*/ 207764 h 383008"/>
                  <a:gd name="connsiteX17" fmla="*/ 310742 w 477856"/>
                  <a:gd name="connsiteY17" fmla="*/ 182471 h 383008"/>
                  <a:gd name="connsiteX18" fmla="*/ 322486 w 477856"/>
                  <a:gd name="connsiteY18" fmla="*/ 194214 h 383008"/>
                  <a:gd name="connsiteX19" fmla="*/ 322486 w 477856"/>
                  <a:gd name="connsiteY19" fmla="*/ 199634 h 383008"/>
                  <a:gd name="connsiteX20" fmla="*/ 296289 w 477856"/>
                  <a:gd name="connsiteY20" fmla="*/ 205054 h 383008"/>
                  <a:gd name="connsiteX21" fmla="*/ 284546 w 477856"/>
                  <a:gd name="connsiteY21" fmla="*/ 207764 h 383008"/>
                  <a:gd name="connsiteX22" fmla="*/ 238477 w 477856"/>
                  <a:gd name="connsiteY22" fmla="*/ 193311 h 383008"/>
                  <a:gd name="connsiteX23" fmla="*/ 180664 w 477856"/>
                  <a:gd name="connsiteY23" fmla="*/ 136401 h 383008"/>
                  <a:gd name="connsiteX24" fmla="*/ 180664 w 477856"/>
                  <a:gd name="connsiteY24" fmla="*/ 121948 h 383008"/>
                  <a:gd name="connsiteX25" fmla="*/ 200537 w 477856"/>
                  <a:gd name="connsiteY25" fmla="*/ 121948 h 383008"/>
                  <a:gd name="connsiteX26" fmla="*/ 263770 w 477856"/>
                  <a:gd name="connsiteY26" fmla="*/ 99365 h 383008"/>
                  <a:gd name="connsiteX27" fmla="*/ 295386 w 477856"/>
                  <a:gd name="connsiteY27" fmla="*/ 116529 h 383008"/>
                  <a:gd name="connsiteX28" fmla="*/ 295386 w 477856"/>
                  <a:gd name="connsiteY28" fmla="*/ 139112 h 383008"/>
                  <a:gd name="connsiteX29" fmla="*/ 238477 w 477856"/>
                  <a:gd name="connsiteY29" fmla="*/ 193311 h 383008"/>
                  <a:gd name="connsiteX30" fmla="*/ 255640 w 477856"/>
                  <a:gd name="connsiteY30" fmla="*/ 230347 h 383008"/>
                  <a:gd name="connsiteX31" fmla="*/ 238477 w 477856"/>
                  <a:gd name="connsiteY31" fmla="*/ 270093 h 383008"/>
                  <a:gd name="connsiteX32" fmla="*/ 221314 w 477856"/>
                  <a:gd name="connsiteY32" fmla="*/ 230347 h 383008"/>
                  <a:gd name="connsiteX33" fmla="*/ 221314 w 477856"/>
                  <a:gd name="connsiteY33" fmla="*/ 218603 h 383008"/>
                  <a:gd name="connsiteX34" fmla="*/ 238477 w 477856"/>
                  <a:gd name="connsiteY34" fmla="*/ 221314 h 383008"/>
                  <a:gd name="connsiteX35" fmla="*/ 255640 w 477856"/>
                  <a:gd name="connsiteY35" fmla="*/ 218603 h 383008"/>
                  <a:gd name="connsiteX36" fmla="*/ 255640 w 477856"/>
                  <a:gd name="connsiteY36" fmla="*/ 230347 h 383008"/>
                  <a:gd name="connsiteX37" fmla="*/ 193310 w 477856"/>
                  <a:gd name="connsiteY37" fmla="*/ 207764 h 383008"/>
                  <a:gd name="connsiteX38" fmla="*/ 181567 w 477856"/>
                  <a:gd name="connsiteY38" fmla="*/ 205054 h 383008"/>
                  <a:gd name="connsiteX39" fmla="*/ 155371 w 477856"/>
                  <a:gd name="connsiteY39" fmla="*/ 199634 h 383008"/>
                  <a:gd name="connsiteX40" fmla="*/ 155371 w 477856"/>
                  <a:gd name="connsiteY40" fmla="*/ 194214 h 383008"/>
                  <a:gd name="connsiteX41" fmla="*/ 167114 w 477856"/>
                  <a:gd name="connsiteY41" fmla="*/ 182471 h 383008"/>
                  <a:gd name="connsiteX42" fmla="*/ 193310 w 477856"/>
                  <a:gd name="connsiteY42" fmla="*/ 207764 h 383008"/>
                  <a:gd name="connsiteX43" fmla="*/ 149951 w 477856"/>
                  <a:gd name="connsiteY43" fmla="*/ 230347 h 383008"/>
                  <a:gd name="connsiteX44" fmla="*/ 86719 w 477856"/>
                  <a:gd name="connsiteY44" fmla="*/ 281836 h 383008"/>
                  <a:gd name="connsiteX45" fmla="*/ 26196 w 477856"/>
                  <a:gd name="connsiteY45" fmla="*/ 281836 h 383008"/>
                  <a:gd name="connsiteX46" fmla="*/ 26196 w 477856"/>
                  <a:gd name="connsiteY46" fmla="*/ 270093 h 383008"/>
                  <a:gd name="connsiteX47" fmla="*/ 57812 w 477856"/>
                  <a:gd name="connsiteY47" fmla="*/ 233056 h 383008"/>
                  <a:gd name="connsiteX48" fmla="*/ 94849 w 477856"/>
                  <a:gd name="connsiteY48" fmla="*/ 224927 h 383008"/>
                  <a:gd name="connsiteX49" fmla="*/ 106592 w 477856"/>
                  <a:gd name="connsiteY49" fmla="*/ 210473 h 383008"/>
                  <a:gd name="connsiteX50" fmla="*/ 106592 w 477856"/>
                  <a:gd name="connsiteY50" fmla="*/ 205054 h 383008"/>
                  <a:gd name="connsiteX51" fmla="*/ 115625 w 477856"/>
                  <a:gd name="connsiteY51" fmla="*/ 205054 h 383008"/>
                  <a:gd name="connsiteX52" fmla="*/ 124658 w 477856"/>
                  <a:gd name="connsiteY52" fmla="*/ 205054 h 383008"/>
                  <a:gd name="connsiteX53" fmla="*/ 124658 w 477856"/>
                  <a:gd name="connsiteY53" fmla="*/ 207764 h 383008"/>
                  <a:gd name="connsiteX54" fmla="*/ 130078 w 477856"/>
                  <a:gd name="connsiteY54" fmla="*/ 219506 h 383008"/>
                  <a:gd name="connsiteX55" fmla="*/ 135498 w 477856"/>
                  <a:gd name="connsiteY55" fmla="*/ 222217 h 383008"/>
                  <a:gd name="connsiteX56" fmla="*/ 158081 w 477856"/>
                  <a:gd name="connsiteY56" fmla="*/ 227637 h 383008"/>
                  <a:gd name="connsiteX57" fmla="*/ 149951 w 477856"/>
                  <a:gd name="connsiteY57" fmla="*/ 230347 h 383008"/>
                  <a:gd name="connsiteX58" fmla="*/ 81299 w 477856"/>
                  <a:gd name="connsiteY58" fmla="*/ 133691 h 383008"/>
                  <a:gd name="connsiteX59" fmla="*/ 101172 w 477856"/>
                  <a:gd name="connsiteY59" fmla="*/ 133691 h 383008"/>
                  <a:gd name="connsiteX60" fmla="*/ 152661 w 477856"/>
                  <a:gd name="connsiteY60" fmla="*/ 121948 h 383008"/>
                  <a:gd name="connsiteX61" fmla="*/ 152661 w 477856"/>
                  <a:gd name="connsiteY61" fmla="*/ 139112 h 383008"/>
                  <a:gd name="connsiteX62" fmla="*/ 115625 w 477856"/>
                  <a:gd name="connsiteY62" fmla="*/ 176148 h 383008"/>
                  <a:gd name="connsiteX63" fmla="*/ 78589 w 477856"/>
                  <a:gd name="connsiteY63" fmla="*/ 139112 h 383008"/>
                  <a:gd name="connsiteX64" fmla="*/ 78589 w 477856"/>
                  <a:gd name="connsiteY64" fmla="*/ 133691 h 383008"/>
                  <a:gd name="connsiteX65" fmla="*/ 81299 w 477856"/>
                  <a:gd name="connsiteY65" fmla="*/ 133691 h 383008"/>
                  <a:gd name="connsiteX66" fmla="*/ 115625 w 477856"/>
                  <a:gd name="connsiteY66" fmla="*/ 70458 h 383008"/>
                  <a:gd name="connsiteX67" fmla="*/ 149951 w 477856"/>
                  <a:gd name="connsiteY67" fmla="*/ 93041 h 383008"/>
                  <a:gd name="connsiteX68" fmla="*/ 101172 w 477856"/>
                  <a:gd name="connsiteY68" fmla="*/ 104785 h 383008"/>
                  <a:gd name="connsiteX69" fmla="*/ 81299 w 477856"/>
                  <a:gd name="connsiteY69" fmla="*/ 104785 h 383008"/>
                  <a:gd name="connsiteX70" fmla="*/ 115625 w 477856"/>
                  <a:gd name="connsiteY70" fmla="*/ 70458 h 383008"/>
                  <a:gd name="connsiteX71" fmla="*/ 181567 w 477856"/>
                  <a:gd name="connsiteY71" fmla="*/ 87622 h 383008"/>
                  <a:gd name="connsiteX72" fmla="*/ 181567 w 477856"/>
                  <a:gd name="connsiteY72" fmla="*/ 87622 h 383008"/>
                  <a:gd name="connsiteX73" fmla="*/ 239380 w 477856"/>
                  <a:gd name="connsiteY73" fmla="*/ 30713 h 383008"/>
                  <a:gd name="connsiteX74" fmla="*/ 293579 w 477856"/>
                  <a:gd name="connsiteY74" fmla="*/ 79492 h 383008"/>
                  <a:gd name="connsiteX75" fmla="*/ 267383 w 477856"/>
                  <a:gd name="connsiteY75" fmla="*/ 65039 h 383008"/>
                  <a:gd name="connsiteX76" fmla="*/ 247510 w 477856"/>
                  <a:gd name="connsiteY76" fmla="*/ 67749 h 383008"/>
                  <a:gd name="connsiteX77" fmla="*/ 198731 w 477856"/>
                  <a:gd name="connsiteY77" fmla="*/ 90332 h 383008"/>
                  <a:gd name="connsiteX78" fmla="*/ 181567 w 477856"/>
                  <a:gd name="connsiteY78" fmla="*/ 87622 h 383008"/>
                  <a:gd name="connsiteX79" fmla="*/ 325196 w 477856"/>
                  <a:gd name="connsiteY79" fmla="*/ 139112 h 383008"/>
                  <a:gd name="connsiteX80" fmla="*/ 325196 w 477856"/>
                  <a:gd name="connsiteY80" fmla="*/ 139112 h 383008"/>
                  <a:gd name="connsiteX81" fmla="*/ 325196 w 477856"/>
                  <a:gd name="connsiteY81" fmla="*/ 124658 h 383008"/>
                  <a:gd name="connsiteX82" fmla="*/ 376685 w 477856"/>
                  <a:gd name="connsiteY82" fmla="*/ 136401 h 383008"/>
                  <a:gd name="connsiteX83" fmla="*/ 396558 w 477856"/>
                  <a:gd name="connsiteY83" fmla="*/ 136401 h 383008"/>
                  <a:gd name="connsiteX84" fmla="*/ 396558 w 477856"/>
                  <a:gd name="connsiteY84" fmla="*/ 141821 h 383008"/>
                  <a:gd name="connsiteX85" fmla="*/ 359522 w 477856"/>
                  <a:gd name="connsiteY85" fmla="*/ 178857 h 383008"/>
                  <a:gd name="connsiteX86" fmla="*/ 325196 w 477856"/>
                  <a:gd name="connsiteY86" fmla="*/ 139112 h 383008"/>
                  <a:gd name="connsiteX87" fmla="*/ 359522 w 477856"/>
                  <a:gd name="connsiteY87" fmla="*/ 70458 h 383008"/>
                  <a:gd name="connsiteX88" fmla="*/ 396558 w 477856"/>
                  <a:gd name="connsiteY88" fmla="*/ 104785 h 383008"/>
                  <a:gd name="connsiteX89" fmla="*/ 376685 w 477856"/>
                  <a:gd name="connsiteY89" fmla="*/ 104785 h 383008"/>
                  <a:gd name="connsiteX90" fmla="*/ 327906 w 477856"/>
                  <a:gd name="connsiteY90" fmla="*/ 93041 h 383008"/>
                  <a:gd name="connsiteX91" fmla="*/ 359522 w 477856"/>
                  <a:gd name="connsiteY91" fmla="*/ 70458 h 383008"/>
                  <a:gd name="connsiteX92" fmla="*/ 425464 w 477856"/>
                  <a:gd name="connsiteY92" fmla="*/ 205054 h 383008"/>
                  <a:gd name="connsiteX93" fmla="*/ 399268 w 477856"/>
                  <a:gd name="connsiteY93" fmla="*/ 199634 h 383008"/>
                  <a:gd name="connsiteX94" fmla="*/ 399268 w 477856"/>
                  <a:gd name="connsiteY94" fmla="*/ 194214 h 383008"/>
                  <a:gd name="connsiteX95" fmla="*/ 428174 w 477856"/>
                  <a:gd name="connsiteY95" fmla="*/ 140015 h 383008"/>
                  <a:gd name="connsiteX96" fmla="*/ 428174 w 477856"/>
                  <a:gd name="connsiteY96" fmla="*/ 105688 h 383008"/>
                  <a:gd name="connsiteX97" fmla="*/ 362232 w 477856"/>
                  <a:gd name="connsiteY97" fmla="*/ 39746 h 383008"/>
                  <a:gd name="connsiteX98" fmla="*/ 318872 w 477856"/>
                  <a:gd name="connsiteY98" fmla="*/ 54199 h 383008"/>
                  <a:gd name="connsiteX99" fmla="*/ 238477 w 477856"/>
                  <a:gd name="connsiteY99" fmla="*/ 0 h 383008"/>
                  <a:gd name="connsiteX100" fmla="*/ 158081 w 477856"/>
                  <a:gd name="connsiteY100" fmla="*/ 54199 h 383008"/>
                  <a:gd name="connsiteX101" fmla="*/ 114722 w 477856"/>
                  <a:gd name="connsiteY101" fmla="*/ 37036 h 383008"/>
                  <a:gd name="connsiteX102" fmla="*/ 48779 w 477856"/>
                  <a:gd name="connsiteY102" fmla="*/ 102979 h 383008"/>
                  <a:gd name="connsiteX103" fmla="*/ 48779 w 477856"/>
                  <a:gd name="connsiteY103" fmla="*/ 105688 h 383008"/>
                  <a:gd name="connsiteX104" fmla="*/ 48779 w 477856"/>
                  <a:gd name="connsiteY104" fmla="*/ 137304 h 383008"/>
                  <a:gd name="connsiteX105" fmla="*/ 77685 w 477856"/>
                  <a:gd name="connsiteY105" fmla="*/ 191504 h 383008"/>
                  <a:gd name="connsiteX106" fmla="*/ 77685 w 477856"/>
                  <a:gd name="connsiteY106" fmla="*/ 196923 h 383008"/>
                  <a:gd name="connsiteX107" fmla="*/ 51489 w 477856"/>
                  <a:gd name="connsiteY107" fmla="*/ 202344 h 383008"/>
                  <a:gd name="connsiteX108" fmla="*/ 0 w 477856"/>
                  <a:gd name="connsiteY108" fmla="*/ 268286 h 383008"/>
                  <a:gd name="connsiteX109" fmla="*/ 0 w 477856"/>
                  <a:gd name="connsiteY109" fmla="*/ 297193 h 383008"/>
                  <a:gd name="connsiteX110" fmla="*/ 14453 w 477856"/>
                  <a:gd name="connsiteY110" fmla="*/ 311646 h 383008"/>
                  <a:gd name="connsiteX111" fmla="*/ 80395 w 477856"/>
                  <a:gd name="connsiteY111" fmla="*/ 311646 h 383008"/>
                  <a:gd name="connsiteX112" fmla="*/ 80395 w 477856"/>
                  <a:gd name="connsiteY112" fmla="*/ 317066 h 383008"/>
                  <a:gd name="connsiteX113" fmla="*/ 80395 w 477856"/>
                  <a:gd name="connsiteY113" fmla="*/ 368555 h 383008"/>
                  <a:gd name="connsiteX114" fmla="*/ 94849 w 477856"/>
                  <a:gd name="connsiteY114" fmla="*/ 383009 h 383008"/>
                  <a:gd name="connsiteX115" fmla="*/ 184277 w 477856"/>
                  <a:gd name="connsiteY115" fmla="*/ 383009 h 383008"/>
                  <a:gd name="connsiteX116" fmla="*/ 198731 w 477856"/>
                  <a:gd name="connsiteY116" fmla="*/ 368555 h 383008"/>
                  <a:gd name="connsiteX117" fmla="*/ 184277 w 477856"/>
                  <a:gd name="connsiteY117" fmla="*/ 354102 h 383008"/>
                  <a:gd name="connsiteX118" fmla="*/ 169824 w 477856"/>
                  <a:gd name="connsiteY118" fmla="*/ 354102 h 383008"/>
                  <a:gd name="connsiteX119" fmla="*/ 169824 w 477856"/>
                  <a:gd name="connsiteY119" fmla="*/ 322485 h 383008"/>
                  <a:gd name="connsiteX120" fmla="*/ 155371 w 477856"/>
                  <a:gd name="connsiteY120" fmla="*/ 308032 h 383008"/>
                  <a:gd name="connsiteX121" fmla="*/ 140918 w 477856"/>
                  <a:gd name="connsiteY121" fmla="*/ 322485 h 383008"/>
                  <a:gd name="connsiteX122" fmla="*/ 140918 w 477856"/>
                  <a:gd name="connsiteY122" fmla="*/ 354102 h 383008"/>
                  <a:gd name="connsiteX123" fmla="*/ 112012 w 477856"/>
                  <a:gd name="connsiteY123" fmla="*/ 354102 h 383008"/>
                  <a:gd name="connsiteX124" fmla="*/ 112012 w 477856"/>
                  <a:gd name="connsiteY124" fmla="*/ 317066 h 383008"/>
                  <a:gd name="connsiteX125" fmla="*/ 158081 w 477856"/>
                  <a:gd name="connsiteY125" fmla="*/ 257447 h 383008"/>
                  <a:gd name="connsiteX126" fmla="*/ 197827 w 477856"/>
                  <a:gd name="connsiteY126" fmla="*/ 249317 h 383008"/>
                  <a:gd name="connsiteX127" fmla="*/ 224024 w 477856"/>
                  <a:gd name="connsiteY127" fmla="*/ 308936 h 383008"/>
                  <a:gd name="connsiteX128" fmla="*/ 238477 w 477856"/>
                  <a:gd name="connsiteY128" fmla="*/ 317066 h 383008"/>
                  <a:gd name="connsiteX129" fmla="*/ 252930 w 477856"/>
                  <a:gd name="connsiteY129" fmla="*/ 308936 h 383008"/>
                  <a:gd name="connsiteX130" fmla="*/ 279126 w 477856"/>
                  <a:gd name="connsiteY130" fmla="*/ 249317 h 383008"/>
                  <a:gd name="connsiteX131" fmla="*/ 319775 w 477856"/>
                  <a:gd name="connsiteY131" fmla="*/ 257447 h 383008"/>
                  <a:gd name="connsiteX132" fmla="*/ 365845 w 477856"/>
                  <a:gd name="connsiteY132" fmla="*/ 317066 h 383008"/>
                  <a:gd name="connsiteX133" fmla="*/ 365845 w 477856"/>
                  <a:gd name="connsiteY133" fmla="*/ 354102 h 383008"/>
                  <a:gd name="connsiteX134" fmla="*/ 336939 w 477856"/>
                  <a:gd name="connsiteY134" fmla="*/ 354102 h 383008"/>
                  <a:gd name="connsiteX135" fmla="*/ 336939 w 477856"/>
                  <a:gd name="connsiteY135" fmla="*/ 322485 h 383008"/>
                  <a:gd name="connsiteX136" fmla="*/ 322486 w 477856"/>
                  <a:gd name="connsiteY136" fmla="*/ 308032 h 383008"/>
                  <a:gd name="connsiteX137" fmla="*/ 308032 w 477856"/>
                  <a:gd name="connsiteY137" fmla="*/ 322485 h 383008"/>
                  <a:gd name="connsiteX138" fmla="*/ 308032 w 477856"/>
                  <a:gd name="connsiteY138" fmla="*/ 354102 h 383008"/>
                  <a:gd name="connsiteX139" fmla="*/ 290870 w 477856"/>
                  <a:gd name="connsiteY139" fmla="*/ 354102 h 383008"/>
                  <a:gd name="connsiteX140" fmla="*/ 276416 w 477856"/>
                  <a:gd name="connsiteY140" fmla="*/ 368555 h 383008"/>
                  <a:gd name="connsiteX141" fmla="*/ 290870 w 477856"/>
                  <a:gd name="connsiteY141" fmla="*/ 383009 h 383008"/>
                  <a:gd name="connsiteX142" fmla="*/ 380298 w 477856"/>
                  <a:gd name="connsiteY142" fmla="*/ 383009 h 383008"/>
                  <a:gd name="connsiteX143" fmla="*/ 394752 w 477856"/>
                  <a:gd name="connsiteY143" fmla="*/ 368555 h 383008"/>
                  <a:gd name="connsiteX144" fmla="*/ 394752 w 477856"/>
                  <a:gd name="connsiteY144" fmla="*/ 317066 h 383008"/>
                  <a:gd name="connsiteX145" fmla="*/ 394752 w 477856"/>
                  <a:gd name="connsiteY145" fmla="*/ 311646 h 383008"/>
                  <a:gd name="connsiteX146" fmla="*/ 463404 w 477856"/>
                  <a:gd name="connsiteY146" fmla="*/ 311646 h 383008"/>
                  <a:gd name="connsiteX147" fmla="*/ 477857 w 477856"/>
                  <a:gd name="connsiteY147" fmla="*/ 297193 h 383008"/>
                  <a:gd name="connsiteX148" fmla="*/ 477857 w 477856"/>
                  <a:gd name="connsiteY148" fmla="*/ 268286 h 383008"/>
                  <a:gd name="connsiteX149" fmla="*/ 425464 w 477856"/>
                  <a:gd name="connsiteY149" fmla="*/ 205054 h 383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Lst>
                <a:rect l="l" t="t" r="r" b="b"/>
                <a:pathLst>
                  <a:path w="477856" h="383008">
                    <a:moveTo>
                      <a:pt x="448047" y="284546"/>
                    </a:moveTo>
                    <a:lnTo>
                      <a:pt x="387525" y="284546"/>
                    </a:lnTo>
                    <a:cubicBezTo>
                      <a:pt x="375782" y="259253"/>
                      <a:pt x="353198" y="238477"/>
                      <a:pt x="324292" y="233056"/>
                    </a:cubicBezTo>
                    <a:lnTo>
                      <a:pt x="315259" y="230347"/>
                    </a:lnTo>
                    <a:lnTo>
                      <a:pt x="337842" y="224927"/>
                    </a:lnTo>
                    <a:cubicBezTo>
                      <a:pt x="340552" y="224927"/>
                      <a:pt x="340552" y="224927"/>
                      <a:pt x="343262" y="222217"/>
                    </a:cubicBezTo>
                    <a:cubicBezTo>
                      <a:pt x="348682" y="219506"/>
                      <a:pt x="348682" y="214087"/>
                      <a:pt x="348682" y="210473"/>
                    </a:cubicBezTo>
                    <a:lnTo>
                      <a:pt x="348682" y="205054"/>
                    </a:lnTo>
                    <a:cubicBezTo>
                      <a:pt x="351392" y="205054"/>
                      <a:pt x="354102" y="205054"/>
                      <a:pt x="357715" y="205054"/>
                    </a:cubicBezTo>
                    <a:cubicBezTo>
                      <a:pt x="361329" y="205054"/>
                      <a:pt x="363135" y="205054"/>
                      <a:pt x="366748" y="205054"/>
                    </a:cubicBezTo>
                    <a:lnTo>
                      <a:pt x="366748" y="210473"/>
                    </a:lnTo>
                    <a:cubicBezTo>
                      <a:pt x="366748" y="215894"/>
                      <a:pt x="372169" y="222217"/>
                      <a:pt x="378491" y="224927"/>
                    </a:cubicBezTo>
                    <a:lnTo>
                      <a:pt x="415528" y="233056"/>
                    </a:lnTo>
                    <a:cubicBezTo>
                      <a:pt x="432691" y="235767"/>
                      <a:pt x="447144" y="252930"/>
                      <a:pt x="447144" y="270093"/>
                    </a:cubicBezTo>
                    <a:lnTo>
                      <a:pt x="447144" y="284546"/>
                    </a:lnTo>
                    <a:close/>
                    <a:moveTo>
                      <a:pt x="284546" y="207764"/>
                    </a:moveTo>
                    <a:lnTo>
                      <a:pt x="284546" y="207764"/>
                    </a:lnTo>
                    <a:cubicBezTo>
                      <a:pt x="296289" y="199634"/>
                      <a:pt x="304419" y="190601"/>
                      <a:pt x="310742" y="182471"/>
                    </a:cubicBezTo>
                    <a:cubicBezTo>
                      <a:pt x="313453" y="187890"/>
                      <a:pt x="319775" y="190601"/>
                      <a:pt x="322486" y="194214"/>
                    </a:cubicBezTo>
                    <a:lnTo>
                      <a:pt x="322486" y="199634"/>
                    </a:lnTo>
                    <a:lnTo>
                      <a:pt x="296289" y="205054"/>
                    </a:lnTo>
                    <a:cubicBezTo>
                      <a:pt x="293579" y="205054"/>
                      <a:pt x="287256" y="207764"/>
                      <a:pt x="284546" y="207764"/>
                    </a:cubicBezTo>
                    <a:close/>
                    <a:moveTo>
                      <a:pt x="238477" y="193311"/>
                    </a:moveTo>
                    <a:cubicBezTo>
                      <a:pt x="206860" y="193311"/>
                      <a:pt x="180664" y="168018"/>
                      <a:pt x="180664" y="136401"/>
                    </a:cubicBezTo>
                    <a:lnTo>
                      <a:pt x="180664" y="121948"/>
                    </a:lnTo>
                    <a:lnTo>
                      <a:pt x="200537" y="121948"/>
                    </a:lnTo>
                    <a:cubicBezTo>
                      <a:pt x="223121" y="121948"/>
                      <a:pt x="246607" y="113818"/>
                      <a:pt x="263770" y="99365"/>
                    </a:cubicBezTo>
                    <a:lnTo>
                      <a:pt x="295386" y="116529"/>
                    </a:lnTo>
                    <a:lnTo>
                      <a:pt x="295386" y="139112"/>
                    </a:lnTo>
                    <a:cubicBezTo>
                      <a:pt x="293579" y="168018"/>
                      <a:pt x="270093" y="193311"/>
                      <a:pt x="238477" y="193311"/>
                    </a:cubicBezTo>
                    <a:close/>
                    <a:moveTo>
                      <a:pt x="255640" y="230347"/>
                    </a:moveTo>
                    <a:lnTo>
                      <a:pt x="238477" y="270093"/>
                    </a:lnTo>
                    <a:lnTo>
                      <a:pt x="221314" y="230347"/>
                    </a:lnTo>
                    <a:lnTo>
                      <a:pt x="221314" y="218603"/>
                    </a:lnTo>
                    <a:cubicBezTo>
                      <a:pt x="226733" y="218603"/>
                      <a:pt x="233057" y="221314"/>
                      <a:pt x="238477" y="221314"/>
                    </a:cubicBezTo>
                    <a:cubicBezTo>
                      <a:pt x="243897" y="221314"/>
                      <a:pt x="250220" y="221314"/>
                      <a:pt x="255640" y="218603"/>
                    </a:cubicBezTo>
                    <a:lnTo>
                      <a:pt x="255640" y="230347"/>
                    </a:lnTo>
                    <a:close/>
                    <a:moveTo>
                      <a:pt x="193310" y="207764"/>
                    </a:moveTo>
                    <a:cubicBezTo>
                      <a:pt x="190601" y="205054"/>
                      <a:pt x="184277" y="205054"/>
                      <a:pt x="181567" y="205054"/>
                    </a:cubicBezTo>
                    <a:lnTo>
                      <a:pt x="155371" y="199634"/>
                    </a:lnTo>
                    <a:lnTo>
                      <a:pt x="155371" y="194214"/>
                    </a:lnTo>
                    <a:cubicBezTo>
                      <a:pt x="160791" y="191504"/>
                      <a:pt x="164405" y="186084"/>
                      <a:pt x="167114" y="182471"/>
                    </a:cubicBezTo>
                    <a:cubicBezTo>
                      <a:pt x="172534" y="193311"/>
                      <a:pt x="181567" y="202344"/>
                      <a:pt x="193310" y="207764"/>
                    </a:cubicBezTo>
                    <a:close/>
                    <a:moveTo>
                      <a:pt x="149951" y="230347"/>
                    </a:moveTo>
                    <a:cubicBezTo>
                      <a:pt x="121045" y="235767"/>
                      <a:pt x="98462" y="255639"/>
                      <a:pt x="86719" y="281836"/>
                    </a:cubicBezTo>
                    <a:lnTo>
                      <a:pt x="26196" y="281836"/>
                    </a:lnTo>
                    <a:lnTo>
                      <a:pt x="26196" y="270093"/>
                    </a:lnTo>
                    <a:cubicBezTo>
                      <a:pt x="26196" y="252930"/>
                      <a:pt x="37940" y="235767"/>
                      <a:pt x="57812" y="233056"/>
                    </a:cubicBezTo>
                    <a:lnTo>
                      <a:pt x="94849" y="224927"/>
                    </a:lnTo>
                    <a:cubicBezTo>
                      <a:pt x="100268" y="222217"/>
                      <a:pt x="106592" y="216797"/>
                      <a:pt x="106592" y="210473"/>
                    </a:cubicBezTo>
                    <a:lnTo>
                      <a:pt x="106592" y="205054"/>
                    </a:lnTo>
                    <a:cubicBezTo>
                      <a:pt x="109302" y="205054"/>
                      <a:pt x="112012" y="205054"/>
                      <a:pt x="115625" y="205054"/>
                    </a:cubicBezTo>
                    <a:cubicBezTo>
                      <a:pt x="118335" y="205054"/>
                      <a:pt x="121045" y="205054"/>
                      <a:pt x="124658" y="205054"/>
                    </a:cubicBezTo>
                    <a:lnTo>
                      <a:pt x="124658" y="207764"/>
                    </a:lnTo>
                    <a:cubicBezTo>
                      <a:pt x="124658" y="213184"/>
                      <a:pt x="127368" y="215894"/>
                      <a:pt x="130078" y="219506"/>
                    </a:cubicBezTo>
                    <a:cubicBezTo>
                      <a:pt x="132788" y="219506"/>
                      <a:pt x="132788" y="222217"/>
                      <a:pt x="135498" y="222217"/>
                    </a:cubicBezTo>
                    <a:lnTo>
                      <a:pt x="158081" y="227637"/>
                    </a:lnTo>
                    <a:lnTo>
                      <a:pt x="149951" y="230347"/>
                    </a:lnTo>
                    <a:close/>
                    <a:moveTo>
                      <a:pt x="81299" y="133691"/>
                    </a:moveTo>
                    <a:lnTo>
                      <a:pt x="101172" y="133691"/>
                    </a:lnTo>
                    <a:cubicBezTo>
                      <a:pt x="118335" y="133691"/>
                      <a:pt x="135498" y="130982"/>
                      <a:pt x="152661" y="121948"/>
                    </a:cubicBezTo>
                    <a:lnTo>
                      <a:pt x="152661" y="139112"/>
                    </a:lnTo>
                    <a:cubicBezTo>
                      <a:pt x="152661" y="158984"/>
                      <a:pt x="135498" y="176148"/>
                      <a:pt x="115625" y="176148"/>
                    </a:cubicBezTo>
                    <a:cubicBezTo>
                      <a:pt x="95752" y="176148"/>
                      <a:pt x="78589" y="158984"/>
                      <a:pt x="78589" y="139112"/>
                    </a:cubicBezTo>
                    <a:lnTo>
                      <a:pt x="78589" y="133691"/>
                    </a:lnTo>
                    <a:lnTo>
                      <a:pt x="81299" y="133691"/>
                    </a:lnTo>
                    <a:close/>
                    <a:moveTo>
                      <a:pt x="115625" y="70458"/>
                    </a:moveTo>
                    <a:cubicBezTo>
                      <a:pt x="130078" y="70458"/>
                      <a:pt x="144531" y="78589"/>
                      <a:pt x="149951" y="93041"/>
                    </a:cubicBezTo>
                    <a:cubicBezTo>
                      <a:pt x="135498" y="101172"/>
                      <a:pt x="118335" y="104785"/>
                      <a:pt x="101172" y="104785"/>
                    </a:cubicBezTo>
                    <a:lnTo>
                      <a:pt x="81299" y="104785"/>
                    </a:lnTo>
                    <a:cubicBezTo>
                      <a:pt x="81299" y="84912"/>
                      <a:pt x="98462" y="70458"/>
                      <a:pt x="115625" y="70458"/>
                    </a:cubicBezTo>
                    <a:close/>
                    <a:moveTo>
                      <a:pt x="181567" y="87622"/>
                    </a:moveTo>
                    <a:lnTo>
                      <a:pt x="181567" y="87622"/>
                    </a:lnTo>
                    <a:cubicBezTo>
                      <a:pt x="181567" y="56005"/>
                      <a:pt x="207764" y="30713"/>
                      <a:pt x="239380" y="30713"/>
                    </a:cubicBezTo>
                    <a:cubicBezTo>
                      <a:pt x="268287" y="30713"/>
                      <a:pt x="290870" y="50586"/>
                      <a:pt x="293579" y="79492"/>
                    </a:cubicBezTo>
                    <a:lnTo>
                      <a:pt x="267383" y="65039"/>
                    </a:lnTo>
                    <a:cubicBezTo>
                      <a:pt x="261963" y="62329"/>
                      <a:pt x="252930" y="62329"/>
                      <a:pt x="247510" y="67749"/>
                    </a:cubicBezTo>
                    <a:cubicBezTo>
                      <a:pt x="235767" y="82202"/>
                      <a:pt x="218604" y="90332"/>
                      <a:pt x="198731" y="90332"/>
                    </a:cubicBezTo>
                    <a:lnTo>
                      <a:pt x="181567" y="87622"/>
                    </a:lnTo>
                    <a:close/>
                    <a:moveTo>
                      <a:pt x="325196" y="139112"/>
                    </a:moveTo>
                    <a:cubicBezTo>
                      <a:pt x="325196" y="136401"/>
                      <a:pt x="325196" y="136401"/>
                      <a:pt x="325196" y="139112"/>
                    </a:cubicBezTo>
                    <a:lnTo>
                      <a:pt x="325196" y="124658"/>
                    </a:lnTo>
                    <a:cubicBezTo>
                      <a:pt x="342359" y="130079"/>
                      <a:pt x="359522" y="136401"/>
                      <a:pt x="376685" y="136401"/>
                    </a:cubicBezTo>
                    <a:lnTo>
                      <a:pt x="396558" y="136401"/>
                    </a:lnTo>
                    <a:lnTo>
                      <a:pt x="396558" y="141821"/>
                    </a:lnTo>
                    <a:cubicBezTo>
                      <a:pt x="396558" y="161695"/>
                      <a:pt x="379395" y="178857"/>
                      <a:pt x="359522" y="178857"/>
                    </a:cubicBezTo>
                    <a:cubicBezTo>
                      <a:pt x="339649" y="178857"/>
                      <a:pt x="325196" y="158984"/>
                      <a:pt x="325196" y="139112"/>
                    </a:cubicBezTo>
                    <a:close/>
                    <a:moveTo>
                      <a:pt x="359522" y="70458"/>
                    </a:moveTo>
                    <a:cubicBezTo>
                      <a:pt x="379395" y="70458"/>
                      <a:pt x="393848" y="84912"/>
                      <a:pt x="396558" y="104785"/>
                    </a:cubicBezTo>
                    <a:lnTo>
                      <a:pt x="376685" y="104785"/>
                    </a:lnTo>
                    <a:cubicBezTo>
                      <a:pt x="359522" y="104785"/>
                      <a:pt x="342359" y="102075"/>
                      <a:pt x="327906" y="93041"/>
                    </a:cubicBezTo>
                    <a:cubicBezTo>
                      <a:pt x="333325" y="79492"/>
                      <a:pt x="345069" y="70458"/>
                      <a:pt x="359522" y="70458"/>
                    </a:cubicBezTo>
                    <a:close/>
                    <a:moveTo>
                      <a:pt x="425464" y="205054"/>
                    </a:moveTo>
                    <a:lnTo>
                      <a:pt x="399268" y="199634"/>
                    </a:lnTo>
                    <a:lnTo>
                      <a:pt x="399268" y="194214"/>
                    </a:lnTo>
                    <a:cubicBezTo>
                      <a:pt x="416431" y="182471"/>
                      <a:pt x="428174" y="162598"/>
                      <a:pt x="428174" y="140015"/>
                    </a:cubicBezTo>
                    <a:lnTo>
                      <a:pt x="428174" y="105688"/>
                    </a:lnTo>
                    <a:cubicBezTo>
                      <a:pt x="428174" y="68652"/>
                      <a:pt x="399268" y="39746"/>
                      <a:pt x="362232" y="39746"/>
                    </a:cubicBezTo>
                    <a:cubicBezTo>
                      <a:pt x="345069" y="39746"/>
                      <a:pt x="330615" y="45166"/>
                      <a:pt x="318872" y="54199"/>
                    </a:cubicBezTo>
                    <a:cubicBezTo>
                      <a:pt x="307129" y="22583"/>
                      <a:pt x="275513" y="0"/>
                      <a:pt x="238477" y="0"/>
                    </a:cubicBezTo>
                    <a:cubicBezTo>
                      <a:pt x="204150" y="0"/>
                      <a:pt x="172534" y="22583"/>
                      <a:pt x="158081" y="54199"/>
                    </a:cubicBezTo>
                    <a:cubicBezTo>
                      <a:pt x="146338" y="46069"/>
                      <a:pt x="131885" y="37036"/>
                      <a:pt x="114722" y="37036"/>
                    </a:cubicBezTo>
                    <a:cubicBezTo>
                      <a:pt x="77685" y="37036"/>
                      <a:pt x="48779" y="65942"/>
                      <a:pt x="48779" y="102979"/>
                    </a:cubicBezTo>
                    <a:lnTo>
                      <a:pt x="48779" y="105688"/>
                    </a:lnTo>
                    <a:lnTo>
                      <a:pt x="48779" y="137304"/>
                    </a:lnTo>
                    <a:cubicBezTo>
                      <a:pt x="48779" y="159887"/>
                      <a:pt x="60523" y="179761"/>
                      <a:pt x="77685" y="191504"/>
                    </a:cubicBezTo>
                    <a:lnTo>
                      <a:pt x="77685" y="196923"/>
                    </a:lnTo>
                    <a:lnTo>
                      <a:pt x="51489" y="202344"/>
                    </a:lnTo>
                    <a:cubicBezTo>
                      <a:pt x="19873" y="210473"/>
                      <a:pt x="0" y="236670"/>
                      <a:pt x="0" y="268286"/>
                    </a:cubicBezTo>
                    <a:lnTo>
                      <a:pt x="0" y="297193"/>
                    </a:lnTo>
                    <a:cubicBezTo>
                      <a:pt x="0" y="305322"/>
                      <a:pt x="5420" y="311646"/>
                      <a:pt x="14453" y="311646"/>
                    </a:cubicBezTo>
                    <a:lnTo>
                      <a:pt x="80395" y="311646"/>
                    </a:lnTo>
                    <a:cubicBezTo>
                      <a:pt x="80395" y="314355"/>
                      <a:pt x="80395" y="314355"/>
                      <a:pt x="80395" y="317066"/>
                    </a:cubicBezTo>
                    <a:lnTo>
                      <a:pt x="80395" y="368555"/>
                    </a:lnTo>
                    <a:cubicBezTo>
                      <a:pt x="80395" y="376685"/>
                      <a:pt x="85816" y="383009"/>
                      <a:pt x="94849" y="383009"/>
                    </a:cubicBezTo>
                    <a:lnTo>
                      <a:pt x="184277" y="383009"/>
                    </a:lnTo>
                    <a:cubicBezTo>
                      <a:pt x="193310" y="383009"/>
                      <a:pt x="198731" y="377588"/>
                      <a:pt x="198731" y="368555"/>
                    </a:cubicBezTo>
                    <a:cubicBezTo>
                      <a:pt x="198731" y="360425"/>
                      <a:pt x="193310" y="354102"/>
                      <a:pt x="184277" y="354102"/>
                    </a:cubicBezTo>
                    <a:lnTo>
                      <a:pt x="169824" y="354102"/>
                    </a:lnTo>
                    <a:lnTo>
                      <a:pt x="169824" y="322485"/>
                    </a:lnTo>
                    <a:cubicBezTo>
                      <a:pt x="169824" y="314355"/>
                      <a:pt x="164405" y="308032"/>
                      <a:pt x="155371" y="308032"/>
                    </a:cubicBezTo>
                    <a:cubicBezTo>
                      <a:pt x="146338" y="308032"/>
                      <a:pt x="140918" y="313452"/>
                      <a:pt x="140918" y="322485"/>
                    </a:cubicBezTo>
                    <a:lnTo>
                      <a:pt x="140918" y="354102"/>
                    </a:lnTo>
                    <a:lnTo>
                      <a:pt x="112012" y="354102"/>
                    </a:lnTo>
                    <a:lnTo>
                      <a:pt x="112012" y="317066"/>
                    </a:lnTo>
                    <a:cubicBezTo>
                      <a:pt x="112012" y="288160"/>
                      <a:pt x="131885" y="265577"/>
                      <a:pt x="158081" y="257447"/>
                    </a:cubicBezTo>
                    <a:lnTo>
                      <a:pt x="197827" y="249317"/>
                    </a:lnTo>
                    <a:lnTo>
                      <a:pt x="224024" y="308936"/>
                    </a:lnTo>
                    <a:cubicBezTo>
                      <a:pt x="226733" y="314355"/>
                      <a:pt x="233057" y="317066"/>
                      <a:pt x="238477" y="317066"/>
                    </a:cubicBezTo>
                    <a:cubicBezTo>
                      <a:pt x="243897" y="317066"/>
                      <a:pt x="250220" y="314355"/>
                      <a:pt x="252930" y="308936"/>
                    </a:cubicBezTo>
                    <a:lnTo>
                      <a:pt x="279126" y="249317"/>
                    </a:lnTo>
                    <a:lnTo>
                      <a:pt x="319775" y="257447"/>
                    </a:lnTo>
                    <a:cubicBezTo>
                      <a:pt x="348682" y="262866"/>
                      <a:pt x="365845" y="289063"/>
                      <a:pt x="365845" y="317066"/>
                    </a:cubicBezTo>
                    <a:lnTo>
                      <a:pt x="365845" y="354102"/>
                    </a:lnTo>
                    <a:lnTo>
                      <a:pt x="336939" y="354102"/>
                    </a:lnTo>
                    <a:lnTo>
                      <a:pt x="336939" y="322485"/>
                    </a:lnTo>
                    <a:cubicBezTo>
                      <a:pt x="336939" y="314355"/>
                      <a:pt x="331519" y="308032"/>
                      <a:pt x="322486" y="308032"/>
                    </a:cubicBezTo>
                    <a:cubicBezTo>
                      <a:pt x="313453" y="308032"/>
                      <a:pt x="308032" y="313452"/>
                      <a:pt x="308032" y="322485"/>
                    </a:cubicBezTo>
                    <a:lnTo>
                      <a:pt x="308032" y="354102"/>
                    </a:lnTo>
                    <a:lnTo>
                      <a:pt x="290870" y="354102"/>
                    </a:lnTo>
                    <a:cubicBezTo>
                      <a:pt x="281836" y="354102"/>
                      <a:pt x="276416" y="359521"/>
                      <a:pt x="276416" y="368555"/>
                    </a:cubicBezTo>
                    <a:cubicBezTo>
                      <a:pt x="276416" y="376685"/>
                      <a:pt x="281836" y="383009"/>
                      <a:pt x="290870" y="383009"/>
                    </a:cubicBezTo>
                    <a:lnTo>
                      <a:pt x="380298" y="383009"/>
                    </a:lnTo>
                    <a:cubicBezTo>
                      <a:pt x="389331" y="383009"/>
                      <a:pt x="394752" y="377588"/>
                      <a:pt x="394752" y="368555"/>
                    </a:cubicBezTo>
                    <a:lnTo>
                      <a:pt x="394752" y="317066"/>
                    </a:lnTo>
                    <a:cubicBezTo>
                      <a:pt x="394752" y="314355"/>
                      <a:pt x="394752" y="314355"/>
                      <a:pt x="394752" y="311646"/>
                    </a:cubicBezTo>
                    <a:lnTo>
                      <a:pt x="463404" y="311646"/>
                    </a:lnTo>
                    <a:cubicBezTo>
                      <a:pt x="472437" y="311646"/>
                      <a:pt x="477857" y="306226"/>
                      <a:pt x="477857" y="297193"/>
                    </a:cubicBezTo>
                    <a:lnTo>
                      <a:pt x="477857" y="268286"/>
                    </a:lnTo>
                    <a:cubicBezTo>
                      <a:pt x="476954" y="239380"/>
                      <a:pt x="454371" y="213184"/>
                      <a:pt x="425464" y="205054"/>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4" name="Freeform 381">
                <a:extLst>
                  <a:ext uri="{FF2B5EF4-FFF2-40B4-BE49-F238E27FC236}">
                    <a16:creationId xmlns:a16="http://schemas.microsoft.com/office/drawing/2014/main" id="{96A700C3-0AB5-EC65-9CCA-AC6409D1370A}"/>
                  </a:ext>
                </a:extLst>
              </p:cNvPr>
              <p:cNvSpPr/>
              <p:nvPr/>
            </p:nvSpPr>
            <p:spPr>
              <a:xfrm>
                <a:off x="7549372" y="5799171"/>
                <a:ext cx="30028" cy="30713"/>
              </a:xfrm>
              <a:custGeom>
                <a:avLst/>
                <a:gdLst>
                  <a:gd name="connsiteX0" fmla="*/ 26196 w 30028"/>
                  <a:gd name="connsiteY0" fmla="*/ 2710 h 30713"/>
                  <a:gd name="connsiteX1" fmla="*/ 14453 w 30028"/>
                  <a:gd name="connsiteY1" fmla="*/ 0 h 30713"/>
                  <a:gd name="connsiteX2" fmla="*/ 2710 w 30028"/>
                  <a:gd name="connsiteY2" fmla="*/ 2710 h 30713"/>
                  <a:gd name="connsiteX3" fmla="*/ 0 w 30028"/>
                  <a:gd name="connsiteY3" fmla="*/ 15356 h 30713"/>
                  <a:gd name="connsiteX4" fmla="*/ 2710 w 30028"/>
                  <a:gd name="connsiteY4" fmla="*/ 28003 h 30713"/>
                  <a:gd name="connsiteX5" fmla="*/ 14453 w 30028"/>
                  <a:gd name="connsiteY5" fmla="*/ 30713 h 30713"/>
                  <a:gd name="connsiteX6" fmla="*/ 26196 w 30028"/>
                  <a:gd name="connsiteY6" fmla="*/ 28003 h 30713"/>
                  <a:gd name="connsiteX7" fmla="*/ 28906 w 30028"/>
                  <a:gd name="connsiteY7" fmla="*/ 15356 h 30713"/>
                  <a:gd name="connsiteX8" fmla="*/ 26196 w 30028"/>
                  <a:gd name="connsiteY8" fmla="*/ 2710 h 30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028" h="30713">
                    <a:moveTo>
                      <a:pt x="26196" y="2710"/>
                    </a:moveTo>
                    <a:cubicBezTo>
                      <a:pt x="23486" y="0"/>
                      <a:pt x="19873" y="0"/>
                      <a:pt x="14453" y="0"/>
                    </a:cubicBezTo>
                    <a:cubicBezTo>
                      <a:pt x="11743" y="0"/>
                      <a:pt x="5420" y="2710"/>
                      <a:pt x="2710" y="2710"/>
                    </a:cubicBezTo>
                    <a:cubicBezTo>
                      <a:pt x="0" y="5420"/>
                      <a:pt x="0" y="9033"/>
                      <a:pt x="0" y="15356"/>
                    </a:cubicBezTo>
                    <a:cubicBezTo>
                      <a:pt x="0" y="18066"/>
                      <a:pt x="2710" y="24389"/>
                      <a:pt x="2710" y="28003"/>
                    </a:cubicBezTo>
                    <a:cubicBezTo>
                      <a:pt x="5420" y="30713"/>
                      <a:pt x="9033" y="30713"/>
                      <a:pt x="14453" y="30713"/>
                    </a:cubicBezTo>
                    <a:cubicBezTo>
                      <a:pt x="17163" y="30713"/>
                      <a:pt x="23486" y="28003"/>
                      <a:pt x="26196" y="28003"/>
                    </a:cubicBezTo>
                    <a:cubicBezTo>
                      <a:pt x="28906" y="25293"/>
                      <a:pt x="28906" y="21680"/>
                      <a:pt x="28906" y="15356"/>
                    </a:cubicBezTo>
                    <a:cubicBezTo>
                      <a:pt x="31616" y="9033"/>
                      <a:pt x="28906" y="5420"/>
                      <a:pt x="26196" y="2710"/>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5" name="Freeform 382">
                <a:extLst>
                  <a:ext uri="{FF2B5EF4-FFF2-40B4-BE49-F238E27FC236}">
                    <a16:creationId xmlns:a16="http://schemas.microsoft.com/office/drawing/2014/main" id="{564A5FA8-D888-30BE-2E21-47302CB92490}"/>
                  </a:ext>
                </a:extLst>
              </p:cNvPr>
              <p:cNvSpPr/>
              <p:nvPr/>
            </p:nvSpPr>
            <p:spPr>
              <a:xfrm>
                <a:off x="7553889" y="5365577"/>
                <a:ext cx="25292" cy="49682"/>
              </a:xfrm>
              <a:custGeom>
                <a:avLst/>
                <a:gdLst>
                  <a:gd name="connsiteX0" fmla="*/ 12646 w 25292"/>
                  <a:gd name="connsiteY0" fmla="*/ 0 h 49682"/>
                  <a:gd name="connsiteX1" fmla="*/ 0 w 25292"/>
                  <a:gd name="connsiteY1" fmla="*/ 13550 h 49682"/>
                  <a:gd name="connsiteX2" fmla="*/ 0 w 25292"/>
                  <a:gd name="connsiteY2" fmla="*/ 36133 h 49682"/>
                  <a:gd name="connsiteX3" fmla="*/ 12646 w 25292"/>
                  <a:gd name="connsiteY3" fmla="*/ 49683 h 49682"/>
                  <a:gd name="connsiteX4" fmla="*/ 25293 w 25292"/>
                  <a:gd name="connsiteY4" fmla="*/ 36133 h 49682"/>
                  <a:gd name="connsiteX5" fmla="*/ 25293 w 25292"/>
                  <a:gd name="connsiteY5" fmla="*/ 13550 h 49682"/>
                  <a:gd name="connsiteX6" fmla="*/ 12646 w 25292"/>
                  <a:gd name="connsiteY6" fmla="*/ 0 h 49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292" h="49682">
                    <a:moveTo>
                      <a:pt x="12646" y="0"/>
                    </a:moveTo>
                    <a:cubicBezTo>
                      <a:pt x="5420" y="0"/>
                      <a:pt x="0" y="5420"/>
                      <a:pt x="0" y="13550"/>
                    </a:cubicBezTo>
                    <a:lnTo>
                      <a:pt x="0" y="36133"/>
                    </a:lnTo>
                    <a:cubicBezTo>
                      <a:pt x="0" y="44263"/>
                      <a:pt x="5420" y="49683"/>
                      <a:pt x="12646" y="49683"/>
                    </a:cubicBezTo>
                    <a:cubicBezTo>
                      <a:pt x="19873" y="49683"/>
                      <a:pt x="25293" y="44263"/>
                      <a:pt x="25293" y="36133"/>
                    </a:cubicBezTo>
                    <a:lnTo>
                      <a:pt x="25293" y="13550"/>
                    </a:lnTo>
                    <a:cubicBezTo>
                      <a:pt x="25293" y="5420"/>
                      <a:pt x="20776" y="0"/>
                      <a:pt x="12646" y="0"/>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6" name="Freeform 383">
                <a:extLst>
                  <a:ext uri="{FF2B5EF4-FFF2-40B4-BE49-F238E27FC236}">
                    <a16:creationId xmlns:a16="http://schemas.microsoft.com/office/drawing/2014/main" id="{6039304A-9F41-CF23-774C-692A2DAA2FCF}"/>
                  </a:ext>
                </a:extLst>
              </p:cNvPr>
              <p:cNvSpPr/>
              <p:nvPr/>
            </p:nvSpPr>
            <p:spPr>
              <a:xfrm>
                <a:off x="7473945" y="5390644"/>
                <a:ext cx="43084" cy="43585"/>
              </a:xfrm>
              <a:custGeom>
                <a:avLst/>
                <a:gdLst>
                  <a:gd name="connsiteX0" fmla="*/ 38391 w 43084"/>
                  <a:gd name="connsiteY0" fmla="*/ 20099 h 43585"/>
                  <a:gd name="connsiteX1" fmla="*/ 23938 w 43084"/>
                  <a:gd name="connsiteY1" fmla="*/ 4743 h 43585"/>
                  <a:gd name="connsiteX2" fmla="*/ 4065 w 43084"/>
                  <a:gd name="connsiteY2" fmla="*/ 4743 h 43585"/>
                  <a:gd name="connsiteX3" fmla="*/ 4065 w 43084"/>
                  <a:gd name="connsiteY3" fmla="*/ 25519 h 43585"/>
                  <a:gd name="connsiteX4" fmla="*/ 18518 w 43084"/>
                  <a:gd name="connsiteY4" fmla="*/ 40875 h 43585"/>
                  <a:gd name="connsiteX5" fmla="*/ 30261 w 43084"/>
                  <a:gd name="connsiteY5" fmla="*/ 43585 h 43585"/>
                  <a:gd name="connsiteX6" fmla="*/ 42004 w 43084"/>
                  <a:gd name="connsiteY6" fmla="*/ 40875 h 43585"/>
                  <a:gd name="connsiteX7" fmla="*/ 38391 w 43084"/>
                  <a:gd name="connsiteY7" fmla="*/ 20099 h 43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084" h="43585">
                    <a:moveTo>
                      <a:pt x="38391" y="20099"/>
                    </a:moveTo>
                    <a:lnTo>
                      <a:pt x="23938" y="4743"/>
                    </a:lnTo>
                    <a:cubicBezTo>
                      <a:pt x="18518" y="-1581"/>
                      <a:pt x="9485" y="-1581"/>
                      <a:pt x="4065" y="4743"/>
                    </a:cubicBezTo>
                    <a:cubicBezTo>
                      <a:pt x="-1355" y="11066"/>
                      <a:pt x="-1355" y="20099"/>
                      <a:pt x="4065" y="25519"/>
                    </a:cubicBezTo>
                    <a:lnTo>
                      <a:pt x="18518" y="40875"/>
                    </a:lnTo>
                    <a:cubicBezTo>
                      <a:pt x="21228" y="43585"/>
                      <a:pt x="23938" y="43585"/>
                      <a:pt x="30261" y="43585"/>
                    </a:cubicBezTo>
                    <a:cubicBezTo>
                      <a:pt x="32971" y="43585"/>
                      <a:pt x="39295" y="40875"/>
                      <a:pt x="42004" y="40875"/>
                    </a:cubicBezTo>
                    <a:cubicBezTo>
                      <a:pt x="43811" y="34552"/>
                      <a:pt x="43811" y="25519"/>
                      <a:pt x="38391" y="20099"/>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7" name="Freeform 384">
                <a:extLst>
                  <a:ext uri="{FF2B5EF4-FFF2-40B4-BE49-F238E27FC236}">
                    <a16:creationId xmlns:a16="http://schemas.microsoft.com/office/drawing/2014/main" id="{92E65EE2-B789-0EF9-8CC3-F4EFEC1AD443}"/>
                  </a:ext>
                </a:extLst>
              </p:cNvPr>
              <p:cNvSpPr/>
              <p:nvPr/>
            </p:nvSpPr>
            <p:spPr>
              <a:xfrm>
                <a:off x="7617572" y="5390644"/>
                <a:ext cx="43724" cy="43585"/>
              </a:xfrm>
              <a:custGeom>
                <a:avLst/>
                <a:gdLst>
                  <a:gd name="connsiteX0" fmla="*/ 38391 w 43724"/>
                  <a:gd name="connsiteY0" fmla="*/ 4743 h 43585"/>
                  <a:gd name="connsiteX1" fmla="*/ 18518 w 43724"/>
                  <a:gd name="connsiteY1" fmla="*/ 4743 h 43585"/>
                  <a:gd name="connsiteX2" fmla="*/ 4065 w 43724"/>
                  <a:gd name="connsiteY2" fmla="*/ 20099 h 43585"/>
                  <a:gd name="connsiteX3" fmla="*/ 4065 w 43724"/>
                  <a:gd name="connsiteY3" fmla="*/ 40875 h 43585"/>
                  <a:gd name="connsiteX4" fmla="*/ 15808 w 43724"/>
                  <a:gd name="connsiteY4" fmla="*/ 43585 h 43585"/>
                  <a:gd name="connsiteX5" fmla="*/ 27551 w 43724"/>
                  <a:gd name="connsiteY5" fmla="*/ 40875 h 43585"/>
                  <a:gd name="connsiteX6" fmla="*/ 42005 w 43724"/>
                  <a:gd name="connsiteY6" fmla="*/ 25519 h 43585"/>
                  <a:gd name="connsiteX7" fmla="*/ 38391 w 43724"/>
                  <a:gd name="connsiteY7" fmla="*/ 4743 h 43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724" h="43585">
                    <a:moveTo>
                      <a:pt x="38391" y="4743"/>
                    </a:moveTo>
                    <a:cubicBezTo>
                      <a:pt x="32972" y="-1581"/>
                      <a:pt x="23938" y="-1581"/>
                      <a:pt x="18518" y="4743"/>
                    </a:cubicBezTo>
                    <a:lnTo>
                      <a:pt x="4065" y="20099"/>
                    </a:lnTo>
                    <a:cubicBezTo>
                      <a:pt x="-1355" y="26422"/>
                      <a:pt x="-1355" y="35456"/>
                      <a:pt x="4065" y="40875"/>
                    </a:cubicBezTo>
                    <a:cubicBezTo>
                      <a:pt x="6775" y="43585"/>
                      <a:pt x="9485" y="43585"/>
                      <a:pt x="15808" y="43585"/>
                    </a:cubicBezTo>
                    <a:cubicBezTo>
                      <a:pt x="18518" y="43585"/>
                      <a:pt x="24841" y="43585"/>
                      <a:pt x="27551" y="40875"/>
                    </a:cubicBezTo>
                    <a:lnTo>
                      <a:pt x="42005" y="25519"/>
                    </a:lnTo>
                    <a:cubicBezTo>
                      <a:pt x="44715" y="22809"/>
                      <a:pt x="44715" y="11066"/>
                      <a:pt x="38391" y="4743"/>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sp>
        <p:nvSpPr>
          <p:cNvPr id="90" name="Arrow: Right 89">
            <a:extLst>
              <a:ext uri="{FF2B5EF4-FFF2-40B4-BE49-F238E27FC236}">
                <a16:creationId xmlns:a16="http://schemas.microsoft.com/office/drawing/2014/main" id="{493D43F9-5607-E0D8-D895-62ABF39D00CE}"/>
              </a:ext>
            </a:extLst>
          </p:cNvPr>
          <p:cNvSpPr/>
          <p:nvPr/>
        </p:nvSpPr>
        <p:spPr>
          <a:xfrm>
            <a:off x="9048750" y="4257675"/>
            <a:ext cx="504825" cy="1228725"/>
          </a:xfrm>
          <a:prstGeom prst="rightArrow">
            <a:avLst/>
          </a:prstGeom>
          <a:solidFill>
            <a:srgbClr val="0289AE"/>
          </a:solidFill>
          <a:ln>
            <a:solidFill>
              <a:srgbClr val="0289A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93" name="Freeform 389">
            <a:extLst>
              <a:ext uri="{FF2B5EF4-FFF2-40B4-BE49-F238E27FC236}">
                <a16:creationId xmlns:a16="http://schemas.microsoft.com/office/drawing/2014/main" id="{7952823E-1E4D-0CC0-2329-26FF3E44AFE0}"/>
              </a:ext>
            </a:extLst>
          </p:cNvPr>
          <p:cNvSpPr>
            <a:spLocks noChangeArrowheads="1"/>
          </p:cNvSpPr>
          <p:nvPr/>
        </p:nvSpPr>
        <p:spPr bwMode="auto">
          <a:xfrm>
            <a:off x="9666455" y="3469365"/>
            <a:ext cx="2031665" cy="2721115"/>
          </a:xfrm>
          <a:custGeom>
            <a:avLst/>
            <a:gdLst>
              <a:gd name="T0" fmla="*/ 2089 w 2202"/>
              <a:gd name="T1" fmla="*/ 2052 h 2072"/>
              <a:gd name="T2" fmla="*/ 1093 w 2202"/>
              <a:gd name="T3" fmla="*/ 1703 h 2072"/>
              <a:gd name="T4" fmla="*/ 1093 w 2202"/>
              <a:gd name="T5" fmla="*/ 1703 h 2072"/>
              <a:gd name="T6" fmla="*/ 1041 w 2202"/>
              <a:gd name="T7" fmla="*/ 1703 h 2072"/>
              <a:gd name="T8" fmla="*/ 112 w 2202"/>
              <a:gd name="T9" fmla="*/ 2049 h 2072"/>
              <a:gd name="T10" fmla="*/ 112 w 2202"/>
              <a:gd name="T11" fmla="*/ 2049 h 2072"/>
              <a:gd name="T12" fmla="*/ 0 w 2202"/>
              <a:gd name="T13" fmla="*/ 1956 h 2072"/>
              <a:gd name="T14" fmla="*/ 0 w 2202"/>
              <a:gd name="T15" fmla="*/ 98 h 2072"/>
              <a:gd name="T16" fmla="*/ 0 w 2202"/>
              <a:gd name="T17" fmla="*/ 98 h 2072"/>
              <a:gd name="T18" fmla="*/ 86 w 2202"/>
              <a:gd name="T19" fmla="*/ 0 h 2072"/>
              <a:gd name="T20" fmla="*/ 2114 w 2202"/>
              <a:gd name="T21" fmla="*/ 0 h 2072"/>
              <a:gd name="T22" fmla="*/ 2114 w 2202"/>
              <a:gd name="T23" fmla="*/ 0 h 2072"/>
              <a:gd name="T24" fmla="*/ 2201 w 2202"/>
              <a:gd name="T25" fmla="*/ 98 h 2072"/>
              <a:gd name="T26" fmla="*/ 2201 w 2202"/>
              <a:gd name="T27" fmla="*/ 1959 h 2072"/>
              <a:gd name="T28" fmla="*/ 2201 w 2202"/>
              <a:gd name="T29" fmla="*/ 1959 h 2072"/>
              <a:gd name="T30" fmla="*/ 2089 w 2202"/>
              <a:gd name="T31" fmla="*/ 2052 h 20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02" h="2072">
                <a:moveTo>
                  <a:pt x="2089" y="2052"/>
                </a:moveTo>
                <a:lnTo>
                  <a:pt x="1093" y="1703"/>
                </a:lnTo>
                <a:lnTo>
                  <a:pt x="1093" y="1703"/>
                </a:lnTo>
                <a:cubicBezTo>
                  <a:pt x="1077" y="1696"/>
                  <a:pt x="1058" y="1697"/>
                  <a:pt x="1041" y="1703"/>
                </a:cubicBezTo>
                <a:lnTo>
                  <a:pt x="112" y="2049"/>
                </a:lnTo>
                <a:lnTo>
                  <a:pt x="112" y="2049"/>
                </a:lnTo>
                <a:cubicBezTo>
                  <a:pt x="57" y="2069"/>
                  <a:pt x="0" y="2023"/>
                  <a:pt x="0" y="1956"/>
                </a:cubicBezTo>
                <a:lnTo>
                  <a:pt x="0" y="98"/>
                </a:lnTo>
                <a:lnTo>
                  <a:pt x="0" y="98"/>
                </a:lnTo>
                <a:cubicBezTo>
                  <a:pt x="0" y="44"/>
                  <a:pt x="38" y="0"/>
                  <a:pt x="86" y="0"/>
                </a:cubicBezTo>
                <a:lnTo>
                  <a:pt x="2114" y="0"/>
                </a:lnTo>
                <a:lnTo>
                  <a:pt x="2114" y="0"/>
                </a:lnTo>
                <a:cubicBezTo>
                  <a:pt x="2162" y="0"/>
                  <a:pt x="2201" y="44"/>
                  <a:pt x="2201" y="98"/>
                </a:cubicBezTo>
                <a:lnTo>
                  <a:pt x="2201" y="1959"/>
                </a:lnTo>
                <a:lnTo>
                  <a:pt x="2201" y="1959"/>
                </a:lnTo>
                <a:cubicBezTo>
                  <a:pt x="2201" y="2024"/>
                  <a:pt x="2144" y="2071"/>
                  <a:pt x="2089" y="2052"/>
                </a:cubicBezTo>
              </a:path>
            </a:pathLst>
          </a:custGeom>
          <a:solidFill>
            <a:srgbClr val="62A844"/>
          </a:solidFill>
          <a:ln>
            <a:noFill/>
          </a:ln>
          <a:effectLst/>
        </p:spPr>
        <p:txBody>
          <a:bodyPr wrap="none" anchor="ctr"/>
          <a:lstStyle/>
          <a:p>
            <a:endParaRPr lang="en-US" sz="900"/>
          </a:p>
        </p:txBody>
      </p:sp>
      <p:sp>
        <p:nvSpPr>
          <p:cNvPr id="94" name="TextBox 93">
            <a:extLst>
              <a:ext uri="{FF2B5EF4-FFF2-40B4-BE49-F238E27FC236}">
                <a16:creationId xmlns:a16="http://schemas.microsoft.com/office/drawing/2014/main" id="{206E93AF-4CF4-8F69-E94A-56209851B26D}"/>
              </a:ext>
            </a:extLst>
          </p:cNvPr>
          <p:cNvSpPr txBox="1"/>
          <p:nvPr/>
        </p:nvSpPr>
        <p:spPr>
          <a:xfrm>
            <a:off x="9744744" y="4040373"/>
            <a:ext cx="1982464" cy="1631216"/>
          </a:xfrm>
          <a:prstGeom prst="rect">
            <a:avLst/>
          </a:prstGeom>
          <a:noFill/>
        </p:spPr>
        <p:txBody>
          <a:bodyPr wrap="square">
            <a:spAutoFit/>
          </a:bodyPr>
          <a:lstStyle/>
          <a:p>
            <a:pPr marL="342900" indent="-342900">
              <a:spcAft>
                <a:spcPts val="1000"/>
              </a:spcAft>
              <a:buFont typeface="Arial" panose="020B0604020202020204" pitchFamily="34" charset="0"/>
              <a:buChar char="•"/>
            </a:pPr>
            <a:r>
              <a:rPr lang="de-DE" sz="2000" b="1">
                <a:solidFill>
                  <a:schemeClr val="bg1"/>
                </a:solidFill>
              </a:rPr>
              <a:t>Weniger Widerstand</a:t>
            </a:r>
          </a:p>
          <a:p>
            <a:pPr marL="342900" indent="-342900">
              <a:spcAft>
                <a:spcPts val="1000"/>
              </a:spcAft>
              <a:buFont typeface="Arial" panose="020B0604020202020204" pitchFamily="34" charset="0"/>
              <a:buChar char="•"/>
            </a:pPr>
            <a:r>
              <a:rPr lang="de-DE" sz="2000" b="1">
                <a:solidFill>
                  <a:schemeClr val="bg1"/>
                </a:solidFill>
              </a:rPr>
              <a:t>Engagement</a:t>
            </a:r>
          </a:p>
          <a:p>
            <a:pPr marL="342900" indent="-342900">
              <a:spcAft>
                <a:spcPts val="1000"/>
              </a:spcAft>
              <a:buFont typeface="Arial" panose="020B0604020202020204" pitchFamily="34" charset="0"/>
              <a:buChar char="•"/>
            </a:pPr>
            <a:r>
              <a:rPr lang="de-DE" sz="2000" b="1">
                <a:solidFill>
                  <a:schemeClr val="bg1"/>
                </a:solidFill>
              </a:rPr>
              <a:t>Akzeptanz</a:t>
            </a:r>
          </a:p>
        </p:txBody>
      </p:sp>
      <p:pic>
        <p:nvPicPr>
          <p:cNvPr id="95" name="Graphic 94" descr="Comment Like outline">
            <a:extLst>
              <a:ext uri="{FF2B5EF4-FFF2-40B4-BE49-F238E27FC236}">
                <a16:creationId xmlns:a16="http://schemas.microsoft.com/office/drawing/2014/main" id="{5A904E22-811A-B47B-4BC4-0FDA1A508913}"/>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10312911" y="3417173"/>
            <a:ext cx="708999" cy="708999"/>
          </a:xfrm>
          <a:prstGeom prst="rect">
            <a:avLst/>
          </a:prstGeom>
        </p:spPr>
      </p:pic>
    </p:spTree>
    <p:extLst>
      <p:ext uri="{BB962C8B-B14F-4D97-AF65-F5344CB8AC3E}">
        <p14:creationId xmlns:p14="http://schemas.microsoft.com/office/powerpoint/2010/main" val="12794694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B1E46B-8126-D972-5847-EE34C074D4E8}"/>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E785BA39-6ABF-A60E-41D8-D0A150358A5C}"/>
              </a:ext>
            </a:extLst>
          </p:cNvPr>
          <p:cNvSpPr>
            <a:spLocks noGrp="1"/>
          </p:cNvSpPr>
          <p:nvPr>
            <p:ph type="body" sz="quarter" idx="18"/>
          </p:nvPr>
        </p:nvSpPr>
        <p:spPr>
          <a:xfrm>
            <a:off x="798380" y="1565257"/>
            <a:ext cx="10879270" cy="4054140"/>
          </a:xfrm>
          <a:prstGeom prst="rect">
            <a:avLst/>
          </a:prstGeom>
        </p:spPr>
        <p:txBody>
          <a:bodyPr/>
          <a:lstStyle/>
          <a:p>
            <a:pPr marL="0" indent="0"/>
            <a:r>
              <a:rPr lang="de-DE" b="1" i="1" dirty="0"/>
              <a:t>„Führung senkt Widerstand nicht durch Druck, sondern indem sie beseitigt, was Menschen Angst macht.“</a:t>
            </a:r>
          </a:p>
          <a:p>
            <a:pPr marL="0" indent="0"/>
            <a:r>
              <a:rPr lang="de-DE" dirty="0"/>
              <a:t>Hospitality-KMU haben besondere Bedingungen: wenig Personal, ständiger Zeitdruck, hohe Fluktuation. Das macht Angst &amp; Widerstand wahrscheinlicher, sobald neue Nachhaltigkeitspraxis oder digitale Tools kommen.</a:t>
            </a:r>
          </a:p>
          <a:p>
            <a:endParaRPr lang="en-US" sz="1200" dirty="0"/>
          </a:p>
          <a:p>
            <a:pPr algn="ctr"/>
            <a:r>
              <a:rPr lang="de-DE" sz="6000" dirty="0">
                <a:solidFill>
                  <a:srgbClr val="0289AE"/>
                </a:solidFill>
                <a:latin typeface="Aptos ExtraBold" panose="020B0004020202020204" pitchFamily="34" charset="0"/>
              </a:rPr>
              <a:t>Hürden</a:t>
            </a:r>
            <a:r>
              <a:rPr lang="en-US" sz="6000" dirty="0">
                <a:latin typeface="Aptos ExtraBold" panose="020B0004020202020204" pitchFamily="34" charset="0"/>
              </a:rPr>
              <a:t>  </a:t>
            </a:r>
            <a:r>
              <a:rPr lang="en-US" sz="6000" dirty="0">
                <a:solidFill>
                  <a:srgbClr val="689048"/>
                </a:solidFill>
                <a:latin typeface="Aptos ExtraBold" panose="020B0004020202020204" pitchFamily="34" charset="0"/>
              </a:rPr>
              <a:t>+</a:t>
            </a:r>
            <a:r>
              <a:rPr lang="en-US" sz="6000" dirty="0">
                <a:latin typeface="Aptos ExtraBold" panose="020B0004020202020204" pitchFamily="34" charset="0"/>
              </a:rPr>
              <a:t> </a:t>
            </a:r>
            <a:r>
              <a:rPr lang="de-DE" sz="6000" dirty="0">
                <a:solidFill>
                  <a:srgbClr val="EABB22"/>
                </a:solidFill>
                <a:latin typeface="Aptos ExtraBold" panose="020B0004020202020204" pitchFamily="34" charset="0"/>
              </a:rPr>
              <a:t>Ängste</a:t>
            </a:r>
            <a:r>
              <a:rPr lang="en-US" sz="6000" dirty="0">
                <a:latin typeface="Aptos ExtraBold" panose="020B0004020202020204" pitchFamily="34" charset="0"/>
              </a:rPr>
              <a:t> </a:t>
            </a:r>
            <a:r>
              <a:rPr lang="en-US" sz="6000" dirty="0">
                <a:solidFill>
                  <a:srgbClr val="689048"/>
                </a:solidFill>
                <a:latin typeface="Aptos ExtraBold" panose="020B0004020202020204" pitchFamily="34" charset="0"/>
              </a:rPr>
              <a:t>=</a:t>
            </a:r>
            <a:r>
              <a:rPr lang="de-DE" sz="6000" dirty="0">
                <a:latin typeface="Aptos ExtraBold" panose="020B0004020202020204" pitchFamily="34" charset="0"/>
              </a:rPr>
              <a:t> Widerstand</a:t>
            </a:r>
          </a:p>
          <a:p>
            <a:br>
              <a:rPr lang="en-US" dirty="0"/>
            </a:br>
            <a:endParaRPr lang="en-US" sz="1000" dirty="0"/>
          </a:p>
          <a:p>
            <a:r>
              <a:rPr lang="de-DE" dirty="0"/>
              <a:t>Widerstand ist selten Faulheit – meist ist er ein Schutzmechanismus.</a:t>
            </a:r>
          </a:p>
        </p:txBody>
      </p:sp>
      <p:sp>
        <p:nvSpPr>
          <p:cNvPr id="5" name="Text Placeholder 4">
            <a:extLst>
              <a:ext uri="{FF2B5EF4-FFF2-40B4-BE49-F238E27FC236}">
                <a16:creationId xmlns:a16="http://schemas.microsoft.com/office/drawing/2014/main" id="{DFAEB5D9-925C-34C7-F13A-9BA5121B7B0F}"/>
              </a:ext>
            </a:extLst>
          </p:cNvPr>
          <p:cNvSpPr>
            <a:spLocks noGrp="1"/>
          </p:cNvSpPr>
          <p:nvPr>
            <p:ph type="body" sz="quarter" idx="16"/>
          </p:nvPr>
        </p:nvSpPr>
        <p:spPr>
          <a:xfrm>
            <a:off x="798383" y="761603"/>
            <a:ext cx="10595237" cy="803654"/>
          </a:xfrm>
          <a:prstGeom prst="rect">
            <a:avLst/>
          </a:prstGeom>
        </p:spPr>
        <p:txBody>
          <a:bodyPr/>
          <a:lstStyle/>
          <a:p>
            <a:r>
              <a:rPr lang="de-DE"/>
              <a:t>4. Hürden &amp; Ängste abbauen</a:t>
            </a:r>
            <a:endParaRPr lang="en-US" dirty="0"/>
          </a:p>
        </p:txBody>
      </p:sp>
      <p:sp>
        <p:nvSpPr>
          <p:cNvPr id="3" name="Freeform 12">
            <a:extLst>
              <a:ext uri="{FF2B5EF4-FFF2-40B4-BE49-F238E27FC236}">
                <a16:creationId xmlns:a16="http://schemas.microsoft.com/office/drawing/2014/main" id="{7B2480F3-C856-BC84-939F-0E689B562233}"/>
              </a:ext>
            </a:extLst>
          </p:cNvPr>
          <p:cNvSpPr/>
          <p:nvPr/>
        </p:nvSpPr>
        <p:spPr>
          <a:xfrm>
            <a:off x="1828800" y="4811239"/>
            <a:ext cx="1123717" cy="910055"/>
          </a:xfrm>
          <a:custGeom>
            <a:avLst/>
            <a:gdLst>
              <a:gd name="connsiteX0" fmla="*/ 101706 w 1744169"/>
              <a:gd name="connsiteY0" fmla="*/ 1578581 h 1579516"/>
              <a:gd name="connsiteX1" fmla="*/ 48447 w 1744169"/>
              <a:gd name="connsiteY1" fmla="*/ 1532046 h 1579516"/>
              <a:gd name="connsiteX2" fmla="*/ 48447 w 1744169"/>
              <a:gd name="connsiteY2" fmla="*/ 1138874 h 1579516"/>
              <a:gd name="connsiteX3" fmla="*/ 3747 w 1744169"/>
              <a:gd name="connsiteY3" fmla="*/ 1083792 h 1579516"/>
              <a:gd name="connsiteX4" fmla="*/ 3747 w 1744169"/>
              <a:gd name="connsiteY4" fmla="*/ 904301 h 1579516"/>
              <a:gd name="connsiteX5" fmla="*/ 54153 w 1744169"/>
              <a:gd name="connsiteY5" fmla="*/ 904301 h 1579516"/>
              <a:gd name="connsiteX6" fmla="*/ 54153 w 1744169"/>
              <a:gd name="connsiteY6" fmla="*/ 1085692 h 1579516"/>
              <a:gd name="connsiteX7" fmla="*/ 137845 w 1744169"/>
              <a:gd name="connsiteY7" fmla="*/ 1085692 h 1579516"/>
              <a:gd name="connsiteX8" fmla="*/ 480223 w 1744169"/>
              <a:gd name="connsiteY8" fmla="*/ 741904 h 1579516"/>
              <a:gd name="connsiteX9" fmla="*/ 59859 w 1744169"/>
              <a:gd name="connsiteY9" fmla="*/ 741904 h 1579516"/>
              <a:gd name="connsiteX10" fmla="*/ 55104 w 1744169"/>
              <a:gd name="connsiteY10" fmla="*/ 746652 h 1579516"/>
              <a:gd name="connsiteX11" fmla="*/ 55104 w 1744169"/>
              <a:gd name="connsiteY11" fmla="*/ 804583 h 1579516"/>
              <a:gd name="connsiteX12" fmla="*/ 3747 w 1744169"/>
              <a:gd name="connsiteY12" fmla="*/ 797936 h 1579516"/>
              <a:gd name="connsiteX13" fmla="*/ 48447 w 1744169"/>
              <a:gd name="connsiteY13" fmla="*/ 692520 h 1579516"/>
              <a:gd name="connsiteX14" fmla="*/ 48447 w 1744169"/>
              <a:gd name="connsiteY14" fmla="*/ 588054 h 1579516"/>
              <a:gd name="connsiteX15" fmla="*/ 3747 w 1744169"/>
              <a:gd name="connsiteY15" fmla="*/ 532972 h 1579516"/>
              <a:gd name="connsiteX16" fmla="*/ 3747 w 1744169"/>
              <a:gd name="connsiteY16" fmla="*/ 187285 h 1579516"/>
              <a:gd name="connsiteX17" fmla="*/ 46545 w 1744169"/>
              <a:gd name="connsiteY17" fmla="*/ 137901 h 1579516"/>
              <a:gd name="connsiteX18" fmla="*/ 113118 w 1744169"/>
              <a:gd name="connsiteY18" fmla="*/ 1145 h 1579516"/>
              <a:gd name="connsiteX19" fmla="*/ 210125 w 1744169"/>
              <a:gd name="connsiteY19" fmla="*/ 16340 h 1579516"/>
              <a:gd name="connsiteX20" fmla="*/ 230097 w 1744169"/>
              <a:gd name="connsiteY20" fmla="*/ 46731 h 1579516"/>
              <a:gd name="connsiteX21" fmla="*/ 230097 w 1744169"/>
              <a:gd name="connsiteY21" fmla="*/ 136951 h 1579516"/>
              <a:gd name="connsiteX22" fmla="*/ 1516868 w 1744169"/>
              <a:gd name="connsiteY22" fmla="*/ 136951 h 1579516"/>
              <a:gd name="connsiteX23" fmla="*/ 1516868 w 1744169"/>
              <a:gd name="connsiteY23" fmla="*/ 46731 h 1579516"/>
              <a:gd name="connsiteX24" fmla="*/ 1536840 w 1744169"/>
              <a:gd name="connsiteY24" fmla="*/ 16340 h 1579516"/>
              <a:gd name="connsiteX25" fmla="*/ 1633848 w 1744169"/>
              <a:gd name="connsiteY25" fmla="*/ 1145 h 1579516"/>
              <a:gd name="connsiteX26" fmla="*/ 1700421 w 1744169"/>
              <a:gd name="connsiteY26" fmla="*/ 137901 h 1579516"/>
              <a:gd name="connsiteX27" fmla="*/ 1744169 w 1744169"/>
              <a:gd name="connsiteY27" fmla="*/ 184436 h 1579516"/>
              <a:gd name="connsiteX28" fmla="*/ 1744169 w 1744169"/>
              <a:gd name="connsiteY28" fmla="*/ 541519 h 1579516"/>
              <a:gd name="connsiteX29" fmla="*/ 1700421 w 1744169"/>
              <a:gd name="connsiteY29" fmla="*/ 588054 h 1579516"/>
              <a:gd name="connsiteX30" fmla="*/ 1700421 w 1744169"/>
              <a:gd name="connsiteY30" fmla="*/ 692520 h 1579516"/>
              <a:gd name="connsiteX31" fmla="*/ 1744169 w 1744169"/>
              <a:gd name="connsiteY31" fmla="*/ 739055 h 1579516"/>
              <a:gd name="connsiteX32" fmla="*/ 1744169 w 1744169"/>
              <a:gd name="connsiteY32" fmla="*/ 1092340 h 1579516"/>
              <a:gd name="connsiteX33" fmla="*/ 1699470 w 1744169"/>
              <a:gd name="connsiteY33" fmla="*/ 1138874 h 1579516"/>
              <a:gd name="connsiteX34" fmla="*/ 1699470 w 1744169"/>
              <a:gd name="connsiteY34" fmla="*/ 1532046 h 1579516"/>
              <a:gd name="connsiteX35" fmla="*/ 1645260 w 1744169"/>
              <a:gd name="connsiteY35" fmla="*/ 1578581 h 1579516"/>
              <a:gd name="connsiteX36" fmla="*/ 1567274 w 1744169"/>
              <a:gd name="connsiteY36" fmla="*/ 1578581 h 1579516"/>
              <a:gd name="connsiteX37" fmla="*/ 1516868 w 1744169"/>
              <a:gd name="connsiteY37" fmla="*/ 1532046 h 1579516"/>
              <a:gd name="connsiteX38" fmla="*/ 1515917 w 1744169"/>
              <a:gd name="connsiteY38" fmla="*/ 1325014 h 1579516"/>
              <a:gd name="connsiteX39" fmla="*/ 1556812 w 1744169"/>
              <a:gd name="connsiteY39" fmla="*/ 1305070 h 1579516"/>
              <a:gd name="connsiteX40" fmla="*/ 1567274 w 1744169"/>
              <a:gd name="connsiteY40" fmla="*/ 1322165 h 1579516"/>
              <a:gd name="connsiteX41" fmla="*/ 1567274 w 1744169"/>
              <a:gd name="connsiteY41" fmla="*/ 1524449 h 1579516"/>
              <a:gd name="connsiteX42" fmla="*/ 1649064 w 1744169"/>
              <a:gd name="connsiteY42" fmla="*/ 1524449 h 1579516"/>
              <a:gd name="connsiteX43" fmla="*/ 1649064 w 1744169"/>
              <a:gd name="connsiteY43" fmla="*/ 1140774 h 1579516"/>
              <a:gd name="connsiteX44" fmla="*/ 1567274 w 1744169"/>
              <a:gd name="connsiteY44" fmla="*/ 1140774 h 1579516"/>
              <a:gd name="connsiteX45" fmla="*/ 1567274 w 1744169"/>
              <a:gd name="connsiteY45" fmla="*/ 1217699 h 1579516"/>
              <a:gd name="connsiteX46" fmla="*/ 1556812 w 1744169"/>
              <a:gd name="connsiteY46" fmla="*/ 1234793 h 1579516"/>
              <a:gd name="connsiteX47" fmla="*/ 1515917 w 1744169"/>
              <a:gd name="connsiteY47" fmla="*/ 1224346 h 1579516"/>
              <a:gd name="connsiteX48" fmla="*/ 1515917 w 1744169"/>
              <a:gd name="connsiteY48" fmla="*/ 1140774 h 1579516"/>
              <a:gd name="connsiteX49" fmla="*/ 229146 w 1744169"/>
              <a:gd name="connsiteY49" fmla="*/ 1140774 h 1579516"/>
              <a:gd name="connsiteX50" fmla="*/ 229146 w 1744169"/>
              <a:gd name="connsiteY50" fmla="*/ 1532996 h 1579516"/>
              <a:gd name="connsiteX51" fmla="*/ 177790 w 1744169"/>
              <a:gd name="connsiteY51" fmla="*/ 1578581 h 1579516"/>
              <a:gd name="connsiteX52" fmla="*/ 99803 w 1744169"/>
              <a:gd name="connsiteY52" fmla="*/ 1578581 h 1579516"/>
              <a:gd name="connsiteX53" fmla="*/ 180643 w 1744169"/>
              <a:gd name="connsiteY53" fmla="*/ 56227 h 1579516"/>
              <a:gd name="connsiteX54" fmla="*/ 98852 w 1744169"/>
              <a:gd name="connsiteY54" fmla="*/ 56227 h 1579516"/>
              <a:gd name="connsiteX55" fmla="*/ 98852 w 1744169"/>
              <a:gd name="connsiteY55" fmla="*/ 137901 h 1579516"/>
              <a:gd name="connsiteX56" fmla="*/ 180643 w 1744169"/>
              <a:gd name="connsiteY56" fmla="*/ 137901 h 1579516"/>
              <a:gd name="connsiteX57" fmla="*/ 180643 w 1744169"/>
              <a:gd name="connsiteY57" fmla="*/ 56227 h 1579516"/>
              <a:gd name="connsiteX58" fmla="*/ 1651918 w 1744169"/>
              <a:gd name="connsiteY58" fmla="*/ 56227 h 1579516"/>
              <a:gd name="connsiteX59" fmla="*/ 1570127 w 1744169"/>
              <a:gd name="connsiteY59" fmla="*/ 56227 h 1579516"/>
              <a:gd name="connsiteX60" fmla="*/ 1570127 w 1744169"/>
              <a:gd name="connsiteY60" fmla="*/ 137901 h 1579516"/>
              <a:gd name="connsiteX61" fmla="*/ 1651918 w 1744169"/>
              <a:gd name="connsiteY61" fmla="*/ 137901 h 1579516"/>
              <a:gd name="connsiteX62" fmla="*/ 1651918 w 1744169"/>
              <a:gd name="connsiteY62" fmla="*/ 56227 h 1579516"/>
              <a:gd name="connsiteX63" fmla="*/ 238657 w 1744169"/>
              <a:gd name="connsiteY63" fmla="*/ 188234 h 1579516"/>
              <a:gd name="connsiteX64" fmla="*/ 63664 w 1744169"/>
              <a:gd name="connsiteY64" fmla="*/ 188234 h 1579516"/>
              <a:gd name="connsiteX65" fmla="*/ 55104 w 1744169"/>
              <a:gd name="connsiteY65" fmla="*/ 196782 h 1579516"/>
              <a:gd name="connsiteX66" fmla="*/ 55104 w 1744169"/>
              <a:gd name="connsiteY66" fmla="*/ 375323 h 1579516"/>
              <a:gd name="connsiteX67" fmla="*/ 238657 w 1744169"/>
              <a:gd name="connsiteY67" fmla="*/ 188234 h 1579516"/>
              <a:gd name="connsiteX68" fmla="*/ 670434 w 1744169"/>
              <a:gd name="connsiteY68" fmla="*/ 188234 h 1579516"/>
              <a:gd name="connsiteX69" fmla="*/ 314741 w 1744169"/>
              <a:gd name="connsiteY69" fmla="*/ 188234 h 1579516"/>
              <a:gd name="connsiteX70" fmla="*/ 57006 w 1744169"/>
              <a:gd name="connsiteY70" fmla="*/ 444651 h 1579516"/>
              <a:gd name="connsiteX71" fmla="*/ 57006 w 1744169"/>
              <a:gd name="connsiteY71" fmla="*/ 532972 h 1579516"/>
              <a:gd name="connsiteX72" fmla="*/ 63664 w 1744169"/>
              <a:gd name="connsiteY72" fmla="*/ 536771 h 1579516"/>
              <a:gd name="connsiteX73" fmla="*/ 310937 w 1744169"/>
              <a:gd name="connsiteY73" fmla="*/ 538670 h 1579516"/>
              <a:gd name="connsiteX74" fmla="*/ 324251 w 1744169"/>
              <a:gd name="connsiteY74" fmla="*/ 534871 h 1579516"/>
              <a:gd name="connsiteX75" fmla="*/ 669483 w 1744169"/>
              <a:gd name="connsiteY75" fmla="*/ 188234 h 1579516"/>
              <a:gd name="connsiteX76" fmla="*/ 1109819 w 1744169"/>
              <a:gd name="connsiteY76" fmla="*/ 188234 h 1579516"/>
              <a:gd name="connsiteX77" fmla="*/ 747469 w 1744169"/>
              <a:gd name="connsiteY77" fmla="*/ 188234 h 1579516"/>
              <a:gd name="connsiteX78" fmla="*/ 398433 w 1744169"/>
              <a:gd name="connsiteY78" fmla="*/ 538670 h 1579516"/>
              <a:gd name="connsiteX79" fmla="*/ 760783 w 1744169"/>
              <a:gd name="connsiteY79" fmla="*/ 538670 h 1579516"/>
              <a:gd name="connsiteX80" fmla="*/ 1109819 w 1744169"/>
              <a:gd name="connsiteY80" fmla="*/ 188234 h 1579516"/>
              <a:gd name="connsiteX81" fmla="*/ 1538743 w 1744169"/>
              <a:gd name="connsiteY81" fmla="*/ 188234 h 1579516"/>
              <a:gd name="connsiteX82" fmla="*/ 1185903 w 1744169"/>
              <a:gd name="connsiteY82" fmla="*/ 188234 h 1579516"/>
              <a:gd name="connsiteX83" fmla="*/ 836867 w 1744169"/>
              <a:gd name="connsiteY83" fmla="*/ 538670 h 1579516"/>
              <a:gd name="connsiteX84" fmla="*/ 1009007 w 1744169"/>
              <a:gd name="connsiteY84" fmla="*/ 538670 h 1579516"/>
              <a:gd name="connsiteX85" fmla="*/ 1012812 w 1744169"/>
              <a:gd name="connsiteY85" fmla="*/ 583306 h 1579516"/>
              <a:gd name="connsiteX86" fmla="*/ 995693 w 1744169"/>
              <a:gd name="connsiteY86" fmla="*/ 589953 h 1579516"/>
              <a:gd name="connsiteX87" fmla="*/ 231048 w 1744169"/>
              <a:gd name="connsiteY87" fmla="*/ 589953 h 1579516"/>
              <a:gd name="connsiteX88" fmla="*/ 231048 w 1744169"/>
              <a:gd name="connsiteY88" fmla="*/ 686822 h 1579516"/>
              <a:gd name="connsiteX89" fmla="*/ 235804 w 1744169"/>
              <a:gd name="connsiteY89" fmla="*/ 691570 h 1579516"/>
              <a:gd name="connsiteX90" fmla="*/ 1513064 w 1744169"/>
              <a:gd name="connsiteY90" fmla="*/ 691570 h 1579516"/>
              <a:gd name="connsiteX91" fmla="*/ 1517819 w 1744169"/>
              <a:gd name="connsiteY91" fmla="*/ 686822 h 1579516"/>
              <a:gd name="connsiteX92" fmla="*/ 1517819 w 1744169"/>
              <a:gd name="connsiteY92" fmla="*/ 589953 h 1579516"/>
              <a:gd name="connsiteX93" fmla="*/ 1110770 w 1744169"/>
              <a:gd name="connsiteY93" fmla="*/ 589953 h 1579516"/>
              <a:gd name="connsiteX94" fmla="*/ 1104113 w 1744169"/>
              <a:gd name="connsiteY94" fmla="*/ 538670 h 1579516"/>
              <a:gd name="connsiteX95" fmla="*/ 1196364 w 1744169"/>
              <a:gd name="connsiteY95" fmla="*/ 535821 h 1579516"/>
              <a:gd name="connsiteX96" fmla="*/ 1533036 w 1744169"/>
              <a:gd name="connsiteY96" fmla="*/ 199631 h 1579516"/>
              <a:gd name="connsiteX97" fmla="*/ 1537791 w 1744169"/>
              <a:gd name="connsiteY97" fmla="*/ 189184 h 1579516"/>
              <a:gd name="connsiteX98" fmla="*/ 1269595 w 1744169"/>
              <a:gd name="connsiteY98" fmla="*/ 538670 h 1579516"/>
              <a:gd name="connsiteX99" fmla="*/ 1683302 w 1744169"/>
              <a:gd name="connsiteY99" fmla="*/ 538670 h 1579516"/>
              <a:gd name="connsiteX100" fmla="*/ 1695666 w 1744169"/>
              <a:gd name="connsiteY100" fmla="*/ 530123 h 1579516"/>
              <a:gd name="connsiteX101" fmla="*/ 1695666 w 1744169"/>
              <a:gd name="connsiteY101" fmla="*/ 196782 h 1579516"/>
              <a:gd name="connsiteX102" fmla="*/ 1611973 w 1744169"/>
              <a:gd name="connsiteY102" fmla="*/ 191083 h 1579516"/>
              <a:gd name="connsiteX103" fmla="*/ 1275302 w 1744169"/>
              <a:gd name="connsiteY103" fmla="*/ 527274 h 1579516"/>
              <a:gd name="connsiteX104" fmla="*/ 1270546 w 1744169"/>
              <a:gd name="connsiteY104" fmla="*/ 537720 h 1579516"/>
              <a:gd name="connsiteX105" fmla="*/ 180643 w 1744169"/>
              <a:gd name="connsiteY105" fmla="*/ 589953 h 1579516"/>
              <a:gd name="connsiteX106" fmla="*/ 98852 w 1744169"/>
              <a:gd name="connsiteY106" fmla="*/ 589953 h 1579516"/>
              <a:gd name="connsiteX107" fmla="*/ 98852 w 1744169"/>
              <a:gd name="connsiteY107" fmla="*/ 691570 h 1579516"/>
              <a:gd name="connsiteX108" fmla="*/ 180643 w 1744169"/>
              <a:gd name="connsiteY108" fmla="*/ 691570 h 1579516"/>
              <a:gd name="connsiteX109" fmla="*/ 180643 w 1744169"/>
              <a:gd name="connsiteY109" fmla="*/ 589953 h 1579516"/>
              <a:gd name="connsiteX110" fmla="*/ 1651918 w 1744169"/>
              <a:gd name="connsiteY110" fmla="*/ 589953 h 1579516"/>
              <a:gd name="connsiteX111" fmla="*/ 1570127 w 1744169"/>
              <a:gd name="connsiteY111" fmla="*/ 589953 h 1579516"/>
              <a:gd name="connsiteX112" fmla="*/ 1570127 w 1744169"/>
              <a:gd name="connsiteY112" fmla="*/ 691570 h 1579516"/>
              <a:gd name="connsiteX113" fmla="*/ 1651918 w 1744169"/>
              <a:gd name="connsiteY113" fmla="*/ 691570 h 1579516"/>
              <a:gd name="connsiteX114" fmla="*/ 1651918 w 1744169"/>
              <a:gd name="connsiteY114" fmla="*/ 589953 h 1579516"/>
              <a:gd name="connsiteX115" fmla="*/ 912951 w 1744169"/>
              <a:gd name="connsiteY115" fmla="*/ 742854 h 1579516"/>
              <a:gd name="connsiteX116" fmla="*/ 553454 w 1744169"/>
              <a:gd name="connsiteY116" fmla="*/ 742854 h 1579516"/>
              <a:gd name="connsiteX117" fmla="*/ 208223 w 1744169"/>
              <a:gd name="connsiteY117" fmla="*/ 1089491 h 1579516"/>
              <a:gd name="connsiteX118" fmla="*/ 567720 w 1744169"/>
              <a:gd name="connsiteY118" fmla="*/ 1089491 h 1579516"/>
              <a:gd name="connsiteX119" fmla="*/ 912951 w 1744169"/>
              <a:gd name="connsiteY119" fmla="*/ 742854 h 1579516"/>
              <a:gd name="connsiteX120" fmla="*/ 1351386 w 1744169"/>
              <a:gd name="connsiteY120" fmla="*/ 742854 h 1579516"/>
              <a:gd name="connsiteX121" fmla="*/ 985231 w 1744169"/>
              <a:gd name="connsiteY121" fmla="*/ 742854 h 1579516"/>
              <a:gd name="connsiteX122" fmla="*/ 640000 w 1744169"/>
              <a:gd name="connsiteY122" fmla="*/ 1089491 h 1579516"/>
              <a:gd name="connsiteX123" fmla="*/ 1006154 w 1744169"/>
              <a:gd name="connsiteY123" fmla="*/ 1089491 h 1579516"/>
              <a:gd name="connsiteX124" fmla="*/ 1351386 w 1744169"/>
              <a:gd name="connsiteY124" fmla="*/ 742854 h 1579516"/>
              <a:gd name="connsiteX125" fmla="*/ 1079385 w 1744169"/>
              <a:gd name="connsiteY125" fmla="*/ 1089491 h 1579516"/>
              <a:gd name="connsiteX126" fmla="*/ 1435078 w 1744169"/>
              <a:gd name="connsiteY126" fmla="*/ 1089491 h 1579516"/>
              <a:gd name="connsiteX127" fmla="*/ 1695666 w 1744169"/>
              <a:gd name="connsiteY127" fmla="*/ 829275 h 1579516"/>
              <a:gd name="connsiteX128" fmla="*/ 1695666 w 1744169"/>
              <a:gd name="connsiteY128" fmla="*/ 747602 h 1579516"/>
              <a:gd name="connsiteX129" fmla="*/ 1690911 w 1744169"/>
              <a:gd name="connsiteY129" fmla="*/ 742854 h 1579516"/>
              <a:gd name="connsiteX130" fmla="*/ 1425567 w 1744169"/>
              <a:gd name="connsiteY130" fmla="*/ 742854 h 1579516"/>
              <a:gd name="connsiteX131" fmla="*/ 1080336 w 1744169"/>
              <a:gd name="connsiteY131" fmla="*/ 1089491 h 1579516"/>
              <a:gd name="connsiteX132" fmla="*/ 1695666 w 1744169"/>
              <a:gd name="connsiteY132" fmla="*/ 1085692 h 1579516"/>
              <a:gd name="connsiteX133" fmla="*/ 1695666 w 1744169"/>
              <a:gd name="connsiteY133" fmla="*/ 905250 h 1579516"/>
              <a:gd name="connsiteX134" fmla="*/ 1512113 w 1744169"/>
              <a:gd name="connsiteY134" fmla="*/ 1088541 h 1579516"/>
              <a:gd name="connsiteX135" fmla="*/ 1687106 w 1744169"/>
              <a:gd name="connsiteY135" fmla="*/ 1088541 h 1579516"/>
              <a:gd name="connsiteX136" fmla="*/ 1695666 w 1744169"/>
              <a:gd name="connsiteY136" fmla="*/ 1084742 h 1579516"/>
              <a:gd name="connsiteX137" fmla="*/ 180643 w 1744169"/>
              <a:gd name="connsiteY137" fmla="*/ 1139824 h 1579516"/>
              <a:gd name="connsiteX138" fmla="*/ 98852 w 1744169"/>
              <a:gd name="connsiteY138" fmla="*/ 1139824 h 1579516"/>
              <a:gd name="connsiteX139" fmla="*/ 98852 w 1744169"/>
              <a:gd name="connsiteY139" fmla="*/ 1523499 h 1579516"/>
              <a:gd name="connsiteX140" fmla="*/ 180643 w 1744169"/>
              <a:gd name="connsiteY140" fmla="*/ 1523499 h 1579516"/>
              <a:gd name="connsiteX141" fmla="*/ 180643 w 1744169"/>
              <a:gd name="connsiteY141" fmla="*/ 1139824 h 1579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1744169" h="1579516">
                <a:moveTo>
                  <a:pt x="101706" y="1578581"/>
                </a:moveTo>
                <a:cubicBezTo>
                  <a:pt x="76978" y="1574782"/>
                  <a:pt x="55104" y="1555788"/>
                  <a:pt x="48447" y="1532046"/>
                </a:cubicBezTo>
                <a:lnTo>
                  <a:pt x="48447" y="1138874"/>
                </a:lnTo>
                <a:cubicBezTo>
                  <a:pt x="22768" y="1128428"/>
                  <a:pt x="6600" y="1112283"/>
                  <a:pt x="3747" y="1083792"/>
                </a:cubicBezTo>
                <a:cubicBezTo>
                  <a:pt x="-2910" y="1028710"/>
                  <a:pt x="7552" y="961282"/>
                  <a:pt x="3747" y="904301"/>
                </a:cubicBezTo>
                <a:cubicBezTo>
                  <a:pt x="10405" y="873911"/>
                  <a:pt x="54153" y="886257"/>
                  <a:pt x="54153" y="904301"/>
                </a:cubicBezTo>
                <a:lnTo>
                  <a:pt x="54153" y="1085692"/>
                </a:lnTo>
                <a:cubicBezTo>
                  <a:pt x="72223" y="1088541"/>
                  <a:pt x="123580" y="1094239"/>
                  <a:pt x="137845" y="1085692"/>
                </a:cubicBezTo>
                <a:lnTo>
                  <a:pt x="480223" y="741904"/>
                </a:lnTo>
                <a:lnTo>
                  <a:pt x="59859" y="741904"/>
                </a:lnTo>
                <a:lnTo>
                  <a:pt x="55104" y="746652"/>
                </a:lnTo>
                <a:lnTo>
                  <a:pt x="55104" y="804583"/>
                </a:lnTo>
                <a:cubicBezTo>
                  <a:pt x="55104" y="822627"/>
                  <a:pt x="8503" y="836873"/>
                  <a:pt x="3747" y="797936"/>
                </a:cubicBezTo>
                <a:cubicBezTo>
                  <a:pt x="-1008" y="758998"/>
                  <a:pt x="2796" y="704866"/>
                  <a:pt x="48447" y="692520"/>
                </a:cubicBezTo>
                <a:lnTo>
                  <a:pt x="48447" y="588054"/>
                </a:lnTo>
                <a:cubicBezTo>
                  <a:pt x="25621" y="573809"/>
                  <a:pt x="7552" y="562412"/>
                  <a:pt x="3747" y="532972"/>
                </a:cubicBezTo>
                <a:cubicBezTo>
                  <a:pt x="-7665" y="425657"/>
                  <a:pt x="11356" y="296499"/>
                  <a:pt x="3747" y="187285"/>
                </a:cubicBezTo>
                <a:cubicBezTo>
                  <a:pt x="9454" y="153096"/>
                  <a:pt x="43691" y="146448"/>
                  <a:pt x="46545" y="137901"/>
                </a:cubicBezTo>
                <a:cubicBezTo>
                  <a:pt x="49398" y="75221"/>
                  <a:pt x="28475" y="7793"/>
                  <a:pt x="113118" y="1145"/>
                </a:cubicBezTo>
                <a:cubicBezTo>
                  <a:pt x="140699" y="-754"/>
                  <a:pt x="188251" y="-2653"/>
                  <a:pt x="210125" y="16340"/>
                </a:cubicBezTo>
                <a:cubicBezTo>
                  <a:pt x="231999" y="35334"/>
                  <a:pt x="230097" y="41032"/>
                  <a:pt x="230097" y="46731"/>
                </a:cubicBezTo>
                <a:lnTo>
                  <a:pt x="230097" y="136951"/>
                </a:lnTo>
                <a:lnTo>
                  <a:pt x="1516868" y="136951"/>
                </a:lnTo>
                <a:lnTo>
                  <a:pt x="1516868" y="46731"/>
                </a:lnTo>
                <a:cubicBezTo>
                  <a:pt x="1516868" y="41032"/>
                  <a:pt x="1532085" y="20139"/>
                  <a:pt x="1536840" y="16340"/>
                </a:cubicBezTo>
                <a:cubicBezTo>
                  <a:pt x="1558714" y="-2653"/>
                  <a:pt x="1606267" y="-754"/>
                  <a:pt x="1633848" y="1145"/>
                </a:cubicBezTo>
                <a:cubicBezTo>
                  <a:pt x="1718491" y="7793"/>
                  <a:pt x="1697568" y="75221"/>
                  <a:pt x="1700421" y="137901"/>
                </a:cubicBezTo>
                <a:cubicBezTo>
                  <a:pt x="1722295" y="151196"/>
                  <a:pt x="1734659" y="159744"/>
                  <a:pt x="1744169" y="184436"/>
                </a:cubicBezTo>
                <a:lnTo>
                  <a:pt x="1744169" y="541519"/>
                </a:lnTo>
                <a:cubicBezTo>
                  <a:pt x="1734659" y="565261"/>
                  <a:pt x="1720393" y="574758"/>
                  <a:pt x="1700421" y="588054"/>
                </a:cubicBezTo>
                <a:lnTo>
                  <a:pt x="1700421" y="692520"/>
                </a:lnTo>
                <a:cubicBezTo>
                  <a:pt x="1724197" y="699168"/>
                  <a:pt x="1734659" y="717212"/>
                  <a:pt x="1744169" y="739055"/>
                </a:cubicBezTo>
                <a:lnTo>
                  <a:pt x="1744169" y="1092340"/>
                </a:lnTo>
                <a:cubicBezTo>
                  <a:pt x="1734659" y="1116082"/>
                  <a:pt x="1723246" y="1129377"/>
                  <a:pt x="1699470" y="1138874"/>
                </a:cubicBezTo>
                <a:lnTo>
                  <a:pt x="1699470" y="1532046"/>
                </a:lnTo>
                <a:cubicBezTo>
                  <a:pt x="1689960" y="1558637"/>
                  <a:pt x="1671890" y="1571933"/>
                  <a:pt x="1645260" y="1578581"/>
                </a:cubicBezTo>
                <a:lnTo>
                  <a:pt x="1567274" y="1578581"/>
                </a:lnTo>
                <a:cubicBezTo>
                  <a:pt x="1542547" y="1570983"/>
                  <a:pt x="1523526" y="1557688"/>
                  <a:pt x="1516868" y="1532046"/>
                </a:cubicBezTo>
                <a:cubicBezTo>
                  <a:pt x="1520672" y="1466518"/>
                  <a:pt x="1509260" y="1389593"/>
                  <a:pt x="1515917" y="1325014"/>
                </a:cubicBezTo>
                <a:cubicBezTo>
                  <a:pt x="1517819" y="1304120"/>
                  <a:pt x="1539693" y="1289875"/>
                  <a:pt x="1556812" y="1305070"/>
                </a:cubicBezTo>
                <a:cubicBezTo>
                  <a:pt x="1573931" y="1320265"/>
                  <a:pt x="1567274" y="1321215"/>
                  <a:pt x="1567274" y="1322165"/>
                </a:cubicBezTo>
                <a:lnTo>
                  <a:pt x="1567274" y="1524449"/>
                </a:lnTo>
                <a:cubicBezTo>
                  <a:pt x="1592952" y="1530147"/>
                  <a:pt x="1623386" y="1530147"/>
                  <a:pt x="1649064" y="1524449"/>
                </a:cubicBezTo>
                <a:lnTo>
                  <a:pt x="1649064" y="1140774"/>
                </a:lnTo>
                <a:lnTo>
                  <a:pt x="1567274" y="1140774"/>
                </a:lnTo>
                <a:lnTo>
                  <a:pt x="1567274" y="1217699"/>
                </a:lnTo>
                <a:cubicBezTo>
                  <a:pt x="1567274" y="1218648"/>
                  <a:pt x="1558714" y="1232894"/>
                  <a:pt x="1556812" y="1234793"/>
                </a:cubicBezTo>
                <a:cubicBezTo>
                  <a:pt x="1543498" y="1246189"/>
                  <a:pt x="1515917" y="1233843"/>
                  <a:pt x="1515917" y="1224346"/>
                </a:cubicBezTo>
                <a:lnTo>
                  <a:pt x="1515917" y="1140774"/>
                </a:lnTo>
                <a:lnTo>
                  <a:pt x="229146" y="1140774"/>
                </a:lnTo>
                <a:lnTo>
                  <a:pt x="229146" y="1532996"/>
                </a:lnTo>
                <a:cubicBezTo>
                  <a:pt x="229146" y="1551040"/>
                  <a:pt x="194908" y="1576682"/>
                  <a:pt x="177790" y="1578581"/>
                </a:cubicBezTo>
                <a:cubicBezTo>
                  <a:pt x="153062" y="1576682"/>
                  <a:pt x="123580" y="1581430"/>
                  <a:pt x="99803" y="1578581"/>
                </a:cubicBezTo>
                <a:close/>
                <a:moveTo>
                  <a:pt x="180643" y="56227"/>
                </a:moveTo>
                <a:cubicBezTo>
                  <a:pt x="180643" y="52429"/>
                  <a:pt x="107412" y="50529"/>
                  <a:pt x="98852" y="56227"/>
                </a:cubicBezTo>
                <a:lnTo>
                  <a:pt x="98852" y="137901"/>
                </a:lnTo>
                <a:lnTo>
                  <a:pt x="180643" y="137901"/>
                </a:lnTo>
                <a:lnTo>
                  <a:pt x="180643" y="56227"/>
                </a:lnTo>
                <a:close/>
                <a:moveTo>
                  <a:pt x="1651918" y="56227"/>
                </a:moveTo>
                <a:cubicBezTo>
                  <a:pt x="1651918" y="52429"/>
                  <a:pt x="1578687" y="50529"/>
                  <a:pt x="1570127" y="56227"/>
                </a:cubicBezTo>
                <a:lnTo>
                  <a:pt x="1570127" y="137901"/>
                </a:lnTo>
                <a:lnTo>
                  <a:pt x="1651918" y="137901"/>
                </a:lnTo>
                <a:lnTo>
                  <a:pt x="1651918" y="56227"/>
                </a:lnTo>
                <a:close/>
                <a:moveTo>
                  <a:pt x="238657" y="188234"/>
                </a:moveTo>
                <a:lnTo>
                  <a:pt x="63664" y="188234"/>
                </a:lnTo>
                <a:cubicBezTo>
                  <a:pt x="63664" y="188234"/>
                  <a:pt x="55104" y="195832"/>
                  <a:pt x="55104" y="196782"/>
                </a:cubicBezTo>
                <a:lnTo>
                  <a:pt x="55104" y="375323"/>
                </a:lnTo>
                <a:lnTo>
                  <a:pt x="238657" y="188234"/>
                </a:lnTo>
                <a:close/>
                <a:moveTo>
                  <a:pt x="670434" y="188234"/>
                </a:moveTo>
                <a:lnTo>
                  <a:pt x="314741" y="188234"/>
                </a:lnTo>
                <a:lnTo>
                  <a:pt x="57006" y="444651"/>
                </a:lnTo>
                <a:cubicBezTo>
                  <a:pt x="52251" y="453198"/>
                  <a:pt x="51300" y="527274"/>
                  <a:pt x="57006" y="532972"/>
                </a:cubicBezTo>
                <a:cubicBezTo>
                  <a:pt x="62712" y="538670"/>
                  <a:pt x="61761" y="535821"/>
                  <a:pt x="63664" y="536771"/>
                </a:cubicBezTo>
                <a:lnTo>
                  <a:pt x="310937" y="538670"/>
                </a:lnTo>
                <a:lnTo>
                  <a:pt x="324251" y="534871"/>
                </a:lnTo>
                <a:lnTo>
                  <a:pt x="669483" y="188234"/>
                </a:lnTo>
                <a:close/>
                <a:moveTo>
                  <a:pt x="1109819" y="188234"/>
                </a:moveTo>
                <a:lnTo>
                  <a:pt x="747469" y="188234"/>
                </a:lnTo>
                <a:lnTo>
                  <a:pt x="398433" y="538670"/>
                </a:lnTo>
                <a:lnTo>
                  <a:pt x="760783" y="538670"/>
                </a:lnTo>
                <a:lnTo>
                  <a:pt x="1109819" y="188234"/>
                </a:lnTo>
                <a:close/>
                <a:moveTo>
                  <a:pt x="1538743" y="188234"/>
                </a:moveTo>
                <a:lnTo>
                  <a:pt x="1185903" y="188234"/>
                </a:lnTo>
                <a:lnTo>
                  <a:pt x="836867" y="538670"/>
                </a:lnTo>
                <a:lnTo>
                  <a:pt x="1009007" y="538670"/>
                </a:lnTo>
                <a:cubicBezTo>
                  <a:pt x="1018518" y="538670"/>
                  <a:pt x="1028028" y="571909"/>
                  <a:pt x="1012812" y="583306"/>
                </a:cubicBezTo>
                <a:cubicBezTo>
                  <a:pt x="997595" y="594702"/>
                  <a:pt x="996644" y="589953"/>
                  <a:pt x="995693" y="589953"/>
                </a:cubicBezTo>
                <a:lnTo>
                  <a:pt x="231048" y="589953"/>
                </a:lnTo>
                <a:lnTo>
                  <a:pt x="231048" y="686822"/>
                </a:lnTo>
                <a:lnTo>
                  <a:pt x="235804" y="691570"/>
                </a:lnTo>
                <a:lnTo>
                  <a:pt x="1513064" y="691570"/>
                </a:lnTo>
                <a:lnTo>
                  <a:pt x="1517819" y="686822"/>
                </a:lnTo>
                <a:lnTo>
                  <a:pt x="1517819" y="589953"/>
                </a:lnTo>
                <a:lnTo>
                  <a:pt x="1110770" y="589953"/>
                </a:lnTo>
                <a:cubicBezTo>
                  <a:pt x="1080336" y="589953"/>
                  <a:pt x="1069875" y="543419"/>
                  <a:pt x="1104113" y="538670"/>
                </a:cubicBezTo>
                <a:cubicBezTo>
                  <a:pt x="1138350" y="533922"/>
                  <a:pt x="1181148" y="544368"/>
                  <a:pt x="1196364" y="535821"/>
                </a:cubicBezTo>
                <a:lnTo>
                  <a:pt x="1533036" y="199631"/>
                </a:lnTo>
                <a:lnTo>
                  <a:pt x="1537791" y="189184"/>
                </a:lnTo>
                <a:close/>
                <a:moveTo>
                  <a:pt x="1269595" y="538670"/>
                </a:moveTo>
                <a:lnTo>
                  <a:pt x="1683302" y="538670"/>
                </a:lnTo>
                <a:cubicBezTo>
                  <a:pt x="1684253" y="538670"/>
                  <a:pt x="1695666" y="531073"/>
                  <a:pt x="1695666" y="530123"/>
                </a:cubicBezTo>
                <a:lnTo>
                  <a:pt x="1695666" y="196782"/>
                </a:lnTo>
                <a:cubicBezTo>
                  <a:pt x="1695666" y="183486"/>
                  <a:pt x="1624337" y="186335"/>
                  <a:pt x="1611973" y="191083"/>
                </a:cubicBezTo>
                <a:lnTo>
                  <a:pt x="1275302" y="527274"/>
                </a:lnTo>
                <a:lnTo>
                  <a:pt x="1270546" y="537720"/>
                </a:lnTo>
                <a:close/>
                <a:moveTo>
                  <a:pt x="180643" y="589953"/>
                </a:moveTo>
                <a:lnTo>
                  <a:pt x="98852" y="589953"/>
                </a:lnTo>
                <a:lnTo>
                  <a:pt x="98852" y="691570"/>
                </a:lnTo>
                <a:lnTo>
                  <a:pt x="180643" y="691570"/>
                </a:lnTo>
                <a:lnTo>
                  <a:pt x="180643" y="589953"/>
                </a:lnTo>
                <a:close/>
                <a:moveTo>
                  <a:pt x="1651918" y="589953"/>
                </a:moveTo>
                <a:lnTo>
                  <a:pt x="1570127" y="589953"/>
                </a:lnTo>
                <a:lnTo>
                  <a:pt x="1570127" y="691570"/>
                </a:lnTo>
                <a:lnTo>
                  <a:pt x="1651918" y="691570"/>
                </a:lnTo>
                <a:lnTo>
                  <a:pt x="1651918" y="589953"/>
                </a:lnTo>
                <a:close/>
                <a:moveTo>
                  <a:pt x="912951" y="742854"/>
                </a:moveTo>
                <a:lnTo>
                  <a:pt x="553454" y="742854"/>
                </a:lnTo>
                <a:lnTo>
                  <a:pt x="208223" y="1089491"/>
                </a:lnTo>
                <a:lnTo>
                  <a:pt x="567720" y="1089491"/>
                </a:lnTo>
                <a:lnTo>
                  <a:pt x="912951" y="742854"/>
                </a:lnTo>
                <a:close/>
                <a:moveTo>
                  <a:pt x="1351386" y="742854"/>
                </a:moveTo>
                <a:lnTo>
                  <a:pt x="985231" y="742854"/>
                </a:lnTo>
                <a:lnTo>
                  <a:pt x="640000" y="1089491"/>
                </a:lnTo>
                <a:lnTo>
                  <a:pt x="1006154" y="1089491"/>
                </a:lnTo>
                <a:lnTo>
                  <a:pt x="1351386" y="742854"/>
                </a:lnTo>
                <a:close/>
                <a:moveTo>
                  <a:pt x="1079385" y="1089491"/>
                </a:moveTo>
                <a:lnTo>
                  <a:pt x="1435078" y="1089491"/>
                </a:lnTo>
                <a:lnTo>
                  <a:pt x="1695666" y="829275"/>
                </a:lnTo>
                <a:lnTo>
                  <a:pt x="1695666" y="747602"/>
                </a:lnTo>
                <a:lnTo>
                  <a:pt x="1690911" y="742854"/>
                </a:lnTo>
                <a:lnTo>
                  <a:pt x="1425567" y="742854"/>
                </a:lnTo>
                <a:lnTo>
                  <a:pt x="1080336" y="1089491"/>
                </a:lnTo>
                <a:close/>
                <a:moveTo>
                  <a:pt x="1695666" y="1085692"/>
                </a:moveTo>
                <a:lnTo>
                  <a:pt x="1695666" y="905250"/>
                </a:lnTo>
                <a:lnTo>
                  <a:pt x="1512113" y="1088541"/>
                </a:lnTo>
                <a:lnTo>
                  <a:pt x="1687106" y="1088541"/>
                </a:lnTo>
                <a:cubicBezTo>
                  <a:pt x="1688057" y="1088541"/>
                  <a:pt x="1691861" y="1083792"/>
                  <a:pt x="1695666" y="1084742"/>
                </a:cubicBezTo>
                <a:close/>
                <a:moveTo>
                  <a:pt x="180643" y="1139824"/>
                </a:moveTo>
                <a:lnTo>
                  <a:pt x="98852" y="1139824"/>
                </a:lnTo>
                <a:lnTo>
                  <a:pt x="98852" y="1523499"/>
                </a:lnTo>
                <a:cubicBezTo>
                  <a:pt x="124531" y="1529197"/>
                  <a:pt x="154964" y="1529197"/>
                  <a:pt x="180643" y="1523499"/>
                </a:cubicBezTo>
                <a:lnTo>
                  <a:pt x="180643" y="1139824"/>
                </a:lnTo>
                <a:close/>
              </a:path>
            </a:pathLst>
          </a:custGeom>
          <a:solidFill>
            <a:srgbClr val="404A52"/>
          </a:solidFill>
          <a:ln w="9503" cap="flat">
            <a:noFill/>
            <a:prstDash val="solid"/>
            <a:miter/>
          </a:ln>
        </p:spPr>
        <p:txBody>
          <a:bodyPr rtlCol="0" anchor="ctr"/>
          <a:lstStyle/>
          <a:p>
            <a:endParaRPr lang="en-US"/>
          </a:p>
        </p:txBody>
      </p:sp>
      <p:grpSp>
        <p:nvGrpSpPr>
          <p:cNvPr id="6" name="Group 5">
            <a:extLst>
              <a:ext uri="{FF2B5EF4-FFF2-40B4-BE49-F238E27FC236}">
                <a16:creationId xmlns:a16="http://schemas.microsoft.com/office/drawing/2014/main" id="{8FADC4B8-5739-D000-CF08-D8D5F308D304}"/>
              </a:ext>
            </a:extLst>
          </p:cNvPr>
          <p:cNvGrpSpPr/>
          <p:nvPr/>
        </p:nvGrpSpPr>
        <p:grpSpPr>
          <a:xfrm>
            <a:off x="5363924" y="5065098"/>
            <a:ext cx="904015" cy="808158"/>
            <a:chOff x="7284496" y="2127428"/>
            <a:chExt cx="2245645" cy="2249982"/>
          </a:xfrm>
          <a:solidFill>
            <a:srgbClr val="404A52"/>
          </a:solidFill>
        </p:grpSpPr>
        <p:grpSp>
          <p:nvGrpSpPr>
            <p:cNvPr id="8" name="Graphic 3">
              <a:extLst>
                <a:ext uri="{FF2B5EF4-FFF2-40B4-BE49-F238E27FC236}">
                  <a16:creationId xmlns:a16="http://schemas.microsoft.com/office/drawing/2014/main" id="{A94CF14F-2221-2753-F8B0-D4DB3666FC24}"/>
                </a:ext>
              </a:extLst>
            </p:cNvPr>
            <p:cNvGrpSpPr/>
            <p:nvPr/>
          </p:nvGrpSpPr>
          <p:grpSpPr>
            <a:xfrm>
              <a:off x="7284496" y="2127428"/>
              <a:ext cx="2245645" cy="2249982"/>
              <a:chOff x="5098317" y="2100784"/>
              <a:chExt cx="2245645" cy="2249982"/>
            </a:xfrm>
            <a:grpFill/>
          </p:grpSpPr>
          <p:sp>
            <p:nvSpPr>
              <p:cNvPr id="21" name="Freeform 8">
                <a:extLst>
                  <a:ext uri="{FF2B5EF4-FFF2-40B4-BE49-F238E27FC236}">
                    <a16:creationId xmlns:a16="http://schemas.microsoft.com/office/drawing/2014/main" id="{98FB62B0-5020-CECB-D3D6-8BC3A3F3F72F}"/>
                  </a:ext>
                </a:extLst>
              </p:cNvPr>
              <p:cNvSpPr/>
              <p:nvPr/>
            </p:nvSpPr>
            <p:spPr>
              <a:xfrm>
                <a:off x="5098317" y="2100784"/>
                <a:ext cx="2244434" cy="2249772"/>
              </a:xfrm>
              <a:custGeom>
                <a:avLst/>
                <a:gdLst>
                  <a:gd name="connsiteX0" fmla="*/ 1547886 w 2244435"/>
                  <a:gd name="connsiteY0" fmla="*/ 434488 h 2249773"/>
                  <a:gd name="connsiteX1" fmla="*/ 1537003 w 2244435"/>
                  <a:gd name="connsiteY1" fmla="*/ 302650 h 2249773"/>
                  <a:gd name="connsiteX2" fmla="*/ 1521282 w 2244435"/>
                  <a:gd name="connsiteY2" fmla="*/ 117593 h 2249773"/>
                  <a:gd name="connsiteX3" fmla="*/ 1631932 w 2244435"/>
                  <a:gd name="connsiteY3" fmla="*/ 269 h 2249773"/>
                  <a:gd name="connsiteX4" fmla="*/ 1704489 w 2244435"/>
                  <a:gd name="connsiteY4" fmla="*/ 269 h 2249773"/>
                  <a:gd name="connsiteX5" fmla="*/ 1809697 w 2244435"/>
                  <a:gd name="connsiteY5" fmla="*/ 113964 h 2249773"/>
                  <a:gd name="connsiteX6" fmla="*/ 1789744 w 2244435"/>
                  <a:gd name="connsiteY6" fmla="*/ 355869 h 2249773"/>
                  <a:gd name="connsiteX7" fmla="*/ 1783093 w 2244435"/>
                  <a:gd name="connsiteY7" fmla="*/ 435697 h 2249773"/>
                  <a:gd name="connsiteX8" fmla="*/ 1807883 w 2244435"/>
                  <a:gd name="connsiteY8" fmla="*/ 435697 h 2249773"/>
                  <a:gd name="connsiteX9" fmla="*/ 2127134 w 2244435"/>
                  <a:gd name="connsiteY9" fmla="*/ 435697 h 2249773"/>
                  <a:gd name="connsiteX10" fmla="*/ 2244435 w 2244435"/>
                  <a:gd name="connsiteY10" fmla="*/ 553021 h 2249773"/>
                  <a:gd name="connsiteX11" fmla="*/ 2244435 w 2244435"/>
                  <a:gd name="connsiteY11" fmla="*/ 1190440 h 2249773"/>
                  <a:gd name="connsiteX12" fmla="*/ 2128344 w 2244435"/>
                  <a:gd name="connsiteY12" fmla="*/ 1307159 h 2249773"/>
                  <a:gd name="connsiteX13" fmla="*/ 1843557 w 2244435"/>
                  <a:gd name="connsiteY13" fmla="*/ 1307764 h 2249773"/>
                  <a:gd name="connsiteX14" fmla="*/ 1812720 w 2244435"/>
                  <a:gd name="connsiteY14" fmla="*/ 1320464 h 2249773"/>
                  <a:gd name="connsiteX15" fmla="*/ 1711744 w 2244435"/>
                  <a:gd name="connsiteY15" fmla="*/ 1420855 h 2249773"/>
                  <a:gd name="connsiteX16" fmla="*/ 1610769 w 2244435"/>
                  <a:gd name="connsiteY16" fmla="*/ 1444440 h 2249773"/>
                  <a:gd name="connsiteX17" fmla="*/ 1556956 w 2244435"/>
                  <a:gd name="connsiteY17" fmla="*/ 1356145 h 2249773"/>
                  <a:gd name="connsiteX18" fmla="*/ 1556956 w 2244435"/>
                  <a:gd name="connsiteY18" fmla="*/ 1306554 h 2249773"/>
                  <a:gd name="connsiteX19" fmla="*/ 1530956 w 2244435"/>
                  <a:gd name="connsiteY19" fmla="*/ 1306554 h 2249773"/>
                  <a:gd name="connsiteX20" fmla="*/ 1205054 w 2244435"/>
                  <a:gd name="connsiteY20" fmla="*/ 1306554 h 2249773"/>
                  <a:gd name="connsiteX21" fmla="*/ 1086544 w 2244435"/>
                  <a:gd name="connsiteY21" fmla="*/ 1188021 h 2249773"/>
                  <a:gd name="connsiteX22" fmla="*/ 1086544 w 2244435"/>
                  <a:gd name="connsiteY22" fmla="*/ 1065859 h 2249773"/>
                  <a:gd name="connsiteX23" fmla="*/ 1017010 w 2244435"/>
                  <a:gd name="connsiteY23" fmla="*/ 1169878 h 2249773"/>
                  <a:gd name="connsiteX24" fmla="*/ 1013987 w 2244435"/>
                  <a:gd name="connsiteY24" fmla="*/ 1189231 h 2249773"/>
                  <a:gd name="connsiteX25" fmla="*/ 1012777 w 2244435"/>
                  <a:gd name="connsiteY25" fmla="*/ 1350097 h 2249773"/>
                  <a:gd name="connsiteX26" fmla="*/ 989801 w 2244435"/>
                  <a:gd name="connsiteY26" fmla="*/ 1469236 h 2249773"/>
                  <a:gd name="connsiteX27" fmla="*/ 992824 w 2244435"/>
                  <a:gd name="connsiteY27" fmla="*/ 1497659 h 2249773"/>
                  <a:gd name="connsiteX28" fmla="*/ 1012777 w 2244435"/>
                  <a:gd name="connsiteY28" fmla="*/ 1562974 h 2249773"/>
                  <a:gd name="connsiteX29" fmla="*/ 1013382 w 2244435"/>
                  <a:gd name="connsiteY29" fmla="*/ 1998402 h 2249773"/>
                  <a:gd name="connsiteX30" fmla="*/ 767292 w 2244435"/>
                  <a:gd name="connsiteY30" fmla="*/ 2248774 h 2249773"/>
                  <a:gd name="connsiteX31" fmla="*/ 11488 w 2244435"/>
                  <a:gd name="connsiteY31" fmla="*/ 2249379 h 2249773"/>
                  <a:gd name="connsiteX32" fmla="*/ 0 w 2244435"/>
                  <a:gd name="connsiteY32" fmla="*/ 2248169 h 2249773"/>
                  <a:gd name="connsiteX33" fmla="*/ 0 w 2244435"/>
                  <a:gd name="connsiteY33" fmla="*/ 2223978 h 2249773"/>
                  <a:gd name="connsiteX34" fmla="*/ 0 w 2244435"/>
                  <a:gd name="connsiteY34" fmla="*/ 1602888 h 2249773"/>
                  <a:gd name="connsiteX35" fmla="*/ 217672 w 2244435"/>
                  <a:gd name="connsiteY35" fmla="*/ 1378521 h 2249773"/>
                  <a:gd name="connsiteX36" fmla="*/ 238834 w 2244435"/>
                  <a:gd name="connsiteY36" fmla="*/ 1366426 h 2249773"/>
                  <a:gd name="connsiteX37" fmla="*/ 240043 w 2244435"/>
                  <a:gd name="connsiteY37" fmla="*/ 1364612 h 2249773"/>
                  <a:gd name="connsiteX38" fmla="*/ 233392 w 2244435"/>
                  <a:gd name="connsiteY38" fmla="*/ 1138431 h 2249773"/>
                  <a:gd name="connsiteX39" fmla="*/ 125766 w 2244435"/>
                  <a:gd name="connsiteY39" fmla="*/ 1002964 h 2249773"/>
                  <a:gd name="connsiteX40" fmla="*/ 71348 w 2244435"/>
                  <a:gd name="connsiteY40" fmla="*/ 887455 h 2249773"/>
                  <a:gd name="connsiteX41" fmla="*/ 113673 w 2244435"/>
                  <a:gd name="connsiteY41" fmla="*/ 618940 h 2249773"/>
                  <a:gd name="connsiteX42" fmla="*/ 594364 w 2244435"/>
                  <a:gd name="connsiteY42" fmla="*/ 289950 h 2249773"/>
                  <a:gd name="connsiteX43" fmla="*/ 779990 w 2244435"/>
                  <a:gd name="connsiteY43" fmla="*/ 289345 h 2249773"/>
                  <a:gd name="connsiteX44" fmla="*/ 803571 w 2244435"/>
                  <a:gd name="connsiteY44" fmla="*/ 281483 h 2249773"/>
                  <a:gd name="connsiteX45" fmla="*/ 974685 w 2244435"/>
                  <a:gd name="connsiteY45" fmla="*/ 218588 h 2249773"/>
                  <a:gd name="connsiteX46" fmla="*/ 1304820 w 2244435"/>
                  <a:gd name="connsiteY46" fmla="*/ 418764 h 2249773"/>
                  <a:gd name="connsiteX47" fmla="*/ 1335657 w 2244435"/>
                  <a:gd name="connsiteY47" fmla="*/ 435697 h 2249773"/>
                  <a:gd name="connsiteX48" fmla="*/ 1525514 w 2244435"/>
                  <a:gd name="connsiteY48" fmla="*/ 435093 h 2249773"/>
                  <a:gd name="connsiteX49" fmla="*/ 1547886 w 2244435"/>
                  <a:gd name="connsiteY49" fmla="*/ 434488 h 2249773"/>
                  <a:gd name="connsiteX50" fmla="*/ 1629513 w 2244435"/>
                  <a:gd name="connsiteY50" fmla="*/ 1233983 h 2249773"/>
                  <a:gd name="connsiteX51" fmla="*/ 1630118 w 2244435"/>
                  <a:gd name="connsiteY51" fmla="*/ 1344050 h 2249773"/>
                  <a:gd name="connsiteX52" fmla="*/ 1639187 w 2244435"/>
                  <a:gd name="connsiteY52" fmla="*/ 1376707 h 2249773"/>
                  <a:gd name="connsiteX53" fmla="*/ 1670024 w 2244435"/>
                  <a:gd name="connsiteY53" fmla="*/ 1359773 h 2249773"/>
                  <a:gd name="connsiteX54" fmla="*/ 1782488 w 2244435"/>
                  <a:gd name="connsiteY54" fmla="*/ 1248497 h 2249773"/>
                  <a:gd name="connsiteX55" fmla="*/ 1815139 w 2244435"/>
                  <a:gd name="connsiteY55" fmla="*/ 1235193 h 2249773"/>
                  <a:gd name="connsiteX56" fmla="*/ 2124716 w 2244435"/>
                  <a:gd name="connsiteY56" fmla="*/ 1234588 h 2249773"/>
                  <a:gd name="connsiteX57" fmla="*/ 2171878 w 2244435"/>
                  <a:gd name="connsiteY57" fmla="*/ 1186812 h 2249773"/>
                  <a:gd name="connsiteX58" fmla="*/ 2171878 w 2244435"/>
                  <a:gd name="connsiteY58" fmla="*/ 556650 h 2249773"/>
                  <a:gd name="connsiteX59" fmla="*/ 2124716 w 2244435"/>
                  <a:gd name="connsiteY59" fmla="*/ 508874 h 2249773"/>
                  <a:gd name="connsiteX60" fmla="*/ 1796999 w 2244435"/>
                  <a:gd name="connsiteY60" fmla="*/ 508874 h 2249773"/>
                  <a:gd name="connsiteX61" fmla="*/ 1779465 w 2244435"/>
                  <a:gd name="connsiteY61" fmla="*/ 509478 h 2249773"/>
                  <a:gd name="connsiteX62" fmla="*/ 1678489 w 2244435"/>
                  <a:gd name="connsiteY62" fmla="*/ 581445 h 2249773"/>
                  <a:gd name="connsiteX63" fmla="*/ 1624071 w 2244435"/>
                  <a:gd name="connsiteY63" fmla="*/ 581445 h 2249773"/>
                  <a:gd name="connsiteX64" fmla="*/ 1568444 w 2244435"/>
                  <a:gd name="connsiteY64" fmla="*/ 551812 h 2249773"/>
                  <a:gd name="connsiteX65" fmla="*/ 1549096 w 2244435"/>
                  <a:gd name="connsiteY65" fmla="*/ 508874 h 2249773"/>
                  <a:gd name="connsiteX66" fmla="*/ 1526119 w 2244435"/>
                  <a:gd name="connsiteY66" fmla="*/ 508874 h 2249773"/>
                  <a:gd name="connsiteX67" fmla="*/ 1350773 w 2244435"/>
                  <a:gd name="connsiteY67" fmla="*/ 508874 h 2249773"/>
                  <a:gd name="connsiteX68" fmla="*/ 1353191 w 2244435"/>
                  <a:gd name="connsiteY68" fmla="*/ 523388 h 2249773"/>
                  <a:gd name="connsiteX69" fmla="*/ 1374958 w 2244435"/>
                  <a:gd name="connsiteY69" fmla="*/ 675183 h 2249773"/>
                  <a:gd name="connsiteX70" fmla="*/ 1195379 w 2244435"/>
                  <a:gd name="connsiteY70" fmla="*/ 871731 h 2249773"/>
                  <a:gd name="connsiteX71" fmla="*/ 1180263 w 2244435"/>
                  <a:gd name="connsiteY71" fmla="*/ 877174 h 2249773"/>
                  <a:gd name="connsiteX72" fmla="*/ 1158496 w 2244435"/>
                  <a:gd name="connsiteY72" fmla="*/ 942488 h 2249773"/>
                  <a:gd name="connsiteX73" fmla="*/ 1157287 w 2244435"/>
                  <a:gd name="connsiteY73" fmla="*/ 1184997 h 2249773"/>
                  <a:gd name="connsiteX74" fmla="*/ 1207472 w 2244435"/>
                  <a:gd name="connsiteY74" fmla="*/ 1234588 h 2249773"/>
                  <a:gd name="connsiteX75" fmla="*/ 1601095 w 2244435"/>
                  <a:gd name="connsiteY75" fmla="*/ 1234588 h 2249773"/>
                  <a:gd name="connsiteX76" fmla="*/ 1629513 w 2244435"/>
                  <a:gd name="connsiteY76" fmla="*/ 1233983 h 2249773"/>
                  <a:gd name="connsiteX77" fmla="*/ 203765 w 2244435"/>
                  <a:gd name="connsiteY77" fmla="*/ 1786131 h 2249773"/>
                  <a:gd name="connsiteX78" fmla="*/ 374879 w 2244435"/>
                  <a:gd name="connsiteY78" fmla="*/ 1920388 h 2249773"/>
                  <a:gd name="connsiteX79" fmla="*/ 650596 w 2244435"/>
                  <a:gd name="connsiteY79" fmla="*/ 2136893 h 2249773"/>
                  <a:gd name="connsiteX80" fmla="*/ 839849 w 2244435"/>
                  <a:gd name="connsiteY80" fmla="*/ 2158664 h 2249773"/>
                  <a:gd name="connsiteX81" fmla="*/ 941429 w 2244435"/>
                  <a:gd name="connsiteY81" fmla="*/ 2004450 h 2249773"/>
                  <a:gd name="connsiteX82" fmla="*/ 942034 w 2244435"/>
                  <a:gd name="connsiteY82" fmla="*/ 1564788 h 2249773"/>
                  <a:gd name="connsiteX83" fmla="*/ 899104 w 2244435"/>
                  <a:gd name="connsiteY83" fmla="*/ 1524269 h 2249773"/>
                  <a:gd name="connsiteX84" fmla="*/ 740688 w 2244435"/>
                  <a:gd name="connsiteY84" fmla="*/ 1524269 h 2249773"/>
                  <a:gd name="connsiteX85" fmla="*/ 723758 w 2244435"/>
                  <a:gd name="connsiteY85" fmla="*/ 1526083 h 2249773"/>
                  <a:gd name="connsiteX86" fmla="*/ 723758 w 2244435"/>
                  <a:gd name="connsiteY86" fmla="*/ 1921597 h 2249773"/>
                  <a:gd name="connsiteX87" fmla="*/ 652410 w 2244435"/>
                  <a:gd name="connsiteY87" fmla="*/ 1921597 h 2249773"/>
                  <a:gd name="connsiteX88" fmla="*/ 651805 w 2244435"/>
                  <a:gd name="connsiteY88" fmla="*/ 1884707 h 2249773"/>
                  <a:gd name="connsiteX89" fmla="*/ 639108 w 2244435"/>
                  <a:gd name="connsiteY89" fmla="*/ 1850840 h 2249773"/>
                  <a:gd name="connsiteX90" fmla="*/ 322879 w 2244435"/>
                  <a:gd name="connsiteY90" fmla="*/ 1504916 h 2249773"/>
                  <a:gd name="connsiteX91" fmla="*/ 162044 w 2244435"/>
                  <a:gd name="connsiteY91" fmla="*/ 1460769 h 2249773"/>
                  <a:gd name="connsiteX92" fmla="*/ 73162 w 2244435"/>
                  <a:gd name="connsiteY92" fmla="*/ 1602283 h 2249773"/>
                  <a:gd name="connsiteX93" fmla="*/ 73162 w 2244435"/>
                  <a:gd name="connsiteY93" fmla="*/ 2153221 h 2249773"/>
                  <a:gd name="connsiteX94" fmla="*/ 74371 w 2244435"/>
                  <a:gd name="connsiteY94" fmla="*/ 2174993 h 2249773"/>
                  <a:gd name="connsiteX95" fmla="*/ 581667 w 2244435"/>
                  <a:gd name="connsiteY95" fmla="*/ 2174993 h 2249773"/>
                  <a:gd name="connsiteX96" fmla="*/ 160230 w 2244435"/>
                  <a:gd name="connsiteY96" fmla="*/ 1842978 h 2249773"/>
                  <a:gd name="connsiteX97" fmla="*/ 203765 w 2244435"/>
                  <a:gd name="connsiteY97" fmla="*/ 1786131 h 2249773"/>
                  <a:gd name="connsiteX98" fmla="*/ 333158 w 2244435"/>
                  <a:gd name="connsiteY98" fmla="*/ 1194069 h 2249773"/>
                  <a:gd name="connsiteX99" fmla="*/ 421436 w 2244435"/>
                  <a:gd name="connsiteY99" fmla="*/ 1030178 h 2249773"/>
                  <a:gd name="connsiteX100" fmla="*/ 428087 w 2244435"/>
                  <a:gd name="connsiteY100" fmla="*/ 987845 h 2249773"/>
                  <a:gd name="connsiteX101" fmla="*/ 402088 w 2244435"/>
                  <a:gd name="connsiteY101" fmla="*/ 852378 h 2249773"/>
                  <a:gd name="connsiteX102" fmla="*/ 561109 w 2244435"/>
                  <a:gd name="connsiteY102" fmla="*/ 692117 h 2249773"/>
                  <a:gd name="connsiteX103" fmla="*/ 658456 w 2244435"/>
                  <a:gd name="connsiteY103" fmla="*/ 742312 h 2249773"/>
                  <a:gd name="connsiteX104" fmla="*/ 715897 w 2244435"/>
                  <a:gd name="connsiteY104" fmla="*/ 684254 h 2249773"/>
                  <a:gd name="connsiteX105" fmla="*/ 1024870 w 2244435"/>
                  <a:gd name="connsiteY105" fmla="*/ 684859 h 2249773"/>
                  <a:gd name="connsiteX106" fmla="*/ 1105288 w 2244435"/>
                  <a:gd name="connsiteY106" fmla="*/ 764688 h 2249773"/>
                  <a:gd name="connsiteX107" fmla="*/ 1232867 w 2244435"/>
                  <a:gd name="connsiteY107" fmla="*/ 789483 h 2249773"/>
                  <a:gd name="connsiteX108" fmla="*/ 1304820 w 2244435"/>
                  <a:gd name="connsiteY108" fmla="*/ 681231 h 2249773"/>
                  <a:gd name="connsiteX109" fmla="*/ 1300587 w 2244435"/>
                  <a:gd name="connsiteY109" fmla="*/ 602007 h 2249773"/>
                  <a:gd name="connsiteX110" fmla="*/ 943848 w 2244435"/>
                  <a:gd name="connsiteY110" fmla="*/ 290554 h 2249773"/>
                  <a:gd name="connsiteX111" fmla="*/ 835012 w 2244435"/>
                  <a:gd name="connsiteY111" fmla="*/ 400016 h 2249773"/>
                  <a:gd name="connsiteX112" fmla="*/ 896081 w 2244435"/>
                  <a:gd name="connsiteY112" fmla="*/ 470774 h 2249773"/>
                  <a:gd name="connsiteX113" fmla="*/ 975289 w 2244435"/>
                  <a:gd name="connsiteY113" fmla="*/ 421183 h 2249773"/>
                  <a:gd name="connsiteX114" fmla="*/ 980731 w 2244435"/>
                  <a:gd name="connsiteY114" fmla="*/ 400016 h 2249773"/>
                  <a:gd name="connsiteX115" fmla="*/ 1050265 w 2244435"/>
                  <a:gd name="connsiteY115" fmla="*/ 400016 h 2249773"/>
                  <a:gd name="connsiteX116" fmla="*/ 900314 w 2244435"/>
                  <a:gd name="connsiteY116" fmla="*/ 543345 h 2249773"/>
                  <a:gd name="connsiteX117" fmla="*/ 763664 w 2244435"/>
                  <a:gd name="connsiteY117" fmla="*/ 361312 h 2249773"/>
                  <a:gd name="connsiteX118" fmla="*/ 598597 w 2244435"/>
                  <a:gd name="connsiteY118" fmla="*/ 361916 h 2249773"/>
                  <a:gd name="connsiteX119" fmla="*/ 181393 w 2244435"/>
                  <a:gd name="connsiteY119" fmla="*/ 646759 h 2249773"/>
                  <a:gd name="connsiteX120" fmla="*/ 145719 w 2244435"/>
                  <a:gd name="connsiteY120" fmla="*/ 895316 h 2249773"/>
                  <a:gd name="connsiteX121" fmla="*/ 168091 w 2244435"/>
                  <a:gd name="connsiteY121" fmla="*/ 941278 h 2249773"/>
                  <a:gd name="connsiteX122" fmla="*/ 316228 w 2244435"/>
                  <a:gd name="connsiteY122" fmla="*/ 1143269 h 2249773"/>
                  <a:gd name="connsiteX123" fmla="*/ 333158 w 2244435"/>
                  <a:gd name="connsiteY123" fmla="*/ 1194069 h 2249773"/>
                  <a:gd name="connsiteX124" fmla="*/ 1110125 w 2244435"/>
                  <a:gd name="connsiteY124" fmla="*/ 863264 h 2249773"/>
                  <a:gd name="connsiteX125" fmla="*/ 1021242 w 2244435"/>
                  <a:gd name="connsiteY125" fmla="*/ 784645 h 2249773"/>
                  <a:gd name="connsiteX126" fmla="*/ 965010 w 2244435"/>
                  <a:gd name="connsiteY126" fmla="*/ 729007 h 2249773"/>
                  <a:gd name="connsiteX127" fmla="*/ 773338 w 2244435"/>
                  <a:gd name="connsiteY127" fmla="*/ 729007 h 2249773"/>
                  <a:gd name="connsiteX128" fmla="*/ 680223 w 2244435"/>
                  <a:gd name="connsiteY128" fmla="*/ 822140 h 2249773"/>
                  <a:gd name="connsiteX129" fmla="*/ 643340 w 2244435"/>
                  <a:gd name="connsiteY129" fmla="*/ 862054 h 2249773"/>
                  <a:gd name="connsiteX130" fmla="*/ 617945 w 2244435"/>
                  <a:gd name="connsiteY130" fmla="*/ 813069 h 2249773"/>
                  <a:gd name="connsiteX131" fmla="*/ 553248 w 2244435"/>
                  <a:gd name="connsiteY131" fmla="*/ 764688 h 2249773"/>
                  <a:gd name="connsiteX132" fmla="*/ 473435 w 2244435"/>
                  <a:gd name="connsiteY132" fmla="*/ 843307 h 2249773"/>
                  <a:gd name="connsiteX133" fmla="*/ 504877 w 2244435"/>
                  <a:gd name="connsiteY133" fmla="*/ 1002964 h 2249773"/>
                  <a:gd name="connsiteX134" fmla="*/ 499435 w 2244435"/>
                  <a:gd name="connsiteY134" fmla="*/ 1039250 h 2249773"/>
                  <a:gd name="connsiteX135" fmla="*/ 386367 w 2244435"/>
                  <a:gd name="connsiteY135" fmla="*/ 1248497 h 2249773"/>
                  <a:gd name="connsiteX136" fmla="*/ 305345 w 2244435"/>
                  <a:gd name="connsiteY136" fmla="*/ 1397874 h 2249773"/>
                  <a:gd name="connsiteX137" fmla="*/ 366414 w 2244435"/>
                  <a:gd name="connsiteY137" fmla="*/ 1446255 h 2249773"/>
                  <a:gd name="connsiteX138" fmla="*/ 377902 w 2244435"/>
                  <a:gd name="connsiteY138" fmla="*/ 1452302 h 2249773"/>
                  <a:gd name="connsiteX139" fmla="*/ 492179 w 2244435"/>
                  <a:gd name="connsiteY139" fmla="*/ 1463793 h 2249773"/>
                  <a:gd name="connsiteX140" fmla="*/ 532691 w 2244435"/>
                  <a:gd name="connsiteY140" fmla="*/ 1361588 h 2249773"/>
                  <a:gd name="connsiteX141" fmla="*/ 482505 w 2244435"/>
                  <a:gd name="connsiteY141" fmla="*/ 1334978 h 2249773"/>
                  <a:gd name="connsiteX142" fmla="*/ 514551 w 2244435"/>
                  <a:gd name="connsiteY142" fmla="*/ 1270874 h 2249773"/>
                  <a:gd name="connsiteX143" fmla="*/ 579248 w 2244435"/>
                  <a:gd name="connsiteY143" fmla="*/ 1302321 h 2249773"/>
                  <a:gd name="connsiteX144" fmla="*/ 579248 w 2244435"/>
                  <a:gd name="connsiteY144" fmla="*/ 1197093 h 2249773"/>
                  <a:gd name="connsiteX145" fmla="*/ 634875 w 2244435"/>
                  <a:gd name="connsiteY145" fmla="*/ 1104564 h 2249773"/>
                  <a:gd name="connsiteX146" fmla="*/ 660875 w 2244435"/>
                  <a:gd name="connsiteY146" fmla="*/ 1071302 h 2249773"/>
                  <a:gd name="connsiteX147" fmla="*/ 816268 w 2244435"/>
                  <a:gd name="connsiteY147" fmla="*/ 944302 h 2249773"/>
                  <a:gd name="connsiteX148" fmla="*/ 991010 w 2244435"/>
                  <a:gd name="connsiteY148" fmla="*/ 1038645 h 2249773"/>
                  <a:gd name="connsiteX149" fmla="*/ 1004917 w 2244435"/>
                  <a:gd name="connsiteY149" fmla="*/ 1064650 h 2249773"/>
                  <a:gd name="connsiteX150" fmla="*/ 1110125 w 2244435"/>
                  <a:gd name="connsiteY150" fmla="*/ 863264 h 2249773"/>
                  <a:gd name="connsiteX151" fmla="*/ 724362 w 2244435"/>
                  <a:gd name="connsiteY151" fmla="*/ 1232773 h 2249773"/>
                  <a:gd name="connsiteX152" fmla="*/ 724362 w 2244435"/>
                  <a:gd name="connsiteY152" fmla="*/ 1204955 h 2249773"/>
                  <a:gd name="connsiteX153" fmla="*/ 688688 w 2244435"/>
                  <a:gd name="connsiteY153" fmla="*/ 1161412 h 2249773"/>
                  <a:gd name="connsiteX154" fmla="*/ 651805 w 2244435"/>
                  <a:gd name="connsiteY154" fmla="*/ 1203745 h 2249773"/>
                  <a:gd name="connsiteX155" fmla="*/ 651805 w 2244435"/>
                  <a:gd name="connsiteY155" fmla="*/ 1316836 h 2249773"/>
                  <a:gd name="connsiteX156" fmla="*/ 693526 w 2244435"/>
                  <a:gd name="connsiteY156" fmla="*/ 1436578 h 2249773"/>
                  <a:gd name="connsiteX157" fmla="*/ 720735 w 2244435"/>
                  <a:gd name="connsiteY157" fmla="*/ 1450488 h 2249773"/>
                  <a:gd name="connsiteX158" fmla="*/ 861012 w 2244435"/>
                  <a:gd name="connsiteY158" fmla="*/ 1451093 h 2249773"/>
                  <a:gd name="connsiteX159" fmla="*/ 940220 w 2244435"/>
                  <a:gd name="connsiteY159" fmla="*/ 1380336 h 2249773"/>
                  <a:gd name="connsiteX160" fmla="*/ 941429 w 2244435"/>
                  <a:gd name="connsiteY160" fmla="*/ 1359773 h 2249773"/>
                  <a:gd name="connsiteX161" fmla="*/ 940825 w 2244435"/>
                  <a:gd name="connsiteY161" fmla="*/ 1126336 h 2249773"/>
                  <a:gd name="connsiteX162" fmla="*/ 922685 w 2244435"/>
                  <a:gd name="connsiteY162" fmla="*/ 1064650 h 2249773"/>
                  <a:gd name="connsiteX163" fmla="*/ 811431 w 2244435"/>
                  <a:gd name="connsiteY163" fmla="*/ 1018083 h 2249773"/>
                  <a:gd name="connsiteX164" fmla="*/ 731618 w 2244435"/>
                  <a:gd name="connsiteY164" fmla="*/ 1096702 h 2249773"/>
                  <a:gd name="connsiteX165" fmla="*/ 793896 w 2244435"/>
                  <a:gd name="connsiteY165" fmla="*/ 1232169 h 2249773"/>
                  <a:gd name="connsiteX166" fmla="*/ 724362 w 2244435"/>
                  <a:gd name="connsiteY166" fmla="*/ 1232773 h 2249773"/>
                  <a:gd name="connsiteX167" fmla="*/ 1705093 w 2244435"/>
                  <a:gd name="connsiteY167" fmla="*/ 507664 h 2249773"/>
                  <a:gd name="connsiteX168" fmla="*/ 1712954 w 2244435"/>
                  <a:gd name="connsiteY168" fmla="*/ 409088 h 2249773"/>
                  <a:gd name="connsiteX169" fmla="*/ 1737744 w 2244435"/>
                  <a:gd name="connsiteY169" fmla="*/ 115778 h 2249773"/>
                  <a:gd name="connsiteX170" fmla="*/ 1698443 w 2244435"/>
                  <a:gd name="connsiteY170" fmla="*/ 72840 h 2249773"/>
                  <a:gd name="connsiteX171" fmla="*/ 1644025 w 2244435"/>
                  <a:gd name="connsiteY171" fmla="*/ 72840 h 2249773"/>
                  <a:gd name="connsiteX172" fmla="*/ 1594444 w 2244435"/>
                  <a:gd name="connsiteY172" fmla="*/ 127269 h 2249773"/>
                  <a:gd name="connsiteX173" fmla="*/ 1616211 w 2244435"/>
                  <a:gd name="connsiteY173" fmla="*/ 386712 h 2249773"/>
                  <a:gd name="connsiteX174" fmla="*/ 1627094 w 2244435"/>
                  <a:gd name="connsiteY174" fmla="*/ 507664 h 2249773"/>
                  <a:gd name="connsiteX175" fmla="*/ 1705093 w 2244435"/>
                  <a:gd name="connsiteY175" fmla="*/ 507664 h 2249773"/>
                  <a:gd name="connsiteX176" fmla="*/ 592550 w 2244435"/>
                  <a:gd name="connsiteY176" fmla="*/ 1409364 h 2249773"/>
                  <a:gd name="connsiteX177" fmla="*/ 558086 w 2244435"/>
                  <a:gd name="connsiteY177" fmla="*/ 1495240 h 2249773"/>
                  <a:gd name="connsiteX178" fmla="*/ 651805 w 2244435"/>
                  <a:gd name="connsiteY178" fmla="*/ 1595631 h 2249773"/>
                  <a:gd name="connsiteX179" fmla="*/ 651805 w 2244435"/>
                  <a:gd name="connsiteY179" fmla="*/ 1510964 h 2249773"/>
                  <a:gd name="connsiteX180" fmla="*/ 645759 w 2244435"/>
                  <a:gd name="connsiteY180" fmla="*/ 1494636 h 2249773"/>
                  <a:gd name="connsiteX181" fmla="*/ 592550 w 2244435"/>
                  <a:gd name="connsiteY181" fmla="*/ 1409364 h 2249773"/>
                  <a:gd name="connsiteX182" fmla="*/ 449854 w 2244435"/>
                  <a:gd name="connsiteY182" fmla="*/ 1536364 h 2249773"/>
                  <a:gd name="connsiteX183" fmla="*/ 648177 w 2244435"/>
                  <a:gd name="connsiteY183" fmla="*/ 1752869 h 2249773"/>
                  <a:gd name="connsiteX184" fmla="*/ 653619 w 2244435"/>
                  <a:gd name="connsiteY184" fmla="*/ 1749240 h 2249773"/>
                  <a:gd name="connsiteX185" fmla="*/ 559295 w 2244435"/>
                  <a:gd name="connsiteY185" fmla="*/ 1599259 h 2249773"/>
                  <a:gd name="connsiteX186" fmla="*/ 449854 w 2244435"/>
                  <a:gd name="connsiteY186" fmla="*/ 1536364 h 2249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2244435" h="2249773">
                    <a:moveTo>
                      <a:pt x="1547886" y="434488"/>
                    </a:moveTo>
                    <a:cubicBezTo>
                      <a:pt x="1544259" y="389736"/>
                      <a:pt x="1540631" y="346193"/>
                      <a:pt x="1537003" y="302650"/>
                    </a:cubicBezTo>
                    <a:cubicBezTo>
                      <a:pt x="1531561" y="240964"/>
                      <a:pt x="1525514" y="179278"/>
                      <a:pt x="1521282" y="117593"/>
                    </a:cubicBezTo>
                    <a:cubicBezTo>
                      <a:pt x="1516445" y="49254"/>
                      <a:pt x="1563002" y="269"/>
                      <a:pt x="1631932" y="269"/>
                    </a:cubicBezTo>
                    <a:cubicBezTo>
                      <a:pt x="1656118" y="269"/>
                      <a:pt x="1680303" y="-336"/>
                      <a:pt x="1704489" y="269"/>
                    </a:cubicBezTo>
                    <a:cubicBezTo>
                      <a:pt x="1767372" y="1478"/>
                      <a:pt x="1813929" y="50464"/>
                      <a:pt x="1809697" y="113964"/>
                    </a:cubicBezTo>
                    <a:cubicBezTo>
                      <a:pt x="1804255" y="194397"/>
                      <a:pt x="1796394" y="274831"/>
                      <a:pt x="1789744" y="355869"/>
                    </a:cubicBezTo>
                    <a:cubicBezTo>
                      <a:pt x="1787325" y="381269"/>
                      <a:pt x="1785511" y="407274"/>
                      <a:pt x="1783093" y="435697"/>
                    </a:cubicBezTo>
                    <a:cubicBezTo>
                      <a:pt x="1792162" y="435697"/>
                      <a:pt x="1800023" y="435697"/>
                      <a:pt x="1807883" y="435697"/>
                    </a:cubicBezTo>
                    <a:cubicBezTo>
                      <a:pt x="1914300" y="435697"/>
                      <a:pt x="2020717" y="435697"/>
                      <a:pt x="2127134" y="435697"/>
                    </a:cubicBezTo>
                    <a:cubicBezTo>
                      <a:pt x="2199691" y="435697"/>
                      <a:pt x="2244435" y="480450"/>
                      <a:pt x="2244435" y="553021"/>
                    </a:cubicBezTo>
                    <a:cubicBezTo>
                      <a:pt x="2244435" y="765293"/>
                      <a:pt x="2244435" y="977564"/>
                      <a:pt x="2244435" y="1190440"/>
                    </a:cubicBezTo>
                    <a:cubicBezTo>
                      <a:pt x="2244435" y="1261197"/>
                      <a:pt x="2199087" y="1306554"/>
                      <a:pt x="2128344" y="1307159"/>
                    </a:cubicBezTo>
                    <a:cubicBezTo>
                      <a:pt x="2033415" y="1307159"/>
                      <a:pt x="1938486" y="1306554"/>
                      <a:pt x="1843557" y="1307764"/>
                    </a:cubicBezTo>
                    <a:cubicBezTo>
                      <a:pt x="1833278" y="1307764"/>
                      <a:pt x="1820580" y="1313207"/>
                      <a:pt x="1812720" y="1320464"/>
                    </a:cubicBezTo>
                    <a:cubicBezTo>
                      <a:pt x="1778255" y="1353121"/>
                      <a:pt x="1745000" y="1386988"/>
                      <a:pt x="1711744" y="1420855"/>
                    </a:cubicBezTo>
                    <a:cubicBezTo>
                      <a:pt x="1682722" y="1449883"/>
                      <a:pt x="1649466" y="1461374"/>
                      <a:pt x="1610769" y="1444440"/>
                    </a:cubicBezTo>
                    <a:cubicBezTo>
                      <a:pt x="1572677" y="1428112"/>
                      <a:pt x="1555747" y="1397269"/>
                      <a:pt x="1556956" y="1356145"/>
                    </a:cubicBezTo>
                    <a:cubicBezTo>
                      <a:pt x="1557560" y="1340421"/>
                      <a:pt x="1556956" y="1324697"/>
                      <a:pt x="1556956" y="1306554"/>
                    </a:cubicBezTo>
                    <a:cubicBezTo>
                      <a:pt x="1546677" y="1306554"/>
                      <a:pt x="1538817" y="1306554"/>
                      <a:pt x="1530956" y="1306554"/>
                    </a:cubicBezTo>
                    <a:cubicBezTo>
                      <a:pt x="1422121" y="1306554"/>
                      <a:pt x="1313889" y="1306554"/>
                      <a:pt x="1205054" y="1306554"/>
                    </a:cubicBezTo>
                    <a:cubicBezTo>
                      <a:pt x="1131287" y="1306554"/>
                      <a:pt x="1086544" y="1261802"/>
                      <a:pt x="1086544" y="1188021"/>
                    </a:cubicBezTo>
                    <a:cubicBezTo>
                      <a:pt x="1086544" y="1149316"/>
                      <a:pt x="1086544" y="1110007"/>
                      <a:pt x="1086544" y="1065859"/>
                    </a:cubicBezTo>
                    <a:cubicBezTo>
                      <a:pt x="1061149" y="1103959"/>
                      <a:pt x="1038777" y="1136617"/>
                      <a:pt x="1017010" y="1169878"/>
                    </a:cubicBezTo>
                    <a:cubicBezTo>
                      <a:pt x="1013987" y="1174716"/>
                      <a:pt x="1013987" y="1182578"/>
                      <a:pt x="1013987" y="1189231"/>
                    </a:cubicBezTo>
                    <a:cubicBezTo>
                      <a:pt x="1013987" y="1243054"/>
                      <a:pt x="1017010" y="1296878"/>
                      <a:pt x="1012777" y="1350097"/>
                    </a:cubicBezTo>
                    <a:cubicBezTo>
                      <a:pt x="1009754" y="1390012"/>
                      <a:pt x="999475" y="1429926"/>
                      <a:pt x="989801" y="1469236"/>
                    </a:cubicBezTo>
                    <a:cubicBezTo>
                      <a:pt x="987382" y="1480121"/>
                      <a:pt x="987382" y="1487378"/>
                      <a:pt x="992824" y="1497659"/>
                    </a:cubicBezTo>
                    <a:cubicBezTo>
                      <a:pt x="1002498" y="1518221"/>
                      <a:pt x="1012777" y="1541202"/>
                      <a:pt x="1012777" y="1562974"/>
                    </a:cubicBezTo>
                    <a:cubicBezTo>
                      <a:pt x="1014591" y="1708117"/>
                      <a:pt x="1014591" y="1853259"/>
                      <a:pt x="1013382" y="1998402"/>
                    </a:cubicBezTo>
                    <a:cubicBezTo>
                      <a:pt x="1012172" y="2136893"/>
                      <a:pt x="903941" y="2248169"/>
                      <a:pt x="767292" y="2248774"/>
                    </a:cubicBezTo>
                    <a:cubicBezTo>
                      <a:pt x="515156" y="2250588"/>
                      <a:pt x="263624" y="2249379"/>
                      <a:pt x="11488" y="2249379"/>
                    </a:cubicBezTo>
                    <a:cubicBezTo>
                      <a:pt x="8465" y="2249379"/>
                      <a:pt x="5442" y="2248774"/>
                      <a:pt x="0" y="2248169"/>
                    </a:cubicBezTo>
                    <a:cubicBezTo>
                      <a:pt x="0" y="2239702"/>
                      <a:pt x="0" y="2231840"/>
                      <a:pt x="0" y="2223978"/>
                    </a:cubicBezTo>
                    <a:cubicBezTo>
                      <a:pt x="0" y="2017150"/>
                      <a:pt x="0" y="1809716"/>
                      <a:pt x="0" y="1602888"/>
                    </a:cubicBezTo>
                    <a:cubicBezTo>
                      <a:pt x="0" y="1471050"/>
                      <a:pt x="86464" y="1382755"/>
                      <a:pt x="217672" y="1378521"/>
                    </a:cubicBezTo>
                    <a:cubicBezTo>
                      <a:pt x="224927" y="1378521"/>
                      <a:pt x="231578" y="1370659"/>
                      <a:pt x="238834" y="1366426"/>
                    </a:cubicBezTo>
                    <a:cubicBezTo>
                      <a:pt x="239439" y="1365821"/>
                      <a:pt x="239439" y="1365216"/>
                      <a:pt x="240043" y="1364612"/>
                    </a:cubicBezTo>
                    <a:cubicBezTo>
                      <a:pt x="306554" y="1287202"/>
                      <a:pt x="265438" y="1212212"/>
                      <a:pt x="233392" y="1138431"/>
                    </a:cubicBezTo>
                    <a:cubicBezTo>
                      <a:pt x="210416" y="1084607"/>
                      <a:pt x="172928" y="1038645"/>
                      <a:pt x="125766" y="1002964"/>
                    </a:cubicBezTo>
                    <a:cubicBezTo>
                      <a:pt x="87069" y="973331"/>
                      <a:pt x="71952" y="936440"/>
                      <a:pt x="71348" y="887455"/>
                    </a:cubicBezTo>
                    <a:cubicBezTo>
                      <a:pt x="70743" y="795531"/>
                      <a:pt x="74976" y="704212"/>
                      <a:pt x="113673" y="618940"/>
                    </a:cubicBezTo>
                    <a:cubicBezTo>
                      <a:pt x="207393" y="412112"/>
                      <a:pt x="366414" y="299626"/>
                      <a:pt x="594364" y="289950"/>
                    </a:cubicBezTo>
                    <a:cubicBezTo>
                      <a:pt x="656038" y="287531"/>
                      <a:pt x="718316" y="289950"/>
                      <a:pt x="779990" y="289345"/>
                    </a:cubicBezTo>
                    <a:cubicBezTo>
                      <a:pt x="787850" y="289345"/>
                      <a:pt x="798734" y="286926"/>
                      <a:pt x="803571" y="281483"/>
                    </a:cubicBezTo>
                    <a:cubicBezTo>
                      <a:pt x="849524" y="229474"/>
                      <a:pt x="907569" y="211935"/>
                      <a:pt x="974685" y="218588"/>
                    </a:cubicBezTo>
                    <a:cubicBezTo>
                      <a:pt x="1116171" y="232497"/>
                      <a:pt x="1226821" y="299626"/>
                      <a:pt x="1304820" y="418764"/>
                    </a:cubicBezTo>
                    <a:cubicBezTo>
                      <a:pt x="1312680" y="430859"/>
                      <a:pt x="1320540" y="435697"/>
                      <a:pt x="1335657" y="435697"/>
                    </a:cubicBezTo>
                    <a:cubicBezTo>
                      <a:pt x="1399144" y="435093"/>
                      <a:pt x="1462632" y="435093"/>
                      <a:pt x="1525514" y="435093"/>
                    </a:cubicBezTo>
                    <a:cubicBezTo>
                      <a:pt x="1532770" y="435697"/>
                      <a:pt x="1539421" y="435093"/>
                      <a:pt x="1547886" y="434488"/>
                    </a:cubicBezTo>
                    <a:close/>
                    <a:moveTo>
                      <a:pt x="1629513" y="1233983"/>
                    </a:moveTo>
                    <a:cubicBezTo>
                      <a:pt x="1629513" y="1272688"/>
                      <a:pt x="1628909" y="1308369"/>
                      <a:pt x="1630118" y="1344050"/>
                    </a:cubicBezTo>
                    <a:cubicBezTo>
                      <a:pt x="1630722" y="1354935"/>
                      <a:pt x="1636164" y="1365821"/>
                      <a:pt x="1639187" y="1376707"/>
                    </a:cubicBezTo>
                    <a:cubicBezTo>
                      <a:pt x="1649466" y="1371264"/>
                      <a:pt x="1661559" y="1367636"/>
                      <a:pt x="1670024" y="1359773"/>
                    </a:cubicBezTo>
                    <a:cubicBezTo>
                      <a:pt x="1708117" y="1322883"/>
                      <a:pt x="1744395" y="1284783"/>
                      <a:pt x="1782488" y="1248497"/>
                    </a:cubicBezTo>
                    <a:cubicBezTo>
                      <a:pt x="1790348" y="1240636"/>
                      <a:pt x="1804255" y="1235193"/>
                      <a:pt x="1815139" y="1235193"/>
                    </a:cubicBezTo>
                    <a:cubicBezTo>
                      <a:pt x="1918532" y="1233983"/>
                      <a:pt x="2021927" y="1234588"/>
                      <a:pt x="2124716" y="1234588"/>
                    </a:cubicBezTo>
                    <a:cubicBezTo>
                      <a:pt x="2159785" y="1234588"/>
                      <a:pt x="2171878" y="1222493"/>
                      <a:pt x="2171878" y="1186812"/>
                    </a:cubicBezTo>
                    <a:cubicBezTo>
                      <a:pt x="2171878" y="976959"/>
                      <a:pt x="2171878" y="766502"/>
                      <a:pt x="2171878" y="556650"/>
                    </a:cubicBezTo>
                    <a:cubicBezTo>
                      <a:pt x="2171878" y="520969"/>
                      <a:pt x="2159785" y="508874"/>
                      <a:pt x="2124716" y="508874"/>
                    </a:cubicBezTo>
                    <a:cubicBezTo>
                      <a:pt x="2015275" y="508874"/>
                      <a:pt x="1905835" y="508874"/>
                      <a:pt x="1796999" y="508874"/>
                    </a:cubicBezTo>
                    <a:cubicBezTo>
                      <a:pt x="1790953" y="508874"/>
                      <a:pt x="1784906" y="509478"/>
                      <a:pt x="1779465" y="509478"/>
                    </a:cubicBezTo>
                    <a:cubicBezTo>
                      <a:pt x="1758907" y="571164"/>
                      <a:pt x="1744395" y="581445"/>
                      <a:pt x="1678489" y="581445"/>
                    </a:cubicBezTo>
                    <a:cubicBezTo>
                      <a:pt x="1660350" y="581445"/>
                      <a:pt x="1642210" y="582050"/>
                      <a:pt x="1624071" y="581445"/>
                    </a:cubicBezTo>
                    <a:cubicBezTo>
                      <a:pt x="1601095" y="580840"/>
                      <a:pt x="1581142" y="571164"/>
                      <a:pt x="1568444" y="551812"/>
                    </a:cubicBezTo>
                    <a:cubicBezTo>
                      <a:pt x="1560584" y="539716"/>
                      <a:pt x="1556351" y="524597"/>
                      <a:pt x="1549096" y="508874"/>
                    </a:cubicBezTo>
                    <a:cubicBezTo>
                      <a:pt x="1542444" y="508874"/>
                      <a:pt x="1534584" y="508874"/>
                      <a:pt x="1526119" y="508874"/>
                    </a:cubicBezTo>
                    <a:cubicBezTo>
                      <a:pt x="1468073" y="508874"/>
                      <a:pt x="1410028" y="508874"/>
                      <a:pt x="1350773" y="508874"/>
                    </a:cubicBezTo>
                    <a:cubicBezTo>
                      <a:pt x="1351982" y="514921"/>
                      <a:pt x="1351982" y="519155"/>
                      <a:pt x="1353191" y="523388"/>
                    </a:cubicBezTo>
                    <a:cubicBezTo>
                      <a:pt x="1369517" y="572978"/>
                      <a:pt x="1374958" y="623174"/>
                      <a:pt x="1374958" y="675183"/>
                    </a:cubicBezTo>
                    <a:cubicBezTo>
                      <a:pt x="1373749" y="782831"/>
                      <a:pt x="1302401" y="861450"/>
                      <a:pt x="1195379" y="871731"/>
                    </a:cubicBezTo>
                    <a:cubicBezTo>
                      <a:pt x="1189938" y="872335"/>
                      <a:pt x="1181473" y="874150"/>
                      <a:pt x="1180263" y="877174"/>
                    </a:cubicBezTo>
                    <a:cubicBezTo>
                      <a:pt x="1171798" y="898340"/>
                      <a:pt x="1159101" y="920716"/>
                      <a:pt x="1158496" y="942488"/>
                    </a:cubicBezTo>
                    <a:cubicBezTo>
                      <a:pt x="1156078" y="1023526"/>
                      <a:pt x="1157287" y="1103959"/>
                      <a:pt x="1157287" y="1184997"/>
                    </a:cubicBezTo>
                    <a:cubicBezTo>
                      <a:pt x="1157287" y="1223097"/>
                      <a:pt x="1168775" y="1234588"/>
                      <a:pt x="1207472" y="1234588"/>
                    </a:cubicBezTo>
                    <a:cubicBezTo>
                      <a:pt x="1338680" y="1234588"/>
                      <a:pt x="1469887" y="1234588"/>
                      <a:pt x="1601095" y="1234588"/>
                    </a:cubicBezTo>
                    <a:cubicBezTo>
                      <a:pt x="1611374" y="1233983"/>
                      <a:pt x="1619234" y="1233983"/>
                      <a:pt x="1629513" y="1233983"/>
                    </a:cubicBezTo>
                    <a:close/>
                    <a:moveTo>
                      <a:pt x="203765" y="1786131"/>
                    </a:moveTo>
                    <a:cubicBezTo>
                      <a:pt x="262415" y="1832093"/>
                      <a:pt x="318647" y="1876240"/>
                      <a:pt x="374879" y="1920388"/>
                    </a:cubicBezTo>
                    <a:cubicBezTo>
                      <a:pt x="466785" y="1992959"/>
                      <a:pt x="558086" y="2065531"/>
                      <a:pt x="650596" y="2136893"/>
                    </a:cubicBezTo>
                    <a:cubicBezTo>
                      <a:pt x="708642" y="2181645"/>
                      <a:pt x="772734" y="2190717"/>
                      <a:pt x="839849" y="2158664"/>
                    </a:cubicBezTo>
                    <a:cubicBezTo>
                      <a:pt x="903941" y="2127821"/>
                      <a:pt x="940220" y="2075207"/>
                      <a:pt x="941429" y="2004450"/>
                    </a:cubicBezTo>
                    <a:cubicBezTo>
                      <a:pt x="943848" y="1858097"/>
                      <a:pt x="942639" y="1711140"/>
                      <a:pt x="942034" y="1564788"/>
                    </a:cubicBezTo>
                    <a:cubicBezTo>
                      <a:pt x="942034" y="1536969"/>
                      <a:pt x="928127" y="1524269"/>
                      <a:pt x="899104" y="1524269"/>
                    </a:cubicBezTo>
                    <a:cubicBezTo>
                      <a:pt x="846500" y="1524269"/>
                      <a:pt x="793292" y="1524269"/>
                      <a:pt x="740688" y="1524269"/>
                    </a:cubicBezTo>
                    <a:cubicBezTo>
                      <a:pt x="735851" y="1524269"/>
                      <a:pt x="731013" y="1525478"/>
                      <a:pt x="723758" y="1526083"/>
                    </a:cubicBezTo>
                    <a:cubicBezTo>
                      <a:pt x="723758" y="1659131"/>
                      <a:pt x="723758" y="1790969"/>
                      <a:pt x="723758" y="1921597"/>
                    </a:cubicBezTo>
                    <a:cubicBezTo>
                      <a:pt x="698967" y="1921597"/>
                      <a:pt x="676596" y="1921597"/>
                      <a:pt x="652410" y="1921597"/>
                    </a:cubicBezTo>
                    <a:cubicBezTo>
                      <a:pt x="652410" y="1908293"/>
                      <a:pt x="654224" y="1896197"/>
                      <a:pt x="651805" y="1884707"/>
                    </a:cubicBezTo>
                    <a:cubicBezTo>
                      <a:pt x="649387" y="1873216"/>
                      <a:pt x="646968" y="1859307"/>
                      <a:pt x="639108" y="1850840"/>
                    </a:cubicBezTo>
                    <a:cubicBezTo>
                      <a:pt x="534504" y="1734726"/>
                      <a:pt x="428692" y="1619821"/>
                      <a:pt x="322879" y="1504916"/>
                    </a:cubicBezTo>
                    <a:cubicBezTo>
                      <a:pt x="276322" y="1454117"/>
                      <a:pt x="218881" y="1438997"/>
                      <a:pt x="162044" y="1460769"/>
                    </a:cubicBezTo>
                    <a:cubicBezTo>
                      <a:pt x="105208" y="1483145"/>
                      <a:pt x="73162" y="1533945"/>
                      <a:pt x="73162" y="1602283"/>
                    </a:cubicBezTo>
                    <a:cubicBezTo>
                      <a:pt x="73162" y="1786131"/>
                      <a:pt x="73162" y="1969374"/>
                      <a:pt x="73162" y="2153221"/>
                    </a:cubicBezTo>
                    <a:cubicBezTo>
                      <a:pt x="73162" y="2160478"/>
                      <a:pt x="73767" y="2167736"/>
                      <a:pt x="74371" y="2174993"/>
                    </a:cubicBezTo>
                    <a:cubicBezTo>
                      <a:pt x="243067" y="2174993"/>
                      <a:pt x="410553" y="2174993"/>
                      <a:pt x="581667" y="2174993"/>
                    </a:cubicBezTo>
                    <a:cubicBezTo>
                      <a:pt x="438971" y="2062507"/>
                      <a:pt x="299903" y="1953045"/>
                      <a:pt x="160230" y="1842978"/>
                    </a:cubicBezTo>
                    <a:cubicBezTo>
                      <a:pt x="174742" y="1823626"/>
                      <a:pt x="188649" y="1806088"/>
                      <a:pt x="203765" y="1786131"/>
                    </a:cubicBezTo>
                    <a:close/>
                    <a:moveTo>
                      <a:pt x="333158" y="1194069"/>
                    </a:moveTo>
                    <a:cubicBezTo>
                      <a:pt x="363995" y="1137826"/>
                      <a:pt x="393623" y="1084607"/>
                      <a:pt x="421436" y="1030178"/>
                    </a:cubicBezTo>
                    <a:cubicBezTo>
                      <a:pt x="427483" y="1018083"/>
                      <a:pt x="429901" y="1001150"/>
                      <a:pt x="428087" y="987845"/>
                    </a:cubicBezTo>
                    <a:cubicBezTo>
                      <a:pt x="420832" y="942488"/>
                      <a:pt x="410553" y="897736"/>
                      <a:pt x="402088" y="852378"/>
                    </a:cubicBezTo>
                    <a:cubicBezTo>
                      <a:pt x="383948" y="755617"/>
                      <a:pt x="464366" y="675183"/>
                      <a:pt x="561109" y="692117"/>
                    </a:cubicBezTo>
                    <a:cubicBezTo>
                      <a:pt x="598597" y="698769"/>
                      <a:pt x="630038" y="716307"/>
                      <a:pt x="658456" y="742312"/>
                    </a:cubicBezTo>
                    <a:cubicBezTo>
                      <a:pt x="678410" y="721750"/>
                      <a:pt x="697153" y="703002"/>
                      <a:pt x="715897" y="684254"/>
                    </a:cubicBezTo>
                    <a:cubicBezTo>
                      <a:pt x="806594" y="594750"/>
                      <a:pt x="933569" y="594750"/>
                      <a:pt x="1024870" y="684859"/>
                    </a:cubicBezTo>
                    <a:cubicBezTo>
                      <a:pt x="1051474" y="711469"/>
                      <a:pt x="1077474" y="738683"/>
                      <a:pt x="1105288" y="764688"/>
                    </a:cubicBezTo>
                    <a:cubicBezTo>
                      <a:pt x="1142171" y="799764"/>
                      <a:pt x="1185705" y="809440"/>
                      <a:pt x="1232867" y="789483"/>
                    </a:cubicBezTo>
                    <a:cubicBezTo>
                      <a:pt x="1279425" y="769526"/>
                      <a:pt x="1304215" y="732031"/>
                      <a:pt x="1304820" y="681231"/>
                    </a:cubicBezTo>
                    <a:cubicBezTo>
                      <a:pt x="1305424" y="654621"/>
                      <a:pt x="1303611" y="628617"/>
                      <a:pt x="1300587" y="602007"/>
                    </a:cubicBezTo>
                    <a:cubicBezTo>
                      <a:pt x="1278215" y="428440"/>
                      <a:pt x="1117985" y="288740"/>
                      <a:pt x="943848" y="290554"/>
                    </a:cubicBezTo>
                    <a:cubicBezTo>
                      <a:pt x="882779" y="291159"/>
                      <a:pt x="833803" y="340750"/>
                      <a:pt x="835012" y="400016"/>
                    </a:cubicBezTo>
                    <a:cubicBezTo>
                      <a:pt x="835617" y="435093"/>
                      <a:pt x="861616" y="465331"/>
                      <a:pt x="896081" y="470774"/>
                    </a:cubicBezTo>
                    <a:cubicBezTo>
                      <a:pt x="930546" y="476216"/>
                      <a:pt x="964406" y="455050"/>
                      <a:pt x="975289" y="421183"/>
                    </a:cubicBezTo>
                    <a:cubicBezTo>
                      <a:pt x="977708" y="413926"/>
                      <a:pt x="978917" y="407274"/>
                      <a:pt x="980731" y="400016"/>
                    </a:cubicBezTo>
                    <a:cubicBezTo>
                      <a:pt x="1004917" y="400016"/>
                      <a:pt x="1027893" y="400016"/>
                      <a:pt x="1050265" y="400016"/>
                    </a:cubicBezTo>
                    <a:cubicBezTo>
                      <a:pt x="1050265" y="481659"/>
                      <a:pt x="981940" y="546369"/>
                      <a:pt x="900314" y="543345"/>
                    </a:cubicBezTo>
                    <a:cubicBezTo>
                      <a:pt x="811431" y="540321"/>
                      <a:pt x="755804" y="467145"/>
                      <a:pt x="763664" y="361312"/>
                    </a:cubicBezTo>
                    <a:cubicBezTo>
                      <a:pt x="708642" y="361312"/>
                      <a:pt x="653619" y="359497"/>
                      <a:pt x="598597" y="361916"/>
                    </a:cubicBezTo>
                    <a:cubicBezTo>
                      <a:pt x="400274" y="369778"/>
                      <a:pt x="262415" y="467145"/>
                      <a:pt x="181393" y="646759"/>
                    </a:cubicBezTo>
                    <a:cubicBezTo>
                      <a:pt x="145114" y="725983"/>
                      <a:pt x="143905" y="810650"/>
                      <a:pt x="145719" y="895316"/>
                    </a:cubicBezTo>
                    <a:cubicBezTo>
                      <a:pt x="146324" y="915274"/>
                      <a:pt x="152370" y="929183"/>
                      <a:pt x="168091" y="941278"/>
                    </a:cubicBezTo>
                    <a:cubicBezTo>
                      <a:pt x="236415" y="994497"/>
                      <a:pt x="285392" y="1062231"/>
                      <a:pt x="316228" y="1143269"/>
                    </a:cubicBezTo>
                    <a:cubicBezTo>
                      <a:pt x="321670" y="1159597"/>
                      <a:pt x="326507" y="1175321"/>
                      <a:pt x="333158" y="1194069"/>
                    </a:cubicBezTo>
                    <a:close/>
                    <a:moveTo>
                      <a:pt x="1110125" y="863264"/>
                    </a:moveTo>
                    <a:cubicBezTo>
                      <a:pt x="1077474" y="834236"/>
                      <a:pt x="1049056" y="810045"/>
                      <a:pt x="1021242" y="784645"/>
                    </a:cubicBezTo>
                    <a:cubicBezTo>
                      <a:pt x="1001894" y="766502"/>
                      <a:pt x="984359" y="747150"/>
                      <a:pt x="965010" y="729007"/>
                    </a:cubicBezTo>
                    <a:cubicBezTo>
                      <a:pt x="909383" y="676997"/>
                      <a:pt x="828361" y="676393"/>
                      <a:pt x="773338" y="729007"/>
                    </a:cubicBezTo>
                    <a:cubicBezTo>
                      <a:pt x="741897" y="759245"/>
                      <a:pt x="711060" y="790693"/>
                      <a:pt x="680223" y="822140"/>
                    </a:cubicBezTo>
                    <a:cubicBezTo>
                      <a:pt x="668131" y="834236"/>
                      <a:pt x="657247" y="847540"/>
                      <a:pt x="643340" y="862054"/>
                    </a:cubicBezTo>
                    <a:cubicBezTo>
                      <a:pt x="633061" y="842097"/>
                      <a:pt x="625806" y="827583"/>
                      <a:pt x="617945" y="813069"/>
                    </a:cubicBezTo>
                    <a:cubicBezTo>
                      <a:pt x="603434" y="787064"/>
                      <a:pt x="581667" y="770736"/>
                      <a:pt x="553248" y="764688"/>
                    </a:cubicBezTo>
                    <a:cubicBezTo>
                      <a:pt x="502458" y="753802"/>
                      <a:pt x="463157" y="791902"/>
                      <a:pt x="473435" y="843307"/>
                    </a:cubicBezTo>
                    <a:cubicBezTo>
                      <a:pt x="483714" y="896526"/>
                      <a:pt x="495203" y="949745"/>
                      <a:pt x="504877" y="1002964"/>
                    </a:cubicBezTo>
                    <a:cubicBezTo>
                      <a:pt x="506691" y="1014455"/>
                      <a:pt x="504877" y="1028969"/>
                      <a:pt x="499435" y="1039250"/>
                    </a:cubicBezTo>
                    <a:cubicBezTo>
                      <a:pt x="462552" y="1109402"/>
                      <a:pt x="423855" y="1178345"/>
                      <a:pt x="386367" y="1248497"/>
                    </a:cubicBezTo>
                    <a:cubicBezTo>
                      <a:pt x="359158" y="1298693"/>
                      <a:pt x="331949" y="1348888"/>
                      <a:pt x="305345" y="1397874"/>
                    </a:cubicBezTo>
                    <a:cubicBezTo>
                      <a:pt x="326507" y="1414807"/>
                      <a:pt x="346460" y="1430531"/>
                      <a:pt x="366414" y="1446255"/>
                    </a:cubicBezTo>
                    <a:cubicBezTo>
                      <a:pt x="370042" y="1448674"/>
                      <a:pt x="373669" y="1451697"/>
                      <a:pt x="377902" y="1452302"/>
                    </a:cubicBezTo>
                    <a:cubicBezTo>
                      <a:pt x="415390" y="1456535"/>
                      <a:pt x="452273" y="1460164"/>
                      <a:pt x="492179" y="1463793"/>
                    </a:cubicBezTo>
                    <a:cubicBezTo>
                      <a:pt x="504877" y="1432345"/>
                      <a:pt x="518784" y="1397269"/>
                      <a:pt x="532691" y="1361588"/>
                    </a:cubicBezTo>
                    <a:cubicBezTo>
                      <a:pt x="515156" y="1352517"/>
                      <a:pt x="499435" y="1344050"/>
                      <a:pt x="482505" y="1334978"/>
                    </a:cubicBezTo>
                    <a:cubicBezTo>
                      <a:pt x="493389" y="1313207"/>
                      <a:pt x="503668" y="1292645"/>
                      <a:pt x="514551" y="1270874"/>
                    </a:cubicBezTo>
                    <a:cubicBezTo>
                      <a:pt x="536923" y="1281759"/>
                      <a:pt x="556876" y="1291435"/>
                      <a:pt x="579248" y="1302321"/>
                    </a:cubicBezTo>
                    <a:cubicBezTo>
                      <a:pt x="579248" y="1264826"/>
                      <a:pt x="578644" y="1230959"/>
                      <a:pt x="579248" y="1197093"/>
                    </a:cubicBezTo>
                    <a:cubicBezTo>
                      <a:pt x="580457" y="1155969"/>
                      <a:pt x="599201" y="1123916"/>
                      <a:pt x="634875" y="1104564"/>
                    </a:cubicBezTo>
                    <a:cubicBezTo>
                      <a:pt x="649991" y="1096702"/>
                      <a:pt x="656038" y="1087026"/>
                      <a:pt x="660875" y="1071302"/>
                    </a:cubicBezTo>
                    <a:cubicBezTo>
                      <a:pt x="682037" y="1001150"/>
                      <a:pt x="743711" y="950955"/>
                      <a:pt x="816268" y="944302"/>
                    </a:cubicBezTo>
                    <a:cubicBezTo>
                      <a:pt x="887011" y="937650"/>
                      <a:pt x="956545" y="975145"/>
                      <a:pt x="991010" y="1038645"/>
                    </a:cubicBezTo>
                    <a:cubicBezTo>
                      <a:pt x="994638" y="1045297"/>
                      <a:pt x="998266" y="1051950"/>
                      <a:pt x="1004917" y="1064650"/>
                    </a:cubicBezTo>
                    <a:cubicBezTo>
                      <a:pt x="1043009" y="992683"/>
                      <a:pt x="1078079" y="925554"/>
                      <a:pt x="1110125" y="863264"/>
                    </a:cubicBezTo>
                    <a:close/>
                    <a:moveTo>
                      <a:pt x="724362" y="1232773"/>
                    </a:moveTo>
                    <a:cubicBezTo>
                      <a:pt x="724362" y="1222493"/>
                      <a:pt x="724362" y="1214026"/>
                      <a:pt x="724362" y="1204955"/>
                    </a:cubicBezTo>
                    <a:cubicBezTo>
                      <a:pt x="723758" y="1178345"/>
                      <a:pt x="710456" y="1162017"/>
                      <a:pt x="688688" y="1161412"/>
                    </a:cubicBezTo>
                    <a:cubicBezTo>
                      <a:pt x="666921" y="1160807"/>
                      <a:pt x="652410" y="1177136"/>
                      <a:pt x="651805" y="1203745"/>
                    </a:cubicBezTo>
                    <a:cubicBezTo>
                      <a:pt x="651805" y="1241240"/>
                      <a:pt x="651201" y="1279340"/>
                      <a:pt x="651805" y="1316836"/>
                    </a:cubicBezTo>
                    <a:cubicBezTo>
                      <a:pt x="652410" y="1360983"/>
                      <a:pt x="666317" y="1401502"/>
                      <a:pt x="693526" y="1436578"/>
                    </a:cubicBezTo>
                    <a:cubicBezTo>
                      <a:pt x="698967" y="1443836"/>
                      <a:pt x="711665" y="1449883"/>
                      <a:pt x="720735" y="1450488"/>
                    </a:cubicBezTo>
                    <a:cubicBezTo>
                      <a:pt x="767292" y="1451697"/>
                      <a:pt x="814454" y="1451093"/>
                      <a:pt x="861012" y="1451093"/>
                    </a:cubicBezTo>
                    <a:cubicBezTo>
                      <a:pt x="928127" y="1451093"/>
                      <a:pt x="931150" y="1448069"/>
                      <a:pt x="940220" y="1380336"/>
                    </a:cubicBezTo>
                    <a:cubicBezTo>
                      <a:pt x="940825" y="1373683"/>
                      <a:pt x="941429" y="1367031"/>
                      <a:pt x="941429" y="1359773"/>
                    </a:cubicBezTo>
                    <a:cubicBezTo>
                      <a:pt x="941429" y="1281759"/>
                      <a:pt x="942639" y="1204350"/>
                      <a:pt x="940825" y="1126336"/>
                    </a:cubicBezTo>
                    <a:cubicBezTo>
                      <a:pt x="940220" y="1105774"/>
                      <a:pt x="932964" y="1082793"/>
                      <a:pt x="922685" y="1064650"/>
                    </a:cubicBezTo>
                    <a:cubicBezTo>
                      <a:pt x="900314" y="1026550"/>
                      <a:pt x="853151" y="1008407"/>
                      <a:pt x="811431" y="1018083"/>
                    </a:cubicBezTo>
                    <a:cubicBezTo>
                      <a:pt x="769106" y="1027759"/>
                      <a:pt x="737665" y="1058602"/>
                      <a:pt x="731618" y="1096702"/>
                    </a:cubicBezTo>
                    <a:cubicBezTo>
                      <a:pt x="786641" y="1129964"/>
                      <a:pt x="807803" y="1177136"/>
                      <a:pt x="793896" y="1232169"/>
                    </a:cubicBezTo>
                    <a:cubicBezTo>
                      <a:pt x="771525" y="1232773"/>
                      <a:pt x="749153" y="1232773"/>
                      <a:pt x="724362" y="1232773"/>
                    </a:cubicBezTo>
                    <a:close/>
                    <a:moveTo>
                      <a:pt x="1705093" y="507664"/>
                    </a:moveTo>
                    <a:cubicBezTo>
                      <a:pt x="1708117" y="473193"/>
                      <a:pt x="1710535" y="441140"/>
                      <a:pt x="1712954" y="409088"/>
                    </a:cubicBezTo>
                    <a:cubicBezTo>
                      <a:pt x="1721419" y="311116"/>
                      <a:pt x="1729884" y="213750"/>
                      <a:pt x="1737744" y="115778"/>
                    </a:cubicBezTo>
                    <a:cubicBezTo>
                      <a:pt x="1740163" y="86750"/>
                      <a:pt x="1727465" y="73445"/>
                      <a:pt x="1698443" y="72840"/>
                    </a:cubicBezTo>
                    <a:cubicBezTo>
                      <a:pt x="1680303" y="72236"/>
                      <a:pt x="1662164" y="72840"/>
                      <a:pt x="1644025" y="72840"/>
                    </a:cubicBezTo>
                    <a:cubicBezTo>
                      <a:pt x="1600490" y="72840"/>
                      <a:pt x="1590816" y="84331"/>
                      <a:pt x="1594444" y="127269"/>
                    </a:cubicBezTo>
                    <a:cubicBezTo>
                      <a:pt x="1602304" y="213750"/>
                      <a:pt x="1608955" y="300231"/>
                      <a:pt x="1616211" y="386712"/>
                    </a:cubicBezTo>
                    <a:cubicBezTo>
                      <a:pt x="1619839" y="427231"/>
                      <a:pt x="1623467" y="467145"/>
                      <a:pt x="1627094" y="507664"/>
                    </a:cubicBezTo>
                    <a:cubicBezTo>
                      <a:pt x="1653699" y="507664"/>
                      <a:pt x="1677885" y="507664"/>
                      <a:pt x="1705093" y="507664"/>
                    </a:cubicBezTo>
                    <a:close/>
                    <a:moveTo>
                      <a:pt x="592550" y="1409364"/>
                    </a:moveTo>
                    <a:cubicBezTo>
                      <a:pt x="581062" y="1438997"/>
                      <a:pt x="568365" y="1469236"/>
                      <a:pt x="558086" y="1495240"/>
                    </a:cubicBezTo>
                    <a:cubicBezTo>
                      <a:pt x="591341" y="1530316"/>
                      <a:pt x="621573" y="1562974"/>
                      <a:pt x="651805" y="1595631"/>
                    </a:cubicBezTo>
                    <a:cubicBezTo>
                      <a:pt x="651805" y="1567812"/>
                      <a:pt x="652410" y="1539388"/>
                      <a:pt x="651805" y="1510964"/>
                    </a:cubicBezTo>
                    <a:cubicBezTo>
                      <a:pt x="651805" y="1505521"/>
                      <a:pt x="648782" y="1499474"/>
                      <a:pt x="645759" y="1494636"/>
                    </a:cubicBezTo>
                    <a:cubicBezTo>
                      <a:pt x="628829" y="1466816"/>
                      <a:pt x="610690" y="1438997"/>
                      <a:pt x="592550" y="1409364"/>
                    </a:cubicBezTo>
                    <a:close/>
                    <a:moveTo>
                      <a:pt x="449854" y="1536364"/>
                    </a:moveTo>
                    <a:cubicBezTo>
                      <a:pt x="515760" y="1608331"/>
                      <a:pt x="582271" y="1680902"/>
                      <a:pt x="648177" y="1752869"/>
                    </a:cubicBezTo>
                    <a:cubicBezTo>
                      <a:pt x="649991" y="1751659"/>
                      <a:pt x="651805" y="1750450"/>
                      <a:pt x="653619" y="1749240"/>
                    </a:cubicBezTo>
                    <a:cubicBezTo>
                      <a:pt x="622782" y="1699045"/>
                      <a:pt x="593760" y="1647035"/>
                      <a:pt x="559295" y="1599259"/>
                    </a:cubicBezTo>
                    <a:cubicBezTo>
                      <a:pt x="533295" y="1564183"/>
                      <a:pt x="495203" y="1543621"/>
                      <a:pt x="449854" y="1536364"/>
                    </a:cubicBezTo>
                    <a:close/>
                  </a:path>
                </a:pathLst>
              </a:custGeom>
              <a:grpFill/>
              <a:ln w="6040" cap="flat">
                <a:noFill/>
                <a:prstDash val="solid"/>
                <a:miter/>
              </a:ln>
            </p:spPr>
            <p:txBody>
              <a:bodyPr rtlCol="0" anchor="ctr"/>
              <a:lstStyle/>
              <a:p>
                <a:endParaRPr lang="en-US"/>
              </a:p>
            </p:txBody>
          </p:sp>
          <p:sp>
            <p:nvSpPr>
              <p:cNvPr id="22" name="Freeform 9">
                <a:extLst>
                  <a:ext uri="{FF2B5EF4-FFF2-40B4-BE49-F238E27FC236}">
                    <a16:creationId xmlns:a16="http://schemas.microsoft.com/office/drawing/2014/main" id="{10FEA7EF-46A5-55D5-829C-18689453ACA8}"/>
                  </a:ext>
                </a:extLst>
              </p:cNvPr>
              <p:cNvSpPr/>
              <p:nvPr/>
            </p:nvSpPr>
            <p:spPr>
              <a:xfrm>
                <a:off x="6184862" y="3625052"/>
                <a:ext cx="1159100" cy="725714"/>
              </a:xfrm>
              <a:custGeom>
                <a:avLst/>
                <a:gdLst>
                  <a:gd name="connsiteX0" fmla="*/ 581667 w 1159100"/>
                  <a:gd name="connsiteY0" fmla="*/ 0 h 725714"/>
                  <a:gd name="connsiteX1" fmla="*/ 1075055 w 1159100"/>
                  <a:gd name="connsiteY1" fmla="*/ 0 h 725714"/>
                  <a:gd name="connsiteX2" fmla="*/ 1159101 w 1159100"/>
                  <a:gd name="connsiteY2" fmla="*/ 83457 h 725714"/>
                  <a:gd name="connsiteX3" fmla="*/ 1159101 w 1159100"/>
                  <a:gd name="connsiteY3" fmla="*/ 643467 h 725714"/>
                  <a:gd name="connsiteX4" fmla="*/ 1076265 w 1159100"/>
                  <a:gd name="connsiteY4" fmla="*/ 725714 h 725714"/>
                  <a:gd name="connsiteX5" fmla="*/ 82836 w 1159100"/>
                  <a:gd name="connsiteY5" fmla="*/ 725714 h 725714"/>
                  <a:gd name="connsiteX6" fmla="*/ 0 w 1159100"/>
                  <a:gd name="connsiteY6" fmla="*/ 643467 h 725714"/>
                  <a:gd name="connsiteX7" fmla="*/ 0 w 1159100"/>
                  <a:gd name="connsiteY7" fmla="*/ 81038 h 725714"/>
                  <a:gd name="connsiteX8" fmla="*/ 81627 w 1159100"/>
                  <a:gd name="connsiteY8" fmla="*/ 0 h 725714"/>
                  <a:gd name="connsiteX9" fmla="*/ 581667 w 1159100"/>
                  <a:gd name="connsiteY9" fmla="*/ 0 h 725714"/>
                  <a:gd name="connsiteX10" fmla="*/ 867663 w 1159100"/>
                  <a:gd name="connsiteY10" fmla="*/ 507395 h 725714"/>
                  <a:gd name="connsiteX11" fmla="*/ 867663 w 1159100"/>
                  <a:gd name="connsiteY11" fmla="*/ 74386 h 725714"/>
                  <a:gd name="connsiteX12" fmla="*/ 218881 w 1159100"/>
                  <a:gd name="connsiteY12" fmla="*/ 74386 h 725714"/>
                  <a:gd name="connsiteX13" fmla="*/ 218881 w 1159100"/>
                  <a:gd name="connsiteY13" fmla="*/ 507395 h 725714"/>
                  <a:gd name="connsiteX14" fmla="*/ 867663 w 1159100"/>
                  <a:gd name="connsiteY14" fmla="*/ 507395 h 725714"/>
                  <a:gd name="connsiteX15" fmla="*/ 73766 w 1159100"/>
                  <a:gd name="connsiteY15" fmla="*/ 651933 h 725714"/>
                  <a:gd name="connsiteX16" fmla="*/ 1084729 w 1159100"/>
                  <a:gd name="connsiteY16" fmla="*/ 651933 h 725714"/>
                  <a:gd name="connsiteX17" fmla="*/ 1084729 w 1159100"/>
                  <a:gd name="connsiteY17" fmla="*/ 581781 h 725714"/>
                  <a:gd name="connsiteX18" fmla="*/ 73766 w 1159100"/>
                  <a:gd name="connsiteY18" fmla="*/ 581781 h 725714"/>
                  <a:gd name="connsiteX19" fmla="*/ 73766 w 1159100"/>
                  <a:gd name="connsiteY19" fmla="*/ 651933 h 725714"/>
                  <a:gd name="connsiteX20" fmla="*/ 1084729 w 1159100"/>
                  <a:gd name="connsiteY20" fmla="*/ 507395 h 725714"/>
                  <a:gd name="connsiteX21" fmla="*/ 1084729 w 1159100"/>
                  <a:gd name="connsiteY21" fmla="*/ 74991 h 725714"/>
                  <a:gd name="connsiteX22" fmla="*/ 942638 w 1159100"/>
                  <a:gd name="connsiteY22" fmla="*/ 74991 h 725714"/>
                  <a:gd name="connsiteX23" fmla="*/ 942638 w 1159100"/>
                  <a:gd name="connsiteY23" fmla="*/ 507395 h 725714"/>
                  <a:gd name="connsiteX24" fmla="*/ 1084729 w 1159100"/>
                  <a:gd name="connsiteY24" fmla="*/ 507395 h 725714"/>
                  <a:gd name="connsiteX25" fmla="*/ 143300 w 1159100"/>
                  <a:gd name="connsiteY25" fmla="*/ 506790 h 725714"/>
                  <a:gd name="connsiteX26" fmla="*/ 143300 w 1159100"/>
                  <a:gd name="connsiteY26" fmla="*/ 74386 h 725714"/>
                  <a:gd name="connsiteX27" fmla="*/ 73766 w 1159100"/>
                  <a:gd name="connsiteY27" fmla="*/ 74386 h 725714"/>
                  <a:gd name="connsiteX28" fmla="*/ 73766 w 1159100"/>
                  <a:gd name="connsiteY28" fmla="*/ 506790 h 725714"/>
                  <a:gd name="connsiteX29" fmla="*/ 143300 w 1159100"/>
                  <a:gd name="connsiteY29" fmla="*/ 506790 h 72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159100" h="725714">
                    <a:moveTo>
                      <a:pt x="581667" y="0"/>
                    </a:moveTo>
                    <a:cubicBezTo>
                      <a:pt x="746129" y="0"/>
                      <a:pt x="910592" y="0"/>
                      <a:pt x="1075055" y="0"/>
                    </a:cubicBezTo>
                    <a:cubicBezTo>
                      <a:pt x="1130683" y="0"/>
                      <a:pt x="1158496" y="27819"/>
                      <a:pt x="1159101" y="83457"/>
                    </a:cubicBezTo>
                    <a:cubicBezTo>
                      <a:pt x="1159101" y="270329"/>
                      <a:pt x="1159101" y="456595"/>
                      <a:pt x="1159101" y="643467"/>
                    </a:cubicBezTo>
                    <a:cubicBezTo>
                      <a:pt x="1159101" y="697290"/>
                      <a:pt x="1130683" y="725714"/>
                      <a:pt x="1076265" y="725714"/>
                    </a:cubicBezTo>
                    <a:cubicBezTo>
                      <a:pt x="744920" y="725714"/>
                      <a:pt x="414181" y="725714"/>
                      <a:pt x="82836" y="725714"/>
                    </a:cubicBezTo>
                    <a:cubicBezTo>
                      <a:pt x="28418" y="725714"/>
                      <a:pt x="0" y="697290"/>
                      <a:pt x="0" y="643467"/>
                    </a:cubicBezTo>
                    <a:cubicBezTo>
                      <a:pt x="0" y="455991"/>
                      <a:pt x="0" y="268514"/>
                      <a:pt x="0" y="81038"/>
                    </a:cubicBezTo>
                    <a:cubicBezTo>
                      <a:pt x="0" y="29028"/>
                      <a:pt x="29023" y="0"/>
                      <a:pt x="81627" y="0"/>
                    </a:cubicBezTo>
                    <a:cubicBezTo>
                      <a:pt x="248508" y="0"/>
                      <a:pt x="414785" y="0"/>
                      <a:pt x="581667" y="0"/>
                    </a:cubicBezTo>
                    <a:close/>
                    <a:moveTo>
                      <a:pt x="867663" y="507395"/>
                    </a:moveTo>
                    <a:cubicBezTo>
                      <a:pt x="867663" y="361648"/>
                      <a:pt x="867663" y="218319"/>
                      <a:pt x="867663" y="74386"/>
                    </a:cubicBezTo>
                    <a:cubicBezTo>
                      <a:pt x="650596" y="74386"/>
                      <a:pt x="434738" y="74386"/>
                      <a:pt x="218881" y="74386"/>
                    </a:cubicBezTo>
                    <a:cubicBezTo>
                      <a:pt x="218881" y="219529"/>
                      <a:pt x="218881" y="363462"/>
                      <a:pt x="218881" y="507395"/>
                    </a:cubicBezTo>
                    <a:cubicBezTo>
                      <a:pt x="435948" y="507395"/>
                      <a:pt x="651201" y="507395"/>
                      <a:pt x="867663" y="507395"/>
                    </a:cubicBezTo>
                    <a:close/>
                    <a:moveTo>
                      <a:pt x="73766" y="651933"/>
                    </a:moveTo>
                    <a:cubicBezTo>
                      <a:pt x="411762" y="651933"/>
                      <a:pt x="748548" y="651933"/>
                      <a:pt x="1084729" y="651933"/>
                    </a:cubicBezTo>
                    <a:cubicBezTo>
                      <a:pt x="1084729" y="627743"/>
                      <a:pt x="1084729" y="604762"/>
                      <a:pt x="1084729" y="581781"/>
                    </a:cubicBezTo>
                    <a:cubicBezTo>
                      <a:pt x="746734" y="581781"/>
                      <a:pt x="411157" y="581781"/>
                      <a:pt x="73766" y="581781"/>
                    </a:cubicBezTo>
                    <a:cubicBezTo>
                      <a:pt x="73766" y="605367"/>
                      <a:pt x="73766" y="627743"/>
                      <a:pt x="73766" y="651933"/>
                    </a:cubicBezTo>
                    <a:close/>
                    <a:moveTo>
                      <a:pt x="1084729" y="507395"/>
                    </a:moveTo>
                    <a:cubicBezTo>
                      <a:pt x="1084729" y="361648"/>
                      <a:pt x="1084729" y="218319"/>
                      <a:pt x="1084729" y="74991"/>
                    </a:cubicBezTo>
                    <a:cubicBezTo>
                      <a:pt x="1036358" y="74991"/>
                      <a:pt x="989196" y="74991"/>
                      <a:pt x="942638" y="74991"/>
                    </a:cubicBezTo>
                    <a:cubicBezTo>
                      <a:pt x="942638" y="220133"/>
                      <a:pt x="942638" y="363462"/>
                      <a:pt x="942638" y="507395"/>
                    </a:cubicBezTo>
                    <a:cubicBezTo>
                      <a:pt x="990405" y="507395"/>
                      <a:pt x="1036963" y="507395"/>
                      <a:pt x="1084729" y="507395"/>
                    </a:cubicBezTo>
                    <a:close/>
                    <a:moveTo>
                      <a:pt x="143300" y="506790"/>
                    </a:moveTo>
                    <a:cubicBezTo>
                      <a:pt x="143300" y="361043"/>
                      <a:pt x="143300" y="217714"/>
                      <a:pt x="143300" y="74386"/>
                    </a:cubicBezTo>
                    <a:cubicBezTo>
                      <a:pt x="119115" y="74386"/>
                      <a:pt x="96138" y="74386"/>
                      <a:pt x="73766" y="74386"/>
                    </a:cubicBezTo>
                    <a:cubicBezTo>
                      <a:pt x="73766" y="219529"/>
                      <a:pt x="73766" y="362857"/>
                      <a:pt x="73766" y="506790"/>
                    </a:cubicBezTo>
                    <a:cubicBezTo>
                      <a:pt x="97347" y="506790"/>
                      <a:pt x="119115" y="506790"/>
                      <a:pt x="143300" y="506790"/>
                    </a:cubicBezTo>
                    <a:close/>
                  </a:path>
                </a:pathLst>
              </a:custGeom>
              <a:grpFill/>
              <a:ln w="6040" cap="flat">
                <a:noFill/>
                <a:prstDash val="solid"/>
                <a:miter/>
              </a:ln>
            </p:spPr>
            <p:txBody>
              <a:bodyPr rtlCol="0" anchor="ctr"/>
              <a:lstStyle/>
              <a:p>
                <a:endParaRPr lang="en-US"/>
              </a:p>
            </p:txBody>
          </p:sp>
          <p:sp>
            <p:nvSpPr>
              <p:cNvPr id="23" name="Freeform 10">
                <a:extLst>
                  <a:ext uri="{FF2B5EF4-FFF2-40B4-BE49-F238E27FC236}">
                    <a16:creationId xmlns:a16="http://schemas.microsoft.com/office/drawing/2014/main" id="{E190707B-84C1-DD49-C3A9-338CCF1341A0}"/>
                  </a:ext>
                </a:extLst>
              </p:cNvPr>
              <p:cNvSpPr/>
              <p:nvPr/>
            </p:nvSpPr>
            <p:spPr>
              <a:xfrm>
                <a:off x="6302163" y="3016662"/>
                <a:ext cx="272089" cy="273352"/>
              </a:xfrm>
              <a:custGeom>
                <a:avLst/>
                <a:gdLst>
                  <a:gd name="connsiteX0" fmla="*/ 272089 w 272089"/>
                  <a:gd name="connsiteY0" fmla="*/ 216505 h 273352"/>
                  <a:gd name="connsiteX1" fmla="*/ 219485 w 272089"/>
                  <a:gd name="connsiteY1" fmla="*/ 270329 h 273352"/>
                  <a:gd name="connsiteX2" fmla="*/ 139673 w 272089"/>
                  <a:gd name="connsiteY2" fmla="*/ 186267 h 273352"/>
                  <a:gd name="connsiteX3" fmla="*/ 58046 w 272089"/>
                  <a:gd name="connsiteY3" fmla="*/ 273352 h 273352"/>
                  <a:gd name="connsiteX4" fmla="*/ 3023 w 272089"/>
                  <a:gd name="connsiteY4" fmla="*/ 217109 h 273352"/>
                  <a:gd name="connsiteX5" fmla="*/ 88882 w 272089"/>
                  <a:gd name="connsiteY5" fmla="*/ 137281 h 273352"/>
                  <a:gd name="connsiteX6" fmla="*/ 0 w 272089"/>
                  <a:gd name="connsiteY6" fmla="*/ 56243 h 273352"/>
                  <a:gd name="connsiteX7" fmla="*/ 54418 w 272089"/>
                  <a:gd name="connsiteY7" fmla="*/ 4838 h 273352"/>
                  <a:gd name="connsiteX8" fmla="*/ 136649 w 272089"/>
                  <a:gd name="connsiteY8" fmla="*/ 89505 h 273352"/>
                  <a:gd name="connsiteX9" fmla="*/ 217067 w 272089"/>
                  <a:gd name="connsiteY9" fmla="*/ 0 h 273352"/>
                  <a:gd name="connsiteX10" fmla="*/ 270880 w 272089"/>
                  <a:gd name="connsiteY10" fmla="*/ 54429 h 273352"/>
                  <a:gd name="connsiteX11" fmla="*/ 185021 w 272089"/>
                  <a:gd name="connsiteY11" fmla="*/ 135467 h 273352"/>
                  <a:gd name="connsiteX12" fmla="*/ 272089 w 272089"/>
                  <a:gd name="connsiteY12" fmla="*/ 216505 h 273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2089" h="273352">
                    <a:moveTo>
                      <a:pt x="272089" y="216505"/>
                    </a:moveTo>
                    <a:cubicBezTo>
                      <a:pt x="252136" y="237067"/>
                      <a:pt x="236415" y="252790"/>
                      <a:pt x="219485" y="270329"/>
                    </a:cubicBezTo>
                    <a:cubicBezTo>
                      <a:pt x="192881" y="242509"/>
                      <a:pt x="166882" y="215295"/>
                      <a:pt x="139673" y="186267"/>
                    </a:cubicBezTo>
                    <a:cubicBezTo>
                      <a:pt x="110650" y="217109"/>
                      <a:pt x="84650" y="244929"/>
                      <a:pt x="58046" y="273352"/>
                    </a:cubicBezTo>
                    <a:cubicBezTo>
                      <a:pt x="37488" y="252790"/>
                      <a:pt x="21767" y="236462"/>
                      <a:pt x="3023" y="217109"/>
                    </a:cubicBezTo>
                    <a:cubicBezTo>
                      <a:pt x="30837" y="191709"/>
                      <a:pt x="58046" y="166310"/>
                      <a:pt x="88882" y="137281"/>
                    </a:cubicBezTo>
                    <a:cubicBezTo>
                      <a:pt x="57441" y="108857"/>
                      <a:pt x="29023" y="82852"/>
                      <a:pt x="0" y="56243"/>
                    </a:cubicBezTo>
                    <a:cubicBezTo>
                      <a:pt x="20558" y="36286"/>
                      <a:pt x="36883" y="21167"/>
                      <a:pt x="54418" y="4838"/>
                    </a:cubicBezTo>
                    <a:cubicBezTo>
                      <a:pt x="79813" y="30843"/>
                      <a:pt x="106417" y="58057"/>
                      <a:pt x="136649" y="89505"/>
                    </a:cubicBezTo>
                    <a:cubicBezTo>
                      <a:pt x="165672" y="57452"/>
                      <a:pt x="191067" y="29028"/>
                      <a:pt x="217067" y="0"/>
                    </a:cubicBezTo>
                    <a:cubicBezTo>
                      <a:pt x="237020" y="19957"/>
                      <a:pt x="252741" y="36286"/>
                      <a:pt x="270880" y="54429"/>
                    </a:cubicBezTo>
                    <a:cubicBezTo>
                      <a:pt x="243066" y="81038"/>
                      <a:pt x="215253" y="107043"/>
                      <a:pt x="185021" y="135467"/>
                    </a:cubicBezTo>
                    <a:cubicBezTo>
                      <a:pt x="215857" y="164495"/>
                      <a:pt x="243066" y="189895"/>
                      <a:pt x="272089" y="216505"/>
                    </a:cubicBezTo>
                    <a:close/>
                  </a:path>
                </a:pathLst>
              </a:custGeom>
              <a:grpFill/>
              <a:ln w="6040" cap="flat">
                <a:noFill/>
                <a:prstDash val="solid"/>
                <a:miter/>
              </a:ln>
            </p:spPr>
            <p:txBody>
              <a:bodyPr rtlCol="0" anchor="ctr"/>
              <a:lstStyle/>
              <a:p>
                <a:endParaRPr lang="en-US"/>
              </a:p>
            </p:txBody>
          </p:sp>
          <p:sp>
            <p:nvSpPr>
              <p:cNvPr id="24" name="Freeform 11">
                <a:extLst>
                  <a:ext uri="{FF2B5EF4-FFF2-40B4-BE49-F238E27FC236}">
                    <a16:creationId xmlns:a16="http://schemas.microsoft.com/office/drawing/2014/main" id="{AD5F8752-2787-5189-F8A0-EBA34077A6A8}"/>
                  </a:ext>
                </a:extLst>
              </p:cNvPr>
              <p:cNvSpPr/>
              <p:nvPr/>
            </p:nvSpPr>
            <p:spPr>
              <a:xfrm>
                <a:off x="6628065" y="3016057"/>
                <a:ext cx="272089" cy="273957"/>
              </a:xfrm>
              <a:custGeom>
                <a:avLst/>
                <a:gdLst>
                  <a:gd name="connsiteX0" fmla="*/ 58046 w 272089"/>
                  <a:gd name="connsiteY0" fmla="*/ 4838 h 273957"/>
                  <a:gd name="connsiteX1" fmla="*/ 136045 w 272089"/>
                  <a:gd name="connsiteY1" fmla="*/ 89505 h 273957"/>
                  <a:gd name="connsiteX2" fmla="*/ 215858 w 272089"/>
                  <a:gd name="connsiteY2" fmla="*/ 0 h 273957"/>
                  <a:gd name="connsiteX3" fmla="*/ 269066 w 272089"/>
                  <a:gd name="connsiteY3" fmla="*/ 55033 h 273957"/>
                  <a:gd name="connsiteX4" fmla="*/ 183812 w 272089"/>
                  <a:gd name="connsiteY4" fmla="*/ 135467 h 273957"/>
                  <a:gd name="connsiteX5" fmla="*/ 272089 w 272089"/>
                  <a:gd name="connsiteY5" fmla="*/ 216505 h 273957"/>
                  <a:gd name="connsiteX6" fmla="*/ 217067 w 272089"/>
                  <a:gd name="connsiteY6" fmla="*/ 266095 h 273957"/>
                  <a:gd name="connsiteX7" fmla="*/ 140882 w 272089"/>
                  <a:gd name="connsiteY7" fmla="*/ 187476 h 273957"/>
                  <a:gd name="connsiteX8" fmla="*/ 58046 w 272089"/>
                  <a:gd name="connsiteY8" fmla="*/ 273957 h 273957"/>
                  <a:gd name="connsiteX9" fmla="*/ 5442 w 272089"/>
                  <a:gd name="connsiteY9" fmla="*/ 216505 h 273957"/>
                  <a:gd name="connsiteX10" fmla="*/ 88278 w 272089"/>
                  <a:gd name="connsiteY10" fmla="*/ 139095 h 273957"/>
                  <a:gd name="connsiteX11" fmla="*/ 0 w 272089"/>
                  <a:gd name="connsiteY11" fmla="*/ 57452 h 273957"/>
                  <a:gd name="connsiteX12" fmla="*/ 58046 w 272089"/>
                  <a:gd name="connsiteY12" fmla="*/ 4838 h 273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2089" h="273957">
                    <a:moveTo>
                      <a:pt x="58046" y="4838"/>
                    </a:moveTo>
                    <a:cubicBezTo>
                      <a:pt x="81627" y="30843"/>
                      <a:pt x="107022" y="58057"/>
                      <a:pt x="136045" y="89505"/>
                    </a:cubicBezTo>
                    <a:cubicBezTo>
                      <a:pt x="164463" y="58057"/>
                      <a:pt x="189858" y="29633"/>
                      <a:pt x="215858" y="0"/>
                    </a:cubicBezTo>
                    <a:cubicBezTo>
                      <a:pt x="235811" y="20562"/>
                      <a:pt x="251531" y="36891"/>
                      <a:pt x="269066" y="55033"/>
                    </a:cubicBezTo>
                    <a:cubicBezTo>
                      <a:pt x="241857" y="80433"/>
                      <a:pt x="214044" y="106438"/>
                      <a:pt x="183812" y="135467"/>
                    </a:cubicBezTo>
                    <a:cubicBezTo>
                      <a:pt x="215858" y="164495"/>
                      <a:pt x="243067" y="189895"/>
                      <a:pt x="272089" y="216505"/>
                    </a:cubicBezTo>
                    <a:cubicBezTo>
                      <a:pt x="250927" y="235252"/>
                      <a:pt x="233997" y="250976"/>
                      <a:pt x="217067" y="266095"/>
                    </a:cubicBezTo>
                    <a:cubicBezTo>
                      <a:pt x="194090" y="242510"/>
                      <a:pt x="168091" y="215295"/>
                      <a:pt x="140882" y="187476"/>
                    </a:cubicBezTo>
                    <a:cubicBezTo>
                      <a:pt x="111254" y="218319"/>
                      <a:pt x="85255" y="245533"/>
                      <a:pt x="58046" y="273957"/>
                    </a:cubicBezTo>
                    <a:cubicBezTo>
                      <a:pt x="38092" y="252186"/>
                      <a:pt x="22372" y="235252"/>
                      <a:pt x="5442" y="216505"/>
                    </a:cubicBezTo>
                    <a:cubicBezTo>
                      <a:pt x="30837" y="192919"/>
                      <a:pt x="58046" y="166914"/>
                      <a:pt x="88278" y="139095"/>
                    </a:cubicBezTo>
                    <a:cubicBezTo>
                      <a:pt x="56837" y="110067"/>
                      <a:pt x="29023" y="84667"/>
                      <a:pt x="0" y="57452"/>
                    </a:cubicBezTo>
                    <a:cubicBezTo>
                      <a:pt x="20558" y="38705"/>
                      <a:pt x="37488" y="23586"/>
                      <a:pt x="58046" y="4838"/>
                    </a:cubicBezTo>
                    <a:close/>
                  </a:path>
                </a:pathLst>
              </a:custGeom>
              <a:grpFill/>
              <a:ln w="6040" cap="flat">
                <a:noFill/>
                <a:prstDash val="solid"/>
                <a:miter/>
              </a:ln>
            </p:spPr>
            <p:txBody>
              <a:bodyPr rtlCol="0" anchor="ctr"/>
              <a:lstStyle/>
              <a:p>
                <a:endParaRPr lang="en-US"/>
              </a:p>
            </p:txBody>
          </p:sp>
          <p:sp>
            <p:nvSpPr>
              <p:cNvPr id="25" name="Freeform 12">
                <a:extLst>
                  <a:ext uri="{FF2B5EF4-FFF2-40B4-BE49-F238E27FC236}">
                    <a16:creationId xmlns:a16="http://schemas.microsoft.com/office/drawing/2014/main" id="{8C7D2C7A-14C3-8D3B-1AB9-51253C63700E}"/>
                  </a:ext>
                </a:extLst>
              </p:cNvPr>
              <p:cNvSpPr/>
              <p:nvPr/>
            </p:nvSpPr>
            <p:spPr>
              <a:xfrm>
                <a:off x="6956991" y="3016662"/>
                <a:ext cx="270275" cy="271537"/>
              </a:xfrm>
              <a:custGeom>
                <a:avLst/>
                <a:gdLst>
                  <a:gd name="connsiteX0" fmla="*/ 58650 w 270275"/>
                  <a:gd name="connsiteY0" fmla="*/ 6048 h 271537"/>
                  <a:gd name="connsiteX1" fmla="*/ 91301 w 270275"/>
                  <a:gd name="connsiteY1" fmla="*/ 42938 h 271537"/>
                  <a:gd name="connsiteX2" fmla="*/ 131207 w 270275"/>
                  <a:gd name="connsiteY2" fmla="*/ 85876 h 271537"/>
                  <a:gd name="connsiteX3" fmla="*/ 214043 w 270275"/>
                  <a:gd name="connsiteY3" fmla="*/ 0 h 271537"/>
                  <a:gd name="connsiteX4" fmla="*/ 264229 w 270275"/>
                  <a:gd name="connsiteY4" fmla="*/ 54429 h 271537"/>
                  <a:gd name="connsiteX5" fmla="*/ 178974 w 270275"/>
                  <a:gd name="connsiteY5" fmla="*/ 134862 h 271537"/>
                  <a:gd name="connsiteX6" fmla="*/ 270275 w 270275"/>
                  <a:gd name="connsiteY6" fmla="*/ 216505 h 271537"/>
                  <a:gd name="connsiteX7" fmla="*/ 215253 w 270275"/>
                  <a:gd name="connsiteY7" fmla="*/ 269724 h 271537"/>
                  <a:gd name="connsiteX8" fmla="*/ 136045 w 270275"/>
                  <a:gd name="connsiteY8" fmla="*/ 185057 h 271537"/>
                  <a:gd name="connsiteX9" fmla="*/ 53813 w 270275"/>
                  <a:gd name="connsiteY9" fmla="*/ 271538 h 271537"/>
                  <a:gd name="connsiteX10" fmla="*/ 4232 w 270275"/>
                  <a:gd name="connsiteY10" fmla="*/ 217109 h 271537"/>
                  <a:gd name="connsiteX11" fmla="*/ 81627 w 270275"/>
                  <a:gd name="connsiteY11" fmla="*/ 142119 h 271537"/>
                  <a:gd name="connsiteX12" fmla="*/ 0 w 270275"/>
                  <a:gd name="connsiteY12" fmla="*/ 62895 h 271537"/>
                  <a:gd name="connsiteX13" fmla="*/ 58650 w 270275"/>
                  <a:gd name="connsiteY13" fmla="*/ 6048 h 27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0275" h="271537">
                    <a:moveTo>
                      <a:pt x="58650" y="6048"/>
                    </a:moveTo>
                    <a:cubicBezTo>
                      <a:pt x="66511" y="15119"/>
                      <a:pt x="79208" y="29028"/>
                      <a:pt x="91301" y="42938"/>
                    </a:cubicBezTo>
                    <a:cubicBezTo>
                      <a:pt x="103998" y="56848"/>
                      <a:pt x="116696" y="70757"/>
                      <a:pt x="131207" y="85876"/>
                    </a:cubicBezTo>
                    <a:cubicBezTo>
                      <a:pt x="160230" y="55638"/>
                      <a:pt x="186230" y="28424"/>
                      <a:pt x="214043" y="0"/>
                    </a:cubicBezTo>
                    <a:cubicBezTo>
                      <a:pt x="232788" y="19957"/>
                      <a:pt x="247904" y="36286"/>
                      <a:pt x="264229" y="54429"/>
                    </a:cubicBezTo>
                    <a:cubicBezTo>
                      <a:pt x="238229" y="79224"/>
                      <a:pt x="210416" y="105229"/>
                      <a:pt x="178974" y="134862"/>
                    </a:cubicBezTo>
                    <a:cubicBezTo>
                      <a:pt x="212230" y="165100"/>
                      <a:pt x="240648" y="190500"/>
                      <a:pt x="270275" y="216505"/>
                    </a:cubicBezTo>
                    <a:cubicBezTo>
                      <a:pt x="249718" y="236462"/>
                      <a:pt x="233392" y="252186"/>
                      <a:pt x="215253" y="269724"/>
                    </a:cubicBezTo>
                    <a:cubicBezTo>
                      <a:pt x="189858" y="242509"/>
                      <a:pt x="163858" y="214690"/>
                      <a:pt x="136045" y="185057"/>
                    </a:cubicBezTo>
                    <a:cubicBezTo>
                      <a:pt x="106417" y="215900"/>
                      <a:pt x="80417" y="243114"/>
                      <a:pt x="53813" y="271538"/>
                    </a:cubicBezTo>
                    <a:cubicBezTo>
                      <a:pt x="35674" y="251581"/>
                      <a:pt x="20558" y="234648"/>
                      <a:pt x="4232" y="217109"/>
                    </a:cubicBezTo>
                    <a:cubicBezTo>
                      <a:pt x="28418" y="193524"/>
                      <a:pt x="55022" y="167519"/>
                      <a:pt x="81627" y="142119"/>
                    </a:cubicBezTo>
                    <a:cubicBezTo>
                      <a:pt x="51999" y="113090"/>
                      <a:pt x="24790" y="87086"/>
                      <a:pt x="0" y="62895"/>
                    </a:cubicBezTo>
                    <a:cubicBezTo>
                      <a:pt x="21163" y="42333"/>
                      <a:pt x="38092" y="26005"/>
                      <a:pt x="58650" y="6048"/>
                    </a:cubicBezTo>
                    <a:close/>
                  </a:path>
                </a:pathLst>
              </a:custGeom>
              <a:grpFill/>
              <a:ln w="6040" cap="flat">
                <a:noFill/>
                <a:prstDash val="solid"/>
                <a:miter/>
              </a:ln>
            </p:spPr>
            <p:txBody>
              <a:bodyPr rtlCol="0" anchor="ctr"/>
              <a:lstStyle/>
              <a:p>
                <a:endParaRPr lang="en-US"/>
              </a:p>
            </p:txBody>
          </p:sp>
          <p:sp>
            <p:nvSpPr>
              <p:cNvPr id="26" name="Freeform 13">
                <a:extLst>
                  <a:ext uri="{FF2B5EF4-FFF2-40B4-BE49-F238E27FC236}">
                    <a16:creationId xmlns:a16="http://schemas.microsoft.com/office/drawing/2014/main" id="{1A146169-84EC-FD7A-3B6D-8522A1DB5DF5}"/>
                  </a:ext>
                </a:extLst>
              </p:cNvPr>
              <p:cNvSpPr/>
              <p:nvPr/>
            </p:nvSpPr>
            <p:spPr>
              <a:xfrm>
                <a:off x="6655879" y="2754800"/>
                <a:ext cx="217067" cy="217714"/>
              </a:xfrm>
              <a:custGeom>
                <a:avLst/>
                <a:gdLst>
                  <a:gd name="connsiteX0" fmla="*/ 217067 w 217067"/>
                  <a:gd name="connsiteY0" fmla="*/ 108252 h 217714"/>
                  <a:gd name="connsiteX1" fmla="*/ 107627 w 217067"/>
                  <a:gd name="connsiteY1" fmla="*/ 217714 h 217714"/>
                  <a:gd name="connsiteX2" fmla="*/ 0 w 217067"/>
                  <a:gd name="connsiteY2" fmla="*/ 109462 h 217714"/>
                  <a:gd name="connsiteX3" fmla="*/ 109441 w 217067"/>
                  <a:gd name="connsiteY3" fmla="*/ 0 h 217714"/>
                  <a:gd name="connsiteX4" fmla="*/ 217067 w 217067"/>
                  <a:gd name="connsiteY4" fmla="*/ 108252 h 217714"/>
                  <a:gd name="connsiteX5" fmla="*/ 108231 w 217067"/>
                  <a:gd name="connsiteY5" fmla="*/ 144538 h 217714"/>
                  <a:gd name="connsiteX6" fmla="*/ 144510 w 217067"/>
                  <a:gd name="connsiteY6" fmla="*/ 108857 h 217714"/>
                  <a:gd name="connsiteX7" fmla="*/ 108836 w 217067"/>
                  <a:gd name="connsiteY7" fmla="*/ 72571 h 217714"/>
                  <a:gd name="connsiteX8" fmla="*/ 72557 w 217067"/>
                  <a:gd name="connsiteY8" fmla="*/ 108252 h 217714"/>
                  <a:gd name="connsiteX9" fmla="*/ 108231 w 217067"/>
                  <a:gd name="connsiteY9" fmla="*/ 144538 h 21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7067" h="217714">
                    <a:moveTo>
                      <a:pt x="217067" y="108252"/>
                    </a:moveTo>
                    <a:cubicBezTo>
                      <a:pt x="217067" y="168124"/>
                      <a:pt x="168091" y="217714"/>
                      <a:pt x="107627" y="217714"/>
                    </a:cubicBezTo>
                    <a:cubicBezTo>
                      <a:pt x="48371" y="217109"/>
                      <a:pt x="0" y="168729"/>
                      <a:pt x="0" y="109462"/>
                    </a:cubicBezTo>
                    <a:cubicBezTo>
                      <a:pt x="0" y="48986"/>
                      <a:pt x="48976" y="0"/>
                      <a:pt x="109441" y="0"/>
                    </a:cubicBezTo>
                    <a:cubicBezTo>
                      <a:pt x="168091" y="0"/>
                      <a:pt x="217067" y="48986"/>
                      <a:pt x="217067" y="108252"/>
                    </a:cubicBezTo>
                    <a:close/>
                    <a:moveTo>
                      <a:pt x="108231" y="144538"/>
                    </a:moveTo>
                    <a:cubicBezTo>
                      <a:pt x="127580" y="144538"/>
                      <a:pt x="144510" y="128210"/>
                      <a:pt x="144510" y="108857"/>
                    </a:cubicBezTo>
                    <a:cubicBezTo>
                      <a:pt x="144510" y="89505"/>
                      <a:pt x="128184" y="72571"/>
                      <a:pt x="108836" y="72571"/>
                    </a:cubicBezTo>
                    <a:cubicBezTo>
                      <a:pt x="89487" y="72571"/>
                      <a:pt x="72557" y="88900"/>
                      <a:pt x="72557" y="108252"/>
                    </a:cubicBezTo>
                    <a:cubicBezTo>
                      <a:pt x="72557" y="127605"/>
                      <a:pt x="88278" y="144538"/>
                      <a:pt x="108231" y="144538"/>
                    </a:cubicBezTo>
                    <a:close/>
                  </a:path>
                </a:pathLst>
              </a:custGeom>
              <a:grpFill/>
              <a:ln w="6040" cap="flat">
                <a:noFill/>
                <a:prstDash val="solid"/>
                <a:miter/>
              </a:ln>
            </p:spPr>
            <p:txBody>
              <a:bodyPr rtlCol="0" anchor="ctr"/>
              <a:lstStyle/>
              <a:p>
                <a:endParaRPr lang="en-US"/>
              </a:p>
            </p:txBody>
          </p:sp>
        </p:grpSp>
        <p:grpSp>
          <p:nvGrpSpPr>
            <p:cNvPr id="9" name="Graphic 3">
              <a:extLst>
                <a:ext uri="{FF2B5EF4-FFF2-40B4-BE49-F238E27FC236}">
                  <a16:creationId xmlns:a16="http://schemas.microsoft.com/office/drawing/2014/main" id="{C5D59360-4C53-17D5-9933-FC3B5615F4DC}"/>
                </a:ext>
              </a:extLst>
            </p:cNvPr>
            <p:cNvGrpSpPr/>
            <p:nvPr/>
          </p:nvGrpSpPr>
          <p:grpSpPr>
            <a:xfrm>
              <a:off x="8878245" y="2200268"/>
              <a:ext cx="144167" cy="725714"/>
              <a:chOff x="6692066" y="2173624"/>
              <a:chExt cx="144167" cy="725714"/>
            </a:xfrm>
            <a:grpFill/>
          </p:grpSpPr>
          <p:sp>
            <p:nvSpPr>
              <p:cNvPr id="10" name="Freeform 15">
                <a:extLst>
                  <a:ext uri="{FF2B5EF4-FFF2-40B4-BE49-F238E27FC236}">
                    <a16:creationId xmlns:a16="http://schemas.microsoft.com/office/drawing/2014/main" id="{61C4B1C5-B384-5933-4454-4BE08FC8B5AB}"/>
                  </a:ext>
                </a:extLst>
              </p:cNvPr>
              <p:cNvSpPr/>
              <p:nvPr/>
            </p:nvSpPr>
            <p:spPr>
              <a:xfrm>
                <a:off x="6692066" y="2173624"/>
                <a:ext cx="144167" cy="434823"/>
              </a:xfrm>
              <a:custGeom>
                <a:avLst/>
                <a:gdLst>
                  <a:gd name="connsiteX0" fmla="*/ 111346 w 144167"/>
                  <a:gd name="connsiteY0" fmla="*/ 434824 h 434823"/>
                  <a:gd name="connsiteX1" fmla="*/ 33347 w 144167"/>
                  <a:gd name="connsiteY1" fmla="*/ 434824 h 434823"/>
                  <a:gd name="connsiteX2" fmla="*/ 22464 w 144167"/>
                  <a:gd name="connsiteY2" fmla="*/ 313872 h 434823"/>
                  <a:gd name="connsiteX3" fmla="*/ 697 w 144167"/>
                  <a:gd name="connsiteY3" fmla="*/ 54429 h 434823"/>
                  <a:gd name="connsiteX4" fmla="*/ 50278 w 144167"/>
                  <a:gd name="connsiteY4" fmla="*/ 0 h 434823"/>
                  <a:gd name="connsiteX5" fmla="*/ 104696 w 144167"/>
                  <a:gd name="connsiteY5" fmla="*/ 0 h 434823"/>
                  <a:gd name="connsiteX6" fmla="*/ 143997 w 144167"/>
                  <a:gd name="connsiteY6" fmla="*/ 42938 h 434823"/>
                  <a:gd name="connsiteX7" fmla="*/ 119207 w 144167"/>
                  <a:gd name="connsiteY7" fmla="*/ 336248 h 434823"/>
                  <a:gd name="connsiteX8" fmla="*/ 111346 w 144167"/>
                  <a:gd name="connsiteY8" fmla="*/ 434824 h 434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167" h="434823">
                    <a:moveTo>
                      <a:pt x="111346" y="434824"/>
                    </a:moveTo>
                    <a:cubicBezTo>
                      <a:pt x="84138" y="434824"/>
                      <a:pt x="60556" y="434824"/>
                      <a:pt x="33347" y="434824"/>
                    </a:cubicBezTo>
                    <a:cubicBezTo>
                      <a:pt x="29720" y="394305"/>
                      <a:pt x="26092" y="353786"/>
                      <a:pt x="22464" y="313872"/>
                    </a:cubicBezTo>
                    <a:cubicBezTo>
                      <a:pt x="15208" y="227391"/>
                      <a:pt x="8557" y="140910"/>
                      <a:pt x="697" y="54429"/>
                    </a:cubicBezTo>
                    <a:cubicBezTo>
                      <a:pt x="-2931" y="11491"/>
                      <a:pt x="6743" y="0"/>
                      <a:pt x="50278" y="0"/>
                    </a:cubicBezTo>
                    <a:cubicBezTo>
                      <a:pt x="68417" y="0"/>
                      <a:pt x="86556" y="0"/>
                      <a:pt x="104696" y="0"/>
                    </a:cubicBezTo>
                    <a:cubicBezTo>
                      <a:pt x="133113" y="605"/>
                      <a:pt x="145811" y="13910"/>
                      <a:pt x="143997" y="42938"/>
                    </a:cubicBezTo>
                    <a:cubicBezTo>
                      <a:pt x="136137" y="140910"/>
                      <a:pt x="127672" y="238276"/>
                      <a:pt x="119207" y="336248"/>
                    </a:cubicBezTo>
                    <a:cubicBezTo>
                      <a:pt x="116788" y="368905"/>
                      <a:pt x="114370" y="400957"/>
                      <a:pt x="111346" y="434824"/>
                    </a:cubicBezTo>
                    <a:close/>
                  </a:path>
                </a:pathLst>
              </a:custGeom>
              <a:solidFill>
                <a:srgbClr val="EABB22"/>
              </a:solidFill>
              <a:ln w="6040" cap="flat">
                <a:noFill/>
                <a:prstDash val="solid"/>
                <a:miter/>
              </a:ln>
            </p:spPr>
            <p:txBody>
              <a:bodyPr rtlCol="0" anchor="ctr"/>
              <a:lstStyle/>
              <a:p>
                <a:endParaRPr lang="en-US"/>
              </a:p>
            </p:txBody>
          </p:sp>
          <p:sp>
            <p:nvSpPr>
              <p:cNvPr id="20" name="Freeform 16">
                <a:extLst>
                  <a:ext uri="{FF2B5EF4-FFF2-40B4-BE49-F238E27FC236}">
                    <a16:creationId xmlns:a16="http://schemas.microsoft.com/office/drawing/2014/main" id="{1AA5A2E2-DDC1-EBAD-88C3-0362A2E3E845}"/>
                  </a:ext>
                </a:extLst>
              </p:cNvPr>
              <p:cNvSpPr/>
              <p:nvPr/>
            </p:nvSpPr>
            <p:spPr>
              <a:xfrm>
                <a:off x="6728436" y="2827355"/>
                <a:ext cx="71952" cy="71982"/>
              </a:xfrm>
              <a:custGeom>
                <a:avLst/>
                <a:gdLst>
                  <a:gd name="connsiteX0" fmla="*/ 35674 w 71952"/>
                  <a:gd name="connsiteY0" fmla="*/ 71983 h 71982"/>
                  <a:gd name="connsiteX1" fmla="*/ 0 w 71952"/>
                  <a:gd name="connsiteY1" fmla="*/ 35697 h 71982"/>
                  <a:gd name="connsiteX2" fmla="*/ 36279 w 71952"/>
                  <a:gd name="connsiteY2" fmla="*/ 16 h 71982"/>
                  <a:gd name="connsiteX3" fmla="*/ 71953 w 71952"/>
                  <a:gd name="connsiteY3" fmla="*/ 36302 h 71982"/>
                  <a:gd name="connsiteX4" fmla="*/ 35674 w 71952"/>
                  <a:gd name="connsiteY4" fmla="*/ 71983 h 71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952" h="71982">
                    <a:moveTo>
                      <a:pt x="35674" y="71983"/>
                    </a:moveTo>
                    <a:cubicBezTo>
                      <a:pt x="16325" y="71983"/>
                      <a:pt x="0" y="55050"/>
                      <a:pt x="0" y="35697"/>
                    </a:cubicBezTo>
                    <a:cubicBezTo>
                      <a:pt x="0" y="15740"/>
                      <a:pt x="16930" y="-589"/>
                      <a:pt x="36279" y="16"/>
                    </a:cubicBezTo>
                    <a:cubicBezTo>
                      <a:pt x="55627" y="16"/>
                      <a:pt x="71953" y="16950"/>
                      <a:pt x="71953" y="36302"/>
                    </a:cubicBezTo>
                    <a:cubicBezTo>
                      <a:pt x="71953" y="55654"/>
                      <a:pt x="55023" y="71983"/>
                      <a:pt x="35674" y="71983"/>
                    </a:cubicBezTo>
                    <a:close/>
                  </a:path>
                </a:pathLst>
              </a:custGeom>
              <a:solidFill>
                <a:srgbClr val="EABB22"/>
              </a:solidFill>
              <a:ln w="6040" cap="flat">
                <a:noFill/>
                <a:prstDash val="solid"/>
                <a:miter/>
              </a:ln>
            </p:spPr>
            <p:txBody>
              <a:bodyPr rtlCol="0" anchor="ctr"/>
              <a:lstStyle/>
              <a:p>
                <a:endParaRPr lang="en-US"/>
              </a:p>
            </p:txBody>
          </p:sp>
        </p:grpSp>
      </p:grpSp>
      <p:pic>
        <p:nvPicPr>
          <p:cNvPr id="28" name="Graphic 27" descr="Clenched Fist outline">
            <a:extLst>
              <a:ext uri="{FF2B5EF4-FFF2-40B4-BE49-F238E27FC236}">
                <a16:creationId xmlns:a16="http://schemas.microsoft.com/office/drawing/2014/main" id="{C07938BA-AF94-79AC-DF06-F97AFAB88EC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878203" y="4656664"/>
            <a:ext cx="914400" cy="914400"/>
          </a:xfrm>
          <a:prstGeom prst="rect">
            <a:avLst/>
          </a:prstGeom>
        </p:spPr>
      </p:pic>
      <p:grpSp>
        <p:nvGrpSpPr>
          <p:cNvPr id="29" name="Graphic 3">
            <a:extLst>
              <a:ext uri="{FF2B5EF4-FFF2-40B4-BE49-F238E27FC236}">
                <a16:creationId xmlns:a16="http://schemas.microsoft.com/office/drawing/2014/main" id="{64D7CC3D-D931-2F0D-94CC-E54AF623CBBC}"/>
              </a:ext>
            </a:extLst>
          </p:cNvPr>
          <p:cNvGrpSpPr/>
          <p:nvPr/>
        </p:nvGrpSpPr>
        <p:grpSpPr>
          <a:xfrm>
            <a:off x="10374560" y="553305"/>
            <a:ext cx="898908" cy="910055"/>
            <a:chOff x="10407709" y="5371716"/>
            <a:chExt cx="1086136" cy="1037162"/>
          </a:xfrm>
          <a:solidFill>
            <a:srgbClr val="404A52"/>
          </a:solidFill>
        </p:grpSpPr>
        <p:sp>
          <p:nvSpPr>
            <p:cNvPr id="30" name="Freeform 1249">
              <a:extLst>
                <a:ext uri="{FF2B5EF4-FFF2-40B4-BE49-F238E27FC236}">
                  <a16:creationId xmlns:a16="http://schemas.microsoft.com/office/drawing/2014/main" id="{34DB9E46-62B4-B402-6BB7-2E8EC4FCAAF2}"/>
                </a:ext>
              </a:extLst>
            </p:cNvPr>
            <p:cNvSpPr/>
            <p:nvPr/>
          </p:nvSpPr>
          <p:spPr>
            <a:xfrm>
              <a:off x="11016927" y="5621447"/>
              <a:ext cx="177956" cy="194120"/>
            </a:xfrm>
            <a:custGeom>
              <a:avLst/>
              <a:gdLst>
                <a:gd name="connsiteX0" fmla="*/ 7905 w 177956"/>
                <a:gd name="connsiteY0" fmla="*/ 175795 h 194120"/>
                <a:gd name="connsiteX1" fmla="*/ 117615 w 177956"/>
                <a:gd name="connsiteY1" fmla="*/ 181281 h 194120"/>
                <a:gd name="connsiteX2" fmla="*/ 177956 w 177956"/>
                <a:gd name="connsiteY2" fmla="*/ 259 h 194120"/>
                <a:gd name="connsiteX3" fmla="*/ 18875 w 177956"/>
                <a:gd name="connsiteY3" fmla="*/ 52371 h 194120"/>
                <a:gd name="connsiteX4" fmla="*/ 7905 w 177956"/>
                <a:gd name="connsiteY4" fmla="*/ 175795 h 194120"/>
                <a:gd name="connsiteX5" fmla="*/ 7905 w 177956"/>
                <a:gd name="connsiteY5" fmla="*/ 175795 h 194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956" h="194120">
                  <a:moveTo>
                    <a:pt x="7905" y="175795"/>
                  </a:moveTo>
                  <a:cubicBezTo>
                    <a:pt x="54532" y="197738"/>
                    <a:pt x="92930" y="200480"/>
                    <a:pt x="117615" y="181281"/>
                  </a:cubicBezTo>
                  <a:cubicBezTo>
                    <a:pt x="166986" y="148368"/>
                    <a:pt x="177956" y="49628"/>
                    <a:pt x="177956" y="259"/>
                  </a:cubicBezTo>
                  <a:cubicBezTo>
                    <a:pt x="101158" y="-2484"/>
                    <a:pt x="46303" y="16715"/>
                    <a:pt x="18875" y="52371"/>
                  </a:cubicBezTo>
                  <a:cubicBezTo>
                    <a:pt x="-11294" y="96255"/>
                    <a:pt x="2419" y="156596"/>
                    <a:pt x="7905" y="175795"/>
                  </a:cubicBezTo>
                  <a:lnTo>
                    <a:pt x="7905" y="175795"/>
                  </a:lnTo>
                  <a:close/>
                </a:path>
              </a:pathLst>
            </a:custGeom>
            <a:solidFill>
              <a:srgbClr val="0289AE"/>
            </a:solidFill>
            <a:ln w="27426" cap="flat">
              <a:noFill/>
              <a:prstDash val="solid"/>
              <a:miter/>
            </a:ln>
          </p:spPr>
          <p:txBody>
            <a:bodyPr rtlCol="0" anchor="ctr"/>
            <a:lstStyle/>
            <a:p>
              <a:endParaRPr lang="en-US" dirty="0"/>
            </a:p>
          </p:txBody>
        </p:sp>
        <p:sp>
          <p:nvSpPr>
            <p:cNvPr id="31" name="Freeform 1250">
              <a:extLst>
                <a:ext uri="{FF2B5EF4-FFF2-40B4-BE49-F238E27FC236}">
                  <a16:creationId xmlns:a16="http://schemas.microsoft.com/office/drawing/2014/main" id="{6C79AD1A-DCAE-F738-58D4-3A9C114D2C02}"/>
                </a:ext>
              </a:extLst>
            </p:cNvPr>
            <p:cNvSpPr/>
            <p:nvPr/>
          </p:nvSpPr>
          <p:spPr>
            <a:xfrm>
              <a:off x="10684499" y="5383085"/>
              <a:ext cx="218072" cy="198850"/>
            </a:xfrm>
            <a:custGeom>
              <a:avLst/>
              <a:gdLst>
                <a:gd name="connsiteX0" fmla="*/ 230 w 218072"/>
                <a:gd name="connsiteY0" fmla="*/ 0 h 198850"/>
                <a:gd name="connsiteX1" fmla="*/ 60571 w 218072"/>
                <a:gd name="connsiteY1" fmla="*/ 175537 h 198850"/>
                <a:gd name="connsiteX2" fmla="*/ 197709 w 218072"/>
                <a:gd name="connsiteY2" fmla="*/ 189251 h 198850"/>
                <a:gd name="connsiteX3" fmla="*/ 203194 w 218072"/>
                <a:gd name="connsiteY3" fmla="*/ 65827 h 198850"/>
                <a:gd name="connsiteX4" fmla="*/ 230 w 218072"/>
                <a:gd name="connsiteY4" fmla="*/ 0 h 198850"/>
                <a:gd name="connsiteX5" fmla="*/ 230 w 218072"/>
                <a:gd name="connsiteY5" fmla="*/ 0 h 19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8072" h="198850">
                  <a:moveTo>
                    <a:pt x="230" y="0"/>
                  </a:moveTo>
                  <a:cubicBezTo>
                    <a:pt x="-2513" y="87769"/>
                    <a:pt x="19429" y="145367"/>
                    <a:pt x="60571" y="175537"/>
                  </a:cubicBezTo>
                  <a:cubicBezTo>
                    <a:pt x="109940" y="211193"/>
                    <a:pt x="175766" y="197479"/>
                    <a:pt x="197709" y="189251"/>
                  </a:cubicBezTo>
                  <a:cubicBezTo>
                    <a:pt x="222394" y="137138"/>
                    <a:pt x="225137" y="95997"/>
                    <a:pt x="203194" y="65827"/>
                  </a:cubicBezTo>
                  <a:cubicBezTo>
                    <a:pt x="164796" y="10972"/>
                    <a:pt x="55085" y="0"/>
                    <a:pt x="230" y="0"/>
                  </a:cubicBezTo>
                  <a:lnTo>
                    <a:pt x="230" y="0"/>
                  </a:lnTo>
                  <a:close/>
                </a:path>
              </a:pathLst>
            </a:custGeom>
            <a:solidFill>
              <a:srgbClr val="0289AE"/>
            </a:solidFill>
            <a:ln w="27426" cap="flat">
              <a:noFill/>
              <a:prstDash val="solid"/>
              <a:miter/>
            </a:ln>
          </p:spPr>
          <p:txBody>
            <a:bodyPr rtlCol="0" anchor="ctr"/>
            <a:lstStyle/>
            <a:p>
              <a:endParaRPr lang="en-US" dirty="0"/>
            </a:p>
          </p:txBody>
        </p:sp>
        <p:grpSp>
          <p:nvGrpSpPr>
            <p:cNvPr id="32" name="Graphic 3">
              <a:extLst>
                <a:ext uri="{FF2B5EF4-FFF2-40B4-BE49-F238E27FC236}">
                  <a16:creationId xmlns:a16="http://schemas.microsoft.com/office/drawing/2014/main" id="{1448FC40-F299-C2C5-8D5C-8B73A25AF0A4}"/>
                </a:ext>
              </a:extLst>
            </p:cNvPr>
            <p:cNvGrpSpPr/>
            <p:nvPr/>
          </p:nvGrpSpPr>
          <p:grpSpPr>
            <a:xfrm>
              <a:off x="10407709" y="5371716"/>
              <a:ext cx="1086136" cy="1037162"/>
              <a:chOff x="10407709" y="5371716"/>
              <a:chExt cx="1086136" cy="1037162"/>
            </a:xfrm>
            <a:grpFill/>
          </p:grpSpPr>
          <p:grpSp>
            <p:nvGrpSpPr>
              <p:cNvPr id="33" name="Graphic 3">
                <a:extLst>
                  <a:ext uri="{FF2B5EF4-FFF2-40B4-BE49-F238E27FC236}">
                    <a16:creationId xmlns:a16="http://schemas.microsoft.com/office/drawing/2014/main" id="{D7780B40-4B1D-12FF-29D6-9C213A0665A3}"/>
                  </a:ext>
                </a:extLst>
              </p:cNvPr>
              <p:cNvGrpSpPr/>
              <p:nvPr/>
            </p:nvGrpSpPr>
            <p:grpSpPr>
              <a:xfrm>
                <a:off x="10407709" y="5371716"/>
                <a:ext cx="1086136" cy="1037162"/>
                <a:chOff x="10407709" y="5371716"/>
                <a:chExt cx="1086136" cy="1037162"/>
              </a:xfrm>
              <a:grpFill/>
            </p:grpSpPr>
            <p:sp>
              <p:nvSpPr>
                <p:cNvPr id="35" name="Freeform 1254">
                  <a:extLst>
                    <a:ext uri="{FF2B5EF4-FFF2-40B4-BE49-F238E27FC236}">
                      <a16:creationId xmlns:a16="http://schemas.microsoft.com/office/drawing/2014/main" id="{419D86DB-C246-C30F-3664-11C2C60BA61E}"/>
                    </a:ext>
                  </a:extLst>
                </p:cNvPr>
                <p:cNvSpPr/>
                <p:nvPr/>
              </p:nvSpPr>
              <p:spPr>
                <a:xfrm>
                  <a:off x="10407709" y="5876782"/>
                  <a:ext cx="1086136" cy="532096"/>
                </a:xfrm>
                <a:custGeom>
                  <a:avLst/>
                  <a:gdLst>
                    <a:gd name="connsiteX0" fmla="*/ 540326 w 1086136"/>
                    <a:gd name="connsiteY0" fmla="*/ 532097 h 532096"/>
                    <a:gd name="connsiteX1" fmla="*/ 430615 w 1086136"/>
                    <a:gd name="connsiteY1" fmla="*/ 510154 h 532096"/>
                    <a:gd name="connsiteX2" fmla="*/ 263306 w 1086136"/>
                    <a:gd name="connsiteY2" fmla="*/ 436100 h 532096"/>
                    <a:gd name="connsiteX3" fmla="*/ 71312 w 1086136"/>
                    <a:gd name="connsiteY3" fmla="*/ 386730 h 532096"/>
                    <a:gd name="connsiteX4" fmla="*/ 16457 w 1086136"/>
                    <a:gd name="connsiteY4" fmla="*/ 381245 h 532096"/>
                    <a:gd name="connsiteX5" fmla="*/ 0 w 1086136"/>
                    <a:gd name="connsiteY5" fmla="*/ 364788 h 532096"/>
                    <a:gd name="connsiteX6" fmla="*/ 0 w 1086136"/>
                    <a:gd name="connsiteY6" fmla="*/ 191993 h 532096"/>
                    <a:gd name="connsiteX7" fmla="*/ 2743 w 1086136"/>
                    <a:gd name="connsiteY7" fmla="*/ 181022 h 532096"/>
                    <a:gd name="connsiteX8" fmla="*/ 257820 w 1086136"/>
                    <a:gd name="connsiteY8" fmla="*/ 79541 h 532096"/>
                    <a:gd name="connsiteX9" fmla="*/ 452557 w 1086136"/>
                    <a:gd name="connsiteY9" fmla="*/ 159081 h 532096"/>
                    <a:gd name="connsiteX10" fmla="*/ 556782 w 1086136"/>
                    <a:gd name="connsiteY10" fmla="*/ 189251 h 532096"/>
                    <a:gd name="connsiteX11" fmla="*/ 724090 w 1086136"/>
                    <a:gd name="connsiteY11" fmla="*/ 189251 h 532096"/>
                    <a:gd name="connsiteX12" fmla="*/ 792660 w 1086136"/>
                    <a:gd name="connsiteY12" fmla="*/ 227650 h 532096"/>
                    <a:gd name="connsiteX13" fmla="*/ 938027 w 1086136"/>
                    <a:gd name="connsiteY13" fmla="*/ 60341 h 532096"/>
                    <a:gd name="connsiteX14" fmla="*/ 1058708 w 1086136"/>
                    <a:gd name="connsiteY14" fmla="*/ 0 h 532096"/>
                    <a:gd name="connsiteX15" fmla="*/ 1069679 w 1086136"/>
                    <a:gd name="connsiteY15" fmla="*/ 0 h 532096"/>
                    <a:gd name="connsiteX16" fmla="*/ 1083393 w 1086136"/>
                    <a:gd name="connsiteY16" fmla="*/ 8229 h 532096"/>
                    <a:gd name="connsiteX17" fmla="*/ 1086136 w 1086136"/>
                    <a:gd name="connsiteY17" fmla="*/ 24686 h 532096"/>
                    <a:gd name="connsiteX18" fmla="*/ 954484 w 1086136"/>
                    <a:gd name="connsiteY18" fmla="*/ 320904 h 532096"/>
                    <a:gd name="connsiteX19" fmla="*/ 798145 w 1086136"/>
                    <a:gd name="connsiteY19" fmla="*/ 452556 h 532096"/>
                    <a:gd name="connsiteX20" fmla="*/ 776204 w 1086136"/>
                    <a:gd name="connsiteY20" fmla="*/ 458042 h 532096"/>
                    <a:gd name="connsiteX21" fmla="*/ 641807 w 1086136"/>
                    <a:gd name="connsiteY21" fmla="*/ 512897 h 532096"/>
                    <a:gd name="connsiteX22" fmla="*/ 540326 w 1086136"/>
                    <a:gd name="connsiteY22" fmla="*/ 532097 h 532096"/>
                    <a:gd name="connsiteX23" fmla="*/ 540326 w 1086136"/>
                    <a:gd name="connsiteY23" fmla="*/ 532097 h 532096"/>
                    <a:gd name="connsiteX24" fmla="*/ 35656 w 1086136"/>
                    <a:gd name="connsiteY24" fmla="*/ 348331 h 532096"/>
                    <a:gd name="connsiteX25" fmla="*/ 74055 w 1086136"/>
                    <a:gd name="connsiteY25" fmla="*/ 351074 h 532096"/>
                    <a:gd name="connsiteX26" fmla="*/ 274277 w 1086136"/>
                    <a:gd name="connsiteY26" fmla="*/ 403186 h 532096"/>
                    <a:gd name="connsiteX27" fmla="*/ 441586 w 1086136"/>
                    <a:gd name="connsiteY27" fmla="*/ 477241 h 532096"/>
                    <a:gd name="connsiteX28" fmla="*/ 628094 w 1086136"/>
                    <a:gd name="connsiteY28" fmla="*/ 479983 h 532096"/>
                    <a:gd name="connsiteX29" fmla="*/ 762490 w 1086136"/>
                    <a:gd name="connsiteY29" fmla="*/ 425128 h 532096"/>
                    <a:gd name="connsiteX30" fmla="*/ 765232 w 1086136"/>
                    <a:gd name="connsiteY30" fmla="*/ 425128 h 532096"/>
                    <a:gd name="connsiteX31" fmla="*/ 789918 w 1086136"/>
                    <a:gd name="connsiteY31" fmla="*/ 419643 h 532096"/>
                    <a:gd name="connsiteX32" fmla="*/ 921570 w 1086136"/>
                    <a:gd name="connsiteY32" fmla="*/ 307190 h 532096"/>
                    <a:gd name="connsiteX33" fmla="*/ 1039509 w 1086136"/>
                    <a:gd name="connsiteY33" fmla="*/ 35656 h 532096"/>
                    <a:gd name="connsiteX34" fmla="*/ 962712 w 1086136"/>
                    <a:gd name="connsiteY34" fmla="*/ 82283 h 532096"/>
                    <a:gd name="connsiteX35" fmla="*/ 803631 w 1086136"/>
                    <a:gd name="connsiteY35" fmla="*/ 266048 h 532096"/>
                    <a:gd name="connsiteX36" fmla="*/ 803631 w 1086136"/>
                    <a:gd name="connsiteY36" fmla="*/ 268791 h 532096"/>
                    <a:gd name="connsiteX37" fmla="*/ 724090 w 1086136"/>
                    <a:gd name="connsiteY37" fmla="*/ 348331 h 532096"/>
                    <a:gd name="connsiteX38" fmla="*/ 490955 w 1086136"/>
                    <a:gd name="connsiteY38" fmla="*/ 348331 h 532096"/>
                    <a:gd name="connsiteX39" fmla="*/ 400444 w 1086136"/>
                    <a:gd name="connsiteY39" fmla="*/ 362045 h 532096"/>
                    <a:gd name="connsiteX40" fmla="*/ 394958 w 1086136"/>
                    <a:gd name="connsiteY40" fmla="*/ 345588 h 532096"/>
                    <a:gd name="connsiteX41" fmla="*/ 389473 w 1086136"/>
                    <a:gd name="connsiteY41" fmla="*/ 329131 h 532096"/>
                    <a:gd name="connsiteX42" fmla="*/ 389473 w 1086136"/>
                    <a:gd name="connsiteY42" fmla="*/ 329131 h 532096"/>
                    <a:gd name="connsiteX43" fmla="*/ 490955 w 1086136"/>
                    <a:gd name="connsiteY43" fmla="*/ 312676 h 532096"/>
                    <a:gd name="connsiteX44" fmla="*/ 724090 w 1086136"/>
                    <a:gd name="connsiteY44" fmla="*/ 312676 h 532096"/>
                    <a:gd name="connsiteX45" fmla="*/ 767975 w 1086136"/>
                    <a:gd name="connsiteY45" fmla="*/ 268791 h 532096"/>
                    <a:gd name="connsiteX46" fmla="*/ 724090 w 1086136"/>
                    <a:gd name="connsiteY46" fmla="*/ 224907 h 532096"/>
                    <a:gd name="connsiteX47" fmla="*/ 556782 w 1086136"/>
                    <a:gd name="connsiteY47" fmla="*/ 224907 h 532096"/>
                    <a:gd name="connsiteX48" fmla="*/ 433358 w 1086136"/>
                    <a:gd name="connsiteY48" fmla="*/ 189251 h 532096"/>
                    <a:gd name="connsiteX49" fmla="*/ 249592 w 1086136"/>
                    <a:gd name="connsiteY49" fmla="*/ 112453 h 532096"/>
                    <a:gd name="connsiteX50" fmla="*/ 35656 w 1086136"/>
                    <a:gd name="connsiteY50" fmla="*/ 194736 h 532096"/>
                    <a:gd name="connsiteX51" fmla="*/ 35656 w 1086136"/>
                    <a:gd name="connsiteY51" fmla="*/ 348331 h 532096"/>
                    <a:gd name="connsiteX52" fmla="*/ 35656 w 1086136"/>
                    <a:gd name="connsiteY52" fmla="*/ 348331 h 532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086136" h="532096">
                      <a:moveTo>
                        <a:pt x="540326" y="532097"/>
                      </a:moveTo>
                      <a:cubicBezTo>
                        <a:pt x="501927" y="532097"/>
                        <a:pt x="463528" y="523868"/>
                        <a:pt x="430615" y="510154"/>
                      </a:cubicBezTo>
                      <a:lnTo>
                        <a:pt x="263306" y="436100"/>
                      </a:lnTo>
                      <a:cubicBezTo>
                        <a:pt x="202965" y="408672"/>
                        <a:pt x="137138" y="392216"/>
                        <a:pt x="71312" y="386730"/>
                      </a:cubicBezTo>
                      <a:lnTo>
                        <a:pt x="16457" y="381245"/>
                      </a:lnTo>
                      <a:cubicBezTo>
                        <a:pt x="8229" y="381245"/>
                        <a:pt x="0" y="373016"/>
                        <a:pt x="0" y="364788"/>
                      </a:cubicBezTo>
                      <a:lnTo>
                        <a:pt x="0" y="191993"/>
                      </a:lnTo>
                      <a:cubicBezTo>
                        <a:pt x="0" y="189251"/>
                        <a:pt x="0" y="183765"/>
                        <a:pt x="2743" y="181022"/>
                      </a:cubicBezTo>
                      <a:cubicBezTo>
                        <a:pt x="8229" y="175537"/>
                        <a:pt x="106968" y="46627"/>
                        <a:pt x="257820" y="79541"/>
                      </a:cubicBezTo>
                      <a:cubicBezTo>
                        <a:pt x="342846" y="98740"/>
                        <a:pt x="411415" y="134396"/>
                        <a:pt x="452557" y="159081"/>
                      </a:cubicBezTo>
                      <a:cubicBezTo>
                        <a:pt x="482727" y="178280"/>
                        <a:pt x="518383" y="189251"/>
                        <a:pt x="556782" y="189251"/>
                      </a:cubicBezTo>
                      <a:lnTo>
                        <a:pt x="724090" y="189251"/>
                      </a:lnTo>
                      <a:cubicBezTo>
                        <a:pt x="754261" y="189251"/>
                        <a:pt x="778946" y="205707"/>
                        <a:pt x="792660" y="227650"/>
                      </a:cubicBezTo>
                      <a:lnTo>
                        <a:pt x="938027" y="60341"/>
                      </a:lnTo>
                      <a:cubicBezTo>
                        <a:pt x="965454" y="21943"/>
                        <a:pt x="1012081" y="0"/>
                        <a:pt x="1058708" y="0"/>
                      </a:cubicBezTo>
                      <a:lnTo>
                        <a:pt x="1069679" y="0"/>
                      </a:lnTo>
                      <a:cubicBezTo>
                        <a:pt x="1075165" y="0"/>
                        <a:pt x="1080650" y="2743"/>
                        <a:pt x="1083393" y="8229"/>
                      </a:cubicBezTo>
                      <a:cubicBezTo>
                        <a:pt x="1086136" y="13714"/>
                        <a:pt x="1086136" y="19200"/>
                        <a:pt x="1086136" y="24686"/>
                      </a:cubicBezTo>
                      <a:lnTo>
                        <a:pt x="954484" y="320904"/>
                      </a:lnTo>
                      <a:cubicBezTo>
                        <a:pt x="927056" y="386730"/>
                        <a:pt x="866715" y="436100"/>
                        <a:pt x="798145" y="452556"/>
                      </a:cubicBezTo>
                      <a:lnTo>
                        <a:pt x="776204" y="458042"/>
                      </a:lnTo>
                      <a:lnTo>
                        <a:pt x="641807" y="512897"/>
                      </a:lnTo>
                      <a:cubicBezTo>
                        <a:pt x="608895" y="526611"/>
                        <a:pt x="575981" y="532097"/>
                        <a:pt x="540326" y="532097"/>
                      </a:cubicBezTo>
                      <a:lnTo>
                        <a:pt x="540326" y="532097"/>
                      </a:lnTo>
                      <a:close/>
                      <a:moveTo>
                        <a:pt x="35656" y="348331"/>
                      </a:moveTo>
                      <a:lnTo>
                        <a:pt x="74055" y="351074"/>
                      </a:lnTo>
                      <a:cubicBezTo>
                        <a:pt x="142624" y="359302"/>
                        <a:pt x="211193" y="375759"/>
                        <a:pt x="274277" y="403186"/>
                      </a:cubicBezTo>
                      <a:lnTo>
                        <a:pt x="441586" y="477241"/>
                      </a:lnTo>
                      <a:cubicBezTo>
                        <a:pt x="501927" y="501926"/>
                        <a:pt x="567753" y="504669"/>
                        <a:pt x="628094" y="479983"/>
                      </a:cubicBezTo>
                      <a:lnTo>
                        <a:pt x="762490" y="425128"/>
                      </a:lnTo>
                      <a:cubicBezTo>
                        <a:pt x="762490" y="425128"/>
                        <a:pt x="765232" y="425128"/>
                        <a:pt x="765232" y="425128"/>
                      </a:cubicBezTo>
                      <a:lnTo>
                        <a:pt x="789918" y="419643"/>
                      </a:lnTo>
                      <a:cubicBezTo>
                        <a:pt x="847515" y="405929"/>
                        <a:pt x="896885" y="364788"/>
                        <a:pt x="921570" y="307190"/>
                      </a:cubicBezTo>
                      <a:lnTo>
                        <a:pt x="1039509" y="35656"/>
                      </a:lnTo>
                      <a:cubicBezTo>
                        <a:pt x="1009339" y="41141"/>
                        <a:pt x="981911" y="57598"/>
                        <a:pt x="962712" y="82283"/>
                      </a:cubicBezTo>
                      <a:lnTo>
                        <a:pt x="803631" y="266048"/>
                      </a:lnTo>
                      <a:cubicBezTo>
                        <a:pt x="803631" y="266048"/>
                        <a:pt x="803631" y="268791"/>
                        <a:pt x="803631" y="268791"/>
                      </a:cubicBezTo>
                      <a:cubicBezTo>
                        <a:pt x="803631" y="312676"/>
                        <a:pt x="767975" y="348331"/>
                        <a:pt x="724090" y="348331"/>
                      </a:cubicBezTo>
                      <a:lnTo>
                        <a:pt x="490955" y="348331"/>
                      </a:lnTo>
                      <a:cubicBezTo>
                        <a:pt x="460785" y="348331"/>
                        <a:pt x="430615" y="353817"/>
                        <a:pt x="400444" y="362045"/>
                      </a:cubicBezTo>
                      <a:lnTo>
                        <a:pt x="394958" y="345588"/>
                      </a:lnTo>
                      <a:lnTo>
                        <a:pt x="389473" y="329131"/>
                      </a:lnTo>
                      <a:lnTo>
                        <a:pt x="389473" y="329131"/>
                      </a:lnTo>
                      <a:cubicBezTo>
                        <a:pt x="422386" y="318161"/>
                        <a:pt x="455300" y="312676"/>
                        <a:pt x="490955" y="312676"/>
                      </a:cubicBezTo>
                      <a:lnTo>
                        <a:pt x="724090" y="312676"/>
                      </a:lnTo>
                      <a:cubicBezTo>
                        <a:pt x="748776" y="312676"/>
                        <a:pt x="767975" y="293476"/>
                        <a:pt x="767975" y="268791"/>
                      </a:cubicBezTo>
                      <a:cubicBezTo>
                        <a:pt x="767975" y="244107"/>
                        <a:pt x="748776" y="224907"/>
                        <a:pt x="724090" y="224907"/>
                      </a:cubicBezTo>
                      <a:lnTo>
                        <a:pt x="556782" y="224907"/>
                      </a:lnTo>
                      <a:cubicBezTo>
                        <a:pt x="512898" y="224907"/>
                        <a:pt x="469013" y="213936"/>
                        <a:pt x="433358" y="189251"/>
                      </a:cubicBezTo>
                      <a:cubicBezTo>
                        <a:pt x="392216" y="164566"/>
                        <a:pt x="329132" y="131653"/>
                        <a:pt x="249592" y="112453"/>
                      </a:cubicBezTo>
                      <a:cubicBezTo>
                        <a:pt x="134395" y="87769"/>
                        <a:pt x="52112" y="175537"/>
                        <a:pt x="35656" y="194736"/>
                      </a:cubicBezTo>
                      <a:lnTo>
                        <a:pt x="35656" y="348331"/>
                      </a:lnTo>
                      <a:lnTo>
                        <a:pt x="35656" y="348331"/>
                      </a:lnTo>
                      <a:close/>
                    </a:path>
                  </a:pathLst>
                </a:custGeom>
                <a:grpFill/>
                <a:ln w="27426" cap="flat">
                  <a:noFill/>
                  <a:prstDash val="solid"/>
                  <a:miter/>
                </a:ln>
              </p:spPr>
              <p:txBody>
                <a:bodyPr rtlCol="0" anchor="ctr"/>
                <a:lstStyle/>
                <a:p>
                  <a:endParaRPr lang="en-US"/>
                </a:p>
              </p:txBody>
            </p:sp>
            <p:sp>
              <p:nvSpPr>
                <p:cNvPr id="36" name="Freeform 1255">
                  <a:extLst>
                    <a:ext uri="{FF2B5EF4-FFF2-40B4-BE49-F238E27FC236}">
                      <a16:creationId xmlns:a16="http://schemas.microsoft.com/office/drawing/2014/main" id="{227BE0C3-52E3-8123-A66E-26760F39FE38}"/>
                    </a:ext>
                  </a:extLst>
                </p:cNvPr>
                <p:cNvSpPr/>
                <p:nvPr/>
              </p:nvSpPr>
              <p:spPr>
                <a:xfrm>
                  <a:off x="10994886" y="5609912"/>
                  <a:ext cx="249584" cy="264128"/>
                </a:xfrm>
                <a:custGeom>
                  <a:avLst/>
                  <a:gdLst>
                    <a:gd name="connsiteX0" fmla="*/ 109486 w 249584"/>
                    <a:gd name="connsiteY0" fmla="*/ 264128 h 264128"/>
                    <a:gd name="connsiteX1" fmla="*/ 18975 w 249584"/>
                    <a:gd name="connsiteY1" fmla="*/ 239443 h 264128"/>
                    <a:gd name="connsiteX2" fmla="*/ 10747 w 249584"/>
                    <a:gd name="connsiteY2" fmla="*/ 228472 h 264128"/>
                    <a:gd name="connsiteX3" fmla="*/ 27203 w 249584"/>
                    <a:gd name="connsiteY3" fmla="*/ 66649 h 264128"/>
                    <a:gd name="connsiteX4" fmla="*/ 232911 w 249584"/>
                    <a:gd name="connsiteY4" fmla="*/ 823 h 264128"/>
                    <a:gd name="connsiteX5" fmla="*/ 249368 w 249584"/>
                    <a:gd name="connsiteY5" fmla="*/ 17280 h 264128"/>
                    <a:gd name="connsiteX6" fmla="*/ 172571 w 249584"/>
                    <a:gd name="connsiteY6" fmla="*/ 244929 h 264128"/>
                    <a:gd name="connsiteX7" fmla="*/ 109486 w 249584"/>
                    <a:gd name="connsiteY7" fmla="*/ 264128 h 264128"/>
                    <a:gd name="connsiteX8" fmla="*/ 109486 w 249584"/>
                    <a:gd name="connsiteY8" fmla="*/ 264128 h 264128"/>
                    <a:gd name="connsiteX9" fmla="*/ 40917 w 249584"/>
                    <a:gd name="connsiteY9" fmla="*/ 209273 h 264128"/>
                    <a:gd name="connsiteX10" fmla="*/ 150628 w 249584"/>
                    <a:gd name="connsiteY10" fmla="*/ 214758 h 264128"/>
                    <a:gd name="connsiteX11" fmla="*/ 210969 w 249584"/>
                    <a:gd name="connsiteY11" fmla="*/ 33736 h 264128"/>
                    <a:gd name="connsiteX12" fmla="*/ 51889 w 249584"/>
                    <a:gd name="connsiteY12" fmla="*/ 85849 h 264128"/>
                    <a:gd name="connsiteX13" fmla="*/ 40917 w 249584"/>
                    <a:gd name="connsiteY13" fmla="*/ 209273 h 264128"/>
                    <a:gd name="connsiteX14" fmla="*/ 40917 w 249584"/>
                    <a:gd name="connsiteY14" fmla="*/ 209273 h 264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9584" h="264128">
                      <a:moveTo>
                        <a:pt x="109486" y="264128"/>
                      </a:moveTo>
                      <a:cubicBezTo>
                        <a:pt x="82059" y="264128"/>
                        <a:pt x="51889" y="255899"/>
                        <a:pt x="18975" y="239443"/>
                      </a:cubicBezTo>
                      <a:cubicBezTo>
                        <a:pt x="16232" y="236701"/>
                        <a:pt x="10747" y="233958"/>
                        <a:pt x="10747" y="228472"/>
                      </a:cubicBezTo>
                      <a:cubicBezTo>
                        <a:pt x="10747" y="225729"/>
                        <a:pt x="-22166" y="132475"/>
                        <a:pt x="27203" y="66649"/>
                      </a:cubicBezTo>
                      <a:cubicBezTo>
                        <a:pt x="62860" y="17280"/>
                        <a:pt x="131429" y="-4663"/>
                        <a:pt x="232911" y="823"/>
                      </a:cubicBezTo>
                      <a:cubicBezTo>
                        <a:pt x="241140" y="823"/>
                        <a:pt x="249368" y="9051"/>
                        <a:pt x="249368" y="17280"/>
                      </a:cubicBezTo>
                      <a:cubicBezTo>
                        <a:pt x="249368" y="25508"/>
                        <a:pt x="257597" y="190073"/>
                        <a:pt x="172571" y="244929"/>
                      </a:cubicBezTo>
                      <a:cubicBezTo>
                        <a:pt x="153371" y="258642"/>
                        <a:pt x="134172" y="264128"/>
                        <a:pt x="109486" y="264128"/>
                      </a:cubicBezTo>
                      <a:lnTo>
                        <a:pt x="109486" y="264128"/>
                      </a:lnTo>
                      <a:close/>
                      <a:moveTo>
                        <a:pt x="40917" y="209273"/>
                      </a:moveTo>
                      <a:cubicBezTo>
                        <a:pt x="87545" y="231215"/>
                        <a:pt x="125943" y="233958"/>
                        <a:pt x="150628" y="214758"/>
                      </a:cubicBezTo>
                      <a:cubicBezTo>
                        <a:pt x="199998" y="181845"/>
                        <a:pt x="210969" y="83106"/>
                        <a:pt x="210969" y="33736"/>
                      </a:cubicBezTo>
                      <a:cubicBezTo>
                        <a:pt x="134172" y="30993"/>
                        <a:pt x="79317" y="50192"/>
                        <a:pt x="51889" y="85849"/>
                      </a:cubicBezTo>
                      <a:cubicBezTo>
                        <a:pt x="24461" y="129732"/>
                        <a:pt x="35432" y="190073"/>
                        <a:pt x="40917" y="209273"/>
                      </a:cubicBezTo>
                      <a:lnTo>
                        <a:pt x="40917" y="209273"/>
                      </a:lnTo>
                      <a:close/>
                    </a:path>
                  </a:pathLst>
                </a:custGeom>
                <a:grpFill/>
                <a:ln w="27426" cap="flat">
                  <a:noFill/>
                  <a:prstDash val="solid"/>
                  <a:miter/>
                </a:ln>
              </p:spPr>
              <p:txBody>
                <a:bodyPr rtlCol="0" anchor="ctr"/>
                <a:lstStyle/>
                <a:p>
                  <a:endParaRPr lang="en-US"/>
                </a:p>
              </p:txBody>
            </p:sp>
            <p:sp>
              <p:nvSpPr>
                <p:cNvPr id="37" name="Freeform 1256">
                  <a:extLst>
                    <a:ext uri="{FF2B5EF4-FFF2-40B4-BE49-F238E27FC236}">
                      <a16:creationId xmlns:a16="http://schemas.microsoft.com/office/drawing/2014/main" id="{D7723574-52A6-E13F-AE05-2B771F2A5799}"/>
                    </a:ext>
                  </a:extLst>
                </p:cNvPr>
                <p:cNvSpPr/>
                <p:nvPr/>
              </p:nvSpPr>
              <p:spPr>
                <a:xfrm>
                  <a:off x="10659296" y="5371716"/>
                  <a:ext cx="286439" cy="269189"/>
                </a:xfrm>
                <a:custGeom>
                  <a:avLst/>
                  <a:gdLst>
                    <a:gd name="connsiteX0" fmla="*/ 173542 w 286439"/>
                    <a:gd name="connsiteY0" fmla="*/ 269189 h 269189"/>
                    <a:gd name="connsiteX1" fmla="*/ 74802 w 286439"/>
                    <a:gd name="connsiteY1" fmla="*/ 239019 h 269189"/>
                    <a:gd name="connsiteX2" fmla="*/ 748 w 286439"/>
                    <a:gd name="connsiteY2" fmla="*/ 16855 h 269189"/>
                    <a:gd name="connsiteX3" fmla="*/ 17205 w 286439"/>
                    <a:gd name="connsiteY3" fmla="*/ 398 h 269189"/>
                    <a:gd name="connsiteX4" fmla="*/ 266796 w 286439"/>
                    <a:gd name="connsiteY4" fmla="*/ 82681 h 269189"/>
                    <a:gd name="connsiteX5" fmla="*/ 258568 w 286439"/>
                    <a:gd name="connsiteY5" fmla="*/ 249990 h 269189"/>
                    <a:gd name="connsiteX6" fmla="*/ 247597 w 286439"/>
                    <a:gd name="connsiteY6" fmla="*/ 258218 h 269189"/>
                    <a:gd name="connsiteX7" fmla="*/ 173542 w 286439"/>
                    <a:gd name="connsiteY7" fmla="*/ 269189 h 269189"/>
                    <a:gd name="connsiteX8" fmla="*/ 173542 w 286439"/>
                    <a:gd name="connsiteY8" fmla="*/ 269189 h 269189"/>
                    <a:gd name="connsiteX9" fmla="*/ 244854 w 286439"/>
                    <a:gd name="connsiteY9" fmla="*/ 239019 h 269189"/>
                    <a:gd name="connsiteX10" fmla="*/ 244854 w 286439"/>
                    <a:gd name="connsiteY10" fmla="*/ 239019 h 269189"/>
                    <a:gd name="connsiteX11" fmla="*/ 244854 w 286439"/>
                    <a:gd name="connsiteY11" fmla="*/ 239019 h 269189"/>
                    <a:gd name="connsiteX12" fmla="*/ 36404 w 286439"/>
                    <a:gd name="connsiteY12" fmla="*/ 36054 h 269189"/>
                    <a:gd name="connsiteX13" fmla="*/ 96745 w 286439"/>
                    <a:gd name="connsiteY13" fmla="*/ 211591 h 269189"/>
                    <a:gd name="connsiteX14" fmla="*/ 233883 w 286439"/>
                    <a:gd name="connsiteY14" fmla="*/ 225305 h 269189"/>
                    <a:gd name="connsiteX15" fmla="*/ 239368 w 286439"/>
                    <a:gd name="connsiteY15" fmla="*/ 101881 h 269189"/>
                    <a:gd name="connsiteX16" fmla="*/ 36404 w 286439"/>
                    <a:gd name="connsiteY16" fmla="*/ 36054 h 269189"/>
                    <a:gd name="connsiteX17" fmla="*/ 36404 w 286439"/>
                    <a:gd name="connsiteY17" fmla="*/ 36054 h 269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86439" h="269189">
                      <a:moveTo>
                        <a:pt x="173542" y="269189"/>
                      </a:moveTo>
                      <a:cubicBezTo>
                        <a:pt x="143372" y="269189"/>
                        <a:pt x="104973" y="263703"/>
                        <a:pt x="74802" y="239019"/>
                      </a:cubicBezTo>
                      <a:cubicBezTo>
                        <a:pt x="19947" y="200620"/>
                        <a:pt x="-4738" y="123822"/>
                        <a:pt x="748" y="16855"/>
                      </a:cubicBezTo>
                      <a:cubicBezTo>
                        <a:pt x="748" y="8627"/>
                        <a:pt x="8976" y="398"/>
                        <a:pt x="17205" y="398"/>
                      </a:cubicBezTo>
                      <a:cubicBezTo>
                        <a:pt x="25433" y="398"/>
                        <a:pt x="206456" y="-10573"/>
                        <a:pt x="266796" y="82681"/>
                      </a:cubicBezTo>
                      <a:cubicBezTo>
                        <a:pt x="294224" y="126565"/>
                        <a:pt x="294224" y="181421"/>
                        <a:pt x="258568" y="249990"/>
                      </a:cubicBezTo>
                      <a:cubicBezTo>
                        <a:pt x="255825" y="252732"/>
                        <a:pt x="253082" y="258218"/>
                        <a:pt x="247597" y="258218"/>
                      </a:cubicBezTo>
                      <a:cubicBezTo>
                        <a:pt x="250340" y="258218"/>
                        <a:pt x="217427" y="269189"/>
                        <a:pt x="173542" y="269189"/>
                      </a:cubicBezTo>
                      <a:lnTo>
                        <a:pt x="173542" y="269189"/>
                      </a:lnTo>
                      <a:close/>
                      <a:moveTo>
                        <a:pt x="244854" y="239019"/>
                      </a:moveTo>
                      <a:lnTo>
                        <a:pt x="244854" y="239019"/>
                      </a:lnTo>
                      <a:lnTo>
                        <a:pt x="244854" y="239019"/>
                      </a:lnTo>
                      <a:close/>
                      <a:moveTo>
                        <a:pt x="36404" y="36054"/>
                      </a:moveTo>
                      <a:cubicBezTo>
                        <a:pt x="33661" y="123822"/>
                        <a:pt x="55603" y="181421"/>
                        <a:pt x="96745" y="211591"/>
                      </a:cubicBezTo>
                      <a:cubicBezTo>
                        <a:pt x="146114" y="247247"/>
                        <a:pt x="211941" y="233533"/>
                        <a:pt x="233883" y="225305"/>
                      </a:cubicBezTo>
                      <a:cubicBezTo>
                        <a:pt x="258568" y="173193"/>
                        <a:pt x="261311" y="132051"/>
                        <a:pt x="239368" y="101881"/>
                      </a:cubicBezTo>
                      <a:cubicBezTo>
                        <a:pt x="200970" y="44282"/>
                        <a:pt x="94002" y="33312"/>
                        <a:pt x="36404" y="36054"/>
                      </a:cubicBezTo>
                      <a:lnTo>
                        <a:pt x="36404" y="36054"/>
                      </a:lnTo>
                      <a:close/>
                    </a:path>
                  </a:pathLst>
                </a:custGeom>
                <a:grpFill/>
                <a:ln w="27426" cap="flat">
                  <a:noFill/>
                  <a:prstDash val="solid"/>
                  <a:miter/>
                </a:ln>
              </p:spPr>
              <p:txBody>
                <a:bodyPr rtlCol="0" anchor="ctr"/>
                <a:lstStyle/>
                <a:p>
                  <a:endParaRPr lang="en-US"/>
                </a:p>
              </p:txBody>
            </p:sp>
          </p:grpSp>
          <p:sp>
            <p:nvSpPr>
              <p:cNvPr id="34" name="Freeform 1253">
                <a:extLst>
                  <a:ext uri="{FF2B5EF4-FFF2-40B4-BE49-F238E27FC236}">
                    <a16:creationId xmlns:a16="http://schemas.microsoft.com/office/drawing/2014/main" id="{0F3167EC-6AE8-FCD6-5262-EF970BEA7AA3}"/>
                  </a:ext>
                </a:extLst>
              </p:cNvPr>
              <p:cNvSpPr/>
              <p:nvPr/>
            </p:nvSpPr>
            <p:spPr>
              <a:xfrm>
                <a:off x="10770290" y="5482359"/>
                <a:ext cx="386306" cy="613843"/>
              </a:xfrm>
              <a:custGeom>
                <a:avLst/>
                <a:gdLst>
                  <a:gd name="connsiteX0" fmla="*/ 202430 w 386306"/>
                  <a:gd name="connsiteY0" fmla="*/ 613844 h 613843"/>
                  <a:gd name="connsiteX1" fmla="*/ 202430 w 386306"/>
                  <a:gd name="connsiteY1" fmla="*/ 613844 h 613843"/>
                  <a:gd name="connsiteX2" fmla="*/ 185973 w 386306"/>
                  <a:gd name="connsiteY2" fmla="*/ 594645 h 613843"/>
                  <a:gd name="connsiteX3" fmla="*/ 191459 w 386306"/>
                  <a:gd name="connsiteY3" fmla="*/ 534304 h 613843"/>
                  <a:gd name="connsiteX4" fmla="*/ 10436 w 386306"/>
                  <a:gd name="connsiteY4" fmla="*/ 35122 h 613843"/>
                  <a:gd name="connsiteX5" fmla="*/ 2208 w 386306"/>
                  <a:gd name="connsiteY5" fmla="*/ 10436 h 613843"/>
                  <a:gd name="connsiteX6" fmla="*/ 26893 w 386306"/>
                  <a:gd name="connsiteY6" fmla="*/ 2208 h 613843"/>
                  <a:gd name="connsiteX7" fmla="*/ 224372 w 386306"/>
                  <a:gd name="connsiteY7" fmla="*/ 345054 h 613843"/>
                  <a:gd name="connsiteX8" fmla="*/ 229858 w 386306"/>
                  <a:gd name="connsiteY8" fmla="*/ 391681 h 613843"/>
                  <a:gd name="connsiteX9" fmla="*/ 358768 w 386306"/>
                  <a:gd name="connsiteY9" fmla="*/ 221629 h 613843"/>
                  <a:gd name="connsiteX10" fmla="*/ 383453 w 386306"/>
                  <a:gd name="connsiteY10" fmla="*/ 227115 h 613843"/>
                  <a:gd name="connsiteX11" fmla="*/ 377967 w 386306"/>
                  <a:gd name="connsiteY11" fmla="*/ 251800 h 613843"/>
                  <a:gd name="connsiteX12" fmla="*/ 232601 w 386306"/>
                  <a:gd name="connsiteY12" fmla="*/ 531561 h 613843"/>
                  <a:gd name="connsiteX13" fmla="*/ 227115 w 386306"/>
                  <a:gd name="connsiteY13" fmla="*/ 591902 h 613843"/>
                  <a:gd name="connsiteX14" fmla="*/ 202430 w 386306"/>
                  <a:gd name="connsiteY14" fmla="*/ 613844 h 613843"/>
                  <a:gd name="connsiteX15" fmla="*/ 202430 w 386306"/>
                  <a:gd name="connsiteY15" fmla="*/ 613844 h 613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86306" h="613843">
                    <a:moveTo>
                      <a:pt x="202430" y="613844"/>
                    </a:moveTo>
                    <a:cubicBezTo>
                      <a:pt x="202430" y="613844"/>
                      <a:pt x="202430" y="613844"/>
                      <a:pt x="202430" y="613844"/>
                    </a:cubicBezTo>
                    <a:cubicBezTo>
                      <a:pt x="191459" y="613844"/>
                      <a:pt x="183230" y="605616"/>
                      <a:pt x="185973" y="594645"/>
                    </a:cubicBezTo>
                    <a:cubicBezTo>
                      <a:pt x="185973" y="572702"/>
                      <a:pt x="188716" y="553504"/>
                      <a:pt x="191459" y="534304"/>
                    </a:cubicBezTo>
                    <a:cubicBezTo>
                      <a:pt x="199687" y="408137"/>
                      <a:pt x="194202" y="117405"/>
                      <a:pt x="10436" y="35122"/>
                    </a:cubicBezTo>
                    <a:cubicBezTo>
                      <a:pt x="2208" y="32379"/>
                      <a:pt x="-3278" y="21408"/>
                      <a:pt x="2208" y="10436"/>
                    </a:cubicBezTo>
                    <a:cubicBezTo>
                      <a:pt x="4950" y="2208"/>
                      <a:pt x="15922" y="-3278"/>
                      <a:pt x="26893" y="2208"/>
                    </a:cubicBezTo>
                    <a:cubicBezTo>
                      <a:pt x="136604" y="48836"/>
                      <a:pt x="205173" y="169517"/>
                      <a:pt x="224372" y="345054"/>
                    </a:cubicBezTo>
                    <a:cubicBezTo>
                      <a:pt x="227115" y="361510"/>
                      <a:pt x="227115" y="375224"/>
                      <a:pt x="229858" y="391681"/>
                    </a:cubicBezTo>
                    <a:cubicBezTo>
                      <a:pt x="279227" y="268257"/>
                      <a:pt x="353282" y="224372"/>
                      <a:pt x="358768" y="221629"/>
                    </a:cubicBezTo>
                    <a:cubicBezTo>
                      <a:pt x="366996" y="216143"/>
                      <a:pt x="377967" y="218886"/>
                      <a:pt x="383453" y="227115"/>
                    </a:cubicBezTo>
                    <a:cubicBezTo>
                      <a:pt x="388938" y="235343"/>
                      <a:pt x="386196" y="246314"/>
                      <a:pt x="377967" y="251800"/>
                    </a:cubicBezTo>
                    <a:cubicBezTo>
                      <a:pt x="375224" y="251800"/>
                      <a:pt x="262771" y="320369"/>
                      <a:pt x="232601" y="531561"/>
                    </a:cubicBezTo>
                    <a:cubicBezTo>
                      <a:pt x="229858" y="567217"/>
                      <a:pt x="227115" y="591902"/>
                      <a:pt x="227115" y="591902"/>
                    </a:cubicBezTo>
                    <a:cubicBezTo>
                      <a:pt x="218887" y="605616"/>
                      <a:pt x="210658" y="613844"/>
                      <a:pt x="202430" y="613844"/>
                    </a:cubicBezTo>
                    <a:lnTo>
                      <a:pt x="202430" y="613844"/>
                    </a:lnTo>
                    <a:close/>
                  </a:path>
                </a:pathLst>
              </a:custGeom>
              <a:grpFill/>
              <a:ln w="27426"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311558197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D19F8A-C21D-38C8-A2A8-ED9B514EAD3E}"/>
            </a:ext>
          </a:extLst>
        </p:cNvPr>
        <p:cNvGrpSpPr/>
        <p:nvPr/>
      </p:nvGrpSpPr>
      <p:grpSpPr>
        <a:xfrm>
          <a:off x="0" y="0"/>
          <a:ext cx="0" cy="0"/>
          <a:chOff x="0" y="0"/>
          <a:chExt cx="0" cy="0"/>
        </a:xfrm>
      </p:grpSpPr>
      <p:sp>
        <p:nvSpPr>
          <p:cNvPr id="14" name="Arrow: Pentagon 13">
            <a:extLst>
              <a:ext uri="{FF2B5EF4-FFF2-40B4-BE49-F238E27FC236}">
                <a16:creationId xmlns:a16="http://schemas.microsoft.com/office/drawing/2014/main" id="{47229198-9831-38D8-5FC5-5B69F023455E}"/>
              </a:ext>
            </a:extLst>
          </p:cNvPr>
          <p:cNvSpPr/>
          <p:nvPr/>
        </p:nvSpPr>
        <p:spPr>
          <a:xfrm>
            <a:off x="0" y="5375394"/>
            <a:ext cx="1398712" cy="646331"/>
          </a:xfrm>
          <a:prstGeom prst="homePlate">
            <a:avLst/>
          </a:prstGeom>
          <a:solidFill>
            <a:srgbClr val="EABB2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4" name="Text Placeholder 3">
            <a:extLst>
              <a:ext uri="{FF2B5EF4-FFF2-40B4-BE49-F238E27FC236}">
                <a16:creationId xmlns:a16="http://schemas.microsoft.com/office/drawing/2014/main" id="{ECEBC01D-3D17-B48A-82B7-77A607F89F78}"/>
              </a:ext>
            </a:extLst>
          </p:cNvPr>
          <p:cNvSpPr>
            <a:spLocks noGrp="1"/>
          </p:cNvSpPr>
          <p:nvPr>
            <p:ph type="body" sz="quarter" idx="18"/>
          </p:nvPr>
        </p:nvSpPr>
        <p:spPr>
          <a:xfrm>
            <a:off x="1527880" y="1467150"/>
            <a:ext cx="1989717" cy="738795"/>
          </a:xfrm>
        </p:spPr>
        <p:txBody>
          <a:bodyPr/>
          <a:lstStyle/>
          <a:p>
            <a:pPr algn="ctr"/>
            <a:r>
              <a:rPr lang="de-DE" b="1">
                <a:solidFill>
                  <a:srgbClr val="404A52"/>
                </a:solidFill>
              </a:rPr>
              <a:t>Wissens­hürden</a:t>
            </a:r>
          </a:p>
        </p:txBody>
      </p:sp>
      <p:sp>
        <p:nvSpPr>
          <p:cNvPr id="3" name="Text Placeholder 2">
            <a:extLst>
              <a:ext uri="{FF2B5EF4-FFF2-40B4-BE49-F238E27FC236}">
                <a16:creationId xmlns:a16="http://schemas.microsoft.com/office/drawing/2014/main" id="{D50A2CEE-16B5-7EF5-EACB-8B422068AA5A}"/>
              </a:ext>
            </a:extLst>
          </p:cNvPr>
          <p:cNvSpPr>
            <a:spLocks noGrp="1"/>
          </p:cNvSpPr>
          <p:nvPr>
            <p:ph type="body" sz="quarter" idx="16"/>
          </p:nvPr>
        </p:nvSpPr>
        <p:spPr>
          <a:xfrm>
            <a:off x="1503336" y="439577"/>
            <a:ext cx="9886397" cy="1018971"/>
          </a:xfrm>
        </p:spPr>
        <p:txBody>
          <a:bodyPr/>
          <a:lstStyle/>
          <a:p>
            <a:r>
              <a:rPr lang="de-DE"/>
              <a:t>Typische Hürden &amp; Ängste erkennen</a:t>
            </a:r>
          </a:p>
        </p:txBody>
      </p:sp>
      <p:sp>
        <p:nvSpPr>
          <p:cNvPr id="2" name="Text Placeholder 3">
            <a:extLst>
              <a:ext uri="{FF2B5EF4-FFF2-40B4-BE49-F238E27FC236}">
                <a16:creationId xmlns:a16="http://schemas.microsoft.com/office/drawing/2014/main" id="{C1FF824D-A6B7-8907-3565-201BF422D90A}"/>
              </a:ext>
            </a:extLst>
          </p:cNvPr>
          <p:cNvSpPr txBox="1">
            <a:spLocks/>
          </p:cNvSpPr>
          <p:nvPr/>
        </p:nvSpPr>
        <p:spPr>
          <a:xfrm>
            <a:off x="4112481" y="1434372"/>
            <a:ext cx="1989717" cy="73879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400" b="0" i="0" kern="1200" spc="0">
                <a:solidFill>
                  <a:srgbClr val="26262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de-DE" b="1">
                <a:solidFill>
                  <a:srgbClr val="404A52"/>
                </a:solidFill>
              </a:rPr>
              <a:t>Kompetenz­hürden</a:t>
            </a:r>
          </a:p>
        </p:txBody>
      </p:sp>
      <p:sp>
        <p:nvSpPr>
          <p:cNvPr id="5" name="Text Placeholder 3">
            <a:extLst>
              <a:ext uri="{FF2B5EF4-FFF2-40B4-BE49-F238E27FC236}">
                <a16:creationId xmlns:a16="http://schemas.microsoft.com/office/drawing/2014/main" id="{2CC86AA6-9AC4-DA2C-1056-50938AC9869F}"/>
              </a:ext>
            </a:extLst>
          </p:cNvPr>
          <p:cNvSpPr txBox="1">
            <a:spLocks/>
          </p:cNvSpPr>
          <p:nvPr/>
        </p:nvSpPr>
        <p:spPr>
          <a:xfrm>
            <a:off x="6721626" y="1434371"/>
            <a:ext cx="2108049" cy="73879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400" b="0" i="0" kern="1200" spc="0">
                <a:solidFill>
                  <a:srgbClr val="26262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de-DE" b="1">
                <a:solidFill>
                  <a:srgbClr val="404A52"/>
                </a:solidFill>
              </a:rPr>
              <a:t>Umfeld­hürden</a:t>
            </a:r>
          </a:p>
        </p:txBody>
      </p:sp>
      <p:sp>
        <p:nvSpPr>
          <p:cNvPr id="6" name="Text Placeholder 3">
            <a:extLst>
              <a:ext uri="{FF2B5EF4-FFF2-40B4-BE49-F238E27FC236}">
                <a16:creationId xmlns:a16="http://schemas.microsoft.com/office/drawing/2014/main" id="{B4B67300-9345-D169-5876-60B7FC80C5A4}"/>
              </a:ext>
            </a:extLst>
          </p:cNvPr>
          <p:cNvSpPr txBox="1">
            <a:spLocks/>
          </p:cNvSpPr>
          <p:nvPr/>
        </p:nvSpPr>
        <p:spPr>
          <a:xfrm>
            <a:off x="9424560" y="1415322"/>
            <a:ext cx="1989717" cy="73879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400" b="0" i="0" kern="1200" spc="0">
                <a:solidFill>
                  <a:srgbClr val="26262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de-DE" b="1">
                <a:solidFill>
                  <a:srgbClr val="404A52"/>
                </a:solidFill>
              </a:rPr>
              <a:t>Emotionale Hürden</a:t>
            </a:r>
          </a:p>
        </p:txBody>
      </p:sp>
      <p:sp>
        <p:nvSpPr>
          <p:cNvPr id="8" name="Thought Bubble: Cloud 7">
            <a:extLst>
              <a:ext uri="{FF2B5EF4-FFF2-40B4-BE49-F238E27FC236}">
                <a16:creationId xmlns:a16="http://schemas.microsoft.com/office/drawing/2014/main" id="{B08EAA05-B19B-EC98-67D3-DBD49FCB8896}"/>
              </a:ext>
            </a:extLst>
          </p:cNvPr>
          <p:cNvSpPr/>
          <p:nvPr/>
        </p:nvSpPr>
        <p:spPr>
          <a:xfrm>
            <a:off x="1431925" y="2139723"/>
            <a:ext cx="2304068" cy="2543175"/>
          </a:xfrm>
          <a:prstGeom prst="cloudCallout">
            <a:avLst>
              <a:gd name="adj1" fmla="val -50460"/>
              <a:gd name="adj2" fmla="val 52763"/>
            </a:avLst>
          </a:prstGeom>
          <a:solidFill>
            <a:srgbClr val="8AE5F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000" b="1" i="1">
                <a:solidFill>
                  <a:srgbClr val="0289AE"/>
                </a:solidFill>
              </a:rPr>
              <a:t>„Ich verstehe ESG / das digitale Tool / das neue System nicht.“</a:t>
            </a:r>
            <a:endParaRPr lang="en-IE" sz="2000" b="1" i="1" dirty="0">
              <a:solidFill>
                <a:srgbClr val="0289AE"/>
              </a:solidFill>
            </a:endParaRPr>
          </a:p>
        </p:txBody>
      </p:sp>
      <p:sp>
        <p:nvSpPr>
          <p:cNvPr id="9" name="Thought Bubble: Cloud 8">
            <a:extLst>
              <a:ext uri="{FF2B5EF4-FFF2-40B4-BE49-F238E27FC236}">
                <a16:creationId xmlns:a16="http://schemas.microsoft.com/office/drawing/2014/main" id="{BDCF17E8-FAAD-9E7A-DB47-D63D95D3DBA2}"/>
              </a:ext>
            </a:extLst>
          </p:cNvPr>
          <p:cNvSpPr/>
          <p:nvPr/>
        </p:nvSpPr>
        <p:spPr>
          <a:xfrm>
            <a:off x="3896857" y="2157411"/>
            <a:ext cx="2304068" cy="1995490"/>
          </a:xfrm>
          <a:prstGeom prst="cloudCallout">
            <a:avLst>
              <a:gd name="adj1" fmla="val -23365"/>
              <a:gd name="adj2" fmla="val 61464"/>
            </a:avLst>
          </a:prstGeom>
          <a:solidFill>
            <a:srgbClr val="8AE5F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000" b="1" i="1">
                <a:solidFill>
                  <a:srgbClr val="0289AE"/>
                </a:solidFill>
              </a:rPr>
              <a:t>„Ich kann das nicht … ich mache es später“</a:t>
            </a:r>
            <a:endParaRPr lang="en-IE" sz="2000" b="1" i="1" dirty="0">
              <a:solidFill>
                <a:srgbClr val="0289AE"/>
              </a:solidFill>
            </a:endParaRPr>
          </a:p>
        </p:txBody>
      </p:sp>
      <p:sp>
        <p:nvSpPr>
          <p:cNvPr id="10" name="Thought Bubble: Cloud 9">
            <a:extLst>
              <a:ext uri="{FF2B5EF4-FFF2-40B4-BE49-F238E27FC236}">
                <a16:creationId xmlns:a16="http://schemas.microsoft.com/office/drawing/2014/main" id="{67503278-058D-F29F-9648-6949BE60BDC9}"/>
              </a:ext>
            </a:extLst>
          </p:cNvPr>
          <p:cNvSpPr/>
          <p:nvPr/>
        </p:nvSpPr>
        <p:spPr>
          <a:xfrm>
            <a:off x="6416549" y="2143732"/>
            <a:ext cx="2933827" cy="2543175"/>
          </a:xfrm>
          <a:prstGeom prst="cloudCallout">
            <a:avLst>
              <a:gd name="adj1" fmla="val -44966"/>
              <a:gd name="adj2" fmla="val 55758"/>
            </a:avLst>
          </a:prstGeom>
          <a:solidFill>
            <a:srgbClr val="8AE5F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000" b="1" i="1">
                <a:solidFill>
                  <a:srgbClr val="0289AE"/>
                </a:solidFill>
              </a:rPr>
              <a:t>„Das Tool bremst mich“ oder „Uns fehlt die richtige Ausstattung“.</a:t>
            </a:r>
            <a:endParaRPr lang="en-IE" sz="2000" b="1" i="1" dirty="0">
              <a:solidFill>
                <a:srgbClr val="0289AE"/>
              </a:solidFill>
            </a:endParaRPr>
          </a:p>
        </p:txBody>
      </p:sp>
      <p:sp>
        <p:nvSpPr>
          <p:cNvPr id="13" name="TextBox 12">
            <a:extLst>
              <a:ext uri="{FF2B5EF4-FFF2-40B4-BE49-F238E27FC236}">
                <a16:creationId xmlns:a16="http://schemas.microsoft.com/office/drawing/2014/main" id="{FEEE9438-8A11-99E6-BBAB-4D2A775EE0D0}"/>
              </a:ext>
            </a:extLst>
          </p:cNvPr>
          <p:cNvSpPr txBox="1"/>
          <p:nvPr/>
        </p:nvSpPr>
        <p:spPr>
          <a:xfrm>
            <a:off x="29433" y="5375394"/>
            <a:ext cx="1276501" cy="646331"/>
          </a:xfrm>
          <a:prstGeom prst="rect">
            <a:avLst/>
          </a:prstGeom>
          <a:noFill/>
        </p:spPr>
        <p:txBody>
          <a:bodyPr wrap="square">
            <a:spAutoFit/>
          </a:bodyPr>
          <a:lstStyle/>
          <a:p>
            <a:r>
              <a:rPr lang="de-DE" b="1">
                <a:solidFill>
                  <a:srgbClr val="262626"/>
                </a:solidFill>
              </a:rPr>
              <a:t>Führungs­impulse:</a:t>
            </a:r>
          </a:p>
        </p:txBody>
      </p:sp>
      <p:sp>
        <p:nvSpPr>
          <p:cNvPr id="18" name="TextBox 17">
            <a:extLst>
              <a:ext uri="{FF2B5EF4-FFF2-40B4-BE49-F238E27FC236}">
                <a16:creationId xmlns:a16="http://schemas.microsoft.com/office/drawing/2014/main" id="{9BA9DA2A-F776-643C-8775-C49BDB1FEBF3}"/>
              </a:ext>
            </a:extLst>
          </p:cNvPr>
          <p:cNvSpPr txBox="1"/>
          <p:nvPr/>
        </p:nvSpPr>
        <p:spPr>
          <a:xfrm>
            <a:off x="1305935" y="4902121"/>
            <a:ext cx="2665108" cy="1569660"/>
          </a:xfrm>
          <a:prstGeom prst="rect">
            <a:avLst/>
          </a:prstGeom>
          <a:noFill/>
        </p:spPr>
        <p:txBody>
          <a:bodyPr wrap="square">
            <a:spAutoFit/>
          </a:bodyPr>
          <a:lstStyle/>
          <a:p>
            <a:pPr marL="180000" indent="-180000">
              <a:buFont typeface="Arial" panose="020B0604020202020204" pitchFamily="34" charset="0"/>
              <a:buChar char="•"/>
            </a:pPr>
            <a:r>
              <a:rPr lang="de-DE" sz="1600">
                <a:solidFill>
                  <a:srgbClr val="262626"/>
                </a:solidFill>
              </a:rPr>
              <a:t>Kurz und einfach schulen</a:t>
            </a:r>
          </a:p>
          <a:p>
            <a:pPr marL="180000" indent="-180000">
              <a:buFont typeface="Arial" panose="020B0604020202020204" pitchFamily="34" charset="0"/>
              <a:buChar char="•"/>
            </a:pPr>
            <a:r>
              <a:rPr lang="de-DE" sz="1600">
                <a:solidFill>
                  <a:srgbClr val="262626"/>
                </a:solidFill>
              </a:rPr>
              <a:t>Aufgaben in leichte Schritte teilen</a:t>
            </a:r>
          </a:p>
          <a:p>
            <a:pPr marL="180000" indent="-180000">
              <a:buFont typeface="Arial" panose="020B0604020202020204" pitchFamily="34" charset="0"/>
              <a:buChar char="•"/>
            </a:pPr>
            <a:r>
              <a:rPr lang="de-DE" sz="1600">
                <a:solidFill>
                  <a:srgbClr val="262626"/>
                </a:solidFill>
              </a:rPr>
              <a:t>Visuelle Anleitungen nutzen</a:t>
            </a:r>
          </a:p>
          <a:p>
            <a:pPr marL="180000" indent="-180000">
              <a:buFont typeface="Arial" panose="020B0604020202020204" pitchFamily="34" charset="0"/>
              <a:buChar char="•"/>
            </a:pPr>
            <a:r>
              <a:rPr lang="de-DE" sz="1600">
                <a:solidFill>
                  <a:srgbClr val="262626"/>
                </a:solidFill>
              </a:rPr>
              <a:t>In ruhigen Zeiten üben</a:t>
            </a:r>
          </a:p>
          <a:p>
            <a:pPr marL="180000" indent="-180000">
              <a:buFont typeface="Arial" panose="020B0604020202020204" pitchFamily="34" charset="0"/>
              <a:buChar char="•"/>
            </a:pPr>
            <a:r>
              <a:rPr lang="de-DE" sz="1600">
                <a:solidFill>
                  <a:srgbClr val="262626"/>
                </a:solidFill>
              </a:rPr>
              <a:t>Sichere mit unsicheren Kräften paaren</a:t>
            </a:r>
            <a:endParaRPr lang="en-IE" sz="1600" dirty="0">
              <a:solidFill>
                <a:srgbClr val="262626"/>
              </a:solidFill>
            </a:endParaRPr>
          </a:p>
        </p:txBody>
      </p:sp>
      <p:sp>
        <p:nvSpPr>
          <p:cNvPr id="19" name="TextBox 18">
            <a:extLst>
              <a:ext uri="{FF2B5EF4-FFF2-40B4-BE49-F238E27FC236}">
                <a16:creationId xmlns:a16="http://schemas.microsoft.com/office/drawing/2014/main" id="{024366B4-7BA4-4558-E111-EC48A4C14C1F}"/>
              </a:ext>
            </a:extLst>
          </p:cNvPr>
          <p:cNvSpPr txBox="1"/>
          <p:nvPr/>
        </p:nvSpPr>
        <p:spPr>
          <a:xfrm>
            <a:off x="4026816" y="4903748"/>
            <a:ext cx="2304068" cy="1569660"/>
          </a:xfrm>
          <a:prstGeom prst="rect">
            <a:avLst/>
          </a:prstGeom>
          <a:noFill/>
        </p:spPr>
        <p:txBody>
          <a:bodyPr wrap="square">
            <a:spAutoFit/>
          </a:bodyPr>
          <a:lstStyle/>
          <a:p>
            <a:pPr marL="180000" indent="-180000">
              <a:buFont typeface="Arial" panose="020B0604020202020204" pitchFamily="34" charset="0"/>
              <a:buChar char="•"/>
            </a:pPr>
            <a:r>
              <a:rPr lang="de-DE" sz="1600">
                <a:solidFill>
                  <a:srgbClr val="262626"/>
                </a:solidFill>
              </a:rPr>
              <a:t>Positiv verstärken</a:t>
            </a:r>
          </a:p>
          <a:p>
            <a:pPr marL="180000" indent="-180000">
              <a:buFont typeface="Arial" panose="020B0604020202020204" pitchFamily="34" charset="0"/>
              <a:buChar char="•"/>
            </a:pPr>
            <a:r>
              <a:rPr lang="de-DE" sz="1600">
                <a:solidFill>
                  <a:srgbClr val="262626"/>
                </a:solidFill>
              </a:rPr>
              <a:t>Kleine Erfolge feiern</a:t>
            </a:r>
          </a:p>
          <a:p>
            <a:pPr marL="180000" indent="-180000">
              <a:buFont typeface="Arial" panose="020B0604020202020204" pitchFamily="34" charset="0"/>
              <a:buChar char="•"/>
            </a:pPr>
            <a:r>
              <a:rPr lang="de-DE" sz="1600">
                <a:solidFill>
                  <a:srgbClr val="262626"/>
                </a:solidFill>
              </a:rPr>
              <a:t>Geduldig vormachen</a:t>
            </a:r>
          </a:p>
          <a:p>
            <a:pPr marL="180000" indent="-180000">
              <a:buFont typeface="Arial" panose="020B0604020202020204" pitchFamily="34" charset="0"/>
              <a:buChar char="•"/>
            </a:pPr>
            <a:r>
              <a:rPr lang="de-DE" sz="1600">
                <a:solidFill>
                  <a:srgbClr val="262626"/>
                </a:solidFill>
              </a:rPr>
              <a:t>Ohne Vorwurf wiederholen</a:t>
            </a:r>
            <a:endParaRPr lang="en-IE" sz="1600" dirty="0">
              <a:solidFill>
                <a:srgbClr val="262626"/>
              </a:solidFill>
            </a:endParaRPr>
          </a:p>
        </p:txBody>
      </p:sp>
      <p:sp>
        <p:nvSpPr>
          <p:cNvPr id="20" name="TextBox 19">
            <a:extLst>
              <a:ext uri="{FF2B5EF4-FFF2-40B4-BE49-F238E27FC236}">
                <a16:creationId xmlns:a16="http://schemas.microsoft.com/office/drawing/2014/main" id="{B9D4077F-833B-CBCA-66F9-1977F4F0AB0E}"/>
              </a:ext>
            </a:extLst>
          </p:cNvPr>
          <p:cNvSpPr txBox="1"/>
          <p:nvPr/>
        </p:nvSpPr>
        <p:spPr>
          <a:xfrm>
            <a:off x="6386657" y="4903748"/>
            <a:ext cx="2777986" cy="1569660"/>
          </a:xfrm>
          <a:prstGeom prst="rect">
            <a:avLst/>
          </a:prstGeom>
          <a:noFill/>
        </p:spPr>
        <p:txBody>
          <a:bodyPr wrap="square">
            <a:spAutoFit/>
          </a:bodyPr>
          <a:lstStyle/>
          <a:p>
            <a:pPr marL="180000" indent="-180000">
              <a:buFont typeface="Arial" panose="020B0604020202020204" pitchFamily="34" charset="0"/>
              <a:buChar char="•"/>
            </a:pPr>
            <a:r>
              <a:rPr lang="de-DE" sz="1600">
                <a:solidFill>
                  <a:srgbClr val="262626"/>
                </a:solidFill>
              </a:rPr>
              <a:t>Funktionierende Hardware sicherstellen</a:t>
            </a:r>
          </a:p>
          <a:p>
            <a:pPr marL="180000" indent="-180000">
              <a:buFont typeface="Arial" panose="020B0604020202020204" pitchFamily="34" charset="0"/>
              <a:buChar char="•"/>
            </a:pPr>
            <a:r>
              <a:rPr lang="de-DE" sz="1600">
                <a:solidFill>
                  <a:srgbClr val="262626"/>
                </a:solidFill>
              </a:rPr>
              <a:t>Abläufe verschlanken</a:t>
            </a:r>
          </a:p>
          <a:p>
            <a:pPr marL="180000" indent="-180000">
              <a:buFont typeface="Arial" panose="020B0604020202020204" pitchFamily="34" charset="0"/>
              <a:buChar char="•"/>
            </a:pPr>
            <a:r>
              <a:rPr lang="de-DE" sz="1600">
                <a:solidFill>
                  <a:srgbClr val="262626"/>
                </a:solidFill>
              </a:rPr>
              <a:t>Tools griffbereit platzieren</a:t>
            </a:r>
          </a:p>
          <a:p>
            <a:pPr marL="180000" indent="-180000">
              <a:buFont typeface="Arial" panose="020B0604020202020204" pitchFamily="34" charset="0"/>
              <a:buChar char="•"/>
            </a:pPr>
            <a:r>
              <a:rPr lang="de-DE" sz="1600">
                <a:solidFill>
                  <a:srgbClr val="262626"/>
                </a:solidFill>
              </a:rPr>
              <a:t>Unnötige Schritte streichen</a:t>
            </a:r>
          </a:p>
          <a:p>
            <a:pPr marL="180000" indent="-180000">
              <a:buFont typeface="Arial" panose="020B0604020202020204" pitchFamily="34" charset="0"/>
              <a:buChar char="•"/>
            </a:pPr>
            <a:r>
              <a:rPr lang="de-DE" sz="1600">
                <a:solidFill>
                  <a:srgbClr val="262626"/>
                </a:solidFill>
              </a:rPr>
              <a:t>Klare Beschilderung/Anleitung</a:t>
            </a:r>
            <a:endParaRPr lang="en-IE" sz="1600" dirty="0">
              <a:solidFill>
                <a:srgbClr val="262626"/>
              </a:solidFill>
            </a:endParaRPr>
          </a:p>
        </p:txBody>
      </p:sp>
      <p:sp>
        <p:nvSpPr>
          <p:cNvPr id="21" name="Thought Bubble: Cloud 20">
            <a:extLst>
              <a:ext uri="{FF2B5EF4-FFF2-40B4-BE49-F238E27FC236}">
                <a16:creationId xmlns:a16="http://schemas.microsoft.com/office/drawing/2014/main" id="{9523ACEE-0A0E-B103-1451-D7260546B4D1}"/>
              </a:ext>
            </a:extLst>
          </p:cNvPr>
          <p:cNvSpPr/>
          <p:nvPr/>
        </p:nvSpPr>
        <p:spPr>
          <a:xfrm>
            <a:off x="9608041" y="2205945"/>
            <a:ext cx="2304068" cy="2166030"/>
          </a:xfrm>
          <a:prstGeom prst="cloudCallout">
            <a:avLst>
              <a:gd name="adj1" fmla="val -23365"/>
              <a:gd name="adj2" fmla="val 61464"/>
            </a:avLst>
          </a:prstGeom>
          <a:solidFill>
            <a:srgbClr val="8AE5F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000" b="1" i="1">
                <a:solidFill>
                  <a:srgbClr val="0289AE"/>
                </a:solidFill>
              </a:rPr>
              <a:t>„Ich habe Angst vor Fehlern.“</a:t>
            </a:r>
            <a:endParaRPr lang="en-IE" sz="2000" b="1" i="1" dirty="0">
              <a:solidFill>
                <a:srgbClr val="0289AE"/>
              </a:solidFill>
            </a:endParaRPr>
          </a:p>
        </p:txBody>
      </p:sp>
      <p:sp>
        <p:nvSpPr>
          <p:cNvPr id="23" name="TextBox 22">
            <a:extLst>
              <a:ext uri="{FF2B5EF4-FFF2-40B4-BE49-F238E27FC236}">
                <a16:creationId xmlns:a16="http://schemas.microsoft.com/office/drawing/2014/main" id="{3949E8D3-D40E-18A3-2C18-052C9E105240}"/>
              </a:ext>
            </a:extLst>
          </p:cNvPr>
          <p:cNvSpPr txBox="1"/>
          <p:nvPr/>
        </p:nvSpPr>
        <p:spPr>
          <a:xfrm>
            <a:off x="11610975" y="4524375"/>
            <a:ext cx="505433" cy="2247900"/>
          </a:xfrm>
          <a:prstGeom prst="rect">
            <a:avLst/>
          </a:prstGeom>
          <a:solidFill>
            <a:schemeClr val="bg1"/>
          </a:solidFill>
        </p:spPr>
        <p:txBody>
          <a:bodyPr wrap="square" rtlCol="0">
            <a:spAutoFit/>
          </a:bodyPr>
          <a:lstStyle/>
          <a:p>
            <a:endParaRPr lang="en-IE" dirty="0"/>
          </a:p>
        </p:txBody>
      </p:sp>
      <p:sp>
        <p:nvSpPr>
          <p:cNvPr id="22" name="TextBox 21">
            <a:extLst>
              <a:ext uri="{FF2B5EF4-FFF2-40B4-BE49-F238E27FC236}">
                <a16:creationId xmlns:a16="http://schemas.microsoft.com/office/drawing/2014/main" id="{E9CCE910-910B-8269-2266-83C6D5B3472C}"/>
              </a:ext>
            </a:extLst>
          </p:cNvPr>
          <p:cNvSpPr txBox="1"/>
          <p:nvPr/>
        </p:nvSpPr>
        <p:spPr>
          <a:xfrm>
            <a:off x="9350376" y="4903748"/>
            <a:ext cx="2852170" cy="1569660"/>
          </a:xfrm>
          <a:prstGeom prst="rect">
            <a:avLst/>
          </a:prstGeom>
          <a:noFill/>
        </p:spPr>
        <p:txBody>
          <a:bodyPr wrap="square">
            <a:spAutoFit/>
          </a:bodyPr>
          <a:lstStyle/>
          <a:p>
            <a:pPr marL="180000" indent="-180000">
              <a:buFont typeface="Arial" panose="020B0604020202020204" pitchFamily="34" charset="0"/>
              <a:buChar char="•"/>
            </a:pPr>
            <a:r>
              <a:rPr lang="de-DE" sz="1600">
                <a:solidFill>
                  <a:srgbClr val="262626"/>
                </a:solidFill>
              </a:rPr>
              <a:t>Psychologische Sicherheit stärken</a:t>
            </a:r>
          </a:p>
          <a:p>
            <a:pPr marL="180000" indent="-180000">
              <a:buFont typeface="Arial" panose="020B0604020202020204" pitchFamily="34" charset="0"/>
              <a:buChar char="•"/>
            </a:pPr>
            <a:r>
              <a:rPr lang="de-DE" sz="1600">
                <a:solidFill>
                  <a:srgbClr val="262626"/>
                </a:solidFill>
              </a:rPr>
              <a:t>Fehler beim Lernen normalisieren</a:t>
            </a:r>
          </a:p>
          <a:p>
            <a:pPr marL="180000" indent="-180000">
              <a:buFont typeface="Arial" panose="020B0604020202020204" pitchFamily="34" charset="0"/>
              <a:buChar char="•"/>
            </a:pPr>
            <a:r>
              <a:rPr lang="de-DE" sz="1600">
                <a:solidFill>
                  <a:srgbClr val="262626"/>
                </a:solidFill>
              </a:rPr>
              <a:t>Eigene Lernhürden teilen</a:t>
            </a:r>
          </a:p>
          <a:p>
            <a:pPr marL="180000" indent="-180000">
              <a:buFont typeface="Arial" panose="020B0604020202020204" pitchFamily="34" charset="0"/>
              <a:buChar char="•"/>
            </a:pPr>
            <a:r>
              <a:rPr lang="de-DE" sz="1600">
                <a:solidFill>
                  <a:srgbClr val="262626"/>
                </a:solidFill>
              </a:rPr>
              <a:t>Gegenseitige Unterstützung fördern</a:t>
            </a:r>
            <a:endParaRPr lang="en-IE" sz="1600" dirty="0">
              <a:solidFill>
                <a:srgbClr val="262626"/>
              </a:solidFill>
            </a:endParaRPr>
          </a:p>
        </p:txBody>
      </p:sp>
      <p:sp>
        <p:nvSpPr>
          <p:cNvPr id="24" name="Freeform 12">
            <a:extLst>
              <a:ext uri="{FF2B5EF4-FFF2-40B4-BE49-F238E27FC236}">
                <a16:creationId xmlns:a16="http://schemas.microsoft.com/office/drawing/2014/main" id="{AC0EE1AA-3814-C05C-D194-48239218CFDA}"/>
              </a:ext>
            </a:extLst>
          </p:cNvPr>
          <p:cNvSpPr/>
          <p:nvPr/>
        </p:nvSpPr>
        <p:spPr>
          <a:xfrm>
            <a:off x="10039350" y="315580"/>
            <a:ext cx="1123717" cy="910055"/>
          </a:xfrm>
          <a:custGeom>
            <a:avLst/>
            <a:gdLst>
              <a:gd name="connsiteX0" fmla="*/ 101706 w 1744169"/>
              <a:gd name="connsiteY0" fmla="*/ 1578581 h 1579516"/>
              <a:gd name="connsiteX1" fmla="*/ 48447 w 1744169"/>
              <a:gd name="connsiteY1" fmla="*/ 1532046 h 1579516"/>
              <a:gd name="connsiteX2" fmla="*/ 48447 w 1744169"/>
              <a:gd name="connsiteY2" fmla="*/ 1138874 h 1579516"/>
              <a:gd name="connsiteX3" fmla="*/ 3747 w 1744169"/>
              <a:gd name="connsiteY3" fmla="*/ 1083792 h 1579516"/>
              <a:gd name="connsiteX4" fmla="*/ 3747 w 1744169"/>
              <a:gd name="connsiteY4" fmla="*/ 904301 h 1579516"/>
              <a:gd name="connsiteX5" fmla="*/ 54153 w 1744169"/>
              <a:gd name="connsiteY5" fmla="*/ 904301 h 1579516"/>
              <a:gd name="connsiteX6" fmla="*/ 54153 w 1744169"/>
              <a:gd name="connsiteY6" fmla="*/ 1085692 h 1579516"/>
              <a:gd name="connsiteX7" fmla="*/ 137845 w 1744169"/>
              <a:gd name="connsiteY7" fmla="*/ 1085692 h 1579516"/>
              <a:gd name="connsiteX8" fmla="*/ 480223 w 1744169"/>
              <a:gd name="connsiteY8" fmla="*/ 741904 h 1579516"/>
              <a:gd name="connsiteX9" fmla="*/ 59859 w 1744169"/>
              <a:gd name="connsiteY9" fmla="*/ 741904 h 1579516"/>
              <a:gd name="connsiteX10" fmla="*/ 55104 w 1744169"/>
              <a:gd name="connsiteY10" fmla="*/ 746652 h 1579516"/>
              <a:gd name="connsiteX11" fmla="*/ 55104 w 1744169"/>
              <a:gd name="connsiteY11" fmla="*/ 804583 h 1579516"/>
              <a:gd name="connsiteX12" fmla="*/ 3747 w 1744169"/>
              <a:gd name="connsiteY12" fmla="*/ 797936 h 1579516"/>
              <a:gd name="connsiteX13" fmla="*/ 48447 w 1744169"/>
              <a:gd name="connsiteY13" fmla="*/ 692520 h 1579516"/>
              <a:gd name="connsiteX14" fmla="*/ 48447 w 1744169"/>
              <a:gd name="connsiteY14" fmla="*/ 588054 h 1579516"/>
              <a:gd name="connsiteX15" fmla="*/ 3747 w 1744169"/>
              <a:gd name="connsiteY15" fmla="*/ 532972 h 1579516"/>
              <a:gd name="connsiteX16" fmla="*/ 3747 w 1744169"/>
              <a:gd name="connsiteY16" fmla="*/ 187285 h 1579516"/>
              <a:gd name="connsiteX17" fmla="*/ 46545 w 1744169"/>
              <a:gd name="connsiteY17" fmla="*/ 137901 h 1579516"/>
              <a:gd name="connsiteX18" fmla="*/ 113118 w 1744169"/>
              <a:gd name="connsiteY18" fmla="*/ 1145 h 1579516"/>
              <a:gd name="connsiteX19" fmla="*/ 210125 w 1744169"/>
              <a:gd name="connsiteY19" fmla="*/ 16340 h 1579516"/>
              <a:gd name="connsiteX20" fmla="*/ 230097 w 1744169"/>
              <a:gd name="connsiteY20" fmla="*/ 46731 h 1579516"/>
              <a:gd name="connsiteX21" fmla="*/ 230097 w 1744169"/>
              <a:gd name="connsiteY21" fmla="*/ 136951 h 1579516"/>
              <a:gd name="connsiteX22" fmla="*/ 1516868 w 1744169"/>
              <a:gd name="connsiteY22" fmla="*/ 136951 h 1579516"/>
              <a:gd name="connsiteX23" fmla="*/ 1516868 w 1744169"/>
              <a:gd name="connsiteY23" fmla="*/ 46731 h 1579516"/>
              <a:gd name="connsiteX24" fmla="*/ 1536840 w 1744169"/>
              <a:gd name="connsiteY24" fmla="*/ 16340 h 1579516"/>
              <a:gd name="connsiteX25" fmla="*/ 1633848 w 1744169"/>
              <a:gd name="connsiteY25" fmla="*/ 1145 h 1579516"/>
              <a:gd name="connsiteX26" fmla="*/ 1700421 w 1744169"/>
              <a:gd name="connsiteY26" fmla="*/ 137901 h 1579516"/>
              <a:gd name="connsiteX27" fmla="*/ 1744169 w 1744169"/>
              <a:gd name="connsiteY27" fmla="*/ 184436 h 1579516"/>
              <a:gd name="connsiteX28" fmla="*/ 1744169 w 1744169"/>
              <a:gd name="connsiteY28" fmla="*/ 541519 h 1579516"/>
              <a:gd name="connsiteX29" fmla="*/ 1700421 w 1744169"/>
              <a:gd name="connsiteY29" fmla="*/ 588054 h 1579516"/>
              <a:gd name="connsiteX30" fmla="*/ 1700421 w 1744169"/>
              <a:gd name="connsiteY30" fmla="*/ 692520 h 1579516"/>
              <a:gd name="connsiteX31" fmla="*/ 1744169 w 1744169"/>
              <a:gd name="connsiteY31" fmla="*/ 739055 h 1579516"/>
              <a:gd name="connsiteX32" fmla="*/ 1744169 w 1744169"/>
              <a:gd name="connsiteY32" fmla="*/ 1092340 h 1579516"/>
              <a:gd name="connsiteX33" fmla="*/ 1699470 w 1744169"/>
              <a:gd name="connsiteY33" fmla="*/ 1138874 h 1579516"/>
              <a:gd name="connsiteX34" fmla="*/ 1699470 w 1744169"/>
              <a:gd name="connsiteY34" fmla="*/ 1532046 h 1579516"/>
              <a:gd name="connsiteX35" fmla="*/ 1645260 w 1744169"/>
              <a:gd name="connsiteY35" fmla="*/ 1578581 h 1579516"/>
              <a:gd name="connsiteX36" fmla="*/ 1567274 w 1744169"/>
              <a:gd name="connsiteY36" fmla="*/ 1578581 h 1579516"/>
              <a:gd name="connsiteX37" fmla="*/ 1516868 w 1744169"/>
              <a:gd name="connsiteY37" fmla="*/ 1532046 h 1579516"/>
              <a:gd name="connsiteX38" fmla="*/ 1515917 w 1744169"/>
              <a:gd name="connsiteY38" fmla="*/ 1325014 h 1579516"/>
              <a:gd name="connsiteX39" fmla="*/ 1556812 w 1744169"/>
              <a:gd name="connsiteY39" fmla="*/ 1305070 h 1579516"/>
              <a:gd name="connsiteX40" fmla="*/ 1567274 w 1744169"/>
              <a:gd name="connsiteY40" fmla="*/ 1322165 h 1579516"/>
              <a:gd name="connsiteX41" fmla="*/ 1567274 w 1744169"/>
              <a:gd name="connsiteY41" fmla="*/ 1524449 h 1579516"/>
              <a:gd name="connsiteX42" fmla="*/ 1649064 w 1744169"/>
              <a:gd name="connsiteY42" fmla="*/ 1524449 h 1579516"/>
              <a:gd name="connsiteX43" fmla="*/ 1649064 w 1744169"/>
              <a:gd name="connsiteY43" fmla="*/ 1140774 h 1579516"/>
              <a:gd name="connsiteX44" fmla="*/ 1567274 w 1744169"/>
              <a:gd name="connsiteY44" fmla="*/ 1140774 h 1579516"/>
              <a:gd name="connsiteX45" fmla="*/ 1567274 w 1744169"/>
              <a:gd name="connsiteY45" fmla="*/ 1217699 h 1579516"/>
              <a:gd name="connsiteX46" fmla="*/ 1556812 w 1744169"/>
              <a:gd name="connsiteY46" fmla="*/ 1234793 h 1579516"/>
              <a:gd name="connsiteX47" fmla="*/ 1515917 w 1744169"/>
              <a:gd name="connsiteY47" fmla="*/ 1224346 h 1579516"/>
              <a:gd name="connsiteX48" fmla="*/ 1515917 w 1744169"/>
              <a:gd name="connsiteY48" fmla="*/ 1140774 h 1579516"/>
              <a:gd name="connsiteX49" fmla="*/ 229146 w 1744169"/>
              <a:gd name="connsiteY49" fmla="*/ 1140774 h 1579516"/>
              <a:gd name="connsiteX50" fmla="*/ 229146 w 1744169"/>
              <a:gd name="connsiteY50" fmla="*/ 1532996 h 1579516"/>
              <a:gd name="connsiteX51" fmla="*/ 177790 w 1744169"/>
              <a:gd name="connsiteY51" fmla="*/ 1578581 h 1579516"/>
              <a:gd name="connsiteX52" fmla="*/ 99803 w 1744169"/>
              <a:gd name="connsiteY52" fmla="*/ 1578581 h 1579516"/>
              <a:gd name="connsiteX53" fmla="*/ 180643 w 1744169"/>
              <a:gd name="connsiteY53" fmla="*/ 56227 h 1579516"/>
              <a:gd name="connsiteX54" fmla="*/ 98852 w 1744169"/>
              <a:gd name="connsiteY54" fmla="*/ 56227 h 1579516"/>
              <a:gd name="connsiteX55" fmla="*/ 98852 w 1744169"/>
              <a:gd name="connsiteY55" fmla="*/ 137901 h 1579516"/>
              <a:gd name="connsiteX56" fmla="*/ 180643 w 1744169"/>
              <a:gd name="connsiteY56" fmla="*/ 137901 h 1579516"/>
              <a:gd name="connsiteX57" fmla="*/ 180643 w 1744169"/>
              <a:gd name="connsiteY57" fmla="*/ 56227 h 1579516"/>
              <a:gd name="connsiteX58" fmla="*/ 1651918 w 1744169"/>
              <a:gd name="connsiteY58" fmla="*/ 56227 h 1579516"/>
              <a:gd name="connsiteX59" fmla="*/ 1570127 w 1744169"/>
              <a:gd name="connsiteY59" fmla="*/ 56227 h 1579516"/>
              <a:gd name="connsiteX60" fmla="*/ 1570127 w 1744169"/>
              <a:gd name="connsiteY60" fmla="*/ 137901 h 1579516"/>
              <a:gd name="connsiteX61" fmla="*/ 1651918 w 1744169"/>
              <a:gd name="connsiteY61" fmla="*/ 137901 h 1579516"/>
              <a:gd name="connsiteX62" fmla="*/ 1651918 w 1744169"/>
              <a:gd name="connsiteY62" fmla="*/ 56227 h 1579516"/>
              <a:gd name="connsiteX63" fmla="*/ 238657 w 1744169"/>
              <a:gd name="connsiteY63" fmla="*/ 188234 h 1579516"/>
              <a:gd name="connsiteX64" fmla="*/ 63664 w 1744169"/>
              <a:gd name="connsiteY64" fmla="*/ 188234 h 1579516"/>
              <a:gd name="connsiteX65" fmla="*/ 55104 w 1744169"/>
              <a:gd name="connsiteY65" fmla="*/ 196782 h 1579516"/>
              <a:gd name="connsiteX66" fmla="*/ 55104 w 1744169"/>
              <a:gd name="connsiteY66" fmla="*/ 375323 h 1579516"/>
              <a:gd name="connsiteX67" fmla="*/ 238657 w 1744169"/>
              <a:gd name="connsiteY67" fmla="*/ 188234 h 1579516"/>
              <a:gd name="connsiteX68" fmla="*/ 670434 w 1744169"/>
              <a:gd name="connsiteY68" fmla="*/ 188234 h 1579516"/>
              <a:gd name="connsiteX69" fmla="*/ 314741 w 1744169"/>
              <a:gd name="connsiteY69" fmla="*/ 188234 h 1579516"/>
              <a:gd name="connsiteX70" fmla="*/ 57006 w 1744169"/>
              <a:gd name="connsiteY70" fmla="*/ 444651 h 1579516"/>
              <a:gd name="connsiteX71" fmla="*/ 57006 w 1744169"/>
              <a:gd name="connsiteY71" fmla="*/ 532972 h 1579516"/>
              <a:gd name="connsiteX72" fmla="*/ 63664 w 1744169"/>
              <a:gd name="connsiteY72" fmla="*/ 536771 h 1579516"/>
              <a:gd name="connsiteX73" fmla="*/ 310937 w 1744169"/>
              <a:gd name="connsiteY73" fmla="*/ 538670 h 1579516"/>
              <a:gd name="connsiteX74" fmla="*/ 324251 w 1744169"/>
              <a:gd name="connsiteY74" fmla="*/ 534871 h 1579516"/>
              <a:gd name="connsiteX75" fmla="*/ 669483 w 1744169"/>
              <a:gd name="connsiteY75" fmla="*/ 188234 h 1579516"/>
              <a:gd name="connsiteX76" fmla="*/ 1109819 w 1744169"/>
              <a:gd name="connsiteY76" fmla="*/ 188234 h 1579516"/>
              <a:gd name="connsiteX77" fmla="*/ 747469 w 1744169"/>
              <a:gd name="connsiteY77" fmla="*/ 188234 h 1579516"/>
              <a:gd name="connsiteX78" fmla="*/ 398433 w 1744169"/>
              <a:gd name="connsiteY78" fmla="*/ 538670 h 1579516"/>
              <a:gd name="connsiteX79" fmla="*/ 760783 w 1744169"/>
              <a:gd name="connsiteY79" fmla="*/ 538670 h 1579516"/>
              <a:gd name="connsiteX80" fmla="*/ 1109819 w 1744169"/>
              <a:gd name="connsiteY80" fmla="*/ 188234 h 1579516"/>
              <a:gd name="connsiteX81" fmla="*/ 1538743 w 1744169"/>
              <a:gd name="connsiteY81" fmla="*/ 188234 h 1579516"/>
              <a:gd name="connsiteX82" fmla="*/ 1185903 w 1744169"/>
              <a:gd name="connsiteY82" fmla="*/ 188234 h 1579516"/>
              <a:gd name="connsiteX83" fmla="*/ 836867 w 1744169"/>
              <a:gd name="connsiteY83" fmla="*/ 538670 h 1579516"/>
              <a:gd name="connsiteX84" fmla="*/ 1009007 w 1744169"/>
              <a:gd name="connsiteY84" fmla="*/ 538670 h 1579516"/>
              <a:gd name="connsiteX85" fmla="*/ 1012812 w 1744169"/>
              <a:gd name="connsiteY85" fmla="*/ 583306 h 1579516"/>
              <a:gd name="connsiteX86" fmla="*/ 995693 w 1744169"/>
              <a:gd name="connsiteY86" fmla="*/ 589953 h 1579516"/>
              <a:gd name="connsiteX87" fmla="*/ 231048 w 1744169"/>
              <a:gd name="connsiteY87" fmla="*/ 589953 h 1579516"/>
              <a:gd name="connsiteX88" fmla="*/ 231048 w 1744169"/>
              <a:gd name="connsiteY88" fmla="*/ 686822 h 1579516"/>
              <a:gd name="connsiteX89" fmla="*/ 235804 w 1744169"/>
              <a:gd name="connsiteY89" fmla="*/ 691570 h 1579516"/>
              <a:gd name="connsiteX90" fmla="*/ 1513064 w 1744169"/>
              <a:gd name="connsiteY90" fmla="*/ 691570 h 1579516"/>
              <a:gd name="connsiteX91" fmla="*/ 1517819 w 1744169"/>
              <a:gd name="connsiteY91" fmla="*/ 686822 h 1579516"/>
              <a:gd name="connsiteX92" fmla="*/ 1517819 w 1744169"/>
              <a:gd name="connsiteY92" fmla="*/ 589953 h 1579516"/>
              <a:gd name="connsiteX93" fmla="*/ 1110770 w 1744169"/>
              <a:gd name="connsiteY93" fmla="*/ 589953 h 1579516"/>
              <a:gd name="connsiteX94" fmla="*/ 1104113 w 1744169"/>
              <a:gd name="connsiteY94" fmla="*/ 538670 h 1579516"/>
              <a:gd name="connsiteX95" fmla="*/ 1196364 w 1744169"/>
              <a:gd name="connsiteY95" fmla="*/ 535821 h 1579516"/>
              <a:gd name="connsiteX96" fmla="*/ 1533036 w 1744169"/>
              <a:gd name="connsiteY96" fmla="*/ 199631 h 1579516"/>
              <a:gd name="connsiteX97" fmla="*/ 1537791 w 1744169"/>
              <a:gd name="connsiteY97" fmla="*/ 189184 h 1579516"/>
              <a:gd name="connsiteX98" fmla="*/ 1269595 w 1744169"/>
              <a:gd name="connsiteY98" fmla="*/ 538670 h 1579516"/>
              <a:gd name="connsiteX99" fmla="*/ 1683302 w 1744169"/>
              <a:gd name="connsiteY99" fmla="*/ 538670 h 1579516"/>
              <a:gd name="connsiteX100" fmla="*/ 1695666 w 1744169"/>
              <a:gd name="connsiteY100" fmla="*/ 530123 h 1579516"/>
              <a:gd name="connsiteX101" fmla="*/ 1695666 w 1744169"/>
              <a:gd name="connsiteY101" fmla="*/ 196782 h 1579516"/>
              <a:gd name="connsiteX102" fmla="*/ 1611973 w 1744169"/>
              <a:gd name="connsiteY102" fmla="*/ 191083 h 1579516"/>
              <a:gd name="connsiteX103" fmla="*/ 1275302 w 1744169"/>
              <a:gd name="connsiteY103" fmla="*/ 527274 h 1579516"/>
              <a:gd name="connsiteX104" fmla="*/ 1270546 w 1744169"/>
              <a:gd name="connsiteY104" fmla="*/ 537720 h 1579516"/>
              <a:gd name="connsiteX105" fmla="*/ 180643 w 1744169"/>
              <a:gd name="connsiteY105" fmla="*/ 589953 h 1579516"/>
              <a:gd name="connsiteX106" fmla="*/ 98852 w 1744169"/>
              <a:gd name="connsiteY106" fmla="*/ 589953 h 1579516"/>
              <a:gd name="connsiteX107" fmla="*/ 98852 w 1744169"/>
              <a:gd name="connsiteY107" fmla="*/ 691570 h 1579516"/>
              <a:gd name="connsiteX108" fmla="*/ 180643 w 1744169"/>
              <a:gd name="connsiteY108" fmla="*/ 691570 h 1579516"/>
              <a:gd name="connsiteX109" fmla="*/ 180643 w 1744169"/>
              <a:gd name="connsiteY109" fmla="*/ 589953 h 1579516"/>
              <a:gd name="connsiteX110" fmla="*/ 1651918 w 1744169"/>
              <a:gd name="connsiteY110" fmla="*/ 589953 h 1579516"/>
              <a:gd name="connsiteX111" fmla="*/ 1570127 w 1744169"/>
              <a:gd name="connsiteY111" fmla="*/ 589953 h 1579516"/>
              <a:gd name="connsiteX112" fmla="*/ 1570127 w 1744169"/>
              <a:gd name="connsiteY112" fmla="*/ 691570 h 1579516"/>
              <a:gd name="connsiteX113" fmla="*/ 1651918 w 1744169"/>
              <a:gd name="connsiteY113" fmla="*/ 691570 h 1579516"/>
              <a:gd name="connsiteX114" fmla="*/ 1651918 w 1744169"/>
              <a:gd name="connsiteY114" fmla="*/ 589953 h 1579516"/>
              <a:gd name="connsiteX115" fmla="*/ 912951 w 1744169"/>
              <a:gd name="connsiteY115" fmla="*/ 742854 h 1579516"/>
              <a:gd name="connsiteX116" fmla="*/ 553454 w 1744169"/>
              <a:gd name="connsiteY116" fmla="*/ 742854 h 1579516"/>
              <a:gd name="connsiteX117" fmla="*/ 208223 w 1744169"/>
              <a:gd name="connsiteY117" fmla="*/ 1089491 h 1579516"/>
              <a:gd name="connsiteX118" fmla="*/ 567720 w 1744169"/>
              <a:gd name="connsiteY118" fmla="*/ 1089491 h 1579516"/>
              <a:gd name="connsiteX119" fmla="*/ 912951 w 1744169"/>
              <a:gd name="connsiteY119" fmla="*/ 742854 h 1579516"/>
              <a:gd name="connsiteX120" fmla="*/ 1351386 w 1744169"/>
              <a:gd name="connsiteY120" fmla="*/ 742854 h 1579516"/>
              <a:gd name="connsiteX121" fmla="*/ 985231 w 1744169"/>
              <a:gd name="connsiteY121" fmla="*/ 742854 h 1579516"/>
              <a:gd name="connsiteX122" fmla="*/ 640000 w 1744169"/>
              <a:gd name="connsiteY122" fmla="*/ 1089491 h 1579516"/>
              <a:gd name="connsiteX123" fmla="*/ 1006154 w 1744169"/>
              <a:gd name="connsiteY123" fmla="*/ 1089491 h 1579516"/>
              <a:gd name="connsiteX124" fmla="*/ 1351386 w 1744169"/>
              <a:gd name="connsiteY124" fmla="*/ 742854 h 1579516"/>
              <a:gd name="connsiteX125" fmla="*/ 1079385 w 1744169"/>
              <a:gd name="connsiteY125" fmla="*/ 1089491 h 1579516"/>
              <a:gd name="connsiteX126" fmla="*/ 1435078 w 1744169"/>
              <a:gd name="connsiteY126" fmla="*/ 1089491 h 1579516"/>
              <a:gd name="connsiteX127" fmla="*/ 1695666 w 1744169"/>
              <a:gd name="connsiteY127" fmla="*/ 829275 h 1579516"/>
              <a:gd name="connsiteX128" fmla="*/ 1695666 w 1744169"/>
              <a:gd name="connsiteY128" fmla="*/ 747602 h 1579516"/>
              <a:gd name="connsiteX129" fmla="*/ 1690911 w 1744169"/>
              <a:gd name="connsiteY129" fmla="*/ 742854 h 1579516"/>
              <a:gd name="connsiteX130" fmla="*/ 1425567 w 1744169"/>
              <a:gd name="connsiteY130" fmla="*/ 742854 h 1579516"/>
              <a:gd name="connsiteX131" fmla="*/ 1080336 w 1744169"/>
              <a:gd name="connsiteY131" fmla="*/ 1089491 h 1579516"/>
              <a:gd name="connsiteX132" fmla="*/ 1695666 w 1744169"/>
              <a:gd name="connsiteY132" fmla="*/ 1085692 h 1579516"/>
              <a:gd name="connsiteX133" fmla="*/ 1695666 w 1744169"/>
              <a:gd name="connsiteY133" fmla="*/ 905250 h 1579516"/>
              <a:gd name="connsiteX134" fmla="*/ 1512113 w 1744169"/>
              <a:gd name="connsiteY134" fmla="*/ 1088541 h 1579516"/>
              <a:gd name="connsiteX135" fmla="*/ 1687106 w 1744169"/>
              <a:gd name="connsiteY135" fmla="*/ 1088541 h 1579516"/>
              <a:gd name="connsiteX136" fmla="*/ 1695666 w 1744169"/>
              <a:gd name="connsiteY136" fmla="*/ 1084742 h 1579516"/>
              <a:gd name="connsiteX137" fmla="*/ 180643 w 1744169"/>
              <a:gd name="connsiteY137" fmla="*/ 1139824 h 1579516"/>
              <a:gd name="connsiteX138" fmla="*/ 98852 w 1744169"/>
              <a:gd name="connsiteY138" fmla="*/ 1139824 h 1579516"/>
              <a:gd name="connsiteX139" fmla="*/ 98852 w 1744169"/>
              <a:gd name="connsiteY139" fmla="*/ 1523499 h 1579516"/>
              <a:gd name="connsiteX140" fmla="*/ 180643 w 1744169"/>
              <a:gd name="connsiteY140" fmla="*/ 1523499 h 1579516"/>
              <a:gd name="connsiteX141" fmla="*/ 180643 w 1744169"/>
              <a:gd name="connsiteY141" fmla="*/ 1139824 h 1579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1744169" h="1579516">
                <a:moveTo>
                  <a:pt x="101706" y="1578581"/>
                </a:moveTo>
                <a:cubicBezTo>
                  <a:pt x="76978" y="1574782"/>
                  <a:pt x="55104" y="1555788"/>
                  <a:pt x="48447" y="1532046"/>
                </a:cubicBezTo>
                <a:lnTo>
                  <a:pt x="48447" y="1138874"/>
                </a:lnTo>
                <a:cubicBezTo>
                  <a:pt x="22768" y="1128428"/>
                  <a:pt x="6600" y="1112283"/>
                  <a:pt x="3747" y="1083792"/>
                </a:cubicBezTo>
                <a:cubicBezTo>
                  <a:pt x="-2910" y="1028710"/>
                  <a:pt x="7552" y="961282"/>
                  <a:pt x="3747" y="904301"/>
                </a:cubicBezTo>
                <a:cubicBezTo>
                  <a:pt x="10405" y="873911"/>
                  <a:pt x="54153" y="886257"/>
                  <a:pt x="54153" y="904301"/>
                </a:cubicBezTo>
                <a:lnTo>
                  <a:pt x="54153" y="1085692"/>
                </a:lnTo>
                <a:cubicBezTo>
                  <a:pt x="72223" y="1088541"/>
                  <a:pt x="123580" y="1094239"/>
                  <a:pt x="137845" y="1085692"/>
                </a:cubicBezTo>
                <a:lnTo>
                  <a:pt x="480223" y="741904"/>
                </a:lnTo>
                <a:lnTo>
                  <a:pt x="59859" y="741904"/>
                </a:lnTo>
                <a:lnTo>
                  <a:pt x="55104" y="746652"/>
                </a:lnTo>
                <a:lnTo>
                  <a:pt x="55104" y="804583"/>
                </a:lnTo>
                <a:cubicBezTo>
                  <a:pt x="55104" y="822627"/>
                  <a:pt x="8503" y="836873"/>
                  <a:pt x="3747" y="797936"/>
                </a:cubicBezTo>
                <a:cubicBezTo>
                  <a:pt x="-1008" y="758998"/>
                  <a:pt x="2796" y="704866"/>
                  <a:pt x="48447" y="692520"/>
                </a:cubicBezTo>
                <a:lnTo>
                  <a:pt x="48447" y="588054"/>
                </a:lnTo>
                <a:cubicBezTo>
                  <a:pt x="25621" y="573809"/>
                  <a:pt x="7552" y="562412"/>
                  <a:pt x="3747" y="532972"/>
                </a:cubicBezTo>
                <a:cubicBezTo>
                  <a:pt x="-7665" y="425657"/>
                  <a:pt x="11356" y="296499"/>
                  <a:pt x="3747" y="187285"/>
                </a:cubicBezTo>
                <a:cubicBezTo>
                  <a:pt x="9454" y="153096"/>
                  <a:pt x="43691" y="146448"/>
                  <a:pt x="46545" y="137901"/>
                </a:cubicBezTo>
                <a:cubicBezTo>
                  <a:pt x="49398" y="75221"/>
                  <a:pt x="28475" y="7793"/>
                  <a:pt x="113118" y="1145"/>
                </a:cubicBezTo>
                <a:cubicBezTo>
                  <a:pt x="140699" y="-754"/>
                  <a:pt x="188251" y="-2653"/>
                  <a:pt x="210125" y="16340"/>
                </a:cubicBezTo>
                <a:cubicBezTo>
                  <a:pt x="231999" y="35334"/>
                  <a:pt x="230097" y="41032"/>
                  <a:pt x="230097" y="46731"/>
                </a:cubicBezTo>
                <a:lnTo>
                  <a:pt x="230097" y="136951"/>
                </a:lnTo>
                <a:lnTo>
                  <a:pt x="1516868" y="136951"/>
                </a:lnTo>
                <a:lnTo>
                  <a:pt x="1516868" y="46731"/>
                </a:lnTo>
                <a:cubicBezTo>
                  <a:pt x="1516868" y="41032"/>
                  <a:pt x="1532085" y="20139"/>
                  <a:pt x="1536840" y="16340"/>
                </a:cubicBezTo>
                <a:cubicBezTo>
                  <a:pt x="1558714" y="-2653"/>
                  <a:pt x="1606267" y="-754"/>
                  <a:pt x="1633848" y="1145"/>
                </a:cubicBezTo>
                <a:cubicBezTo>
                  <a:pt x="1718491" y="7793"/>
                  <a:pt x="1697568" y="75221"/>
                  <a:pt x="1700421" y="137901"/>
                </a:cubicBezTo>
                <a:cubicBezTo>
                  <a:pt x="1722295" y="151196"/>
                  <a:pt x="1734659" y="159744"/>
                  <a:pt x="1744169" y="184436"/>
                </a:cubicBezTo>
                <a:lnTo>
                  <a:pt x="1744169" y="541519"/>
                </a:lnTo>
                <a:cubicBezTo>
                  <a:pt x="1734659" y="565261"/>
                  <a:pt x="1720393" y="574758"/>
                  <a:pt x="1700421" y="588054"/>
                </a:cubicBezTo>
                <a:lnTo>
                  <a:pt x="1700421" y="692520"/>
                </a:lnTo>
                <a:cubicBezTo>
                  <a:pt x="1724197" y="699168"/>
                  <a:pt x="1734659" y="717212"/>
                  <a:pt x="1744169" y="739055"/>
                </a:cubicBezTo>
                <a:lnTo>
                  <a:pt x="1744169" y="1092340"/>
                </a:lnTo>
                <a:cubicBezTo>
                  <a:pt x="1734659" y="1116082"/>
                  <a:pt x="1723246" y="1129377"/>
                  <a:pt x="1699470" y="1138874"/>
                </a:cubicBezTo>
                <a:lnTo>
                  <a:pt x="1699470" y="1532046"/>
                </a:lnTo>
                <a:cubicBezTo>
                  <a:pt x="1689960" y="1558637"/>
                  <a:pt x="1671890" y="1571933"/>
                  <a:pt x="1645260" y="1578581"/>
                </a:cubicBezTo>
                <a:lnTo>
                  <a:pt x="1567274" y="1578581"/>
                </a:lnTo>
                <a:cubicBezTo>
                  <a:pt x="1542547" y="1570983"/>
                  <a:pt x="1523526" y="1557688"/>
                  <a:pt x="1516868" y="1532046"/>
                </a:cubicBezTo>
                <a:cubicBezTo>
                  <a:pt x="1520672" y="1466518"/>
                  <a:pt x="1509260" y="1389593"/>
                  <a:pt x="1515917" y="1325014"/>
                </a:cubicBezTo>
                <a:cubicBezTo>
                  <a:pt x="1517819" y="1304120"/>
                  <a:pt x="1539693" y="1289875"/>
                  <a:pt x="1556812" y="1305070"/>
                </a:cubicBezTo>
                <a:cubicBezTo>
                  <a:pt x="1573931" y="1320265"/>
                  <a:pt x="1567274" y="1321215"/>
                  <a:pt x="1567274" y="1322165"/>
                </a:cubicBezTo>
                <a:lnTo>
                  <a:pt x="1567274" y="1524449"/>
                </a:lnTo>
                <a:cubicBezTo>
                  <a:pt x="1592952" y="1530147"/>
                  <a:pt x="1623386" y="1530147"/>
                  <a:pt x="1649064" y="1524449"/>
                </a:cubicBezTo>
                <a:lnTo>
                  <a:pt x="1649064" y="1140774"/>
                </a:lnTo>
                <a:lnTo>
                  <a:pt x="1567274" y="1140774"/>
                </a:lnTo>
                <a:lnTo>
                  <a:pt x="1567274" y="1217699"/>
                </a:lnTo>
                <a:cubicBezTo>
                  <a:pt x="1567274" y="1218648"/>
                  <a:pt x="1558714" y="1232894"/>
                  <a:pt x="1556812" y="1234793"/>
                </a:cubicBezTo>
                <a:cubicBezTo>
                  <a:pt x="1543498" y="1246189"/>
                  <a:pt x="1515917" y="1233843"/>
                  <a:pt x="1515917" y="1224346"/>
                </a:cubicBezTo>
                <a:lnTo>
                  <a:pt x="1515917" y="1140774"/>
                </a:lnTo>
                <a:lnTo>
                  <a:pt x="229146" y="1140774"/>
                </a:lnTo>
                <a:lnTo>
                  <a:pt x="229146" y="1532996"/>
                </a:lnTo>
                <a:cubicBezTo>
                  <a:pt x="229146" y="1551040"/>
                  <a:pt x="194908" y="1576682"/>
                  <a:pt x="177790" y="1578581"/>
                </a:cubicBezTo>
                <a:cubicBezTo>
                  <a:pt x="153062" y="1576682"/>
                  <a:pt x="123580" y="1581430"/>
                  <a:pt x="99803" y="1578581"/>
                </a:cubicBezTo>
                <a:close/>
                <a:moveTo>
                  <a:pt x="180643" y="56227"/>
                </a:moveTo>
                <a:cubicBezTo>
                  <a:pt x="180643" y="52429"/>
                  <a:pt x="107412" y="50529"/>
                  <a:pt x="98852" y="56227"/>
                </a:cubicBezTo>
                <a:lnTo>
                  <a:pt x="98852" y="137901"/>
                </a:lnTo>
                <a:lnTo>
                  <a:pt x="180643" y="137901"/>
                </a:lnTo>
                <a:lnTo>
                  <a:pt x="180643" y="56227"/>
                </a:lnTo>
                <a:close/>
                <a:moveTo>
                  <a:pt x="1651918" y="56227"/>
                </a:moveTo>
                <a:cubicBezTo>
                  <a:pt x="1651918" y="52429"/>
                  <a:pt x="1578687" y="50529"/>
                  <a:pt x="1570127" y="56227"/>
                </a:cubicBezTo>
                <a:lnTo>
                  <a:pt x="1570127" y="137901"/>
                </a:lnTo>
                <a:lnTo>
                  <a:pt x="1651918" y="137901"/>
                </a:lnTo>
                <a:lnTo>
                  <a:pt x="1651918" y="56227"/>
                </a:lnTo>
                <a:close/>
                <a:moveTo>
                  <a:pt x="238657" y="188234"/>
                </a:moveTo>
                <a:lnTo>
                  <a:pt x="63664" y="188234"/>
                </a:lnTo>
                <a:cubicBezTo>
                  <a:pt x="63664" y="188234"/>
                  <a:pt x="55104" y="195832"/>
                  <a:pt x="55104" y="196782"/>
                </a:cubicBezTo>
                <a:lnTo>
                  <a:pt x="55104" y="375323"/>
                </a:lnTo>
                <a:lnTo>
                  <a:pt x="238657" y="188234"/>
                </a:lnTo>
                <a:close/>
                <a:moveTo>
                  <a:pt x="670434" y="188234"/>
                </a:moveTo>
                <a:lnTo>
                  <a:pt x="314741" y="188234"/>
                </a:lnTo>
                <a:lnTo>
                  <a:pt x="57006" y="444651"/>
                </a:lnTo>
                <a:cubicBezTo>
                  <a:pt x="52251" y="453198"/>
                  <a:pt x="51300" y="527274"/>
                  <a:pt x="57006" y="532972"/>
                </a:cubicBezTo>
                <a:cubicBezTo>
                  <a:pt x="62712" y="538670"/>
                  <a:pt x="61761" y="535821"/>
                  <a:pt x="63664" y="536771"/>
                </a:cubicBezTo>
                <a:lnTo>
                  <a:pt x="310937" y="538670"/>
                </a:lnTo>
                <a:lnTo>
                  <a:pt x="324251" y="534871"/>
                </a:lnTo>
                <a:lnTo>
                  <a:pt x="669483" y="188234"/>
                </a:lnTo>
                <a:close/>
                <a:moveTo>
                  <a:pt x="1109819" y="188234"/>
                </a:moveTo>
                <a:lnTo>
                  <a:pt x="747469" y="188234"/>
                </a:lnTo>
                <a:lnTo>
                  <a:pt x="398433" y="538670"/>
                </a:lnTo>
                <a:lnTo>
                  <a:pt x="760783" y="538670"/>
                </a:lnTo>
                <a:lnTo>
                  <a:pt x="1109819" y="188234"/>
                </a:lnTo>
                <a:close/>
                <a:moveTo>
                  <a:pt x="1538743" y="188234"/>
                </a:moveTo>
                <a:lnTo>
                  <a:pt x="1185903" y="188234"/>
                </a:lnTo>
                <a:lnTo>
                  <a:pt x="836867" y="538670"/>
                </a:lnTo>
                <a:lnTo>
                  <a:pt x="1009007" y="538670"/>
                </a:lnTo>
                <a:cubicBezTo>
                  <a:pt x="1018518" y="538670"/>
                  <a:pt x="1028028" y="571909"/>
                  <a:pt x="1012812" y="583306"/>
                </a:cubicBezTo>
                <a:cubicBezTo>
                  <a:pt x="997595" y="594702"/>
                  <a:pt x="996644" y="589953"/>
                  <a:pt x="995693" y="589953"/>
                </a:cubicBezTo>
                <a:lnTo>
                  <a:pt x="231048" y="589953"/>
                </a:lnTo>
                <a:lnTo>
                  <a:pt x="231048" y="686822"/>
                </a:lnTo>
                <a:lnTo>
                  <a:pt x="235804" y="691570"/>
                </a:lnTo>
                <a:lnTo>
                  <a:pt x="1513064" y="691570"/>
                </a:lnTo>
                <a:lnTo>
                  <a:pt x="1517819" y="686822"/>
                </a:lnTo>
                <a:lnTo>
                  <a:pt x="1517819" y="589953"/>
                </a:lnTo>
                <a:lnTo>
                  <a:pt x="1110770" y="589953"/>
                </a:lnTo>
                <a:cubicBezTo>
                  <a:pt x="1080336" y="589953"/>
                  <a:pt x="1069875" y="543419"/>
                  <a:pt x="1104113" y="538670"/>
                </a:cubicBezTo>
                <a:cubicBezTo>
                  <a:pt x="1138350" y="533922"/>
                  <a:pt x="1181148" y="544368"/>
                  <a:pt x="1196364" y="535821"/>
                </a:cubicBezTo>
                <a:lnTo>
                  <a:pt x="1533036" y="199631"/>
                </a:lnTo>
                <a:lnTo>
                  <a:pt x="1537791" y="189184"/>
                </a:lnTo>
                <a:close/>
                <a:moveTo>
                  <a:pt x="1269595" y="538670"/>
                </a:moveTo>
                <a:lnTo>
                  <a:pt x="1683302" y="538670"/>
                </a:lnTo>
                <a:cubicBezTo>
                  <a:pt x="1684253" y="538670"/>
                  <a:pt x="1695666" y="531073"/>
                  <a:pt x="1695666" y="530123"/>
                </a:cubicBezTo>
                <a:lnTo>
                  <a:pt x="1695666" y="196782"/>
                </a:lnTo>
                <a:cubicBezTo>
                  <a:pt x="1695666" y="183486"/>
                  <a:pt x="1624337" y="186335"/>
                  <a:pt x="1611973" y="191083"/>
                </a:cubicBezTo>
                <a:lnTo>
                  <a:pt x="1275302" y="527274"/>
                </a:lnTo>
                <a:lnTo>
                  <a:pt x="1270546" y="537720"/>
                </a:lnTo>
                <a:close/>
                <a:moveTo>
                  <a:pt x="180643" y="589953"/>
                </a:moveTo>
                <a:lnTo>
                  <a:pt x="98852" y="589953"/>
                </a:lnTo>
                <a:lnTo>
                  <a:pt x="98852" y="691570"/>
                </a:lnTo>
                <a:lnTo>
                  <a:pt x="180643" y="691570"/>
                </a:lnTo>
                <a:lnTo>
                  <a:pt x="180643" y="589953"/>
                </a:lnTo>
                <a:close/>
                <a:moveTo>
                  <a:pt x="1651918" y="589953"/>
                </a:moveTo>
                <a:lnTo>
                  <a:pt x="1570127" y="589953"/>
                </a:lnTo>
                <a:lnTo>
                  <a:pt x="1570127" y="691570"/>
                </a:lnTo>
                <a:lnTo>
                  <a:pt x="1651918" y="691570"/>
                </a:lnTo>
                <a:lnTo>
                  <a:pt x="1651918" y="589953"/>
                </a:lnTo>
                <a:close/>
                <a:moveTo>
                  <a:pt x="912951" y="742854"/>
                </a:moveTo>
                <a:lnTo>
                  <a:pt x="553454" y="742854"/>
                </a:lnTo>
                <a:lnTo>
                  <a:pt x="208223" y="1089491"/>
                </a:lnTo>
                <a:lnTo>
                  <a:pt x="567720" y="1089491"/>
                </a:lnTo>
                <a:lnTo>
                  <a:pt x="912951" y="742854"/>
                </a:lnTo>
                <a:close/>
                <a:moveTo>
                  <a:pt x="1351386" y="742854"/>
                </a:moveTo>
                <a:lnTo>
                  <a:pt x="985231" y="742854"/>
                </a:lnTo>
                <a:lnTo>
                  <a:pt x="640000" y="1089491"/>
                </a:lnTo>
                <a:lnTo>
                  <a:pt x="1006154" y="1089491"/>
                </a:lnTo>
                <a:lnTo>
                  <a:pt x="1351386" y="742854"/>
                </a:lnTo>
                <a:close/>
                <a:moveTo>
                  <a:pt x="1079385" y="1089491"/>
                </a:moveTo>
                <a:lnTo>
                  <a:pt x="1435078" y="1089491"/>
                </a:lnTo>
                <a:lnTo>
                  <a:pt x="1695666" y="829275"/>
                </a:lnTo>
                <a:lnTo>
                  <a:pt x="1695666" y="747602"/>
                </a:lnTo>
                <a:lnTo>
                  <a:pt x="1690911" y="742854"/>
                </a:lnTo>
                <a:lnTo>
                  <a:pt x="1425567" y="742854"/>
                </a:lnTo>
                <a:lnTo>
                  <a:pt x="1080336" y="1089491"/>
                </a:lnTo>
                <a:close/>
                <a:moveTo>
                  <a:pt x="1695666" y="1085692"/>
                </a:moveTo>
                <a:lnTo>
                  <a:pt x="1695666" y="905250"/>
                </a:lnTo>
                <a:lnTo>
                  <a:pt x="1512113" y="1088541"/>
                </a:lnTo>
                <a:lnTo>
                  <a:pt x="1687106" y="1088541"/>
                </a:lnTo>
                <a:cubicBezTo>
                  <a:pt x="1688057" y="1088541"/>
                  <a:pt x="1691861" y="1083792"/>
                  <a:pt x="1695666" y="1084742"/>
                </a:cubicBezTo>
                <a:close/>
                <a:moveTo>
                  <a:pt x="180643" y="1139824"/>
                </a:moveTo>
                <a:lnTo>
                  <a:pt x="98852" y="1139824"/>
                </a:lnTo>
                <a:lnTo>
                  <a:pt x="98852" y="1523499"/>
                </a:lnTo>
                <a:cubicBezTo>
                  <a:pt x="124531" y="1529197"/>
                  <a:pt x="154964" y="1529197"/>
                  <a:pt x="180643" y="1523499"/>
                </a:cubicBezTo>
                <a:lnTo>
                  <a:pt x="180643" y="1139824"/>
                </a:lnTo>
                <a:close/>
              </a:path>
            </a:pathLst>
          </a:custGeom>
          <a:solidFill>
            <a:srgbClr val="404A52"/>
          </a:solidFill>
          <a:ln w="9503" cap="flat">
            <a:noFill/>
            <a:prstDash val="solid"/>
            <a:miter/>
          </a:ln>
        </p:spPr>
        <p:txBody>
          <a:bodyPr rtlCol="0" anchor="ctr"/>
          <a:lstStyle/>
          <a:p>
            <a:endParaRPr lang="en-US"/>
          </a:p>
        </p:txBody>
      </p:sp>
    </p:spTree>
    <p:extLst>
      <p:ext uri="{BB962C8B-B14F-4D97-AF65-F5344CB8AC3E}">
        <p14:creationId xmlns:p14="http://schemas.microsoft.com/office/powerpoint/2010/main" val="172272652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8C57300-A00F-8DA5-F1D3-801C36483036}"/>
              </a:ext>
            </a:extLst>
          </p:cNvPr>
          <p:cNvSpPr>
            <a:spLocks noGrp="1"/>
          </p:cNvSpPr>
          <p:nvPr>
            <p:ph type="body" sz="quarter" idx="18"/>
          </p:nvPr>
        </p:nvSpPr>
        <p:spPr>
          <a:xfrm>
            <a:off x="798381" y="1582136"/>
            <a:ext cx="10595237" cy="3849918"/>
          </a:xfrm>
        </p:spPr>
        <p:txBody>
          <a:bodyPr/>
          <a:lstStyle/>
          <a:p>
            <a:pPr>
              <a:buNone/>
            </a:pPr>
            <a:r>
              <a:rPr lang="de-DE" b="1"/>
              <a:t>Typische Hürden in Ihrem Team:</a:t>
            </a:r>
            <a:endParaRPr lang="en-US" dirty="0"/>
          </a:p>
          <a:p>
            <a:pPr marL="342900" indent="-342900">
              <a:buFont typeface="Arial" panose="020B0604020202020204" pitchFamily="34" charset="0"/>
              <a:buChar char="•"/>
            </a:pPr>
            <a:r>
              <a:rPr lang="de-DE"/>
              <a:t>Wenig Selbstvertrauen mit digitalen Geräten</a:t>
            </a:r>
          </a:p>
          <a:p>
            <a:pPr marL="342900" indent="-342900">
              <a:buFont typeface="Arial" panose="020B0604020202020204" pitchFamily="34" charset="0"/>
              <a:buChar char="•"/>
            </a:pPr>
            <a:r>
              <a:rPr lang="de-DE"/>
              <a:t>Angst, Fehler zu machen</a:t>
            </a:r>
          </a:p>
          <a:p>
            <a:pPr marL="342900" indent="-342900">
              <a:buFont typeface="Arial" panose="020B0604020202020204" pitchFamily="34" charset="0"/>
              <a:buChar char="•"/>
            </a:pPr>
            <a:r>
              <a:rPr lang="de-DE"/>
              <a:t>Überforderung durch zu viele Apps oder Systeme (&amp; Passwortmüdigkeit)</a:t>
            </a:r>
          </a:p>
          <a:p>
            <a:pPr marL="342900" indent="-342900">
              <a:buFont typeface="Arial" panose="020B0604020202020204" pitchFamily="34" charset="0"/>
              <a:buChar char="•"/>
            </a:pPr>
            <a:r>
              <a:rPr lang="de-DE"/>
              <a:t>Fehlende klare Anleitung oder Schulung</a:t>
            </a:r>
          </a:p>
          <a:p>
            <a:pPr marL="342900" indent="-342900">
              <a:buFont typeface="Arial" panose="020B0604020202020204" pitchFamily="34" charset="0"/>
              <a:buChar char="•"/>
            </a:pPr>
            <a:r>
              <a:rPr lang="de-DE"/>
              <a:t>Schlechte Bedienbarkeit (zu viele Schritte, unklare Masken)</a:t>
            </a:r>
          </a:p>
          <a:p>
            <a:pPr marL="342900" indent="-342900">
              <a:buFont typeface="Arial" panose="020B0604020202020204" pitchFamily="34" charset="0"/>
              <a:buChar char="•"/>
            </a:pPr>
            <a:r>
              <a:rPr lang="de-DE"/>
              <a:t>Geräte sind in stressigen Schichten nicht immer verfügbar</a:t>
            </a:r>
          </a:p>
          <a:p>
            <a:pPr marL="342900" indent="-342900">
              <a:buFont typeface="Arial" panose="020B0604020202020204" pitchFamily="34" charset="0"/>
              <a:buChar char="•"/>
            </a:pPr>
            <a:r>
              <a:rPr lang="de-DE"/>
              <a:t>Gewohnheit, an alten, vertrauten Abläufen festzuhalten</a:t>
            </a:r>
          </a:p>
          <a:p>
            <a:pPr marL="342900" indent="-342900">
              <a:buFont typeface="Arial" panose="020B0604020202020204" pitchFamily="34" charset="0"/>
              <a:buChar char="•"/>
            </a:pPr>
            <a:r>
              <a:rPr lang="de-DE"/>
              <a:t>Sorge, digitale Tools verlangsamen den Service</a:t>
            </a:r>
          </a:p>
          <a:p>
            <a:pPr marL="342900" indent="-342900">
              <a:buFont typeface="Arial" panose="020B0604020202020204" pitchFamily="34" charset="0"/>
              <a:buChar char="•"/>
            </a:pPr>
            <a:r>
              <a:rPr lang="de-DE"/>
              <a:t>Fehlendes Vertrauen, dass das Tool „wirklich hilft“</a:t>
            </a:r>
          </a:p>
          <a:p>
            <a:endParaRPr lang="en-IE" dirty="0"/>
          </a:p>
        </p:txBody>
      </p:sp>
      <p:sp>
        <p:nvSpPr>
          <p:cNvPr id="3" name="Text Placeholder 2">
            <a:extLst>
              <a:ext uri="{FF2B5EF4-FFF2-40B4-BE49-F238E27FC236}">
                <a16:creationId xmlns:a16="http://schemas.microsoft.com/office/drawing/2014/main" id="{E2CE2396-BD4C-FF19-B728-A153C36486E5}"/>
              </a:ext>
            </a:extLst>
          </p:cNvPr>
          <p:cNvSpPr>
            <a:spLocks noGrp="1"/>
          </p:cNvSpPr>
          <p:nvPr>
            <p:ph type="body" sz="quarter" idx="16"/>
          </p:nvPr>
        </p:nvSpPr>
        <p:spPr/>
        <p:txBody>
          <a:bodyPr/>
          <a:lstStyle/>
          <a:p>
            <a:r>
              <a:rPr lang="de-DE" sz="3200" dirty="0"/>
              <a:t>Hürden bei der Einführung digitaler Tools in Hospitality-KMU</a:t>
            </a:r>
            <a:endParaRPr lang="en-IE" sz="3200" dirty="0"/>
          </a:p>
        </p:txBody>
      </p:sp>
      <p:sp>
        <p:nvSpPr>
          <p:cNvPr id="4" name="Freeform 12">
            <a:extLst>
              <a:ext uri="{FF2B5EF4-FFF2-40B4-BE49-F238E27FC236}">
                <a16:creationId xmlns:a16="http://schemas.microsoft.com/office/drawing/2014/main" id="{5A69F09A-4A76-9496-A2EB-F65B908A2488}"/>
              </a:ext>
            </a:extLst>
          </p:cNvPr>
          <p:cNvSpPr/>
          <p:nvPr/>
        </p:nvSpPr>
        <p:spPr>
          <a:xfrm>
            <a:off x="8582025" y="3990976"/>
            <a:ext cx="2887793" cy="2006544"/>
          </a:xfrm>
          <a:custGeom>
            <a:avLst/>
            <a:gdLst>
              <a:gd name="connsiteX0" fmla="*/ 101706 w 1744169"/>
              <a:gd name="connsiteY0" fmla="*/ 1578581 h 1579516"/>
              <a:gd name="connsiteX1" fmla="*/ 48447 w 1744169"/>
              <a:gd name="connsiteY1" fmla="*/ 1532046 h 1579516"/>
              <a:gd name="connsiteX2" fmla="*/ 48447 w 1744169"/>
              <a:gd name="connsiteY2" fmla="*/ 1138874 h 1579516"/>
              <a:gd name="connsiteX3" fmla="*/ 3747 w 1744169"/>
              <a:gd name="connsiteY3" fmla="*/ 1083792 h 1579516"/>
              <a:gd name="connsiteX4" fmla="*/ 3747 w 1744169"/>
              <a:gd name="connsiteY4" fmla="*/ 904301 h 1579516"/>
              <a:gd name="connsiteX5" fmla="*/ 54153 w 1744169"/>
              <a:gd name="connsiteY5" fmla="*/ 904301 h 1579516"/>
              <a:gd name="connsiteX6" fmla="*/ 54153 w 1744169"/>
              <a:gd name="connsiteY6" fmla="*/ 1085692 h 1579516"/>
              <a:gd name="connsiteX7" fmla="*/ 137845 w 1744169"/>
              <a:gd name="connsiteY7" fmla="*/ 1085692 h 1579516"/>
              <a:gd name="connsiteX8" fmla="*/ 480223 w 1744169"/>
              <a:gd name="connsiteY8" fmla="*/ 741904 h 1579516"/>
              <a:gd name="connsiteX9" fmla="*/ 59859 w 1744169"/>
              <a:gd name="connsiteY9" fmla="*/ 741904 h 1579516"/>
              <a:gd name="connsiteX10" fmla="*/ 55104 w 1744169"/>
              <a:gd name="connsiteY10" fmla="*/ 746652 h 1579516"/>
              <a:gd name="connsiteX11" fmla="*/ 55104 w 1744169"/>
              <a:gd name="connsiteY11" fmla="*/ 804583 h 1579516"/>
              <a:gd name="connsiteX12" fmla="*/ 3747 w 1744169"/>
              <a:gd name="connsiteY12" fmla="*/ 797936 h 1579516"/>
              <a:gd name="connsiteX13" fmla="*/ 48447 w 1744169"/>
              <a:gd name="connsiteY13" fmla="*/ 692520 h 1579516"/>
              <a:gd name="connsiteX14" fmla="*/ 48447 w 1744169"/>
              <a:gd name="connsiteY14" fmla="*/ 588054 h 1579516"/>
              <a:gd name="connsiteX15" fmla="*/ 3747 w 1744169"/>
              <a:gd name="connsiteY15" fmla="*/ 532972 h 1579516"/>
              <a:gd name="connsiteX16" fmla="*/ 3747 w 1744169"/>
              <a:gd name="connsiteY16" fmla="*/ 187285 h 1579516"/>
              <a:gd name="connsiteX17" fmla="*/ 46545 w 1744169"/>
              <a:gd name="connsiteY17" fmla="*/ 137901 h 1579516"/>
              <a:gd name="connsiteX18" fmla="*/ 113118 w 1744169"/>
              <a:gd name="connsiteY18" fmla="*/ 1145 h 1579516"/>
              <a:gd name="connsiteX19" fmla="*/ 210125 w 1744169"/>
              <a:gd name="connsiteY19" fmla="*/ 16340 h 1579516"/>
              <a:gd name="connsiteX20" fmla="*/ 230097 w 1744169"/>
              <a:gd name="connsiteY20" fmla="*/ 46731 h 1579516"/>
              <a:gd name="connsiteX21" fmla="*/ 230097 w 1744169"/>
              <a:gd name="connsiteY21" fmla="*/ 136951 h 1579516"/>
              <a:gd name="connsiteX22" fmla="*/ 1516868 w 1744169"/>
              <a:gd name="connsiteY22" fmla="*/ 136951 h 1579516"/>
              <a:gd name="connsiteX23" fmla="*/ 1516868 w 1744169"/>
              <a:gd name="connsiteY23" fmla="*/ 46731 h 1579516"/>
              <a:gd name="connsiteX24" fmla="*/ 1536840 w 1744169"/>
              <a:gd name="connsiteY24" fmla="*/ 16340 h 1579516"/>
              <a:gd name="connsiteX25" fmla="*/ 1633848 w 1744169"/>
              <a:gd name="connsiteY25" fmla="*/ 1145 h 1579516"/>
              <a:gd name="connsiteX26" fmla="*/ 1700421 w 1744169"/>
              <a:gd name="connsiteY26" fmla="*/ 137901 h 1579516"/>
              <a:gd name="connsiteX27" fmla="*/ 1744169 w 1744169"/>
              <a:gd name="connsiteY27" fmla="*/ 184436 h 1579516"/>
              <a:gd name="connsiteX28" fmla="*/ 1744169 w 1744169"/>
              <a:gd name="connsiteY28" fmla="*/ 541519 h 1579516"/>
              <a:gd name="connsiteX29" fmla="*/ 1700421 w 1744169"/>
              <a:gd name="connsiteY29" fmla="*/ 588054 h 1579516"/>
              <a:gd name="connsiteX30" fmla="*/ 1700421 w 1744169"/>
              <a:gd name="connsiteY30" fmla="*/ 692520 h 1579516"/>
              <a:gd name="connsiteX31" fmla="*/ 1744169 w 1744169"/>
              <a:gd name="connsiteY31" fmla="*/ 739055 h 1579516"/>
              <a:gd name="connsiteX32" fmla="*/ 1744169 w 1744169"/>
              <a:gd name="connsiteY32" fmla="*/ 1092340 h 1579516"/>
              <a:gd name="connsiteX33" fmla="*/ 1699470 w 1744169"/>
              <a:gd name="connsiteY33" fmla="*/ 1138874 h 1579516"/>
              <a:gd name="connsiteX34" fmla="*/ 1699470 w 1744169"/>
              <a:gd name="connsiteY34" fmla="*/ 1532046 h 1579516"/>
              <a:gd name="connsiteX35" fmla="*/ 1645260 w 1744169"/>
              <a:gd name="connsiteY35" fmla="*/ 1578581 h 1579516"/>
              <a:gd name="connsiteX36" fmla="*/ 1567274 w 1744169"/>
              <a:gd name="connsiteY36" fmla="*/ 1578581 h 1579516"/>
              <a:gd name="connsiteX37" fmla="*/ 1516868 w 1744169"/>
              <a:gd name="connsiteY37" fmla="*/ 1532046 h 1579516"/>
              <a:gd name="connsiteX38" fmla="*/ 1515917 w 1744169"/>
              <a:gd name="connsiteY38" fmla="*/ 1325014 h 1579516"/>
              <a:gd name="connsiteX39" fmla="*/ 1556812 w 1744169"/>
              <a:gd name="connsiteY39" fmla="*/ 1305070 h 1579516"/>
              <a:gd name="connsiteX40" fmla="*/ 1567274 w 1744169"/>
              <a:gd name="connsiteY40" fmla="*/ 1322165 h 1579516"/>
              <a:gd name="connsiteX41" fmla="*/ 1567274 w 1744169"/>
              <a:gd name="connsiteY41" fmla="*/ 1524449 h 1579516"/>
              <a:gd name="connsiteX42" fmla="*/ 1649064 w 1744169"/>
              <a:gd name="connsiteY42" fmla="*/ 1524449 h 1579516"/>
              <a:gd name="connsiteX43" fmla="*/ 1649064 w 1744169"/>
              <a:gd name="connsiteY43" fmla="*/ 1140774 h 1579516"/>
              <a:gd name="connsiteX44" fmla="*/ 1567274 w 1744169"/>
              <a:gd name="connsiteY44" fmla="*/ 1140774 h 1579516"/>
              <a:gd name="connsiteX45" fmla="*/ 1567274 w 1744169"/>
              <a:gd name="connsiteY45" fmla="*/ 1217699 h 1579516"/>
              <a:gd name="connsiteX46" fmla="*/ 1556812 w 1744169"/>
              <a:gd name="connsiteY46" fmla="*/ 1234793 h 1579516"/>
              <a:gd name="connsiteX47" fmla="*/ 1515917 w 1744169"/>
              <a:gd name="connsiteY47" fmla="*/ 1224346 h 1579516"/>
              <a:gd name="connsiteX48" fmla="*/ 1515917 w 1744169"/>
              <a:gd name="connsiteY48" fmla="*/ 1140774 h 1579516"/>
              <a:gd name="connsiteX49" fmla="*/ 229146 w 1744169"/>
              <a:gd name="connsiteY49" fmla="*/ 1140774 h 1579516"/>
              <a:gd name="connsiteX50" fmla="*/ 229146 w 1744169"/>
              <a:gd name="connsiteY50" fmla="*/ 1532996 h 1579516"/>
              <a:gd name="connsiteX51" fmla="*/ 177790 w 1744169"/>
              <a:gd name="connsiteY51" fmla="*/ 1578581 h 1579516"/>
              <a:gd name="connsiteX52" fmla="*/ 99803 w 1744169"/>
              <a:gd name="connsiteY52" fmla="*/ 1578581 h 1579516"/>
              <a:gd name="connsiteX53" fmla="*/ 180643 w 1744169"/>
              <a:gd name="connsiteY53" fmla="*/ 56227 h 1579516"/>
              <a:gd name="connsiteX54" fmla="*/ 98852 w 1744169"/>
              <a:gd name="connsiteY54" fmla="*/ 56227 h 1579516"/>
              <a:gd name="connsiteX55" fmla="*/ 98852 w 1744169"/>
              <a:gd name="connsiteY55" fmla="*/ 137901 h 1579516"/>
              <a:gd name="connsiteX56" fmla="*/ 180643 w 1744169"/>
              <a:gd name="connsiteY56" fmla="*/ 137901 h 1579516"/>
              <a:gd name="connsiteX57" fmla="*/ 180643 w 1744169"/>
              <a:gd name="connsiteY57" fmla="*/ 56227 h 1579516"/>
              <a:gd name="connsiteX58" fmla="*/ 1651918 w 1744169"/>
              <a:gd name="connsiteY58" fmla="*/ 56227 h 1579516"/>
              <a:gd name="connsiteX59" fmla="*/ 1570127 w 1744169"/>
              <a:gd name="connsiteY59" fmla="*/ 56227 h 1579516"/>
              <a:gd name="connsiteX60" fmla="*/ 1570127 w 1744169"/>
              <a:gd name="connsiteY60" fmla="*/ 137901 h 1579516"/>
              <a:gd name="connsiteX61" fmla="*/ 1651918 w 1744169"/>
              <a:gd name="connsiteY61" fmla="*/ 137901 h 1579516"/>
              <a:gd name="connsiteX62" fmla="*/ 1651918 w 1744169"/>
              <a:gd name="connsiteY62" fmla="*/ 56227 h 1579516"/>
              <a:gd name="connsiteX63" fmla="*/ 238657 w 1744169"/>
              <a:gd name="connsiteY63" fmla="*/ 188234 h 1579516"/>
              <a:gd name="connsiteX64" fmla="*/ 63664 w 1744169"/>
              <a:gd name="connsiteY64" fmla="*/ 188234 h 1579516"/>
              <a:gd name="connsiteX65" fmla="*/ 55104 w 1744169"/>
              <a:gd name="connsiteY65" fmla="*/ 196782 h 1579516"/>
              <a:gd name="connsiteX66" fmla="*/ 55104 w 1744169"/>
              <a:gd name="connsiteY66" fmla="*/ 375323 h 1579516"/>
              <a:gd name="connsiteX67" fmla="*/ 238657 w 1744169"/>
              <a:gd name="connsiteY67" fmla="*/ 188234 h 1579516"/>
              <a:gd name="connsiteX68" fmla="*/ 670434 w 1744169"/>
              <a:gd name="connsiteY68" fmla="*/ 188234 h 1579516"/>
              <a:gd name="connsiteX69" fmla="*/ 314741 w 1744169"/>
              <a:gd name="connsiteY69" fmla="*/ 188234 h 1579516"/>
              <a:gd name="connsiteX70" fmla="*/ 57006 w 1744169"/>
              <a:gd name="connsiteY70" fmla="*/ 444651 h 1579516"/>
              <a:gd name="connsiteX71" fmla="*/ 57006 w 1744169"/>
              <a:gd name="connsiteY71" fmla="*/ 532972 h 1579516"/>
              <a:gd name="connsiteX72" fmla="*/ 63664 w 1744169"/>
              <a:gd name="connsiteY72" fmla="*/ 536771 h 1579516"/>
              <a:gd name="connsiteX73" fmla="*/ 310937 w 1744169"/>
              <a:gd name="connsiteY73" fmla="*/ 538670 h 1579516"/>
              <a:gd name="connsiteX74" fmla="*/ 324251 w 1744169"/>
              <a:gd name="connsiteY74" fmla="*/ 534871 h 1579516"/>
              <a:gd name="connsiteX75" fmla="*/ 669483 w 1744169"/>
              <a:gd name="connsiteY75" fmla="*/ 188234 h 1579516"/>
              <a:gd name="connsiteX76" fmla="*/ 1109819 w 1744169"/>
              <a:gd name="connsiteY76" fmla="*/ 188234 h 1579516"/>
              <a:gd name="connsiteX77" fmla="*/ 747469 w 1744169"/>
              <a:gd name="connsiteY77" fmla="*/ 188234 h 1579516"/>
              <a:gd name="connsiteX78" fmla="*/ 398433 w 1744169"/>
              <a:gd name="connsiteY78" fmla="*/ 538670 h 1579516"/>
              <a:gd name="connsiteX79" fmla="*/ 760783 w 1744169"/>
              <a:gd name="connsiteY79" fmla="*/ 538670 h 1579516"/>
              <a:gd name="connsiteX80" fmla="*/ 1109819 w 1744169"/>
              <a:gd name="connsiteY80" fmla="*/ 188234 h 1579516"/>
              <a:gd name="connsiteX81" fmla="*/ 1538743 w 1744169"/>
              <a:gd name="connsiteY81" fmla="*/ 188234 h 1579516"/>
              <a:gd name="connsiteX82" fmla="*/ 1185903 w 1744169"/>
              <a:gd name="connsiteY82" fmla="*/ 188234 h 1579516"/>
              <a:gd name="connsiteX83" fmla="*/ 836867 w 1744169"/>
              <a:gd name="connsiteY83" fmla="*/ 538670 h 1579516"/>
              <a:gd name="connsiteX84" fmla="*/ 1009007 w 1744169"/>
              <a:gd name="connsiteY84" fmla="*/ 538670 h 1579516"/>
              <a:gd name="connsiteX85" fmla="*/ 1012812 w 1744169"/>
              <a:gd name="connsiteY85" fmla="*/ 583306 h 1579516"/>
              <a:gd name="connsiteX86" fmla="*/ 995693 w 1744169"/>
              <a:gd name="connsiteY86" fmla="*/ 589953 h 1579516"/>
              <a:gd name="connsiteX87" fmla="*/ 231048 w 1744169"/>
              <a:gd name="connsiteY87" fmla="*/ 589953 h 1579516"/>
              <a:gd name="connsiteX88" fmla="*/ 231048 w 1744169"/>
              <a:gd name="connsiteY88" fmla="*/ 686822 h 1579516"/>
              <a:gd name="connsiteX89" fmla="*/ 235804 w 1744169"/>
              <a:gd name="connsiteY89" fmla="*/ 691570 h 1579516"/>
              <a:gd name="connsiteX90" fmla="*/ 1513064 w 1744169"/>
              <a:gd name="connsiteY90" fmla="*/ 691570 h 1579516"/>
              <a:gd name="connsiteX91" fmla="*/ 1517819 w 1744169"/>
              <a:gd name="connsiteY91" fmla="*/ 686822 h 1579516"/>
              <a:gd name="connsiteX92" fmla="*/ 1517819 w 1744169"/>
              <a:gd name="connsiteY92" fmla="*/ 589953 h 1579516"/>
              <a:gd name="connsiteX93" fmla="*/ 1110770 w 1744169"/>
              <a:gd name="connsiteY93" fmla="*/ 589953 h 1579516"/>
              <a:gd name="connsiteX94" fmla="*/ 1104113 w 1744169"/>
              <a:gd name="connsiteY94" fmla="*/ 538670 h 1579516"/>
              <a:gd name="connsiteX95" fmla="*/ 1196364 w 1744169"/>
              <a:gd name="connsiteY95" fmla="*/ 535821 h 1579516"/>
              <a:gd name="connsiteX96" fmla="*/ 1533036 w 1744169"/>
              <a:gd name="connsiteY96" fmla="*/ 199631 h 1579516"/>
              <a:gd name="connsiteX97" fmla="*/ 1537791 w 1744169"/>
              <a:gd name="connsiteY97" fmla="*/ 189184 h 1579516"/>
              <a:gd name="connsiteX98" fmla="*/ 1269595 w 1744169"/>
              <a:gd name="connsiteY98" fmla="*/ 538670 h 1579516"/>
              <a:gd name="connsiteX99" fmla="*/ 1683302 w 1744169"/>
              <a:gd name="connsiteY99" fmla="*/ 538670 h 1579516"/>
              <a:gd name="connsiteX100" fmla="*/ 1695666 w 1744169"/>
              <a:gd name="connsiteY100" fmla="*/ 530123 h 1579516"/>
              <a:gd name="connsiteX101" fmla="*/ 1695666 w 1744169"/>
              <a:gd name="connsiteY101" fmla="*/ 196782 h 1579516"/>
              <a:gd name="connsiteX102" fmla="*/ 1611973 w 1744169"/>
              <a:gd name="connsiteY102" fmla="*/ 191083 h 1579516"/>
              <a:gd name="connsiteX103" fmla="*/ 1275302 w 1744169"/>
              <a:gd name="connsiteY103" fmla="*/ 527274 h 1579516"/>
              <a:gd name="connsiteX104" fmla="*/ 1270546 w 1744169"/>
              <a:gd name="connsiteY104" fmla="*/ 537720 h 1579516"/>
              <a:gd name="connsiteX105" fmla="*/ 180643 w 1744169"/>
              <a:gd name="connsiteY105" fmla="*/ 589953 h 1579516"/>
              <a:gd name="connsiteX106" fmla="*/ 98852 w 1744169"/>
              <a:gd name="connsiteY106" fmla="*/ 589953 h 1579516"/>
              <a:gd name="connsiteX107" fmla="*/ 98852 w 1744169"/>
              <a:gd name="connsiteY107" fmla="*/ 691570 h 1579516"/>
              <a:gd name="connsiteX108" fmla="*/ 180643 w 1744169"/>
              <a:gd name="connsiteY108" fmla="*/ 691570 h 1579516"/>
              <a:gd name="connsiteX109" fmla="*/ 180643 w 1744169"/>
              <a:gd name="connsiteY109" fmla="*/ 589953 h 1579516"/>
              <a:gd name="connsiteX110" fmla="*/ 1651918 w 1744169"/>
              <a:gd name="connsiteY110" fmla="*/ 589953 h 1579516"/>
              <a:gd name="connsiteX111" fmla="*/ 1570127 w 1744169"/>
              <a:gd name="connsiteY111" fmla="*/ 589953 h 1579516"/>
              <a:gd name="connsiteX112" fmla="*/ 1570127 w 1744169"/>
              <a:gd name="connsiteY112" fmla="*/ 691570 h 1579516"/>
              <a:gd name="connsiteX113" fmla="*/ 1651918 w 1744169"/>
              <a:gd name="connsiteY113" fmla="*/ 691570 h 1579516"/>
              <a:gd name="connsiteX114" fmla="*/ 1651918 w 1744169"/>
              <a:gd name="connsiteY114" fmla="*/ 589953 h 1579516"/>
              <a:gd name="connsiteX115" fmla="*/ 912951 w 1744169"/>
              <a:gd name="connsiteY115" fmla="*/ 742854 h 1579516"/>
              <a:gd name="connsiteX116" fmla="*/ 553454 w 1744169"/>
              <a:gd name="connsiteY116" fmla="*/ 742854 h 1579516"/>
              <a:gd name="connsiteX117" fmla="*/ 208223 w 1744169"/>
              <a:gd name="connsiteY117" fmla="*/ 1089491 h 1579516"/>
              <a:gd name="connsiteX118" fmla="*/ 567720 w 1744169"/>
              <a:gd name="connsiteY118" fmla="*/ 1089491 h 1579516"/>
              <a:gd name="connsiteX119" fmla="*/ 912951 w 1744169"/>
              <a:gd name="connsiteY119" fmla="*/ 742854 h 1579516"/>
              <a:gd name="connsiteX120" fmla="*/ 1351386 w 1744169"/>
              <a:gd name="connsiteY120" fmla="*/ 742854 h 1579516"/>
              <a:gd name="connsiteX121" fmla="*/ 985231 w 1744169"/>
              <a:gd name="connsiteY121" fmla="*/ 742854 h 1579516"/>
              <a:gd name="connsiteX122" fmla="*/ 640000 w 1744169"/>
              <a:gd name="connsiteY122" fmla="*/ 1089491 h 1579516"/>
              <a:gd name="connsiteX123" fmla="*/ 1006154 w 1744169"/>
              <a:gd name="connsiteY123" fmla="*/ 1089491 h 1579516"/>
              <a:gd name="connsiteX124" fmla="*/ 1351386 w 1744169"/>
              <a:gd name="connsiteY124" fmla="*/ 742854 h 1579516"/>
              <a:gd name="connsiteX125" fmla="*/ 1079385 w 1744169"/>
              <a:gd name="connsiteY125" fmla="*/ 1089491 h 1579516"/>
              <a:gd name="connsiteX126" fmla="*/ 1435078 w 1744169"/>
              <a:gd name="connsiteY126" fmla="*/ 1089491 h 1579516"/>
              <a:gd name="connsiteX127" fmla="*/ 1695666 w 1744169"/>
              <a:gd name="connsiteY127" fmla="*/ 829275 h 1579516"/>
              <a:gd name="connsiteX128" fmla="*/ 1695666 w 1744169"/>
              <a:gd name="connsiteY128" fmla="*/ 747602 h 1579516"/>
              <a:gd name="connsiteX129" fmla="*/ 1690911 w 1744169"/>
              <a:gd name="connsiteY129" fmla="*/ 742854 h 1579516"/>
              <a:gd name="connsiteX130" fmla="*/ 1425567 w 1744169"/>
              <a:gd name="connsiteY130" fmla="*/ 742854 h 1579516"/>
              <a:gd name="connsiteX131" fmla="*/ 1080336 w 1744169"/>
              <a:gd name="connsiteY131" fmla="*/ 1089491 h 1579516"/>
              <a:gd name="connsiteX132" fmla="*/ 1695666 w 1744169"/>
              <a:gd name="connsiteY132" fmla="*/ 1085692 h 1579516"/>
              <a:gd name="connsiteX133" fmla="*/ 1695666 w 1744169"/>
              <a:gd name="connsiteY133" fmla="*/ 905250 h 1579516"/>
              <a:gd name="connsiteX134" fmla="*/ 1512113 w 1744169"/>
              <a:gd name="connsiteY134" fmla="*/ 1088541 h 1579516"/>
              <a:gd name="connsiteX135" fmla="*/ 1687106 w 1744169"/>
              <a:gd name="connsiteY135" fmla="*/ 1088541 h 1579516"/>
              <a:gd name="connsiteX136" fmla="*/ 1695666 w 1744169"/>
              <a:gd name="connsiteY136" fmla="*/ 1084742 h 1579516"/>
              <a:gd name="connsiteX137" fmla="*/ 180643 w 1744169"/>
              <a:gd name="connsiteY137" fmla="*/ 1139824 h 1579516"/>
              <a:gd name="connsiteX138" fmla="*/ 98852 w 1744169"/>
              <a:gd name="connsiteY138" fmla="*/ 1139824 h 1579516"/>
              <a:gd name="connsiteX139" fmla="*/ 98852 w 1744169"/>
              <a:gd name="connsiteY139" fmla="*/ 1523499 h 1579516"/>
              <a:gd name="connsiteX140" fmla="*/ 180643 w 1744169"/>
              <a:gd name="connsiteY140" fmla="*/ 1523499 h 1579516"/>
              <a:gd name="connsiteX141" fmla="*/ 180643 w 1744169"/>
              <a:gd name="connsiteY141" fmla="*/ 1139824 h 1579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1744169" h="1579516">
                <a:moveTo>
                  <a:pt x="101706" y="1578581"/>
                </a:moveTo>
                <a:cubicBezTo>
                  <a:pt x="76978" y="1574782"/>
                  <a:pt x="55104" y="1555788"/>
                  <a:pt x="48447" y="1532046"/>
                </a:cubicBezTo>
                <a:lnTo>
                  <a:pt x="48447" y="1138874"/>
                </a:lnTo>
                <a:cubicBezTo>
                  <a:pt x="22768" y="1128428"/>
                  <a:pt x="6600" y="1112283"/>
                  <a:pt x="3747" y="1083792"/>
                </a:cubicBezTo>
                <a:cubicBezTo>
                  <a:pt x="-2910" y="1028710"/>
                  <a:pt x="7552" y="961282"/>
                  <a:pt x="3747" y="904301"/>
                </a:cubicBezTo>
                <a:cubicBezTo>
                  <a:pt x="10405" y="873911"/>
                  <a:pt x="54153" y="886257"/>
                  <a:pt x="54153" y="904301"/>
                </a:cubicBezTo>
                <a:lnTo>
                  <a:pt x="54153" y="1085692"/>
                </a:lnTo>
                <a:cubicBezTo>
                  <a:pt x="72223" y="1088541"/>
                  <a:pt x="123580" y="1094239"/>
                  <a:pt x="137845" y="1085692"/>
                </a:cubicBezTo>
                <a:lnTo>
                  <a:pt x="480223" y="741904"/>
                </a:lnTo>
                <a:lnTo>
                  <a:pt x="59859" y="741904"/>
                </a:lnTo>
                <a:lnTo>
                  <a:pt x="55104" y="746652"/>
                </a:lnTo>
                <a:lnTo>
                  <a:pt x="55104" y="804583"/>
                </a:lnTo>
                <a:cubicBezTo>
                  <a:pt x="55104" y="822627"/>
                  <a:pt x="8503" y="836873"/>
                  <a:pt x="3747" y="797936"/>
                </a:cubicBezTo>
                <a:cubicBezTo>
                  <a:pt x="-1008" y="758998"/>
                  <a:pt x="2796" y="704866"/>
                  <a:pt x="48447" y="692520"/>
                </a:cubicBezTo>
                <a:lnTo>
                  <a:pt x="48447" y="588054"/>
                </a:lnTo>
                <a:cubicBezTo>
                  <a:pt x="25621" y="573809"/>
                  <a:pt x="7552" y="562412"/>
                  <a:pt x="3747" y="532972"/>
                </a:cubicBezTo>
                <a:cubicBezTo>
                  <a:pt x="-7665" y="425657"/>
                  <a:pt x="11356" y="296499"/>
                  <a:pt x="3747" y="187285"/>
                </a:cubicBezTo>
                <a:cubicBezTo>
                  <a:pt x="9454" y="153096"/>
                  <a:pt x="43691" y="146448"/>
                  <a:pt x="46545" y="137901"/>
                </a:cubicBezTo>
                <a:cubicBezTo>
                  <a:pt x="49398" y="75221"/>
                  <a:pt x="28475" y="7793"/>
                  <a:pt x="113118" y="1145"/>
                </a:cubicBezTo>
                <a:cubicBezTo>
                  <a:pt x="140699" y="-754"/>
                  <a:pt x="188251" y="-2653"/>
                  <a:pt x="210125" y="16340"/>
                </a:cubicBezTo>
                <a:cubicBezTo>
                  <a:pt x="231999" y="35334"/>
                  <a:pt x="230097" y="41032"/>
                  <a:pt x="230097" y="46731"/>
                </a:cubicBezTo>
                <a:lnTo>
                  <a:pt x="230097" y="136951"/>
                </a:lnTo>
                <a:lnTo>
                  <a:pt x="1516868" y="136951"/>
                </a:lnTo>
                <a:lnTo>
                  <a:pt x="1516868" y="46731"/>
                </a:lnTo>
                <a:cubicBezTo>
                  <a:pt x="1516868" y="41032"/>
                  <a:pt x="1532085" y="20139"/>
                  <a:pt x="1536840" y="16340"/>
                </a:cubicBezTo>
                <a:cubicBezTo>
                  <a:pt x="1558714" y="-2653"/>
                  <a:pt x="1606267" y="-754"/>
                  <a:pt x="1633848" y="1145"/>
                </a:cubicBezTo>
                <a:cubicBezTo>
                  <a:pt x="1718491" y="7793"/>
                  <a:pt x="1697568" y="75221"/>
                  <a:pt x="1700421" y="137901"/>
                </a:cubicBezTo>
                <a:cubicBezTo>
                  <a:pt x="1722295" y="151196"/>
                  <a:pt x="1734659" y="159744"/>
                  <a:pt x="1744169" y="184436"/>
                </a:cubicBezTo>
                <a:lnTo>
                  <a:pt x="1744169" y="541519"/>
                </a:lnTo>
                <a:cubicBezTo>
                  <a:pt x="1734659" y="565261"/>
                  <a:pt x="1720393" y="574758"/>
                  <a:pt x="1700421" y="588054"/>
                </a:cubicBezTo>
                <a:lnTo>
                  <a:pt x="1700421" y="692520"/>
                </a:lnTo>
                <a:cubicBezTo>
                  <a:pt x="1724197" y="699168"/>
                  <a:pt x="1734659" y="717212"/>
                  <a:pt x="1744169" y="739055"/>
                </a:cubicBezTo>
                <a:lnTo>
                  <a:pt x="1744169" y="1092340"/>
                </a:lnTo>
                <a:cubicBezTo>
                  <a:pt x="1734659" y="1116082"/>
                  <a:pt x="1723246" y="1129377"/>
                  <a:pt x="1699470" y="1138874"/>
                </a:cubicBezTo>
                <a:lnTo>
                  <a:pt x="1699470" y="1532046"/>
                </a:lnTo>
                <a:cubicBezTo>
                  <a:pt x="1689960" y="1558637"/>
                  <a:pt x="1671890" y="1571933"/>
                  <a:pt x="1645260" y="1578581"/>
                </a:cubicBezTo>
                <a:lnTo>
                  <a:pt x="1567274" y="1578581"/>
                </a:lnTo>
                <a:cubicBezTo>
                  <a:pt x="1542547" y="1570983"/>
                  <a:pt x="1523526" y="1557688"/>
                  <a:pt x="1516868" y="1532046"/>
                </a:cubicBezTo>
                <a:cubicBezTo>
                  <a:pt x="1520672" y="1466518"/>
                  <a:pt x="1509260" y="1389593"/>
                  <a:pt x="1515917" y="1325014"/>
                </a:cubicBezTo>
                <a:cubicBezTo>
                  <a:pt x="1517819" y="1304120"/>
                  <a:pt x="1539693" y="1289875"/>
                  <a:pt x="1556812" y="1305070"/>
                </a:cubicBezTo>
                <a:cubicBezTo>
                  <a:pt x="1573931" y="1320265"/>
                  <a:pt x="1567274" y="1321215"/>
                  <a:pt x="1567274" y="1322165"/>
                </a:cubicBezTo>
                <a:lnTo>
                  <a:pt x="1567274" y="1524449"/>
                </a:lnTo>
                <a:cubicBezTo>
                  <a:pt x="1592952" y="1530147"/>
                  <a:pt x="1623386" y="1530147"/>
                  <a:pt x="1649064" y="1524449"/>
                </a:cubicBezTo>
                <a:lnTo>
                  <a:pt x="1649064" y="1140774"/>
                </a:lnTo>
                <a:lnTo>
                  <a:pt x="1567274" y="1140774"/>
                </a:lnTo>
                <a:lnTo>
                  <a:pt x="1567274" y="1217699"/>
                </a:lnTo>
                <a:cubicBezTo>
                  <a:pt x="1567274" y="1218648"/>
                  <a:pt x="1558714" y="1232894"/>
                  <a:pt x="1556812" y="1234793"/>
                </a:cubicBezTo>
                <a:cubicBezTo>
                  <a:pt x="1543498" y="1246189"/>
                  <a:pt x="1515917" y="1233843"/>
                  <a:pt x="1515917" y="1224346"/>
                </a:cubicBezTo>
                <a:lnTo>
                  <a:pt x="1515917" y="1140774"/>
                </a:lnTo>
                <a:lnTo>
                  <a:pt x="229146" y="1140774"/>
                </a:lnTo>
                <a:lnTo>
                  <a:pt x="229146" y="1532996"/>
                </a:lnTo>
                <a:cubicBezTo>
                  <a:pt x="229146" y="1551040"/>
                  <a:pt x="194908" y="1576682"/>
                  <a:pt x="177790" y="1578581"/>
                </a:cubicBezTo>
                <a:cubicBezTo>
                  <a:pt x="153062" y="1576682"/>
                  <a:pt x="123580" y="1581430"/>
                  <a:pt x="99803" y="1578581"/>
                </a:cubicBezTo>
                <a:close/>
                <a:moveTo>
                  <a:pt x="180643" y="56227"/>
                </a:moveTo>
                <a:cubicBezTo>
                  <a:pt x="180643" y="52429"/>
                  <a:pt x="107412" y="50529"/>
                  <a:pt x="98852" y="56227"/>
                </a:cubicBezTo>
                <a:lnTo>
                  <a:pt x="98852" y="137901"/>
                </a:lnTo>
                <a:lnTo>
                  <a:pt x="180643" y="137901"/>
                </a:lnTo>
                <a:lnTo>
                  <a:pt x="180643" y="56227"/>
                </a:lnTo>
                <a:close/>
                <a:moveTo>
                  <a:pt x="1651918" y="56227"/>
                </a:moveTo>
                <a:cubicBezTo>
                  <a:pt x="1651918" y="52429"/>
                  <a:pt x="1578687" y="50529"/>
                  <a:pt x="1570127" y="56227"/>
                </a:cubicBezTo>
                <a:lnTo>
                  <a:pt x="1570127" y="137901"/>
                </a:lnTo>
                <a:lnTo>
                  <a:pt x="1651918" y="137901"/>
                </a:lnTo>
                <a:lnTo>
                  <a:pt x="1651918" y="56227"/>
                </a:lnTo>
                <a:close/>
                <a:moveTo>
                  <a:pt x="238657" y="188234"/>
                </a:moveTo>
                <a:lnTo>
                  <a:pt x="63664" y="188234"/>
                </a:lnTo>
                <a:cubicBezTo>
                  <a:pt x="63664" y="188234"/>
                  <a:pt x="55104" y="195832"/>
                  <a:pt x="55104" y="196782"/>
                </a:cubicBezTo>
                <a:lnTo>
                  <a:pt x="55104" y="375323"/>
                </a:lnTo>
                <a:lnTo>
                  <a:pt x="238657" y="188234"/>
                </a:lnTo>
                <a:close/>
                <a:moveTo>
                  <a:pt x="670434" y="188234"/>
                </a:moveTo>
                <a:lnTo>
                  <a:pt x="314741" y="188234"/>
                </a:lnTo>
                <a:lnTo>
                  <a:pt x="57006" y="444651"/>
                </a:lnTo>
                <a:cubicBezTo>
                  <a:pt x="52251" y="453198"/>
                  <a:pt x="51300" y="527274"/>
                  <a:pt x="57006" y="532972"/>
                </a:cubicBezTo>
                <a:cubicBezTo>
                  <a:pt x="62712" y="538670"/>
                  <a:pt x="61761" y="535821"/>
                  <a:pt x="63664" y="536771"/>
                </a:cubicBezTo>
                <a:lnTo>
                  <a:pt x="310937" y="538670"/>
                </a:lnTo>
                <a:lnTo>
                  <a:pt x="324251" y="534871"/>
                </a:lnTo>
                <a:lnTo>
                  <a:pt x="669483" y="188234"/>
                </a:lnTo>
                <a:close/>
                <a:moveTo>
                  <a:pt x="1109819" y="188234"/>
                </a:moveTo>
                <a:lnTo>
                  <a:pt x="747469" y="188234"/>
                </a:lnTo>
                <a:lnTo>
                  <a:pt x="398433" y="538670"/>
                </a:lnTo>
                <a:lnTo>
                  <a:pt x="760783" y="538670"/>
                </a:lnTo>
                <a:lnTo>
                  <a:pt x="1109819" y="188234"/>
                </a:lnTo>
                <a:close/>
                <a:moveTo>
                  <a:pt x="1538743" y="188234"/>
                </a:moveTo>
                <a:lnTo>
                  <a:pt x="1185903" y="188234"/>
                </a:lnTo>
                <a:lnTo>
                  <a:pt x="836867" y="538670"/>
                </a:lnTo>
                <a:lnTo>
                  <a:pt x="1009007" y="538670"/>
                </a:lnTo>
                <a:cubicBezTo>
                  <a:pt x="1018518" y="538670"/>
                  <a:pt x="1028028" y="571909"/>
                  <a:pt x="1012812" y="583306"/>
                </a:cubicBezTo>
                <a:cubicBezTo>
                  <a:pt x="997595" y="594702"/>
                  <a:pt x="996644" y="589953"/>
                  <a:pt x="995693" y="589953"/>
                </a:cubicBezTo>
                <a:lnTo>
                  <a:pt x="231048" y="589953"/>
                </a:lnTo>
                <a:lnTo>
                  <a:pt x="231048" y="686822"/>
                </a:lnTo>
                <a:lnTo>
                  <a:pt x="235804" y="691570"/>
                </a:lnTo>
                <a:lnTo>
                  <a:pt x="1513064" y="691570"/>
                </a:lnTo>
                <a:lnTo>
                  <a:pt x="1517819" y="686822"/>
                </a:lnTo>
                <a:lnTo>
                  <a:pt x="1517819" y="589953"/>
                </a:lnTo>
                <a:lnTo>
                  <a:pt x="1110770" y="589953"/>
                </a:lnTo>
                <a:cubicBezTo>
                  <a:pt x="1080336" y="589953"/>
                  <a:pt x="1069875" y="543419"/>
                  <a:pt x="1104113" y="538670"/>
                </a:cubicBezTo>
                <a:cubicBezTo>
                  <a:pt x="1138350" y="533922"/>
                  <a:pt x="1181148" y="544368"/>
                  <a:pt x="1196364" y="535821"/>
                </a:cubicBezTo>
                <a:lnTo>
                  <a:pt x="1533036" y="199631"/>
                </a:lnTo>
                <a:lnTo>
                  <a:pt x="1537791" y="189184"/>
                </a:lnTo>
                <a:close/>
                <a:moveTo>
                  <a:pt x="1269595" y="538670"/>
                </a:moveTo>
                <a:lnTo>
                  <a:pt x="1683302" y="538670"/>
                </a:lnTo>
                <a:cubicBezTo>
                  <a:pt x="1684253" y="538670"/>
                  <a:pt x="1695666" y="531073"/>
                  <a:pt x="1695666" y="530123"/>
                </a:cubicBezTo>
                <a:lnTo>
                  <a:pt x="1695666" y="196782"/>
                </a:lnTo>
                <a:cubicBezTo>
                  <a:pt x="1695666" y="183486"/>
                  <a:pt x="1624337" y="186335"/>
                  <a:pt x="1611973" y="191083"/>
                </a:cubicBezTo>
                <a:lnTo>
                  <a:pt x="1275302" y="527274"/>
                </a:lnTo>
                <a:lnTo>
                  <a:pt x="1270546" y="537720"/>
                </a:lnTo>
                <a:close/>
                <a:moveTo>
                  <a:pt x="180643" y="589953"/>
                </a:moveTo>
                <a:lnTo>
                  <a:pt x="98852" y="589953"/>
                </a:lnTo>
                <a:lnTo>
                  <a:pt x="98852" y="691570"/>
                </a:lnTo>
                <a:lnTo>
                  <a:pt x="180643" y="691570"/>
                </a:lnTo>
                <a:lnTo>
                  <a:pt x="180643" y="589953"/>
                </a:lnTo>
                <a:close/>
                <a:moveTo>
                  <a:pt x="1651918" y="589953"/>
                </a:moveTo>
                <a:lnTo>
                  <a:pt x="1570127" y="589953"/>
                </a:lnTo>
                <a:lnTo>
                  <a:pt x="1570127" y="691570"/>
                </a:lnTo>
                <a:lnTo>
                  <a:pt x="1651918" y="691570"/>
                </a:lnTo>
                <a:lnTo>
                  <a:pt x="1651918" y="589953"/>
                </a:lnTo>
                <a:close/>
                <a:moveTo>
                  <a:pt x="912951" y="742854"/>
                </a:moveTo>
                <a:lnTo>
                  <a:pt x="553454" y="742854"/>
                </a:lnTo>
                <a:lnTo>
                  <a:pt x="208223" y="1089491"/>
                </a:lnTo>
                <a:lnTo>
                  <a:pt x="567720" y="1089491"/>
                </a:lnTo>
                <a:lnTo>
                  <a:pt x="912951" y="742854"/>
                </a:lnTo>
                <a:close/>
                <a:moveTo>
                  <a:pt x="1351386" y="742854"/>
                </a:moveTo>
                <a:lnTo>
                  <a:pt x="985231" y="742854"/>
                </a:lnTo>
                <a:lnTo>
                  <a:pt x="640000" y="1089491"/>
                </a:lnTo>
                <a:lnTo>
                  <a:pt x="1006154" y="1089491"/>
                </a:lnTo>
                <a:lnTo>
                  <a:pt x="1351386" y="742854"/>
                </a:lnTo>
                <a:close/>
                <a:moveTo>
                  <a:pt x="1079385" y="1089491"/>
                </a:moveTo>
                <a:lnTo>
                  <a:pt x="1435078" y="1089491"/>
                </a:lnTo>
                <a:lnTo>
                  <a:pt x="1695666" y="829275"/>
                </a:lnTo>
                <a:lnTo>
                  <a:pt x="1695666" y="747602"/>
                </a:lnTo>
                <a:lnTo>
                  <a:pt x="1690911" y="742854"/>
                </a:lnTo>
                <a:lnTo>
                  <a:pt x="1425567" y="742854"/>
                </a:lnTo>
                <a:lnTo>
                  <a:pt x="1080336" y="1089491"/>
                </a:lnTo>
                <a:close/>
                <a:moveTo>
                  <a:pt x="1695666" y="1085692"/>
                </a:moveTo>
                <a:lnTo>
                  <a:pt x="1695666" y="905250"/>
                </a:lnTo>
                <a:lnTo>
                  <a:pt x="1512113" y="1088541"/>
                </a:lnTo>
                <a:lnTo>
                  <a:pt x="1687106" y="1088541"/>
                </a:lnTo>
                <a:cubicBezTo>
                  <a:pt x="1688057" y="1088541"/>
                  <a:pt x="1691861" y="1083792"/>
                  <a:pt x="1695666" y="1084742"/>
                </a:cubicBezTo>
                <a:close/>
                <a:moveTo>
                  <a:pt x="180643" y="1139824"/>
                </a:moveTo>
                <a:lnTo>
                  <a:pt x="98852" y="1139824"/>
                </a:lnTo>
                <a:lnTo>
                  <a:pt x="98852" y="1523499"/>
                </a:lnTo>
                <a:cubicBezTo>
                  <a:pt x="124531" y="1529197"/>
                  <a:pt x="154964" y="1529197"/>
                  <a:pt x="180643" y="1523499"/>
                </a:cubicBezTo>
                <a:lnTo>
                  <a:pt x="180643" y="1139824"/>
                </a:lnTo>
                <a:close/>
              </a:path>
            </a:pathLst>
          </a:custGeom>
          <a:solidFill>
            <a:srgbClr val="404A52"/>
          </a:solidFill>
          <a:ln w="9503" cap="flat">
            <a:noFill/>
            <a:prstDash val="solid"/>
            <a:miter/>
          </a:ln>
        </p:spPr>
        <p:txBody>
          <a:bodyPr rtlCol="0" anchor="ctr"/>
          <a:lstStyle/>
          <a:p>
            <a:endParaRPr lang="en-US"/>
          </a:p>
        </p:txBody>
      </p:sp>
    </p:spTree>
    <p:extLst>
      <p:ext uri="{BB962C8B-B14F-4D97-AF65-F5344CB8AC3E}">
        <p14:creationId xmlns:p14="http://schemas.microsoft.com/office/powerpoint/2010/main" val="377725758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5C08D818-88AD-7343-A803-2FC550F0CC72}"/>
              </a:ext>
            </a:extLst>
          </p:cNvPr>
          <p:cNvSpPr>
            <a:spLocks noGrp="1"/>
          </p:cNvSpPr>
          <p:nvPr>
            <p:ph type="body" sz="quarter" idx="35"/>
          </p:nvPr>
        </p:nvSpPr>
        <p:spPr>
          <a:xfrm>
            <a:off x="4245544" y="565242"/>
            <a:ext cx="4907982" cy="403931"/>
          </a:xfrm>
          <a:solidFill>
            <a:srgbClr val="EABB22"/>
          </a:solidFill>
        </p:spPr>
        <p:txBody>
          <a:bodyPr/>
          <a:lstStyle/>
          <a:p>
            <a:pPr algn="l"/>
            <a:r>
              <a:rPr lang="de-DE"/>
              <a:t>System-Angst (Rezeption)</a:t>
            </a:r>
            <a:endParaRPr lang="en-US" dirty="0"/>
          </a:p>
        </p:txBody>
      </p:sp>
      <p:sp>
        <p:nvSpPr>
          <p:cNvPr id="5" name="Text Placeholder 4">
            <a:extLst>
              <a:ext uri="{FF2B5EF4-FFF2-40B4-BE49-F238E27FC236}">
                <a16:creationId xmlns:a16="http://schemas.microsoft.com/office/drawing/2014/main" id="{459AD9BB-4E46-B84B-9D80-8E6CCE2ECCC2}"/>
              </a:ext>
            </a:extLst>
          </p:cNvPr>
          <p:cNvSpPr>
            <a:spLocks noGrp="1"/>
          </p:cNvSpPr>
          <p:nvPr>
            <p:ph type="body" sz="quarter" idx="36"/>
          </p:nvPr>
        </p:nvSpPr>
        <p:spPr>
          <a:xfrm>
            <a:off x="4921735" y="1114665"/>
            <a:ext cx="6553234" cy="999383"/>
          </a:xfrm>
        </p:spPr>
        <p:txBody>
          <a:bodyPr/>
          <a:lstStyle/>
          <a:p>
            <a:pPr>
              <a:spcBef>
                <a:spcPts val="400"/>
              </a:spcBef>
            </a:pPr>
            <a:r>
              <a:rPr lang="de-DE" sz="1800" dirty="0"/>
              <a:t>Eine Rezeptionskraft meidet das neue Buchungssystem.</a:t>
            </a:r>
            <a:br>
              <a:rPr lang="en-US" sz="1800" dirty="0"/>
            </a:br>
            <a:r>
              <a:rPr lang="de-DE" sz="1800" dirty="0"/>
              <a:t>Hürde: Angst vor Fehlern.    Maßnahme: </a:t>
            </a:r>
            <a:r>
              <a:rPr lang="de-DE" sz="1400" dirty="0"/>
              <a:t>10-Minuten-Übungen zu zweit</a:t>
            </a:r>
          </a:p>
          <a:p>
            <a:pPr>
              <a:spcBef>
                <a:spcPts val="400"/>
              </a:spcBef>
            </a:pPr>
            <a:r>
              <a:rPr lang="de-DE" sz="1400" dirty="0"/>
              <a:t>Gedruckte Schritt-für-Schritt-Anleitung</a:t>
            </a:r>
          </a:p>
          <a:p>
            <a:pPr>
              <a:spcBef>
                <a:spcPts val="400"/>
              </a:spcBef>
            </a:pPr>
            <a:r>
              <a:rPr lang="de-DE" sz="1600" dirty="0"/>
              <a:t>Verstärkung: </a:t>
            </a:r>
            <a:r>
              <a:rPr lang="de-DE" sz="1400" dirty="0"/>
              <a:t>„Sie werden jeden Tag besser – weiter so.“</a:t>
            </a:r>
          </a:p>
        </p:txBody>
      </p:sp>
      <p:sp>
        <p:nvSpPr>
          <p:cNvPr id="6" name="Text Placeholder 5">
            <a:extLst>
              <a:ext uri="{FF2B5EF4-FFF2-40B4-BE49-F238E27FC236}">
                <a16:creationId xmlns:a16="http://schemas.microsoft.com/office/drawing/2014/main" id="{AABCC17E-FEFA-3D46-B2F1-B026276D7600}"/>
              </a:ext>
            </a:extLst>
          </p:cNvPr>
          <p:cNvSpPr>
            <a:spLocks noGrp="1"/>
          </p:cNvSpPr>
          <p:nvPr>
            <p:ph type="body" sz="quarter" idx="37"/>
          </p:nvPr>
        </p:nvSpPr>
        <p:spPr/>
        <p:txBody>
          <a:bodyPr/>
          <a:lstStyle/>
          <a:p>
            <a:r>
              <a:rPr lang="en-US" dirty="0"/>
              <a:t>01</a:t>
            </a:r>
          </a:p>
        </p:txBody>
      </p:sp>
      <p:sp>
        <p:nvSpPr>
          <p:cNvPr id="16" name="Text Placeholder 15">
            <a:extLst>
              <a:ext uri="{FF2B5EF4-FFF2-40B4-BE49-F238E27FC236}">
                <a16:creationId xmlns:a16="http://schemas.microsoft.com/office/drawing/2014/main" id="{38404C53-6F2D-634F-AC7C-DAEDCC70B667}"/>
              </a:ext>
            </a:extLst>
          </p:cNvPr>
          <p:cNvSpPr>
            <a:spLocks noGrp="1"/>
          </p:cNvSpPr>
          <p:nvPr>
            <p:ph type="body" sz="quarter" idx="42"/>
          </p:nvPr>
        </p:nvSpPr>
        <p:spPr>
          <a:xfrm>
            <a:off x="4245545" y="2567250"/>
            <a:ext cx="4907982" cy="403931"/>
          </a:xfrm>
          <a:solidFill>
            <a:srgbClr val="EABB22"/>
          </a:solidFill>
        </p:spPr>
        <p:txBody>
          <a:bodyPr/>
          <a:lstStyle/>
          <a:p>
            <a:pPr algn="l"/>
            <a:r>
              <a:rPr lang="de-DE"/>
              <a:t>Mülltrennung (Küche)</a:t>
            </a:r>
            <a:endParaRPr lang="en-US" dirty="0"/>
          </a:p>
        </p:txBody>
      </p:sp>
      <p:sp>
        <p:nvSpPr>
          <p:cNvPr id="10" name="Text Placeholder 9">
            <a:extLst>
              <a:ext uri="{FF2B5EF4-FFF2-40B4-BE49-F238E27FC236}">
                <a16:creationId xmlns:a16="http://schemas.microsoft.com/office/drawing/2014/main" id="{0B4DA29B-2063-2947-BF10-324FE66A42B0}"/>
              </a:ext>
            </a:extLst>
          </p:cNvPr>
          <p:cNvSpPr>
            <a:spLocks noGrp="1"/>
          </p:cNvSpPr>
          <p:nvPr>
            <p:ph type="body" sz="quarter" idx="44"/>
          </p:nvPr>
        </p:nvSpPr>
        <p:spPr/>
        <p:txBody>
          <a:bodyPr/>
          <a:lstStyle/>
          <a:p>
            <a:r>
              <a:rPr lang="en-US" dirty="0"/>
              <a:t>02</a:t>
            </a:r>
          </a:p>
        </p:txBody>
      </p:sp>
      <p:sp>
        <p:nvSpPr>
          <p:cNvPr id="13" name="Text Placeholder 12">
            <a:extLst>
              <a:ext uri="{FF2B5EF4-FFF2-40B4-BE49-F238E27FC236}">
                <a16:creationId xmlns:a16="http://schemas.microsoft.com/office/drawing/2014/main" id="{EDE17FFD-854F-B743-AE68-82CB098A6F42}"/>
              </a:ext>
            </a:extLst>
          </p:cNvPr>
          <p:cNvSpPr>
            <a:spLocks noGrp="1"/>
          </p:cNvSpPr>
          <p:nvPr>
            <p:ph type="body" sz="quarter" idx="47"/>
          </p:nvPr>
        </p:nvSpPr>
        <p:spPr/>
        <p:txBody>
          <a:bodyPr/>
          <a:lstStyle/>
          <a:p>
            <a:r>
              <a:rPr lang="en-US" dirty="0"/>
              <a:t>03</a:t>
            </a:r>
          </a:p>
        </p:txBody>
      </p:sp>
      <p:pic>
        <p:nvPicPr>
          <p:cNvPr id="8" name="Picture Placeholder 7">
            <a:extLst>
              <a:ext uri="{FF2B5EF4-FFF2-40B4-BE49-F238E27FC236}">
                <a16:creationId xmlns:a16="http://schemas.microsoft.com/office/drawing/2014/main" id="{4CF7B73E-824D-4CAC-9084-4506DCB3ABD3}"/>
              </a:ext>
            </a:extLst>
          </p:cNvPr>
          <p:cNvPicPr>
            <a:picLocks noGrp="1" noChangeAspect="1"/>
          </p:cNvPicPr>
          <p:nvPr>
            <p:ph type="pic" sz="quarter" idx="41"/>
          </p:nvPr>
        </p:nvPicPr>
        <p:blipFill>
          <a:blip r:embed="rId3"/>
          <a:srcRect l="7171" r="7171"/>
          <a:stretch>
            <a:fillRect/>
          </a:stretch>
        </p:blipFill>
        <p:spPr/>
      </p:pic>
      <p:sp>
        <p:nvSpPr>
          <p:cNvPr id="2" name="Text Placeholder 4">
            <a:extLst>
              <a:ext uri="{FF2B5EF4-FFF2-40B4-BE49-F238E27FC236}">
                <a16:creationId xmlns:a16="http://schemas.microsoft.com/office/drawing/2014/main" id="{3E849D6C-E660-4234-9095-DBBD5A87170F}"/>
              </a:ext>
            </a:extLst>
          </p:cNvPr>
          <p:cNvSpPr txBox="1">
            <a:spLocks/>
          </p:cNvSpPr>
          <p:nvPr/>
        </p:nvSpPr>
        <p:spPr>
          <a:xfrm>
            <a:off x="4937233" y="3020197"/>
            <a:ext cx="6553234" cy="999383"/>
          </a:xfrm>
          <a:prstGeom prst="rect">
            <a:avLst/>
          </a:prstGeom>
        </p:spPr>
        <p:txBody>
          <a:bodyPr>
            <a:noAutofit/>
          </a:bodyPr>
          <a:lstStyle>
            <a:lvl1pPr marL="0" indent="0" algn="r" defTabSz="914400" rtl="0" eaLnBrk="1" latinLnBrk="0" hangingPunct="1">
              <a:lnSpc>
                <a:spcPct val="100000"/>
              </a:lnSpc>
              <a:spcBef>
                <a:spcPts val="1000"/>
              </a:spcBef>
              <a:buFont typeface="Arial" panose="020B0604020202020204" pitchFamily="34" charset="0"/>
              <a:buNone/>
              <a:defRPr lang="en-US" sz="2200" b="0" i="0" kern="1200" smtClean="0">
                <a:solidFill>
                  <a:srgbClr val="262626"/>
                </a:solidFill>
                <a:effectLst/>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400"/>
              </a:spcBef>
            </a:pPr>
            <a:r>
              <a:rPr lang="de-DE" sz="1800"/>
              <a:t>Ein Küchenhelfer mischt Kompost- und Recyclingabfall.</a:t>
            </a:r>
            <a:br>
              <a:rPr lang="en-US" sz="1800" dirty="0"/>
            </a:br>
            <a:r>
              <a:rPr lang="de-DE" sz="1800"/>
              <a:t>Hürde: Verwirrung + schlechte Beschilderung.    Maßnahme: </a:t>
            </a:r>
            <a:r>
              <a:rPr lang="de-DE" sz="1400"/>
              <a:t>Behälter &amp; Etiketten vereinfachen</a:t>
            </a:r>
          </a:p>
          <a:p>
            <a:pPr>
              <a:spcBef>
                <a:spcPts val="400"/>
              </a:spcBef>
            </a:pPr>
            <a:r>
              <a:rPr lang="de-DE" sz="1400"/>
              <a:t>Farbcodierte Poster erstellen</a:t>
            </a:r>
          </a:p>
          <a:p>
            <a:pPr>
              <a:spcBef>
                <a:spcPts val="400"/>
              </a:spcBef>
            </a:pPr>
            <a:r>
              <a:rPr lang="de-DE" sz="1400"/>
              <a:t>Kurze Demo vor Ort in einem ruhigen Moment</a:t>
            </a:r>
          </a:p>
        </p:txBody>
      </p:sp>
      <p:sp>
        <p:nvSpPr>
          <p:cNvPr id="15" name="Text Placeholder 15">
            <a:extLst>
              <a:ext uri="{FF2B5EF4-FFF2-40B4-BE49-F238E27FC236}">
                <a16:creationId xmlns:a16="http://schemas.microsoft.com/office/drawing/2014/main" id="{14FAE303-BE76-F6E8-21A6-0A95B9F20938}"/>
              </a:ext>
            </a:extLst>
          </p:cNvPr>
          <p:cNvSpPr txBox="1">
            <a:spLocks/>
          </p:cNvSpPr>
          <p:nvPr/>
        </p:nvSpPr>
        <p:spPr>
          <a:xfrm>
            <a:off x="4245546" y="4569258"/>
            <a:ext cx="4907982" cy="403931"/>
          </a:xfrm>
          <a:prstGeom prst="rect">
            <a:avLst/>
          </a:prstGeom>
          <a:solidFill>
            <a:srgbClr val="EABB22"/>
          </a:solidFill>
        </p:spPr>
        <p:txBody>
          <a:bodyPr>
            <a:noAutofit/>
          </a:bodyPr>
          <a:lstStyle>
            <a:lvl1pPr marL="0" indent="0" algn="r" defTabSz="914400" rtl="0" eaLnBrk="1" latinLnBrk="0" hangingPunct="1">
              <a:lnSpc>
                <a:spcPct val="100000"/>
              </a:lnSpc>
              <a:spcBef>
                <a:spcPts val="1000"/>
              </a:spcBef>
              <a:buFont typeface="Arial" panose="020B0604020202020204" pitchFamily="34" charset="0"/>
              <a:buNone/>
              <a:defRPr sz="2400" b="1" i="0" kern="1200">
                <a:solidFill>
                  <a:srgbClr val="0289AE"/>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de-DE"/>
              <a:t>Energiemanagement (Housekeeping)</a:t>
            </a:r>
            <a:endParaRPr lang="en-US" dirty="0"/>
          </a:p>
        </p:txBody>
      </p:sp>
      <p:sp>
        <p:nvSpPr>
          <p:cNvPr id="20" name="Text Placeholder 4">
            <a:extLst>
              <a:ext uri="{FF2B5EF4-FFF2-40B4-BE49-F238E27FC236}">
                <a16:creationId xmlns:a16="http://schemas.microsoft.com/office/drawing/2014/main" id="{B9EE375B-CA78-8A18-113D-51A91D25E824}"/>
              </a:ext>
            </a:extLst>
          </p:cNvPr>
          <p:cNvSpPr txBox="1">
            <a:spLocks/>
          </p:cNvSpPr>
          <p:nvPr/>
        </p:nvSpPr>
        <p:spPr>
          <a:xfrm>
            <a:off x="4810125" y="4916976"/>
            <a:ext cx="6680342" cy="999383"/>
          </a:xfrm>
          <a:prstGeom prst="rect">
            <a:avLst/>
          </a:prstGeom>
        </p:spPr>
        <p:txBody>
          <a:bodyPr>
            <a:noAutofit/>
          </a:bodyPr>
          <a:lstStyle>
            <a:lvl1pPr marL="0" indent="0" algn="r" defTabSz="914400" rtl="0" eaLnBrk="1" latinLnBrk="0" hangingPunct="1">
              <a:lnSpc>
                <a:spcPct val="100000"/>
              </a:lnSpc>
              <a:spcBef>
                <a:spcPts val="1000"/>
              </a:spcBef>
              <a:buFont typeface="Arial" panose="020B0604020202020204" pitchFamily="34" charset="0"/>
              <a:buNone/>
              <a:defRPr lang="en-US" sz="2200" b="0" i="0" kern="1200" smtClean="0">
                <a:solidFill>
                  <a:srgbClr val="262626"/>
                </a:solidFill>
                <a:effectLst/>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400"/>
              </a:spcBef>
            </a:pPr>
            <a:r>
              <a:rPr lang="de-DE" sz="1800"/>
              <a:t>Das Housekeeping vergisst, die Klimaanlage auszuschalten.</a:t>
            </a:r>
            <a:br>
              <a:rPr lang="en-US" sz="1800" dirty="0"/>
            </a:br>
            <a:r>
              <a:rPr lang="de-DE" sz="1800"/>
              <a:t>Hürde: Gewohnheit + unklare Erwartungen.     Maßnahme: </a:t>
            </a:r>
            <a:r>
              <a:rPr lang="de-DE" sz="1400"/>
              <a:t>Housekeeping-Checkliste erstellen</a:t>
            </a:r>
          </a:p>
          <a:p>
            <a:pPr>
              <a:spcBef>
                <a:spcPts val="400"/>
              </a:spcBef>
            </a:pPr>
            <a:r>
              <a:rPr lang="de-DE" sz="1400"/>
              <a:t>Kurze Auffrischungsschulung anbieten</a:t>
            </a:r>
          </a:p>
          <a:p>
            <a:pPr>
              <a:spcBef>
                <a:spcPts val="400"/>
              </a:spcBef>
            </a:pPr>
            <a:r>
              <a:rPr lang="de-DE" sz="1400"/>
              <a:t>Tage mit hoher Quote feiern</a:t>
            </a:r>
          </a:p>
        </p:txBody>
      </p:sp>
      <p:sp>
        <p:nvSpPr>
          <p:cNvPr id="22" name="TextBox 21">
            <a:extLst>
              <a:ext uri="{FF2B5EF4-FFF2-40B4-BE49-F238E27FC236}">
                <a16:creationId xmlns:a16="http://schemas.microsoft.com/office/drawing/2014/main" id="{D419715D-A712-318D-2BAC-6550E9D3102F}"/>
              </a:ext>
            </a:extLst>
          </p:cNvPr>
          <p:cNvSpPr txBox="1"/>
          <p:nvPr/>
        </p:nvSpPr>
        <p:spPr>
          <a:xfrm>
            <a:off x="299640" y="587749"/>
            <a:ext cx="3052942" cy="646331"/>
          </a:xfrm>
          <a:prstGeom prst="rect">
            <a:avLst/>
          </a:prstGeom>
          <a:solidFill>
            <a:schemeClr val="bg1"/>
          </a:solidFill>
        </p:spPr>
        <p:txBody>
          <a:bodyPr wrap="square">
            <a:spAutoFit/>
          </a:bodyPr>
          <a:lstStyle/>
          <a:p>
            <a:r>
              <a:rPr lang="de-DE" sz="3600">
                <a:solidFill>
                  <a:srgbClr val="0289AE"/>
                </a:solidFill>
              </a:rPr>
              <a:t>KMU-Beispiele </a:t>
            </a:r>
          </a:p>
        </p:txBody>
      </p:sp>
    </p:spTree>
    <p:extLst>
      <p:ext uri="{BB962C8B-B14F-4D97-AF65-F5344CB8AC3E}">
        <p14:creationId xmlns:p14="http://schemas.microsoft.com/office/powerpoint/2010/main" val="16148801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B3564-97C9-28FE-2F24-A125B68ED2D5}"/>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03363A13-E970-0712-8181-319B6CA36F63}"/>
              </a:ext>
            </a:extLst>
          </p:cNvPr>
          <p:cNvSpPr>
            <a:spLocks noGrp="1"/>
          </p:cNvSpPr>
          <p:nvPr>
            <p:ph type="body" sz="quarter" idx="18"/>
          </p:nvPr>
        </p:nvSpPr>
        <p:spPr>
          <a:xfrm>
            <a:off x="798380" y="1565257"/>
            <a:ext cx="11012620" cy="1192907"/>
          </a:xfrm>
          <a:prstGeom prst="rect">
            <a:avLst/>
          </a:prstGeom>
        </p:spPr>
        <p:txBody>
          <a:bodyPr/>
          <a:lstStyle/>
          <a:p>
            <a:pPr marL="0" indent="0"/>
            <a:r>
              <a:rPr lang="de-DE" b="1" i="1"/>
              <a:t>„Menschen tragen Veränderung mit, wenn sie sich unterstützt, informiert &amp; einbezogen fühlen.“</a:t>
            </a:r>
          </a:p>
          <a:p>
            <a:r>
              <a:rPr lang="de-DE"/>
              <a:t>Das Team folgt Führung, der es vertraut – nicht Führung, die „Änderungen verkündet“. Vertrauen erhöht die Bereitschaft, Neues auszuprobieren.</a:t>
            </a:r>
          </a:p>
          <a:p>
            <a:pPr marL="0" indent="0"/>
            <a:endParaRPr lang="en-US" sz="1200" dirty="0"/>
          </a:p>
          <a:p>
            <a:pPr marL="0" indent="0"/>
            <a:endParaRPr lang="en-US" dirty="0"/>
          </a:p>
        </p:txBody>
      </p:sp>
      <p:sp>
        <p:nvSpPr>
          <p:cNvPr id="5" name="Text Placeholder 4">
            <a:extLst>
              <a:ext uri="{FF2B5EF4-FFF2-40B4-BE49-F238E27FC236}">
                <a16:creationId xmlns:a16="http://schemas.microsoft.com/office/drawing/2014/main" id="{025C75D3-7A44-5402-E631-F1A6A4631574}"/>
              </a:ext>
            </a:extLst>
          </p:cNvPr>
          <p:cNvSpPr>
            <a:spLocks noGrp="1"/>
          </p:cNvSpPr>
          <p:nvPr>
            <p:ph type="body" sz="quarter" idx="16"/>
          </p:nvPr>
        </p:nvSpPr>
        <p:spPr>
          <a:xfrm>
            <a:off x="798383" y="761603"/>
            <a:ext cx="10595237" cy="803654"/>
          </a:xfrm>
          <a:prstGeom prst="rect">
            <a:avLst/>
          </a:prstGeom>
        </p:spPr>
        <p:txBody>
          <a:bodyPr/>
          <a:lstStyle/>
          <a:p>
            <a:r>
              <a:rPr lang="de-DE"/>
              <a:t>5. Verbinden, Befähigen &amp; Zusammenarbeiten</a:t>
            </a:r>
            <a:endParaRPr lang="en-US" dirty="0"/>
          </a:p>
        </p:txBody>
      </p:sp>
      <p:grpSp>
        <p:nvGrpSpPr>
          <p:cNvPr id="3" name="Group 2">
            <a:extLst>
              <a:ext uri="{FF2B5EF4-FFF2-40B4-BE49-F238E27FC236}">
                <a16:creationId xmlns:a16="http://schemas.microsoft.com/office/drawing/2014/main" id="{26B71FC0-DD79-7B53-718C-56ADEB11377B}"/>
              </a:ext>
            </a:extLst>
          </p:cNvPr>
          <p:cNvGrpSpPr/>
          <p:nvPr/>
        </p:nvGrpSpPr>
        <p:grpSpPr>
          <a:xfrm>
            <a:off x="10307482" y="597062"/>
            <a:ext cx="1086135" cy="968195"/>
            <a:chOff x="4422991" y="1951890"/>
            <a:chExt cx="1086135" cy="968195"/>
          </a:xfrm>
          <a:solidFill>
            <a:srgbClr val="404A52"/>
          </a:solidFill>
        </p:grpSpPr>
        <p:sp>
          <p:nvSpPr>
            <p:cNvPr id="6" name="Freeform 1486">
              <a:extLst>
                <a:ext uri="{FF2B5EF4-FFF2-40B4-BE49-F238E27FC236}">
                  <a16:creationId xmlns:a16="http://schemas.microsoft.com/office/drawing/2014/main" id="{0A4805F0-EA8A-5115-D993-4ED32189C0AF}"/>
                </a:ext>
              </a:extLst>
            </p:cNvPr>
            <p:cNvSpPr/>
            <p:nvPr/>
          </p:nvSpPr>
          <p:spPr>
            <a:xfrm>
              <a:off x="4422991" y="1951890"/>
              <a:ext cx="1086135" cy="968195"/>
            </a:xfrm>
            <a:custGeom>
              <a:avLst/>
              <a:gdLst>
                <a:gd name="connsiteX0" fmla="*/ 704891 w 1086135"/>
                <a:gd name="connsiteY0" fmla="*/ 315418 h 968195"/>
                <a:gd name="connsiteX1" fmla="*/ 682949 w 1086135"/>
                <a:gd name="connsiteY1" fmla="*/ 293475 h 968195"/>
                <a:gd name="connsiteX2" fmla="*/ 614380 w 1086135"/>
                <a:gd name="connsiteY2" fmla="*/ 296218 h 968195"/>
                <a:gd name="connsiteX3" fmla="*/ 600666 w 1086135"/>
                <a:gd name="connsiteY3" fmla="*/ 329131 h 968195"/>
                <a:gd name="connsiteX4" fmla="*/ 614380 w 1086135"/>
                <a:gd name="connsiteY4" fmla="*/ 362045 h 968195"/>
                <a:gd name="connsiteX5" fmla="*/ 633579 w 1086135"/>
                <a:gd name="connsiteY5" fmla="*/ 381244 h 968195"/>
                <a:gd name="connsiteX6" fmla="*/ 658265 w 1086135"/>
                <a:gd name="connsiteY6" fmla="*/ 403186 h 968195"/>
                <a:gd name="connsiteX7" fmla="*/ 715862 w 1086135"/>
                <a:gd name="connsiteY7" fmla="*/ 458041 h 968195"/>
                <a:gd name="connsiteX8" fmla="*/ 748776 w 1086135"/>
                <a:gd name="connsiteY8" fmla="*/ 471755 h 968195"/>
                <a:gd name="connsiteX9" fmla="*/ 751519 w 1086135"/>
                <a:gd name="connsiteY9" fmla="*/ 471755 h 968195"/>
                <a:gd name="connsiteX10" fmla="*/ 784431 w 1086135"/>
                <a:gd name="connsiteY10" fmla="*/ 455299 h 968195"/>
                <a:gd name="connsiteX11" fmla="*/ 795403 w 1086135"/>
                <a:gd name="connsiteY11" fmla="*/ 441585 h 968195"/>
                <a:gd name="connsiteX12" fmla="*/ 795403 w 1086135"/>
                <a:gd name="connsiteY12" fmla="*/ 490955 h 968195"/>
                <a:gd name="connsiteX13" fmla="*/ 795403 w 1086135"/>
                <a:gd name="connsiteY13" fmla="*/ 493697 h 968195"/>
                <a:gd name="connsiteX14" fmla="*/ 809117 w 1086135"/>
                <a:gd name="connsiteY14" fmla="*/ 562266 h 968195"/>
                <a:gd name="connsiteX15" fmla="*/ 817345 w 1086135"/>
                <a:gd name="connsiteY15" fmla="*/ 650035 h 968195"/>
                <a:gd name="connsiteX16" fmla="*/ 817345 w 1086135"/>
                <a:gd name="connsiteY16" fmla="*/ 806372 h 968195"/>
                <a:gd name="connsiteX17" fmla="*/ 767975 w 1086135"/>
                <a:gd name="connsiteY17" fmla="*/ 863970 h 968195"/>
                <a:gd name="connsiteX18" fmla="*/ 767975 w 1086135"/>
                <a:gd name="connsiteY18" fmla="*/ 872198 h 968195"/>
                <a:gd name="connsiteX19" fmla="*/ 304447 w 1086135"/>
                <a:gd name="connsiteY19" fmla="*/ 872198 h 968195"/>
                <a:gd name="connsiteX20" fmla="*/ 304447 w 1086135"/>
                <a:gd name="connsiteY20" fmla="*/ 863970 h 968195"/>
                <a:gd name="connsiteX21" fmla="*/ 255077 w 1086135"/>
                <a:gd name="connsiteY21" fmla="*/ 806372 h 968195"/>
                <a:gd name="connsiteX22" fmla="*/ 255077 w 1086135"/>
                <a:gd name="connsiteY22" fmla="*/ 650035 h 968195"/>
                <a:gd name="connsiteX23" fmla="*/ 263306 w 1086135"/>
                <a:gd name="connsiteY23" fmla="*/ 562266 h 968195"/>
                <a:gd name="connsiteX24" fmla="*/ 277020 w 1086135"/>
                <a:gd name="connsiteY24" fmla="*/ 493697 h 968195"/>
                <a:gd name="connsiteX25" fmla="*/ 277020 w 1086135"/>
                <a:gd name="connsiteY25" fmla="*/ 490955 h 968195"/>
                <a:gd name="connsiteX26" fmla="*/ 277020 w 1086135"/>
                <a:gd name="connsiteY26" fmla="*/ 441585 h 968195"/>
                <a:gd name="connsiteX27" fmla="*/ 287991 w 1086135"/>
                <a:gd name="connsiteY27" fmla="*/ 455299 h 968195"/>
                <a:gd name="connsiteX28" fmla="*/ 320904 w 1086135"/>
                <a:gd name="connsiteY28" fmla="*/ 471755 h 968195"/>
                <a:gd name="connsiteX29" fmla="*/ 323647 w 1086135"/>
                <a:gd name="connsiteY29" fmla="*/ 471755 h 968195"/>
                <a:gd name="connsiteX30" fmla="*/ 356560 w 1086135"/>
                <a:gd name="connsiteY30" fmla="*/ 458041 h 968195"/>
                <a:gd name="connsiteX31" fmla="*/ 414158 w 1086135"/>
                <a:gd name="connsiteY31" fmla="*/ 403186 h 968195"/>
                <a:gd name="connsiteX32" fmla="*/ 438843 w 1086135"/>
                <a:gd name="connsiteY32" fmla="*/ 381244 h 968195"/>
                <a:gd name="connsiteX33" fmla="*/ 458042 w 1086135"/>
                <a:gd name="connsiteY33" fmla="*/ 362045 h 968195"/>
                <a:gd name="connsiteX34" fmla="*/ 471756 w 1086135"/>
                <a:gd name="connsiteY34" fmla="*/ 329131 h 968195"/>
                <a:gd name="connsiteX35" fmla="*/ 458042 w 1086135"/>
                <a:gd name="connsiteY35" fmla="*/ 296218 h 968195"/>
                <a:gd name="connsiteX36" fmla="*/ 389473 w 1086135"/>
                <a:gd name="connsiteY36" fmla="*/ 293475 h 968195"/>
                <a:gd name="connsiteX37" fmla="*/ 367531 w 1086135"/>
                <a:gd name="connsiteY37" fmla="*/ 315418 h 968195"/>
                <a:gd name="connsiteX38" fmla="*/ 345589 w 1086135"/>
                <a:gd name="connsiteY38" fmla="*/ 337360 h 968195"/>
                <a:gd name="connsiteX39" fmla="*/ 326390 w 1086135"/>
                <a:gd name="connsiteY39" fmla="*/ 356559 h 968195"/>
                <a:gd name="connsiteX40" fmla="*/ 274277 w 1086135"/>
                <a:gd name="connsiteY40" fmla="*/ 293475 h 968195"/>
                <a:gd name="connsiteX41" fmla="*/ 252335 w 1086135"/>
                <a:gd name="connsiteY41" fmla="*/ 252334 h 968195"/>
                <a:gd name="connsiteX42" fmla="*/ 244107 w 1086135"/>
                <a:gd name="connsiteY42" fmla="*/ 244106 h 968195"/>
                <a:gd name="connsiteX43" fmla="*/ 244107 w 1086135"/>
                <a:gd name="connsiteY43" fmla="*/ 200222 h 968195"/>
                <a:gd name="connsiteX44" fmla="*/ 277020 w 1086135"/>
                <a:gd name="connsiteY44" fmla="*/ 137138 h 968195"/>
                <a:gd name="connsiteX45" fmla="*/ 277020 w 1086135"/>
                <a:gd name="connsiteY45" fmla="*/ 117939 h 968195"/>
                <a:gd name="connsiteX46" fmla="*/ 312676 w 1086135"/>
                <a:gd name="connsiteY46" fmla="*/ 76797 h 968195"/>
                <a:gd name="connsiteX47" fmla="*/ 235878 w 1086135"/>
                <a:gd name="connsiteY47" fmla="*/ 0 h 968195"/>
                <a:gd name="connsiteX48" fmla="*/ 183765 w 1086135"/>
                <a:gd name="connsiteY48" fmla="*/ 0 h 968195"/>
                <a:gd name="connsiteX49" fmla="*/ 123425 w 1086135"/>
                <a:gd name="connsiteY49" fmla="*/ 24685 h 968195"/>
                <a:gd name="connsiteX50" fmla="*/ 98740 w 1086135"/>
                <a:gd name="connsiteY50" fmla="*/ 85026 h 968195"/>
                <a:gd name="connsiteX51" fmla="*/ 98740 w 1086135"/>
                <a:gd name="connsiteY51" fmla="*/ 145366 h 968195"/>
                <a:gd name="connsiteX52" fmla="*/ 150852 w 1086135"/>
                <a:gd name="connsiteY52" fmla="*/ 211193 h 968195"/>
                <a:gd name="connsiteX53" fmla="*/ 150852 w 1086135"/>
                <a:gd name="connsiteY53" fmla="*/ 244106 h 968195"/>
                <a:gd name="connsiteX54" fmla="*/ 120682 w 1086135"/>
                <a:gd name="connsiteY54" fmla="*/ 307189 h 968195"/>
                <a:gd name="connsiteX55" fmla="*/ 120682 w 1086135"/>
                <a:gd name="connsiteY55" fmla="*/ 496440 h 968195"/>
                <a:gd name="connsiteX56" fmla="*/ 145367 w 1086135"/>
                <a:gd name="connsiteY56" fmla="*/ 559524 h 968195"/>
                <a:gd name="connsiteX57" fmla="*/ 156338 w 1086135"/>
                <a:gd name="connsiteY57" fmla="*/ 581466 h 968195"/>
                <a:gd name="connsiteX58" fmla="*/ 159081 w 1086135"/>
                <a:gd name="connsiteY58" fmla="*/ 606151 h 968195"/>
                <a:gd name="connsiteX59" fmla="*/ 159081 w 1086135"/>
                <a:gd name="connsiteY59" fmla="*/ 685691 h 968195"/>
                <a:gd name="connsiteX60" fmla="*/ 175537 w 1086135"/>
                <a:gd name="connsiteY60" fmla="*/ 702147 h 968195"/>
                <a:gd name="connsiteX61" fmla="*/ 191994 w 1086135"/>
                <a:gd name="connsiteY61" fmla="*/ 685691 h 968195"/>
                <a:gd name="connsiteX62" fmla="*/ 191994 w 1086135"/>
                <a:gd name="connsiteY62" fmla="*/ 606151 h 968195"/>
                <a:gd name="connsiteX63" fmla="*/ 186508 w 1086135"/>
                <a:gd name="connsiteY63" fmla="*/ 573238 h 968195"/>
                <a:gd name="connsiteX64" fmla="*/ 170051 w 1086135"/>
                <a:gd name="connsiteY64" fmla="*/ 543067 h 968195"/>
                <a:gd name="connsiteX65" fmla="*/ 153595 w 1086135"/>
                <a:gd name="connsiteY65" fmla="*/ 507411 h 968195"/>
                <a:gd name="connsiteX66" fmla="*/ 244107 w 1086135"/>
                <a:gd name="connsiteY66" fmla="*/ 507411 h 968195"/>
                <a:gd name="connsiteX67" fmla="*/ 233135 w 1086135"/>
                <a:gd name="connsiteY67" fmla="*/ 556781 h 968195"/>
                <a:gd name="connsiteX68" fmla="*/ 222164 w 1086135"/>
                <a:gd name="connsiteY68" fmla="*/ 652778 h 968195"/>
                <a:gd name="connsiteX69" fmla="*/ 222164 w 1086135"/>
                <a:gd name="connsiteY69" fmla="*/ 809115 h 968195"/>
                <a:gd name="connsiteX70" fmla="*/ 200222 w 1086135"/>
                <a:gd name="connsiteY70" fmla="*/ 809115 h 968195"/>
                <a:gd name="connsiteX71" fmla="*/ 200222 w 1086135"/>
                <a:gd name="connsiteY71" fmla="*/ 757003 h 968195"/>
                <a:gd name="connsiteX72" fmla="*/ 183765 w 1086135"/>
                <a:gd name="connsiteY72" fmla="*/ 740546 h 968195"/>
                <a:gd name="connsiteX73" fmla="*/ 167309 w 1086135"/>
                <a:gd name="connsiteY73" fmla="*/ 757003 h 968195"/>
                <a:gd name="connsiteX74" fmla="*/ 167309 w 1086135"/>
                <a:gd name="connsiteY74" fmla="*/ 874941 h 968195"/>
                <a:gd name="connsiteX75" fmla="*/ 46627 w 1086135"/>
                <a:gd name="connsiteY75" fmla="*/ 874941 h 968195"/>
                <a:gd name="connsiteX76" fmla="*/ 0 w 1086135"/>
                <a:gd name="connsiteY76" fmla="*/ 921568 h 968195"/>
                <a:gd name="connsiteX77" fmla="*/ 46627 w 1086135"/>
                <a:gd name="connsiteY77" fmla="*/ 968195 h 968195"/>
                <a:gd name="connsiteX78" fmla="*/ 1039509 w 1086135"/>
                <a:gd name="connsiteY78" fmla="*/ 968195 h 968195"/>
                <a:gd name="connsiteX79" fmla="*/ 1086136 w 1086135"/>
                <a:gd name="connsiteY79" fmla="*/ 921568 h 968195"/>
                <a:gd name="connsiteX80" fmla="*/ 1039509 w 1086135"/>
                <a:gd name="connsiteY80" fmla="*/ 874941 h 968195"/>
                <a:gd name="connsiteX81" fmla="*/ 918828 w 1086135"/>
                <a:gd name="connsiteY81" fmla="*/ 874941 h 968195"/>
                <a:gd name="connsiteX82" fmla="*/ 918828 w 1086135"/>
                <a:gd name="connsiteY82" fmla="*/ 606151 h 968195"/>
                <a:gd name="connsiteX83" fmla="*/ 921570 w 1086135"/>
                <a:gd name="connsiteY83" fmla="*/ 581466 h 968195"/>
                <a:gd name="connsiteX84" fmla="*/ 932541 w 1086135"/>
                <a:gd name="connsiteY84" fmla="*/ 559524 h 968195"/>
                <a:gd name="connsiteX85" fmla="*/ 957226 w 1086135"/>
                <a:gd name="connsiteY85" fmla="*/ 496440 h 968195"/>
                <a:gd name="connsiteX86" fmla="*/ 957226 w 1086135"/>
                <a:gd name="connsiteY86" fmla="*/ 414157 h 968195"/>
                <a:gd name="connsiteX87" fmla="*/ 940769 w 1086135"/>
                <a:gd name="connsiteY87" fmla="*/ 397701 h 968195"/>
                <a:gd name="connsiteX88" fmla="*/ 924313 w 1086135"/>
                <a:gd name="connsiteY88" fmla="*/ 414157 h 968195"/>
                <a:gd name="connsiteX89" fmla="*/ 924313 w 1086135"/>
                <a:gd name="connsiteY89" fmla="*/ 474498 h 968195"/>
                <a:gd name="connsiteX90" fmla="*/ 831059 w 1086135"/>
                <a:gd name="connsiteY90" fmla="*/ 474498 h 968195"/>
                <a:gd name="connsiteX91" fmla="*/ 831059 w 1086135"/>
                <a:gd name="connsiteY91" fmla="*/ 403186 h 968195"/>
                <a:gd name="connsiteX92" fmla="*/ 880428 w 1086135"/>
                <a:gd name="connsiteY92" fmla="*/ 345588 h 968195"/>
                <a:gd name="connsiteX93" fmla="*/ 885914 w 1086135"/>
                <a:gd name="connsiteY93" fmla="*/ 340103 h 968195"/>
                <a:gd name="connsiteX94" fmla="*/ 885914 w 1086135"/>
                <a:gd name="connsiteY94" fmla="*/ 340103 h 968195"/>
                <a:gd name="connsiteX95" fmla="*/ 880428 w 1086135"/>
                <a:gd name="connsiteY95" fmla="*/ 274276 h 968195"/>
                <a:gd name="connsiteX96" fmla="*/ 861229 w 1086135"/>
                <a:gd name="connsiteY96" fmla="*/ 263305 h 968195"/>
                <a:gd name="connsiteX97" fmla="*/ 883171 w 1086135"/>
                <a:gd name="connsiteY97" fmla="*/ 257820 h 968195"/>
                <a:gd name="connsiteX98" fmla="*/ 929798 w 1086135"/>
                <a:gd name="connsiteY98" fmla="*/ 304447 h 968195"/>
                <a:gd name="connsiteX99" fmla="*/ 929798 w 1086135"/>
                <a:gd name="connsiteY99" fmla="*/ 345588 h 968195"/>
                <a:gd name="connsiteX100" fmla="*/ 946255 w 1086135"/>
                <a:gd name="connsiteY100" fmla="*/ 362045 h 968195"/>
                <a:gd name="connsiteX101" fmla="*/ 962711 w 1086135"/>
                <a:gd name="connsiteY101" fmla="*/ 345588 h 968195"/>
                <a:gd name="connsiteX102" fmla="*/ 962711 w 1086135"/>
                <a:gd name="connsiteY102" fmla="*/ 309932 h 968195"/>
                <a:gd name="connsiteX103" fmla="*/ 932541 w 1086135"/>
                <a:gd name="connsiteY103" fmla="*/ 246849 h 968195"/>
                <a:gd name="connsiteX104" fmla="*/ 932541 w 1086135"/>
                <a:gd name="connsiteY104" fmla="*/ 200222 h 968195"/>
                <a:gd name="connsiteX105" fmla="*/ 951740 w 1086135"/>
                <a:gd name="connsiteY105" fmla="*/ 181022 h 968195"/>
                <a:gd name="connsiteX106" fmla="*/ 984654 w 1086135"/>
                <a:gd name="connsiteY106" fmla="*/ 134396 h 968195"/>
                <a:gd name="connsiteX107" fmla="*/ 984654 w 1086135"/>
                <a:gd name="connsiteY107" fmla="*/ 63084 h 968195"/>
                <a:gd name="connsiteX108" fmla="*/ 965454 w 1086135"/>
                <a:gd name="connsiteY108" fmla="*/ 19199 h 968195"/>
                <a:gd name="connsiteX109" fmla="*/ 921570 w 1086135"/>
                <a:gd name="connsiteY109" fmla="*/ 0 h 968195"/>
                <a:gd name="connsiteX110" fmla="*/ 800888 w 1086135"/>
                <a:gd name="connsiteY110" fmla="*/ 0 h 968195"/>
                <a:gd name="connsiteX111" fmla="*/ 767975 w 1086135"/>
                <a:gd name="connsiteY111" fmla="*/ 32913 h 968195"/>
                <a:gd name="connsiteX112" fmla="*/ 803631 w 1086135"/>
                <a:gd name="connsiteY112" fmla="*/ 101482 h 968195"/>
                <a:gd name="connsiteX113" fmla="*/ 803631 w 1086135"/>
                <a:gd name="connsiteY113" fmla="*/ 134396 h 968195"/>
                <a:gd name="connsiteX114" fmla="*/ 836544 w 1086135"/>
                <a:gd name="connsiteY114" fmla="*/ 197479 h 968195"/>
                <a:gd name="connsiteX115" fmla="*/ 836544 w 1086135"/>
                <a:gd name="connsiteY115" fmla="*/ 244106 h 968195"/>
                <a:gd name="connsiteX116" fmla="*/ 828316 w 1086135"/>
                <a:gd name="connsiteY116" fmla="*/ 252334 h 968195"/>
                <a:gd name="connsiteX117" fmla="*/ 806374 w 1086135"/>
                <a:gd name="connsiteY117" fmla="*/ 293475 h 968195"/>
                <a:gd name="connsiteX118" fmla="*/ 754261 w 1086135"/>
                <a:gd name="connsiteY118" fmla="*/ 356559 h 968195"/>
                <a:gd name="connsiteX119" fmla="*/ 735062 w 1086135"/>
                <a:gd name="connsiteY119" fmla="*/ 337360 h 968195"/>
                <a:gd name="connsiteX120" fmla="*/ 927055 w 1086135"/>
                <a:gd name="connsiteY120" fmla="*/ 507411 h 968195"/>
                <a:gd name="connsiteX121" fmla="*/ 910599 w 1086135"/>
                <a:gd name="connsiteY121" fmla="*/ 543067 h 968195"/>
                <a:gd name="connsiteX122" fmla="*/ 894142 w 1086135"/>
                <a:gd name="connsiteY122" fmla="*/ 573238 h 968195"/>
                <a:gd name="connsiteX123" fmla="*/ 888657 w 1086135"/>
                <a:gd name="connsiteY123" fmla="*/ 606151 h 968195"/>
                <a:gd name="connsiteX124" fmla="*/ 888657 w 1086135"/>
                <a:gd name="connsiteY124" fmla="*/ 806372 h 968195"/>
                <a:gd name="connsiteX125" fmla="*/ 855743 w 1086135"/>
                <a:gd name="connsiteY125" fmla="*/ 806372 h 968195"/>
                <a:gd name="connsiteX126" fmla="*/ 855743 w 1086135"/>
                <a:gd name="connsiteY126" fmla="*/ 650035 h 968195"/>
                <a:gd name="connsiteX127" fmla="*/ 844772 w 1086135"/>
                <a:gd name="connsiteY127" fmla="*/ 554038 h 968195"/>
                <a:gd name="connsiteX128" fmla="*/ 833802 w 1086135"/>
                <a:gd name="connsiteY128" fmla="*/ 504669 h 968195"/>
                <a:gd name="connsiteX129" fmla="*/ 927055 w 1086135"/>
                <a:gd name="connsiteY129" fmla="*/ 504669 h 968195"/>
                <a:gd name="connsiteX130" fmla="*/ 896885 w 1086135"/>
                <a:gd name="connsiteY130" fmla="*/ 230392 h 968195"/>
                <a:gd name="connsiteX131" fmla="*/ 880428 w 1086135"/>
                <a:gd name="connsiteY131" fmla="*/ 227649 h 968195"/>
                <a:gd name="connsiteX132" fmla="*/ 863972 w 1086135"/>
                <a:gd name="connsiteY132" fmla="*/ 230392 h 968195"/>
                <a:gd name="connsiteX133" fmla="*/ 863972 w 1086135"/>
                <a:gd name="connsiteY133" fmla="*/ 213936 h 968195"/>
                <a:gd name="connsiteX134" fmla="*/ 880428 w 1086135"/>
                <a:gd name="connsiteY134" fmla="*/ 216678 h 968195"/>
                <a:gd name="connsiteX135" fmla="*/ 896885 w 1086135"/>
                <a:gd name="connsiteY135" fmla="*/ 213936 h 968195"/>
                <a:gd name="connsiteX136" fmla="*/ 896885 w 1086135"/>
                <a:gd name="connsiteY136" fmla="*/ 230392 h 968195"/>
                <a:gd name="connsiteX137" fmla="*/ 795403 w 1086135"/>
                <a:gd name="connsiteY137" fmla="*/ 32913 h 968195"/>
                <a:gd name="connsiteX138" fmla="*/ 916085 w 1086135"/>
                <a:gd name="connsiteY138" fmla="*/ 32913 h 968195"/>
                <a:gd name="connsiteX139" fmla="*/ 938026 w 1086135"/>
                <a:gd name="connsiteY139" fmla="*/ 41141 h 968195"/>
                <a:gd name="connsiteX140" fmla="*/ 946255 w 1086135"/>
                <a:gd name="connsiteY140" fmla="*/ 63084 h 968195"/>
                <a:gd name="connsiteX141" fmla="*/ 946255 w 1086135"/>
                <a:gd name="connsiteY141" fmla="*/ 134396 h 968195"/>
                <a:gd name="connsiteX142" fmla="*/ 929798 w 1086135"/>
                <a:gd name="connsiteY142" fmla="*/ 150852 h 968195"/>
                <a:gd name="connsiteX143" fmla="*/ 913342 w 1086135"/>
                <a:gd name="connsiteY143" fmla="*/ 134396 h 968195"/>
                <a:gd name="connsiteX144" fmla="*/ 866714 w 1086135"/>
                <a:gd name="connsiteY144" fmla="*/ 87768 h 968195"/>
                <a:gd name="connsiteX145" fmla="*/ 850258 w 1086135"/>
                <a:gd name="connsiteY145" fmla="*/ 87768 h 968195"/>
                <a:gd name="connsiteX146" fmla="*/ 795403 w 1086135"/>
                <a:gd name="connsiteY146" fmla="*/ 32913 h 968195"/>
                <a:gd name="connsiteX147" fmla="*/ 831059 w 1086135"/>
                <a:gd name="connsiteY147" fmla="*/ 134396 h 968195"/>
                <a:gd name="connsiteX148" fmla="*/ 831059 w 1086135"/>
                <a:gd name="connsiteY148" fmla="*/ 115196 h 968195"/>
                <a:gd name="connsiteX149" fmla="*/ 850258 w 1086135"/>
                <a:gd name="connsiteY149" fmla="*/ 117939 h 968195"/>
                <a:gd name="connsiteX150" fmla="*/ 866714 w 1086135"/>
                <a:gd name="connsiteY150" fmla="*/ 117939 h 968195"/>
                <a:gd name="connsiteX151" fmla="*/ 880428 w 1086135"/>
                <a:gd name="connsiteY151" fmla="*/ 131653 h 968195"/>
                <a:gd name="connsiteX152" fmla="*/ 905114 w 1086135"/>
                <a:gd name="connsiteY152" fmla="*/ 172794 h 968195"/>
                <a:gd name="connsiteX153" fmla="*/ 877686 w 1086135"/>
                <a:gd name="connsiteY153" fmla="*/ 181022 h 968195"/>
                <a:gd name="connsiteX154" fmla="*/ 831059 w 1086135"/>
                <a:gd name="connsiteY154" fmla="*/ 134396 h 968195"/>
                <a:gd name="connsiteX155" fmla="*/ 765232 w 1086135"/>
                <a:gd name="connsiteY155" fmla="*/ 436099 h 968195"/>
                <a:gd name="connsiteX156" fmla="*/ 765232 w 1086135"/>
                <a:gd name="connsiteY156" fmla="*/ 436099 h 968195"/>
                <a:gd name="connsiteX157" fmla="*/ 754261 w 1086135"/>
                <a:gd name="connsiteY157" fmla="*/ 441585 h 968195"/>
                <a:gd name="connsiteX158" fmla="*/ 743290 w 1086135"/>
                <a:gd name="connsiteY158" fmla="*/ 438842 h 968195"/>
                <a:gd name="connsiteX159" fmla="*/ 743290 w 1086135"/>
                <a:gd name="connsiteY159" fmla="*/ 438842 h 968195"/>
                <a:gd name="connsiteX160" fmla="*/ 641808 w 1086135"/>
                <a:gd name="connsiteY160" fmla="*/ 340103 h 968195"/>
                <a:gd name="connsiteX161" fmla="*/ 636322 w 1086135"/>
                <a:gd name="connsiteY161" fmla="*/ 329131 h 968195"/>
                <a:gd name="connsiteX162" fmla="*/ 641808 w 1086135"/>
                <a:gd name="connsiteY162" fmla="*/ 318161 h 968195"/>
                <a:gd name="connsiteX163" fmla="*/ 663750 w 1086135"/>
                <a:gd name="connsiteY163" fmla="*/ 318161 h 968195"/>
                <a:gd name="connsiteX164" fmla="*/ 743290 w 1086135"/>
                <a:gd name="connsiteY164" fmla="*/ 392215 h 968195"/>
                <a:gd name="connsiteX165" fmla="*/ 754261 w 1086135"/>
                <a:gd name="connsiteY165" fmla="*/ 397701 h 968195"/>
                <a:gd name="connsiteX166" fmla="*/ 765232 w 1086135"/>
                <a:gd name="connsiteY166" fmla="*/ 392215 h 968195"/>
                <a:gd name="connsiteX167" fmla="*/ 778946 w 1086135"/>
                <a:gd name="connsiteY167" fmla="*/ 375758 h 968195"/>
                <a:gd name="connsiteX168" fmla="*/ 803631 w 1086135"/>
                <a:gd name="connsiteY168" fmla="*/ 397701 h 968195"/>
                <a:gd name="connsiteX169" fmla="*/ 765232 w 1086135"/>
                <a:gd name="connsiteY169" fmla="*/ 436099 h 968195"/>
                <a:gd name="connsiteX170" fmla="*/ 820088 w 1086135"/>
                <a:gd name="connsiteY170" fmla="*/ 370273 h 968195"/>
                <a:gd name="connsiteX171" fmla="*/ 795403 w 1086135"/>
                <a:gd name="connsiteY171" fmla="*/ 348331 h 968195"/>
                <a:gd name="connsiteX172" fmla="*/ 833802 w 1086135"/>
                <a:gd name="connsiteY172" fmla="*/ 301704 h 968195"/>
                <a:gd name="connsiteX173" fmla="*/ 855743 w 1086135"/>
                <a:gd name="connsiteY173" fmla="*/ 298961 h 968195"/>
                <a:gd name="connsiteX174" fmla="*/ 858486 w 1086135"/>
                <a:gd name="connsiteY174" fmla="*/ 320903 h 968195"/>
                <a:gd name="connsiteX175" fmla="*/ 820088 w 1086135"/>
                <a:gd name="connsiteY175" fmla="*/ 370273 h 968195"/>
                <a:gd name="connsiteX176" fmla="*/ 806374 w 1086135"/>
                <a:gd name="connsiteY176" fmla="*/ 866713 h 968195"/>
                <a:gd name="connsiteX177" fmla="*/ 833802 w 1086135"/>
                <a:gd name="connsiteY177" fmla="*/ 839285 h 968195"/>
                <a:gd name="connsiteX178" fmla="*/ 888657 w 1086135"/>
                <a:gd name="connsiteY178" fmla="*/ 839285 h 968195"/>
                <a:gd name="connsiteX179" fmla="*/ 888657 w 1086135"/>
                <a:gd name="connsiteY179" fmla="*/ 874941 h 968195"/>
                <a:gd name="connsiteX180" fmla="*/ 809117 w 1086135"/>
                <a:gd name="connsiteY180" fmla="*/ 874941 h 968195"/>
                <a:gd name="connsiteX181" fmla="*/ 809117 w 1086135"/>
                <a:gd name="connsiteY181" fmla="*/ 866713 h 968195"/>
                <a:gd name="connsiteX182" fmla="*/ 326390 w 1086135"/>
                <a:gd name="connsiteY182" fmla="*/ 389472 h 968195"/>
                <a:gd name="connsiteX183" fmla="*/ 337360 w 1086135"/>
                <a:gd name="connsiteY183" fmla="*/ 394958 h 968195"/>
                <a:gd name="connsiteX184" fmla="*/ 348331 w 1086135"/>
                <a:gd name="connsiteY184" fmla="*/ 389472 h 968195"/>
                <a:gd name="connsiteX185" fmla="*/ 427872 w 1086135"/>
                <a:gd name="connsiteY185" fmla="*/ 315418 h 968195"/>
                <a:gd name="connsiteX186" fmla="*/ 449814 w 1086135"/>
                <a:gd name="connsiteY186" fmla="*/ 315418 h 968195"/>
                <a:gd name="connsiteX187" fmla="*/ 455300 w 1086135"/>
                <a:gd name="connsiteY187" fmla="*/ 326389 h 968195"/>
                <a:gd name="connsiteX188" fmla="*/ 449814 w 1086135"/>
                <a:gd name="connsiteY188" fmla="*/ 337360 h 968195"/>
                <a:gd name="connsiteX189" fmla="*/ 348331 w 1086135"/>
                <a:gd name="connsiteY189" fmla="*/ 436099 h 968195"/>
                <a:gd name="connsiteX190" fmla="*/ 348331 w 1086135"/>
                <a:gd name="connsiteY190" fmla="*/ 436099 h 968195"/>
                <a:gd name="connsiteX191" fmla="*/ 337360 w 1086135"/>
                <a:gd name="connsiteY191" fmla="*/ 438842 h 968195"/>
                <a:gd name="connsiteX192" fmla="*/ 326390 w 1086135"/>
                <a:gd name="connsiteY192" fmla="*/ 433357 h 968195"/>
                <a:gd name="connsiteX193" fmla="*/ 326390 w 1086135"/>
                <a:gd name="connsiteY193" fmla="*/ 433357 h 968195"/>
                <a:gd name="connsiteX194" fmla="*/ 290734 w 1086135"/>
                <a:gd name="connsiteY194" fmla="*/ 392215 h 968195"/>
                <a:gd name="connsiteX195" fmla="*/ 315418 w 1086135"/>
                <a:gd name="connsiteY195" fmla="*/ 370273 h 968195"/>
                <a:gd name="connsiteX196" fmla="*/ 326390 w 1086135"/>
                <a:gd name="connsiteY196" fmla="*/ 389472 h 968195"/>
                <a:gd name="connsiteX197" fmla="*/ 290734 w 1086135"/>
                <a:gd name="connsiteY197" fmla="*/ 348331 h 968195"/>
                <a:gd name="connsiteX198" fmla="*/ 266048 w 1086135"/>
                <a:gd name="connsiteY198" fmla="*/ 370273 h 968195"/>
                <a:gd name="connsiteX199" fmla="*/ 224907 w 1086135"/>
                <a:gd name="connsiteY199" fmla="*/ 323646 h 968195"/>
                <a:gd name="connsiteX200" fmla="*/ 227650 w 1086135"/>
                <a:gd name="connsiteY200" fmla="*/ 301704 h 968195"/>
                <a:gd name="connsiteX201" fmla="*/ 249592 w 1086135"/>
                <a:gd name="connsiteY201" fmla="*/ 304447 h 968195"/>
                <a:gd name="connsiteX202" fmla="*/ 290734 w 1086135"/>
                <a:gd name="connsiteY202" fmla="*/ 348331 h 968195"/>
                <a:gd name="connsiteX203" fmla="*/ 255077 w 1086135"/>
                <a:gd name="connsiteY203" fmla="*/ 134396 h 968195"/>
                <a:gd name="connsiteX204" fmla="*/ 208450 w 1086135"/>
                <a:gd name="connsiteY204" fmla="*/ 181022 h 968195"/>
                <a:gd name="connsiteX205" fmla="*/ 205708 w 1086135"/>
                <a:gd name="connsiteY205" fmla="*/ 181022 h 968195"/>
                <a:gd name="connsiteX206" fmla="*/ 205708 w 1086135"/>
                <a:gd name="connsiteY206" fmla="*/ 131653 h 968195"/>
                <a:gd name="connsiteX207" fmla="*/ 222164 w 1086135"/>
                <a:gd name="connsiteY207" fmla="*/ 115196 h 968195"/>
                <a:gd name="connsiteX208" fmla="*/ 257820 w 1086135"/>
                <a:gd name="connsiteY208" fmla="*/ 115196 h 968195"/>
                <a:gd name="connsiteX209" fmla="*/ 257820 w 1086135"/>
                <a:gd name="connsiteY209" fmla="*/ 134396 h 968195"/>
                <a:gd name="connsiteX210" fmla="*/ 222164 w 1086135"/>
                <a:gd name="connsiteY210" fmla="*/ 213936 h 968195"/>
                <a:gd name="connsiteX211" fmla="*/ 222164 w 1086135"/>
                <a:gd name="connsiteY211" fmla="*/ 230392 h 968195"/>
                <a:gd name="connsiteX212" fmla="*/ 205708 w 1086135"/>
                <a:gd name="connsiteY212" fmla="*/ 227649 h 968195"/>
                <a:gd name="connsiteX213" fmla="*/ 189251 w 1086135"/>
                <a:gd name="connsiteY213" fmla="*/ 230392 h 968195"/>
                <a:gd name="connsiteX214" fmla="*/ 189251 w 1086135"/>
                <a:gd name="connsiteY214" fmla="*/ 211193 h 968195"/>
                <a:gd name="connsiteX215" fmla="*/ 205708 w 1086135"/>
                <a:gd name="connsiteY215" fmla="*/ 213936 h 968195"/>
                <a:gd name="connsiteX216" fmla="*/ 222164 w 1086135"/>
                <a:gd name="connsiteY216" fmla="*/ 213936 h 968195"/>
                <a:gd name="connsiteX217" fmla="*/ 139881 w 1086135"/>
                <a:gd name="connsiteY217" fmla="*/ 145366 h 968195"/>
                <a:gd name="connsiteX218" fmla="*/ 139881 w 1086135"/>
                <a:gd name="connsiteY218" fmla="*/ 85026 h 968195"/>
                <a:gd name="connsiteX219" fmla="*/ 156338 w 1086135"/>
                <a:gd name="connsiteY219" fmla="*/ 46627 h 968195"/>
                <a:gd name="connsiteX220" fmla="*/ 194737 w 1086135"/>
                <a:gd name="connsiteY220" fmla="*/ 30171 h 968195"/>
                <a:gd name="connsiteX221" fmla="*/ 246849 w 1086135"/>
                <a:gd name="connsiteY221" fmla="*/ 30171 h 968195"/>
                <a:gd name="connsiteX222" fmla="*/ 293476 w 1086135"/>
                <a:gd name="connsiteY222" fmla="*/ 76797 h 968195"/>
                <a:gd name="connsiteX223" fmla="*/ 285248 w 1086135"/>
                <a:gd name="connsiteY223" fmla="*/ 85026 h 968195"/>
                <a:gd name="connsiteX224" fmla="*/ 222164 w 1086135"/>
                <a:gd name="connsiteY224" fmla="*/ 85026 h 968195"/>
                <a:gd name="connsiteX225" fmla="*/ 175537 w 1086135"/>
                <a:gd name="connsiteY225" fmla="*/ 131653 h 968195"/>
                <a:gd name="connsiteX226" fmla="*/ 175537 w 1086135"/>
                <a:gd name="connsiteY226" fmla="*/ 181022 h 968195"/>
                <a:gd name="connsiteX227" fmla="*/ 139881 w 1086135"/>
                <a:gd name="connsiteY227" fmla="*/ 145366 h 968195"/>
                <a:gd name="connsiteX228" fmla="*/ 159081 w 1086135"/>
                <a:gd name="connsiteY228" fmla="*/ 477241 h 968195"/>
                <a:gd name="connsiteX229" fmla="*/ 159081 w 1086135"/>
                <a:gd name="connsiteY229" fmla="*/ 309932 h 968195"/>
                <a:gd name="connsiteX230" fmla="*/ 205708 w 1086135"/>
                <a:gd name="connsiteY230" fmla="*/ 263305 h 968195"/>
                <a:gd name="connsiteX231" fmla="*/ 227650 w 1086135"/>
                <a:gd name="connsiteY231" fmla="*/ 268791 h 968195"/>
                <a:gd name="connsiteX232" fmla="*/ 208450 w 1086135"/>
                <a:gd name="connsiteY232" fmla="*/ 279762 h 968195"/>
                <a:gd name="connsiteX233" fmla="*/ 202965 w 1086135"/>
                <a:gd name="connsiteY233" fmla="*/ 345588 h 968195"/>
                <a:gd name="connsiteX234" fmla="*/ 202965 w 1086135"/>
                <a:gd name="connsiteY234" fmla="*/ 345588 h 968195"/>
                <a:gd name="connsiteX235" fmla="*/ 255077 w 1086135"/>
                <a:gd name="connsiteY235" fmla="*/ 408672 h 968195"/>
                <a:gd name="connsiteX236" fmla="*/ 255077 w 1086135"/>
                <a:gd name="connsiteY236" fmla="*/ 479983 h 968195"/>
                <a:gd name="connsiteX237" fmla="*/ 159081 w 1086135"/>
                <a:gd name="connsiteY237" fmla="*/ 479983 h 968195"/>
                <a:gd name="connsiteX238" fmla="*/ 200222 w 1086135"/>
                <a:gd name="connsiteY238" fmla="*/ 839285 h 968195"/>
                <a:gd name="connsiteX239" fmla="*/ 255077 w 1086135"/>
                <a:gd name="connsiteY239" fmla="*/ 839285 h 968195"/>
                <a:gd name="connsiteX240" fmla="*/ 282505 w 1086135"/>
                <a:gd name="connsiteY240" fmla="*/ 866713 h 968195"/>
                <a:gd name="connsiteX241" fmla="*/ 282505 w 1086135"/>
                <a:gd name="connsiteY241" fmla="*/ 874941 h 968195"/>
                <a:gd name="connsiteX242" fmla="*/ 200222 w 1086135"/>
                <a:gd name="connsiteY242" fmla="*/ 874941 h 968195"/>
                <a:gd name="connsiteX243" fmla="*/ 200222 w 1086135"/>
                <a:gd name="connsiteY243" fmla="*/ 839285 h 968195"/>
                <a:gd name="connsiteX244" fmla="*/ 1039509 w 1086135"/>
                <a:gd name="connsiteY244" fmla="*/ 940768 h 968195"/>
                <a:gd name="connsiteX245" fmla="*/ 46627 w 1086135"/>
                <a:gd name="connsiteY245" fmla="*/ 940768 h 968195"/>
                <a:gd name="connsiteX246" fmla="*/ 30171 w 1086135"/>
                <a:gd name="connsiteY246" fmla="*/ 924311 h 968195"/>
                <a:gd name="connsiteX247" fmla="*/ 46627 w 1086135"/>
                <a:gd name="connsiteY247" fmla="*/ 907854 h 968195"/>
                <a:gd name="connsiteX248" fmla="*/ 1039509 w 1086135"/>
                <a:gd name="connsiteY248" fmla="*/ 907854 h 968195"/>
                <a:gd name="connsiteX249" fmla="*/ 1055966 w 1086135"/>
                <a:gd name="connsiteY249" fmla="*/ 924311 h 968195"/>
                <a:gd name="connsiteX250" fmla="*/ 1039509 w 1086135"/>
                <a:gd name="connsiteY250" fmla="*/ 940768 h 968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Lst>
              <a:rect l="l" t="t" r="r" b="b"/>
              <a:pathLst>
                <a:path w="1086135" h="968195">
                  <a:moveTo>
                    <a:pt x="704891" y="315418"/>
                  </a:moveTo>
                  <a:lnTo>
                    <a:pt x="682949" y="293475"/>
                  </a:lnTo>
                  <a:cubicBezTo>
                    <a:pt x="663750" y="274276"/>
                    <a:pt x="633579" y="277019"/>
                    <a:pt x="614380" y="296218"/>
                  </a:cubicBezTo>
                  <a:cubicBezTo>
                    <a:pt x="606152" y="304447"/>
                    <a:pt x="600666" y="318161"/>
                    <a:pt x="600666" y="329131"/>
                  </a:cubicBezTo>
                  <a:cubicBezTo>
                    <a:pt x="600666" y="342845"/>
                    <a:pt x="606152" y="353817"/>
                    <a:pt x="614380" y="362045"/>
                  </a:cubicBezTo>
                  <a:lnTo>
                    <a:pt x="633579" y="381244"/>
                  </a:lnTo>
                  <a:lnTo>
                    <a:pt x="658265" y="403186"/>
                  </a:lnTo>
                  <a:lnTo>
                    <a:pt x="715862" y="458041"/>
                  </a:lnTo>
                  <a:cubicBezTo>
                    <a:pt x="724091" y="466270"/>
                    <a:pt x="735062" y="471755"/>
                    <a:pt x="748776" y="471755"/>
                  </a:cubicBezTo>
                  <a:cubicBezTo>
                    <a:pt x="748776" y="471755"/>
                    <a:pt x="751519" y="471755"/>
                    <a:pt x="751519" y="471755"/>
                  </a:cubicBezTo>
                  <a:cubicBezTo>
                    <a:pt x="765232" y="471755"/>
                    <a:pt x="776203" y="466270"/>
                    <a:pt x="784431" y="455299"/>
                  </a:cubicBezTo>
                  <a:lnTo>
                    <a:pt x="795403" y="441585"/>
                  </a:lnTo>
                  <a:lnTo>
                    <a:pt x="795403" y="490955"/>
                  </a:lnTo>
                  <a:cubicBezTo>
                    <a:pt x="795403" y="490955"/>
                    <a:pt x="795403" y="493697"/>
                    <a:pt x="795403" y="493697"/>
                  </a:cubicBezTo>
                  <a:lnTo>
                    <a:pt x="809117" y="562266"/>
                  </a:lnTo>
                  <a:cubicBezTo>
                    <a:pt x="814602" y="592437"/>
                    <a:pt x="817345" y="619864"/>
                    <a:pt x="817345" y="650035"/>
                  </a:cubicBezTo>
                  <a:lnTo>
                    <a:pt x="817345" y="806372"/>
                  </a:lnTo>
                  <a:cubicBezTo>
                    <a:pt x="789917" y="811858"/>
                    <a:pt x="767975" y="833800"/>
                    <a:pt x="767975" y="863970"/>
                  </a:cubicBezTo>
                  <a:lnTo>
                    <a:pt x="767975" y="872198"/>
                  </a:lnTo>
                  <a:lnTo>
                    <a:pt x="304447" y="872198"/>
                  </a:lnTo>
                  <a:lnTo>
                    <a:pt x="304447" y="863970"/>
                  </a:lnTo>
                  <a:cubicBezTo>
                    <a:pt x="304447" y="833800"/>
                    <a:pt x="282505" y="811858"/>
                    <a:pt x="255077" y="806372"/>
                  </a:cubicBezTo>
                  <a:lnTo>
                    <a:pt x="255077" y="650035"/>
                  </a:lnTo>
                  <a:cubicBezTo>
                    <a:pt x="255077" y="619864"/>
                    <a:pt x="257820" y="589694"/>
                    <a:pt x="263306" y="562266"/>
                  </a:cubicBezTo>
                  <a:lnTo>
                    <a:pt x="277020" y="493697"/>
                  </a:lnTo>
                  <a:cubicBezTo>
                    <a:pt x="277020" y="493697"/>
                    <a:pt x="277020" y="490955"/>
                    <a:pt x="277020" y="490955"/>
                  </a:cubicBezTo>
                  <a:lnTo>
                    <a:pt x="277020" y="441585"/>
                  </a:lnTo>
                  <a:lnTo>
                    <a:pt x="287991" y="455299"/>
                  </a:lnTo>
                  <a:cubicBezTo>
                    <a:pt x="296219" y="466270"/>
                    <a:pt x="309933" y="471755"/>
                    <a:pt x="320904" y="471755"/>
                  </a:cubicBezTo>
                  <a:cubicBezTo>
                    <a:pt x="320904" y="471755"/>
                    <a:pt x="323647" y="471755"/>
                    <a:pt x="323647" y="471755"/>
                  </a:cubicBezTo>
                  <a:cubicBezTo>
                    <a:pt x="337360" y="471755"/>
                    <a:pt x="348331" y="466270"/>
                    <a:pt x="356560" y="458041"/>
                  </a:cubicBezTo>
                  <a:lnTo>
                    <a:pt x="414158" y="403186"/>
                  </a:lnTo>
                  <a:lnTo>
                    <a:pt x="438843" y="381244"/>
                  </a:lnTo>
                  <a:lnTo>
                    <a:pt x="458042" y="362045"/>
                  </a:lnTo>
                  <a:cubicBezTo>
                    <a:pt x="466270" y="353817"/>
                    <a:pt x="471756" y="340103"/>
                    <a:pt x="471756" y="329131"/>
                  </a:cubicBezTo>
                  <a:cubicBezTo>
                    <a:pt x="471756" y="315418"/>
                    <a:pt x="466270" y="304447"/>
                    <a:pt x="458042" y="296218"/>
                  </a:cubicBezTo>
                  <a:cubicBezTo>
                    <a:pt x="438843" y="277019"/>
                    <a:pt x="408673" y="277019"/>
                    <a:pt x="389473" y="293475"/>
                  </a:cubicBezTo>
                  <a:lnTo>
                    <a:pt x="367531" y="315418"/>
                  </a:lnTo>
                  <a:lnTo>
                    <a:pt x="345589" y="337360"/>
                  </a:lnTo>
                  <a:lnTo>
                    <a:pt x="326390" y="356559"/>
                  </a:lnTo>
                  <a:lnTo>
                    <a:pt x="274277" y="293475"/>
                  </a:lnTo>
                  <a:cubicBezTo>
                    <a:pt x="271534" y="277019"/>
                    <a:pt x="263306" y="263305"/>
                    <a:pt x="252335" y="252334"/>
                  </a:cubicBezTo>
                  <a:cubicBezTo>
                    <a:pt x="249592" y="249592"/>
                    <a:pt x="246849" y="246849"/>
                    <a:pt x="244107" y="244106"/>
                  </a:cubicBezTo>
                  <a:lnTo>
                    <a:pt x="244107" y="200222"/>
                  </a:lnTo>
                  <a:cubicBezTo>
                    <a:pt x="263306" y="186508"/>
                    <a:pt x="277020" y="161823"/>
                    <a:pt x="277020" y="137138"/>
                  </a:cubicBezTo>
                  <a:lnTo>
                    <a:pt x="277020" y="117939"/>
                  </a:lnTo>
                  <a:cubicBezTo>
                    <a:pt x="296219" y="115196"/>
                    <a:pt x="312676" y="98740"/>
                    <a:pt x="312676" y="76797"/>
                  </a:cubicBezTo>
                  <a:cubicBezTo>
                    <a:pt x="312676" y="32913"/>
                    <a:pt x="277020" y="0"/>
                    <a:pt x="235878" y="0"/>
                  </a:cubicBezTo>
                  <a:lnTo>
                    <a:pt x="183765" y="0"/>
                  </a:lnTo>
                  <a:cubicBezTo>
                    <a:pt x="161824" y="0"/>
                    <a:pt x="139881" y="8228"/>
                    <a:pt x="123425" y="24685"/>
                  </a:cubicBezTo>
                  <a:cubicBezTo>
                    <a:pt x="106968" y="41141"/>
                    <a:pt x="98740" y="63084"/>
                    <a:pt x="98740" y="85026"/>
                  </a:cubicBezTo>
                  <a:lnTo>
                    <a:pt x="98740" y="145366"/>
                  </a:lnTo>
                  <a:cubicBezTo>
                    <a:pt x="98740" y="178280"/>
                    <a:pt x="120682" y="202965"/>
                    <a:pt x="150852" y="211193"/>
                  </a:cubicBezTo>
                  <a:lnTo>
                    <a:pt x="150852" y="244106"/>
                  </a:lnTo>
                  <a:cubicBezTo>
                    <a:pt x="131653" y="257820"/>
                    <a:pt x="120682" y="282505"/>
                    <a:pt x="120682" y="307189"/>
                  </a:cubicBezTo>
                  <a:lnTo>
                    <a:pt x="120682" y="496440"/>
                  </a:lnTo>
                  <a:cubicBezTo>
                    <a:pt x="120682" y="521125"/>
                    <a:pt x="128910" y="543067"/>
                    <a:pt x="145367" y="559524"/>
                  </a:cubicBezTo>
                  <a:cubicBezTo>
                    <a:pt x="150852" y="565009"/>
                    <a:pt x="153595" y="573238"/>
                    <a:pt x="156338" y="581466"/>
                  </a:cubicBezTo>
                  <a:cubicBezTo>
                    <a:pt x="159081" y="589694"/>
                    <a:pt x="159081" y="597922"/>
                    <a:pt x="159081" y="606151"/>
                  </a:cubicBezTo>
                  <a:lnTo>
                    <a:pt x="159081" y="685691"/>
                  </a:lnTo>
                  <a:cubicBezTo>
                    <a:pt x="159081" y="693919"/>
                    <a:pt x="167309" y="702147"/>
                    <a:pt x="175537" y="702147"/>
                  </a:cubicBezTo>
                  <a:cubicBezTo>
                    <a:pt x="183765" y="702147"/>
                    <a:pt x="191994" y="693919"/>
                    <a:pt x="191994" y="685691"/>
                  </a:cubicBezTo>
                  <a:lnTo>
                    <a:pt x="191994" y="606151"/>
                  </a:lnTo>
                  <a:cubicBezTo>
                    <a:pt x="191994" y="595179"/>
                    <a:pt x="189251" y="584208"/>
                    <a:pt x="186508" y="573238"/>
                  </a:cubicBezTo>
                  <a:cubicBezTo>
                    <a:pt x="183765" y="562266"/>
                    <a:pt x="175537" y="551295"/>
                    <a:pt x="170051" y="543067"/>
                  </a:cubicBezTo>
                  <a:cubicBezTo>
                    <a:pt x="161824" y="532096"/>
                    <a:pt x="156338" y="521125"/>
                    <a:pt x="153595" y="507411"/>
                  </a:cubicBezTo>
                  <a:lnTo>
                    <a:pt x="244107" y="507411"/>
                  </a:lnTo>
                  <a:lnTo>
                    <a:pt x="233135" y="556781"/>
                  </a:lnTo>
                  <a:cubicBezTo>
                    <a:pt x="227650" y="586951"/>
                    <a:pt x="222164" y="619864"/>
                    <a:pt x="222164" y="652778"/>
                  </a:cubicBezTo>
                  <a:lnTo>
                    <a:pt x="222164" y="809115"/>
                  </a:lnTo>
                  <a:lnTo>
                    <a:pt x="200222" y="809115"/>
                  </a:lnTo>
                  <a:lnTo>
                    <a:pt x="200222" y="757003"/>
                  </a:lnTo>
                  <a:cubicBezTo>
                    <a:pt x="200222" y="748774"/>
                    <a:pt x="191994" y="740546"/>
                    <a:pt x="183765" y="740546"/>
                  </a:cubicBezTo>
                  <a:cubicBezTo>
                    <a:pt x="175537" y="740546"/>
                    <a:pt x="167309" y="748774"/>
                    <a:pt x="167309" y="757003"/>
                  </a:cubicBezTo>
                  <a:lnTo>
                    <a:pt x="167309" y="874941"/>
                  </a:lnTo>
                  <a:lnTo>
                    <a:pt x="46627" y="874941"/>
                  </a:lnTo>
                  <a:cubicBezTo>
                    <a:pt x="19199" y="874941"/>
                    <a:pt x="0" y="896883"/>
                    <a:pt x="0" y="921568"/>
                  </a:cubicBezTo>
                  <a:cubicBezTo>
                    <a:pt x="0" y="946253"/>
                    <a:pt x="21942" y="968195"/>
                    <a:pt x="46627" y="968195"/>
                  </a:cubicBezTo>
                  <a:lnTo>
                    <a:pt x="1039509" y="968195"/>
                  </a:lnTo>
                  <a:cubicBezTo>
                    <a:pt x="1066937" y="968195"/>
                    <a:pt x="1086136" y="946253"/>
                    <a:pt x="1086136" y="921568"/>
                  </a:cubicBezTo>
                  <a:cubicBezTo>
                    <a:pt x="1086136" y="896883"/>
                    <a:pt x="1064194" y="874941"/>
                    <a:pt x="1039509" y="874941"/>
                  </a:cubicBezTo>
                  <a:lnTo>
                    <a:pt x="918828" y="874941"/>
                  </a:lnTo>
                  <a:lnTo>
                    <a:pt x="918828" y="606151"/>
                  </a:lnTo>
                  <a:cubicBezTo>
                    <a:pt x="918828" y="597922"/>
                    <a:pt x="921570" y="589694"/>
                    <a:pt x="921570" y="581466"/>
                  </a:cubicBezTo>
                  <a:cubicBezTo>
                    <a:pt x="924313" y="573238"/>
                    <a:pt x="927055" y="567752"/>
                    <a:pt x="932541" y="559524"/>
                  </a:cubicBezTo>
                  <a:cubicBezTo>
                    <a:pt x="946255" y="540324"/>
                    <a:pt x="957226" y="518382"/>
                    <a:pt x="957226" y="496440"/>
                  </a:cubicBezTo>
                  <a:lnTo>
                    <a:pt x="957226" y="414157"/>
                  </a:lnTo>
                  <a:cubicBezTo>
                    <a:pt x="957226" y="405929"/>
                    <a:pt x="948997" y="397701"/>
                    <a:pt x="940769" y="397701"/>
                  </a:cubicBezTo>
                  <a:cubicBezTo>
                    <a:pt x="932541" y="397701"/>
                    <a:pt x="924313" y="405929"/>
                    <a:pt x="924313" y="414157"/>
                  </a:cubicBezTo>
                  <a:lnTo>
                    <a:pt x="924313" y="474498"/>
                  </a:lnTo>
                  <a:lnTo>
                    <a:pt x="831059" y="474498"/>
                  </a:lnTo>
                  <a:lnTo>
                    <a:pt x="831059" y="403186"/>
                  </a:lnTo>
                  <a:lnTo>
                    <a:pt x="880428" y="345588"/>
                  </a:lnTo>
                  <a:cubicBezTo>
                    <a:pt x="883171" y="342845"/>
                    <a:pt x="883171" y="342845"/>
                    <a:pt x="885914" y="340103"/>
                  </a:cubicBezTo>
                  <a:lnTo>
                    <a:pt x="885914" y="340103"/>
                  </a:lnTo>
                  <a:cubicBezTo>
                    <a:pt x="905114" y="315418"/>
                    <a:pt x="896885" y="287990"/>
                    <a:pt x="880428" y="274276"/>
                  </a:cubicBezTo>
                  <a:cubicBezTo>
                    <a:pt x="874943" y="268791"/>
                    <a:pt x="866714" y="266048"/>
                    <a:pt x="861229" y="263305"/>
                  </a:cubicBezTo>
                  <a:cubicBezTo>
                    <a:pt x="866714" y="260562"/>
                    <a:pt x="874943" y="257820"/>
                    <a:pt x="883171" y="257820"/>
                  </a:cubicBezTo>
                  <a:cubicBezTo>
                    <a:pt x="910599" y="257820"/>
                    <a:pt x="929798" y="279762"/>
                    <a:pt x="929798" y="304447"/>
                  </a:cubicBezTo>
                  <a:lnTo>
                    <a:pt x="929798" y="345588"/>
                  </a:lnTo>
                  <a:cubicBezTo>
                    <a:pt x="929798" y="353817"/>
                    <a:pt x="938026" y="362045"/>
                    <a:pt x="946255" y="362045"/>
                  </a:cubicBezTo>
                  <a:cubicBezTo>
                    <a:pt x="954483" y="362045"/>
                    <a:pt x="962711" y="353817"/>
                    <a:pt x="962711" y="345588"/>
                  </a:cubicBezTo>
                  <a:lnTo>
                    <a:pt x="962711" y="309932"/>
                  </a:lnTo>
                  <a:cubicBezTo>
                    <a:pt x="962711" y="285248"/>
                    <a:pt x="951740" y="260562"/>
                    <a:pt x="932541" y="246849"/>
                  </a:cubicBezTo>
                  <a:lnTo>
                    <a:pt x="932541" y="200222"/>
                  </a:lnTo>
                  <a:cubicBezTo>
                    <a:pt x="940769" y="194736"/>
                    <a:pt x="946255" y="189251"/>
                    <a:pt x="951740" y="181022"/>
                  </a:cubicBezTo>
                  <a:cubicBezTo>
                    <a:pt x="970940" y="175537"/>
                    <a:pt x="984654" y="156337"/>
                    <a:pt x="984654" y="134396"/>
                  </a:cubicBezTo>
                  <a:lnTo>
                    <a:pt x="984654" y="63084"/>
                  </a:lnTo>
                  <a:cubicBezTo>
                    <a:pt x="984654" y="46627"/>
                    <a:pt x="979168" y="30171"/>
                    <a:pt x="965454" y="19199"/>
                  </a:cubicBezTo>
                  <a:cubicBezTo>
                    <a:pt x="954483" y="8228"/>
                    <a:pt x="938026" y="0"/>
                    <a:pt x="921570" y="0"/>
                  </a:cubicBezTo>
                  <a:lnTo>
                    <a:pt x="800888" y="0"/>
                  </a:lnTo>
                  <a:cubicBezTo>
                    <a:pt x="784431" y="0"/>
                    <a:pt x="767975" y="13714"/>
                    <a:pt x="767975" y="32913"/>
                  </a:cubicBezTo>
                  <a:cubicBezTo>
                    <a:pt x="767975" y="60341"/>
                    <a:pt x="781689" y="87768"/>
                    <a:pt x="803631" y="101482"/>
                  </a:cubicBezTo>
                  <a:lnTo>
                    <a:pt x="803631" y="134396"/>
                  </a:lnTo>
                  <a:cubicBezTo>
                    <a:pt x="803631" y="161823"/>
                    <a:pt x="817345" y="183765"/>
                    <a:pt x="836544" y="197479"/>
                  </a:cubicBezTo>
                  <a:lnTo>
                    <a:pt x="836544" y="244106"/>
                  </a:lnTo>
                  <a:cubicBezTo>
                    <a:pt x="833802" y="246849"/>
                    <a:pt x="831059" y="249592"/>
                    <a:pt x="828316" y="252334"/>
                  </a:cubicBezTo>
                  <a:cubicBezTo>
                    <a:pt x="817345" y="263305"/>
                    <a:pt x="809117" y="277019"/>
                    <a:pt x="806374" y="293475"/>
                  </a:cubicBezTo>
                  <a:lnTo>
                    <a:pt x="754261" y="356559"/>
                  </a:lnTo>
                  <a:lnTo>
                    <a:pt x="735062" y="337360"/>
                  </a:lnTo>
                  <a:moveTo>
                    <a:pt x="927055" y="507411"/>
                  </a:moveTo>
                  <a:cubicBezTo>
                    <a:pt x="924313" y="521125"/>
                    <a:pt x="918828" y="532096"/>
                    <a:pt x="910599" y="543067"/>
                  </a:cubicBezTo>
                  <a:cubicBezTo>
                    <a:pt x="902371" y="551295"/>
                    <a:pt x="896885" y="562266"/>
                    <a:pt x="894142" y="573238"/>
                  </a:cubicBezTo>
                  <a:cubicBezTo>
                    <a:pt x="891400" y="584208"/>
                    <a:pt x="888657" y="595179"/>
                    <a:pt x="888657" y="606151"/>
                  </a:cubicBezTo>
                  <a:lnTo>
                    <a:pt x="888657" y="806372"/>
                  </a:lnTo>
                  <a:lnTo>
                    <a:pt x="855743" y="806372"/>
                  </a:lnTo>
                  <a:lnTo>
                    <a:pt x="855743" y="650035"/>
                  </a:lnTo>
                  <a:cubicBezTo>
                    <a:pt x="855743" y="617122"/>
                    <a:pt x="853000" y="586951"/>
                    <a:pt x="844772" y="554038"/>
                  </a:cubicBezTo>
                  <a:lnTo>
                    <a:pt x="833802" y="504669"/>
                  </a:lnTo>
                  <a:lnTo>
                    <a:pt x="927055" y="504669"/>
                  </a:lnTo>
                  <a:close/>
                  <a:moveTo>
                    <a:pt x="896885" y="230392"/>
                  </a:moveTo>
                  <a:cubicBezTo>
                    <a:pt x="891400" y="230392"/>
                    <a:pt x="885914" y="227649"/>
                    <a:pt x="880428" y="227649"/>
                  </a:cubicBezTo>
                  <a:cubicBezTo>
                    <a:pt x="874943" y="227649"/>
                    <a:pt x="869457" y="227649"/>
                    <a:pt x="863972" y="230392"/>
                  </a:cubicBezTo>
                  <a:lnTo>
                    <a:pt x="863972" y="213936"/>
                  </a:lnTo>
                  <a:cubicBezTo>
                    <a:pt x="869457" y="213936"/>
                    <a:pt x="874943" y="216678"/>
                    <a:pt x="880428" y="216678"/>
                  </a:cubicBezTo>
                  <a:cubicBezTo>
                    <a:pt x="885914" y="216678"/>
                    <a:pt x="891400" y="216678"/>
                    <a:pt x="896885" y="213936"/>
                  </a:cubicBezTo>
                  <a:lnTo>
                    <a:pt x="896885" y="230392"/>
                  </a:lnTo>
                  <a:close/>
                  <a:moveTo>
                    <a:pt x="795403" y="32913"/>
                  </a:moveTo>
                  <a:lnTo>
                    <a:pt x="916085" y="32913"/>
                  </a:lnTo>
                  <a:cubicBezTo>
                    <a:pt x="924313" y="32913"/>
                    <a:pt x="932541" y="35656"/>
                    <a:pt x="938026" y="41141"/>
                  </a:cubicBezTo>
                  <a:cubicBezTo>
                    <a:pt x="943512" y="46627"/>
                    <a:pt x="946255" y="54855"/>
                    <a:pt x="946255" y="63084"/>
                  </a:cubicBezTo>
                  <a:lnTo>
                    <a:pt x="946255" y="134396"/>
                  </a:lnTo>
                  <a:cubicBezTo>
                    <a:pt x="946255" y="142624"/>
                    <a:pt x="938026" y="150852"/>
                    <a:pt x="929798" y="150852"/>
                  </a:cubicBezTo>
                  <a:cubicBezTo>
                    <a:pt x="921570" y="150852"/>
                    <a:pt x="913342" y="142624"/>
                    <a:pt x="913342" y="134396"/>
                  </a:cubicBezTo>
                  <a:cubicBezTo>
                    <a:pt x="913342" y="109710"/>
                    <a:pt x="891400" y="87768"/>
                    <a:pt x="866714" y="87768"/>
                  </a:cubicBezTo>
                  <a:lnTo>
                    <a:pt x="850258" y="87768"/>
                  </a:lnTo>
                  <a:cubicBezTo>
                    <a:pt x="820088" y="85026"/>
                    <a:pt x="795403" y="63084"/>
                    <a:pt x="795403" y="32913"/>
                  </a:cubicBezTo>
                  <a:close/>
                  <a:moveTo>
                    <a:pt x="831059" y="134396"/>
                  </a:moveTo>
                  <a:lnTo>
                    <a:pt x="831059" y="115196"/>
                  </a:lnTo>
                  <a:cubicBezTo>
                    <a:pt x="836544" y="117939"/>
                    <a:pt x="844772" y="117939"/>
                    <a:pt x="850258" y="117939"/>
                  </a:cubicBezTo>
                  <a:lnTo>
                    <a:pt x="866714" y="117939"/>
                  </a:lnTo>
                  <a:cubicBezTo>
                    <a:pt x="874943" y="117939"/>
                    <a:pt x="880428" y="123424"/>
                    <a:pt x="880428" y="131653"/>
                  </a:cubicBezTo>
                  <a:cubicBezTo>
                    <a:pt x="880428" y="148109"/>
                    <a:pt x="888657" y="164566"/>
                    <a:pt x="905114" y="172794"/>
                  </a:cubicBezTo>
                  <a:cubicBezTo>
                    <a:pt x="896885" y="178280"/>
                    <a:pt x="888657" y="181022"/>
                    <a:pt x="877686" y="181022"/>
                  </a:cubicBezTo>
                  <a:cubicBezTo>
                    <a:pt x="853000" y="183765"/>
                    <a:pt x="831059" y="161823"/>
                    <a:pt x="831059" y="134396"/>
                  </a:cubicBezTo>
                  <a:close/>
                  <a:moveTo>
                    <a:pt x="765232" y="436099"/>
                  </a:moveTo>
                  <a:cubicBezTo>
                    <a:pt x="762489" y="436099"/>
                    <a:pt x="762489" y="436099"/>
                    <a:pt x="765232" y="436099"/>
                  </a:cubicBezTo>
                  <a:cubicBezTo>
                    <a:pt x="762489" y="438842"/>
                    <a:pt x="757004" y="441585"/>
                    <a:pt x="754261" y="441585"/>
                  </a:cubicBezTo>
                  <a:cubicBezTo>
                    <a:pt x="748776" y="441585"/>
                    <a:pt x="746033" y="441585"/>
                    <a:pt x="743290" y="438842"/>
                  </a:cubicBezTo>
                  <a:cubicBezTo>
                    <a:pt x="743290" y="438842"/>
                    <a:pt x="743290" y="438842"/>
                    <a:pt x="743290" y="438842"/>
                  </a:cubicBezTo>
                  <a:lnTo>
                    <a:pt x="641808" y="340103"/>
                  </a:lnTo>
                  <a:cubicBezTo>
                    <a:pt x="639065" y="337360"/>
                    <a:pt x="636322" y="331874"/>
                    <a:pt x="636322" y="329131"/>
                  </a:cubicBezTo>
                  <a:cubicBezTo>
                    <a:pt x="636322" y="323646"/>
                    <a:pt x="639065" y="320903"/>
                    <a:pt x="641808" y="318161"/>
                  </a:cubicBezTo>
                  <a:cubicBezTo>
                    <a:pt x="647293" y="312675"/>
                    <a:pt x="658265" y="312675"/>
                    <a:pt x="663750" y="318161"/>
                  </a:cubicBezTo>
                  <a:lnTo>
                    <a:pt x="743290" y="392215"/>
                  </a:lnTo>
                  <a:cubicBezTo>
                    <a:pt x="746033" y="394958"/>
                    <a:pt x="751519" y="397701"/>
                    <a:pt x="754261" y="397701"/>
                  </a:cubicBezTo>
                  <a:cubicBezTo>
                    <a:pt x="759746" y="397701"/>
                    <a:pt x="762489" y="394958"/>
                    <a:pt x="765232" y="392215"/>
                  </a:cubicBezTo>
                  <a:lnTo>
                    <a:pt x="778946" y="375758"/>
                  </a:lnTo>
                  <a:cubicBezTo>
                    <a:pt x="787174" y="381244"/>
                    <a:pt x="792660" y="389472"/>
                    <a:pt x="803631" y="397701"/>
                  </a:cubicBezTo>
                  <a:cubicBezTo>
                    <a:pt x="778946" y="416900"/>
                    <a:pt x="765232" y="436099"/>
                    <a:pt x="765232" y="436099"/>
                  </a:cubicBezTo>
                  <a:close/>
                  <a:moveTo>
                    <a:pt x="820088" y="370273"/>
                  </a:moveTo>
                  <a:cubicBezTo>
                    <a:pt x="811859" y="362045"/>
                    <a:pt x="803631" y="353817"/>
                    <a:pt x="795403" y="348331"/>
                  </a:cubicBezTo>
                  <a:lnTo>
                    <a:pt x="833802" y="301704"/>
                  </a:lnTo>
                  <a:cubicBezTo>
                    <a:pt x="844772" y="290733"/>
                    <a:pt x="855743" y="298961"/>
                    <a:pt x="855743" y="298961"/>
                  </a:cubicBezTo>
                  <a:cubicBezTo>
                    <a:pt x="858486" y="301704"/>
                    <a:pt x="866714" y="309932"/>
                    <a:pt x="858486" y="320903"/>
                  </a:cubicBezTo>
                  <a:cubicBezTo>
                    <a:pt x="858486" y="326389"/>
                    <a:pt x="839287" y="345588"/>
                    <a:pt x="820088" y="370273"/>
                  </a:cubicBezTo>
                  <a:close/>
                  <a:moveTo>
                    <a:pt x="806374" y="866713"/>
                  </a:moveTo>
                  <a:cubicBezTo>
                    <a:pt x="806374" y="852999"/>
                    <a:pt x="817345" y="839285"/>
                    <a:pt x="833802" y="839285"/>
                  </a:cubicBezTo>
                  <a:lnTo>
                    <a:pt x="888657" y="839285"/>
                  </a:lnTo>
                  <a:lnTo>
                    <a:pt x="888657" y="874941"/>
                  </a:lnTo>
                  <a:lnTo>
                    <a:pt x="809117" y="874941"/>
                  </a:lnTo>
                  <a:lnTo>
                    <a:pt x="809117" y="866713"/>
                  </a:lnTo>
                  <a:close/>
                  <a:moveTo>
                    <a:pt x="326390" y="389472"/>
                  </a:moveTo>
                  <a:cubicBezTo>
                    <a:pt x="329132" y="392215"/>
                    <a:pt x="334618" y="394958"/>
                    <a:pt x="337360" y="394958"/>
                  </a:cubicBezTo>
                  <a:cubicBezTo>
                    <a:pt x="342846" y="394958"/>
                    <a:pt x="345589" y="394958"/>
                    <a:pt x="348331" y="389472"/>
                  </a:cubicBezTo>
                  <a:lnTo>
                    <a:pt x="427872" y="315418"/>
                  </a:lnTo>
                  <a:cubicBezTo>
                    <a:pt x="433357" y="309932"/>
                    <a:pt x="444328" y="309932"/>
                    <a:pt x="449814" y="315418"/>
                  </a:cubicBezTo>
                  <a:cubicBezTo>
                    <a:pt x="452557" y="318161"/>
                    <a:pt x="455300" y="323646"/>
                    <a:pt x="455300" y="326389"/>
                  </a:cubicBezTo>
                  <a:cubicBezTo>
                    <a:pt x="455300" y="331874"/>
                    <a:pt x="452557" y="334617"/>
                    <a:pt x="449814" y="337360"/>
                  </a:cubicBezTo>
                  <a:lnTo>
                    <a:pt x="348331" y="436099"/>
                  </a:lnTo>
                  <a:cubicBezTo>
                    <a:pt x="348331" y="436099"/>
                    <a:pt x="348331" y="436099"/>
                    <a:pt x="348331" y="436099"/>
                  </a:cubicBezTo>
                  <a:cubicBezTo>
                    <a:pt x="345589" y="438842"/>
                    <a:pt x="340103" y="441585"/>
                    <a:pt x="337360" y="438842"/>
                  </a:cubicBezTo>
                  <a:cubicBezTo>
                    <a:pt x="331875" y="438842"/>
                    <a:pt x="329132" y="436099"/>
                    <a:pt x="326390" y="433357"/>
                  </a:cubicBezTo>
                  <a:cubicBezTo>
                    <a:pt x="326390" y="433357"/>
                    <a:pt x="326390" y="433357"/>
                    <a:pt x="326390" y="433357"/>
                  </a:cubicBezTo>
                  <a:lnTo>
                    <a:pt x="290734" y="392215"/>
                  </a:lnTo>
                  <a:cubicBezTo>
                    <a:pt x="298962" y="383987"/>
                    <a:pt x="307190" y="375758"/>
                    <a:pt x="315418" y="370273"/>
                  </a:cubicBezTo>
                  <a:lnTo>
                    <a:pt x="326390" y="389472"/>
                  </a:lnTo>
                  <a:close/>
                  <a:moveTo>
                    <a:pt x="290734" y="348331"/>
                  </a:moveTo>
                  <a:cubicBezTo>
                    <a:pt x="282505" y="353817"/>
                    <a:pt x="277020" y="362045"/>
                    <a:pt x="266048" y="370273"/>
                  </a:cubicBezTo>
                  <a:lnTo>
                    <a:pt x="224907" y="323646"/>
                  </a:lnTo>
                  <a:cubicBezTo>
                    <a:pt x="216679" y="312675"/>
                    <a:pt x="224907" y="301704"/>
                    <a:pt x="227650" y="301704"/>
                  </a:cubicBezTo>
                  <a:cubicBezTo>
                    <a:pt x="230393" y="298961"/>
                    <a:pt x="238621" y="293475"/>
                    <a:pt x="249592" y="304447"/>
                  </a:cubicBezTo>
                  <a:lnTo>
                    <a:pt x="290734" y="348331"/>
                  </a:lnTo>
                  <a:close/>
                  <a:moveTo>
                    <a:pt x="255077" y="134396"/>
                  </a:moveTo>
                  <a:cubicBezTo>
                    <a:pt x="255077" y="161823"/>
                    <a:pt x="233135" y="181022"/>
                    <a:pt x="208450" y="181022"/>
                  </a:cubicBezTo>
                  <a:cubicBezTo>
                    <a:pt x="208450" y="181022"/>
                    <a:pt x="205708" y="181022"/>
                    <a:pt x="205708" y="181022"/>
                  </a:cubicBezTo>
                  <a:lnTo>
                    <a:pt x="205708" y="131653"/>
                  </a:lnTo>
                  <a:cubicBezTo>
                    <a:pt x="205708" y="123424"/>
                    <a:pt x="211193" y="115196"/>
                    <a:pt x="222164" y="115196"/>
                  </a:cubicBezTo>
                  <a:lnTo>
                    <a:pt x="257820" y="115196"/>
                  </a:lnTo>
                  <a:lnTo>
                    <a:pt x="257820" y="134396"/>
                  </a:lnTo>
                  <a:close/>
                  <a:moveTo>
                    <a:pt x="222164" y="213936"/>
                  </a:moveTo>
                  <a:lnTo>
                    <a:pt x="222164" y="230392"/>
                  </a:lnTo>
                  <a:cubicBezTo>
                    <a:pt x="216679" y="230392"/>
                    <a:pt x="211193" y="227649"/>
                    <a:pt x="205708" y="227649"/>
                  </a:cubicBezTo>
                  <a:cubicBezTo>
                    <a:pt x="200222" y="227649"/>
                    <a:pt x="194737" y="227649"/>
                    <a:pt x="189251" y="230392"/>
                  </a:cubicBezTo>
                  <a:lnTo>
                    <a:pt x="189251" y="211193"/>
                  </a:lnTo>
                  <a:cubicBezTo>
                    <a:pt x="194737" y="211193"/>
                    <a:pt x="200222" y="213936"/>
                    <a:pt x="205708" y="213936"/>
                  </a:cubicBezTo>
                  <a:cubicBezTo>
                    <a:pt x="213936" y="213936"/>
                    <a:pt x="216679" y="213936"/>
                    <a:pt x="222164" y="213936"/>
                  </a:cubicBezTo>
                  <a:close/>
                  <a:moveTo>
                    <a:pt x="139881" y="145366"/>
                  </a:moveTo>
                  <a:lnTo>
                    <a:pt x="139881" y="85026"/>
                  </a:lnTo>
                  <a:cubicBezTo>
                    <a:pt x="139881" y="71312"/>
                    <a:pt x="145367" y="57598"/>
                    <a:pt x="156338" y="46627"/>
                  </a:cubicBezTo>
                  <a:cubicBezTo>
                    <a:pt x="167309" y="35656"/>
                    <a:pt x="181023" y="30171"/>
                    <a:pt x="194737" y="30171"/>
                  </a:cubicBezTo>
                  <a:lnTo>
                    <a:pt x="246849" y="30171"/>
                  </a:lnTo>
                  <a:cubicBezTo>
                    <a:pt x="271534" y="30171"/>
                    <a:pt x="293476" y="49370"/>
                    <a:pt x="293476" y="76797"/>
                  </a:cubicBezTo>
                  <a:cubicBezTo>
                    <a:pt x="293476" y="82283"/>
                    <a:pt x="290734" y="85026"/>
                    <a:pt x="285248" y="85026"/>
                  </a:cubicBezTo>
                  <a:lnTo>
                    <a:pt x="222164" y="85026"/>
                  </a:lnTo>
                  <a:cubicBezTo>
                    <a:pt x="197479" y="85026"/>
                    <a:pt x="175537" y="106968"/>
                    <a:pt x="175537" y="131653"/>
                  </a:cubicBezTo>
                  <a:lnTo>
                    <a:pt x="175537" y="181022"/>
                  </a:lnTo>
                  <a:cubicBezTo>
                    <a:pt x="153595" y="181022"/>
                    <a:pt x="139881" y="164566"/>
                    <a:pt x="139881" y="145366"/>
                  </a:cubicBezTo>
                  <a:close/>
                  <a:moveTo>
                    <a:pt x="159081" y="477241"/>
                  </a:moveTo>
                  <a:lnTo>
                    <a:pt x="159081" y="309932"/>
                  </a:lnTo>
                  <a:cubicBezTo>
                    <a:pt x="159081" y="282505"/>
                    <a:pt x="181023" y="263305"/>
                    <a:pt x="205708" y="263305"/>
                  </a:cubicBezTo>
                  <a:cubicBezTo>
                    <a:pt x="213936" y="263305"/>
                    <a:pt x="219421" y="266048"/>
                    <a:pt x="227650" y="268791"/>
                  </a:cubicBezTo>
                  <a:cubicBezTo>
                    <a:pt x="219421" y="271534"/>
                    <a:pt x="213936" y="274276"/>
                    <a:pt x="208450" y="279762"/>
                  </a:cubicBezTo>
                  <a:cubicBezTo>
                    <a:pt x="191994" y="293475"/>
                    <a:pt x="183765" y="320903"/>
                    <a:pt x="202965" y="345588"/>
                  </a:cubicBezTo>
                  <a:cubicBezTo>
                    <a:pt x="202965" y="345588"/>
                    <a:pt x="202965" y="345588"/>
                    <a:pt x="202965" y="345588"/>
                  </a:cubicBezTo>
                  <a:lnTo>
                    <a:pt x="255077" y="408672"/>
                  </a:lnTo>
                  <a:lnTo>
                    <a:pt x="255077" y="479983"/>
                  </a:lnTo>
                  <a:lnTo>
                    <a:pt x="159081" y="479983"/>
                  </a:lnTo>
                  <a:close/>
                  <a:moveTo>
                    <a:pt x="200222" y="839285"/>
                  </a:moveTo>
                  <a:lnTo>
                    <a:pt x="255077" y="839285"/>
                  </a:lnTo>
                  <a:cubicBezTo>
                    <a:pt x="268791" y="839285"/>
                    <a:pt x="282505" y="850256"/>
                    <a:pt x="282505" y="866713"/>
                  </a:cubicBezTo>
                  <a:lnTo>
                    <a:pt x="282505" y="874941"/>
                  </a:lnTo>
                  <a:lnTo>
                    <a:pt x="200222" y="874941"/>
                  </a:lnTo>
                  <a:lnTo>
                    <a:pt x="200222" y="839285"/>
                  </a:lnTo>
                  <a:close/>
                  <a:moveTo>
                    <a:pt x="1039509" y="940768"/>
                  </a:moveTo>
                  <a:lnTo>
                    <a:pt x="46627" y="940768"/>
                  </a:lnTo>
                  <a:cubicBezTo>
                    <a:pt x="38399" y="940768"/>
                    <a:pt x="30171" y="932539"/>
                    <a:pt x="30171" y="924311"/>
                  </a:cubicBezTo>
                  <a:cubicBezTo>
                    <a:pt x="30171" y="916083"/>
                    <a:pt x="38399" y="907854"/>
                    <a:pt x="46627" y="907854"/>
                  </a:cubicBezTo>
                  <a:lnTo>
                    <a:pt x="1039509" y="907854"/>
                  </a:lnTo>
                  <a:cubicBezTo>
                    <a:pt x="1047737" y="907854"/>
                    <a:pt x="1055966" y="916083"/>
                    <a:pt x="1055966" y="924311"/>
                  </a:cubicBezTo>
                  <a:cubicBezTo>
                    <a:pt x="1055966" y="932539"/>
                    <a:pt x="1047737" y="940768"/>
                    <a:pt x="1039509" y="940768"/>
                  </a:cubicBezTo>
                  <a:close/>
                </a:path>
              </a:pathLst>
            </a:custGeom>
            <a:grpFill/>
            <a:ln w="27426" cap="flat">
              <a:noFill/>
              <a:prstDash val="solid"/>
              <a:miter/>
            </a:ln>
          </p:spPr>
          <p:txBody>
            <a:bodyPr rtlCol="0" anchor="ctr"/>
            <a:lstStyle/>
            <a:p>
              <a:endParaRPr lang="en-US"/>
            </a:p>
          </p:txBody>
        </p:sp>
        <p:grpSp>
          <p:nvGrpSpPr>
            <p:cNvPr id="8" name="Graphic 3">
              <a:extLst>
                <a:ext uri="{FF2B5EF4-FFF2-40B4-BE49-F238E27FC236}">
                  <a16:creationId xmlns:a16="http://schemas.microsoft.com/office/drawing/2014/main" id="{13AFF925-2819-1101-85C2-6A3A84C521E6}"/>
                </a:ext>
              </a:extLst>
            </p:cNvPr>
            <p:cNvGrpSpPr/>
            <p:nvPr/>
          </p:nvGrpSpPr>
          <p:grpSpPr>
            <a:xfrm>
              <a:off x="4738409" y="2001259"/>
              <a:ext cx="466270" cy="416899"/>
              <a:chOff x="4738409" y="2001259"/>
              <a:chExt cx="466270" cy="416899"/>
            </a:xfrm>
            <a:grpFill/>
          </p:grpSpPr>
          <p:sp>
            <p:nvSpPr>
              <p:cNvPr id="9" name="Freeform 1488">
                <a:extLst>
                  <a:ext uri="{FF2B5EF4-FFF2-40B4-BE49-F238E27FC236}">
                    <a16:creationId xmlns:a16="http://schemas.microsoft.com/office/drawing/2014/main" id="{50AE50A3-B29C-8088-C574-B433398FD4DE}"/>
                  </a:ext>
                </a:extLst>
              </p:cNvPr>
              <p:cNvSpPr/>
              <p:nvPr/>
            </p:nvSpPr>
            <p:spPr>
              <a:xfrm>
                <a:off x="4738409" y="2044063"/>
                <a:ext cx="69649" cy="247929"/>
              </a:xfrm>
              <a:custGeom>
                <a:avLst/>
                <a:gdLst>
                  <a:gd name="connsiteX0" fmla="*/ 43884 w 69649"/>
                  <a:gd name="connsiteY0" fmla="*/ 242443 h 247929"/>
                  <a:gd name="connsiteX1" fmla="*/ 43884 w 69649"/>
                  <a:gd name="connsiteY1" fmla="*/ 242443 h 247929"/>
                  <a:gd name="connsiteX2" fmla="*/ 49370 w 69649"/>
                  <a:gd name="connsiteY2" fmla="*/ 247929 h 247929"/>
                  <a:gd name="connsiteX3" fmla="*/ 68569 w 69649"/>
                  <a:gd name="connsiteY3" fmla="*/ 220501 h 247929"/>
                  <a:gd name="connsiteX4" fmla="*/ 32913 w 69649"/>
                  <a:gd name="connsiteY4" fmla="*/ 116276 h 247929"/>
                  <a:gd name="connsiteX5" fmla="*/ 65827 w 69649"/>
                  <a:gd name="connsiteY5" fmla="*/ 25765 h 247929"/>
                  <a:gd name="connsiteX6" fmla="*/ 63084 w 69649"/>
                  <a:gd name="connsiteY6" fmla="*/ 3823 h 247929"/>
                  <a:gd name="connsiteX7" fmla="*/ 41142 w 69649"/>
                  <a:gd name="connsiteY7" fmla="*/ 6566 h 247929"/>
                  <a:gd name="connsiteX8" fmla="*/ 0 w 69649"/>
                  <a:gd name="connsiteY8" fmla="*/ 119019 h 247929"/>
                  <a:gd name="connsiteX9" fmla="*/ 43884 w 69649"/>
                  <a:gd name="connsiteY9" fmla="*/ 242443 h 247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9649" h="247929">
                    <a:moveTo>
                      <a:pt x="43884" y="242443"/>
                    </a:moveTo>
                    <a:cubicBezTo>
                      <a:pt x="43884" y="242443"/>
                      <a:pt x="43884" y="242443"/>
                      <a:pt x="43884" y="242443"/>
                    </a:cubicBezTo>
                    <a:cubicBezTo>
                      <a:pt x="46627" y="245186"/>
                      <a:pt x="46627" y="245186"/>
                      <a:pt x="49370" y="247929"/>
                    </a:cubicBezTo>
                    <a:cubicBezTo>
                      <a:pt x="54855" y="239701"/>
                      <a:pt x="60341" y="228729"/>
                      <a:pt x="68569" y="220501"/>
                    </a:cubicBezTo>
                    <a:cubicBezTo>
                      <a:pt x="41142" y="179360"/>
                      <a:pt x="32913" y="140961"/>
                      <a:pt x="32913" y="116276"/>
                    </a:cubicBezTo>
                    <a:cubicBezTo>
                      <a:pt x="32913" y="80620"/>
                      <a:pt x="43884" y="50450"/>
                      <a:pt x="65827" y="25765"/>
                    </a:cubicBezTo>
                    <a:cubicBezTo>
                      <a:pt x="71312" y="20280"/>
                      <a:pt x="71312" y="9308"/>
                      <a:pt x="63084" y="3823"/>
                    </a:cubicBezTo>
                    <a:cubicBezTo>
                      <a:pt x="57598" y="-1662"/>
                      <a:pt x="46627" y="-1662"/>
                      <a:pt x="41142" y="6566"/>
                    </a:cubicBezTo>
                    <a:cubicBezTo>
                      <a:pt x="13714" y="36736"/>
                      <a:pt x="0" y="75135"/>
                      <a:pt x="0" y="119019"/>
                    </a:cubicBezTo>
                    <a:cubicBezTo>
                      <a:pt x="0" y="146447"/>
                      <a:pt x="8228" y="190331"/>
                      <a:pt x="43884" y="242443"/>
                    </a:cubicBezTo>
                    <a:close/>
                  </a:path>
                </a:pathLst>
              </a:custGeom>
              <a:solidFill>
                <a:srgbClr val="00B6E6"/>
              </a:solidFill>
              <a:ln w="27426" cap="flat">
                <a:noFill/>
                <a:prstDash val="solid"/>
                <a:miter/>
              </a:ln>
            </p:spPr>
            <p:txBody>
              <a:bodyPr rtlCol="0" anchor="ctr"/>
              <a:lstStyle/>
              <a:p>
                <a:endParaRPr lang="en-US"/>
              </a:p>
            </p:txBody>
          </p:sp>
          <p:sp>
            <p:nvSpPr>
              <p:cNvPr id="10" name="Freeform 1489">
                <a:extLst>
                  <a:ext uri="{FF2B5EF4-FFF2-40B4-BE49-F238E27FC236}">
                    <a16:creationId xmlns:a16="http://schemas.microsoft.com/office/drawing/2014/main" id="{02ED3FEE-4F6A-C27E-B03E-97EB2B14B646}"/>
                  </a:ext>
                </a:extLst>
              </p:cNvPr>
              <p:cNvSpPr/>
              <p:nvPr/>
            </p:nvSpPr>
            <p:spPr>
              <a:xfrm>
                <a:off x="4848120" y="2330391"/>
                <a:ext cx="233135" cy="87768"/>
              </a:xfrm>
              <a:custGeom>
                <a:avLst/>
                <a:gdLst>
                  <a:gd name="connsiteX0" fmla="*/ 21942 w 233135"/>
                  <a:gd name="connsiteY0" fmla="*/ 5485 h 87768"/>
                  <a:gd name="connsiteX1" fmla="*/ 21942 w 233135"/>
                  <a:gd name="connsiteY1" fmla="*/ 5485 h 87768"/>
                  <a:gd name="connsiteX2" fmla="*/ 0 w 233135"/>
                  <a:gd name="connsiteY2" fmla="*/ 32913 h 87768"/>
                  <a:gd name="connsiteX3" fmla="*/ 5485 w 233135"/>
                  <a:gd name="connsiteY3" fmla="*/ 27428 h 87768"/>
                  <a:gd name="connsiteX4" fmla="*/ 93254 w 233135"/>
                  <a:gd name="connsiteY4" fmla="*/ 82283 h 87768"/>
                  <a:gd name="connsiteX5" fmla="*/ 120682 w 233135"/>
                  <a:gd name="connsiteY5" fmla="*/ 87768 h 87768"/>
                  <a:gd name="connsiteX6" fmla="*/ 148110 w 233135"/>
                  <a:gd name="connsiteY6" fmla="*/ 82283 h 87768"/>
                  <a:gd name="connsiteX7" fmla="*/ 233136 w 233135"/>
                  <a:gd name="connsiteY7" fmla="*/ 30171 h 87768"/>
                  <a:gd name="connsiteX8" fmla="*/ 211193 w 233135"/>
                  <a:gd name="connsiteY8" fmla="*/ 5485 h 87768"/>
                  <a:gd name="connsiteX9" fmla="*/ 134396 w 233135"/>
                  <a:gd name="connsiteY9" fmla="*/ 52112 h 87768"/>
                  <a:gd name="connsiteX10" fmla="*/ 109711 w 233135"/>
                  <a:gd name="connsiteY10" fmla="*/ 52112 h 87768"/>
                  <a:gd name="connsiteX11" fmla="*/ 30171 w 233135"/>
                  <a:gd name="connsiteY11" fmla="*/ 2743 h 87768"/>
                  <a:gd name="connsiteX12" fmla="*/ 32913 w 233135"/>
                  <a:gd name="connsiteY12" fmla="*/ 0 h 87768"/>
                  <a:gd name="connsiteX13" fmla="*/ 21942 w 233135"/>
                  <a:gd name="connsiteY13" fmla="*/ 5485 h 87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3135" h="87768">
                    <a:moveTo>
                      <a:pt x="21942" y="5485"/>
                    </a:moveTo>
                    <a:cubicBezTo>
                      <a:pt x="21942" y="5485"/>
                      <a:pt x="21942" y="5485"/>
                      <a:pt x="21942" y="5485"/>
                    </a:cubicBezTo>
                    <a:cubicBezTo>
                      <a:pt x="13714" y="13714"/>
                      <a:pt x="8228" y="24685"/>
                      <a:pt x="0" y="32913"/>
                    </a:cubicBezTo>
                    <a:lnTo>
                      <a:pt x="5485" y="27428"/>
                    </a:lnTo>
                    <a:cubicBezTo>
                      <a:pt x="30171" y="46627"/>
                      <a:pt x="60341" y="65826"/>
                      <a:pt x="93254" y="82283"/>
                    </a:cubicBezTo>
                    <a:cubicBezTo>
                      <a:pt x="101482" y="87768"/>
                      <a:pt x="109711" y="87768"/>
                      <a:pt x="120682" y="87768"/>
                    </a:cubicBezTo>
                    <a:cubicBezTo>
                      <a:pt x="131653" y="87768"/>
                      <a:pt x="139881" y="85026"/>
                      <a:pt x="148110" y="82283"/>
                    </a:cubicBezTo>
                    <a:cubicBezTo>
                      <a:pt x="181023" y="65826"/>
                      <a:pt x="208450" y="49370"/>
                      <a:pt x="233136" y="30171"/>
                    </a:cubicBezTo>
                    <a:cubicBezTo>
                      <a:pt x="224907" y="21942"/>
                      <a:pt x="216679" y="16457"/>
                      <a:pt x="211193" y="5485"/>
                    </a:cubicBezTo>
                    <a:cubicBezTo>
                      <a:pt x="189251" y="21942"/>
                      <a:pt x="161824" y="38399"/>
                      <a:pt x="134396" y="52112"/>
                    </a:cubicBezTo>
                    <a:cubicBezTo>
                      <a:pt x="126167" y="54855"/>
                      <a:pt x="117939" y="54855"/>
                      <a:pt x="109711" y="52112"/>
                    </a:cubicBezTo>
                    <a:cubicBezTo>
                      <a:pt x="79541" y="35656"/>
                      <a:pt x="52113" y="19199"/>
                      <a:pt x="30171" y="2743"/>
                    </a:cubicBezTo>
                    <a:lnTo>
                      <a:pt x="32913" y="0"/>
                    </a:lnTo>
                    <a:cubicBezTo>
                      <a:pt x="30171" y="5485"/>
                      <a:pt x="24685" y="5485"/>
                      <a:pt x="21942" y="5485"/>
                    </a:cubicBezTo>
                    <a:close/>
                  </a:path>
                </a:pathLst>
              </a:custGeom>
              <a:solidFill>
                <a:srgbClr val="00B6E6"/>
              </a:solidFill>
              <a:ln w="27426" cap="flat">
                <a:noFill/>
                <a:prstDash val="solid"/>
                <a:miter/>
              </a:ln>
            </p:spPr>
            <p:txBody>
              <a:bodyPr rtlCol="0" anchor="ctr"/>
              <a:lstStyle/>
              <a:p>
                <a:endParaRPr lang="en-US"/>
              </a:p>
            </p:txBody>
          </p:sp>
          <p:sp>
            <p:nvSpPr>
              <p:cNvPr id="20" name="Freeform 1490">
                <a:extLst>
                  <a:ext uri="{FF2B5EF4-FFF2-40B4-BE49-F238E27FC236}">
                    <a16:creationId xmlns:a16="http://schemas.microsoft.com/office/drawing/2014/main" id="{104EBC7D-C975-FC4E-FDFC-C032672BEB1F}"/>
                  </a:ext>
                </a:extLst>
              </p:cNvPr>
              <p:cNvSpPr/>
              <p:nvPr/>
            </p:nvSpPr>
            <p:spPr>
              <a:xfrm>
                <a:off x="4828207" y="2001259"/>
                <a:ext cx="376472" cy="290732"/>
              </a:xfrm>
              <a:custGeom>
                <a:avLst/>
                <a:gdLst>
                  <a:gd name="connsiteX0" fmla="*/ 22656 w 376472"/>
                  <a:gd name="connsiteY0" fmla="*/ 35656 h 290732"/>
                  <a:gd name="connsiteX1" fmla="*/ 55569 w 376472"/>
                  <a:gd name="connsiteY1" fmla="*/ 30171 h 290732"/>
                  <a:gd name="connsiteX2" fmla="*/ 132366 w 376472"/>
                  <a:gd name="connsiteY2" fmla="*/ 54855 h 290732"/>
                  <a:gd name="connsiteX3" fmla="*/ 151566 w 376472"/>
                  <a:gd name="connsiteY3" fmla="*/ 54855 h 290732"/>
                  <a:gd name="connsiteX4" fmla="*/ 228363 w 376472"/>
                  <a:gd name="connsiteY4" fmla="*/ 30171 h 290732"/>
                  <a:gd name="connsiteX5" fmla="*/ 343559 w 376472"/>
                  <a:gd name="connsiteY5" fmla="*/ 159080 h 290732"/>
                  <a:gd name="connsiteX6" fmla="*/ 302418 w 376472"/>
                  <a:gd name="connsiteY6" fmla="*/ 268791 h 290732"/>
                  <a:gd name="connsiteX7" fmla="*/ 299675 w 376472"/>
                  <a:gd name="connsiteY7" fmla="*/ 266048 h 290732"/>
                  <a:gd name="connsiteX8" fmla="*/ 296932 w 376472"/>
                  <a:gd name="connsiteY8" fmla="*/ 271533 h 290732"/>
                  <a:gd name="connsiteX9" fmla="*/ 310646 w 376472"/>
                  <a:gd name="connsiteY9" fmla="*/ 285247 h 290732"/>
                  <a:gd name="connsiteX10" fmla="*/ 316132 w 376472"/>
                  <a:gd name="connsiteY10" fmla="*/ 290733 h 290732"/>
                  <a:gd name="connsiteX11" fmla="*/ 329846 w 376472"/>
                  <a:gd name="connsiteY11" fmla="*/ 290733 h 290732"/>
                  <a:gd name="connsiteX12" fmla="*/ 329846 w 376472"/>
                  <a:gd name="connsiteY12" fmla="*/ 290733 h 290732"/>
                  <a:gd name="connsiteX13" fmla="*/ 376473 w 376472"/>
                  <a:gd name="connsiteY13" fmla="*/ 161823 h 290732"/>
                  <a:gd name="connsiteX14" fmla="*/ 231106 w 376472"/>
                  <a:gd name="connsiteY14" fmla="*/ 0 h 290732"/>
                  <a:gd name="connsiteX15" fmla="*/ 143337 w 376472"/>
                  <a:gd name="connsiteY15" fmla="*/ 24685 h 290732"/>
                  <a:gd name="connsiteX16" fmla="*/ 55569 w 376472"/>
                  <a:gd name="connsiteY16" fmla="*/ 0 h 290732"/>
                  <a:gd name="connsiteX17" fmla="*/ 11684 w 376472"/>
                  <a:gd name="connsiteY17" fmla="*/ 5485 h 290732"/>
                  <a:gd name="connsiteX18" fmla="*/ 714 w 376472"/>
                  <a:gd name="connsiteY18" fmla="*/ 24685 h 290732"/>
                  <a:gd name="connsiteX19" fmla="*/ 22656 w 376472"/>
                  <a:gd name="connsiteY19" fmla="*/ 35656 h 290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76472" h="290732">
                    <a:moveTo>
                      <a:pt x="22656" y="35656"/>
                    </a:moveTo>
                    <a:cubicBezTo>
                      <a:pt x="33627" y="32913"/>
                      <a:pt x="44598" y="30171"/>
                      <a:pt x="55569" y="30171"/>
                    </a:cubicBezTo>
                    <a:cubicBezTo>
                      <a:pt x="91225" y="30171"/>
                      <a:pt x="115910" y="43884"/>
                      <a:pt x="132366" y="54855"/>
                    </a:cubicBezTo>
                    <a:cubicBezTo>
                      <a:pt x="137852" y="57598"/>
                      <a:pt x="146080" y="57598"/>
                      <a:pt x="151566" y="54855"/>
                    </a:cubicBezTo>
                    <a:cubicBezTo>
                      <a:pt x="168023" y="43884"/>
                      <a:pt x="195450" y="30171"/>
                      <a:pt x="228363" y="30171"/>
                    </a:cubicBezTo>
                    <a:cubicBezTo>
                      <a:pt x="291447" y="30171"/>
                      <a:pt x="343559" y="87768"/>
                      <a:pt x="343559" y="159080"/>
                    </a:cubicBezTo>
                    <a:cubicBezTo>
                      <a:pt x="343559" y="186508"/>
                      <a:pt x="335331" y="224906"/>
                      <a:pt x="302418" y="268791"/>
                    </a:cubicBezTo>
                    <a:lnTo>
                      <a:pt x="299675" y="266048"/>
                    </a:lnTo>
                    <a:cubicBezTo>
                      <a:pt x="299675" y="268791"/>
                      <a:pt x="299675" y="268791"/>
                      <a:pt x="296932" y="271533"/>
                    </a:cubicBezTo>
                    <a:cubicBezTo>
                      <a:pt x="302418" y="277019"/>
                      <a:pt x="305161" y="282505"/>
                      <a:pt x="310646" y="285247"/>
                    </a:cubicBezTo>
                    <a:cubicBezTo>
                      <a:pt x="313389" y="287990"/>
                      <a:pt x="313389" y="287990"/>
                      <a:pt x="316132" y="290733"/>
                    </a:cubicBezTo>
                    <a:cubicBezTo>
                      <a:pt x="321618" y="290733"/>
                      <a:pt x="327103" y="290733"/>
                      <a:pt x="329846" y="290733"/>
                    </a:cubicBezTo>
                    <a:cubicBezTo>
                      <a:pt x="329846" y="290733"/>
                      <a:pt x="329846" y="290733"/>
                      <a:pt x="329846" y="290733"/>
                    </a:cubicBezTo>
                    <a:cubicBezTo>
                      <a:pt x="368244" y="238620"/>
                      <a:pt x="376473" y="191993"/>
                      <a:pt x="376473" y="161823"/>
                    </a:cubicBezTo>
                    <a:cubicBezTo>
                      <a:pt x="376473" y="71312"/>
                      <a:pt x="313389" y="0"/>
                      <a:pt x="231106" y="0"/>
                    </a:cubicBezTo>
                    <a:cubicBezTo>
                      <a:pt x="192707" y="0"/>
                      <a:pt x="165280" y="13714"/>
                      <a:pt x="143337" y="24685"/>
                    </a:cubicBezTo>
                    <a:cubicBezTo>
                      <a:pt x="124138" y="10971"/>
                      <a:pt x="93967" y="0"/>
                      <a:pt x="55569" y="0"/>
                    </a:cubicBezTo>
                    <a:cubicBezTo>
                      <a:pt x="41855" y="0"/>
                      <a:pt x="25398" y="2743"/>
                      <a:pt x="11684" y="5485"/>
                    </a:cubicBezTo>
                    <a:cubicBezTo>
                      <a:pt x="3456" y="8228"/>
                      <a:pt x="-2029" y="16457"/>
                      <a:pt x="714" y="24685"/>
                    </a:cubicBezTo>
                    <a:cubicBezTo>
                      <a:pt x="6199" y="32913"/>
                      <a:pt x="14427" y="38399"/>
                      <a:pt x="22656" y="35656"/>
                    </a:cubicBezTo>
                    <a:close/>
                  </a:path>
                </a:pathLst>
              </a:custGeom>
              <a:solidFill>
                <a:srgbClr val="00B6E6"/>
              </a:solidFill>
              <a:ln w="27426" cap="flat">
                <a:noFill/>
                <a:prstDash val="solid"/>
                <a:miter/>
              </a:ln>
            </p:spPr>
            <p:txBody>
              <a:bodyPr rtlCol="0" anchor="ctr"/>
              <a:lstStyle/>
              <a:p>
                <a:endParaRPr lang="en-US"/>
              </a:p>
            </p:txBody>
          </p:sp>
        </p:grpSp>
      </p:grpSp>
      <p:sp>
        <p:nvSpPr>
          <p:cNvPr id="22" name="TextBox 21">
            <a:extLst>
              <a:ext uri="{FF2B5EF4-FFF2-40B4-BE49-F238E27FC236}">
                <a16:creationId xmlns:a16="http://schemas.microsoft.com/office/drawing/2014/main" id="{402E3CE5-BEC8-104E-E5EE-330AF869A5DC}"/>
              </a:ext>
            </a:extLst>
          </p:cNvPr>
          <p:cNvSpPr txBox="1"/>
          <p:nvPr/>
        </p:nvSpPr>
        <p:spPr>
          <a:xfrm>
            <a:off x="1057275" y="3181801"/>
            <a:ext cx="3495676" cy="2634439"/>
          </a:xfrm>
          <a:prstGeom prst="rect">
            <a:avLst/>
          </a:prstGeom>
          <a:solidFill>
            <a:srgbClr val="A8ECFE"/>
          </a:solidFill>
        </p:spPr>
        <p:txBody>
          <a:bodyPr wrap="square">
            <a:spAutoFit/>
          </a:bodyPr>
          <a:lstStyle/>
          <a:p>
            <a:pPr marL="0" marR="0" lvl="0" indent="0" algn="l" defTabSz="914400" rtl="0" eaLnBrk="1" fontAlgn="auto" latinLnBrk="0" hangingPunct="1">
              <a:lnSpc>
                <a:spcPct val="80000"/>
              </a:lnSpc>
              <a:spcBef>
                <a:spcPts val="600"/>
              </a:spcBef>
              <a:spcAft>
                <a:spcPts val="0"/>
              </a:spcAft>
              <a:buClrTx/>
              <a:buSzTx/>
              <a:buFont typeface="Arial" panose="020B0604020202020204" pitchFamily="34" charset="0"/>
              <a:buNone/>
              <a:tabLst/>
              <a:defRPr/>
            </a:pPr>
            <a:r>
              <a:rPr kumimoji="0" lang="de-DE" b="1" i="0" u="none" strike="noStrike" kern="1200" cap="none" spc="0" normalizeH="0" baseline="0" noProof="0">
                <a:ln>
                  <a:noFill/>
                </a:ln>
                <a:solidFill>
                  <a:srgbClr val="0289AE"/>
                </a:solidFill>
                <a:effectLst/>
                <a:uLnTx/>
                <a:uFillTx/>
                <a:latin typeface="Calibri" panose="020F0502020204030204"/>
                <a:ea typeface="+mn-ea"/>
                <a:cs typeface="+mn-cs"/>
              </a:rPr>
              <a:t>Verbinden:</a:t>
            </a:r>
          </a:p>
          <a:p>
            <a:pPr marL="342900" marR="0" lvl="0" indent="-342900" algn="l" defTabSz="914400" rtl="0" eaLnBrk="1" fontAlgn="auto" latinLnBrk="0" hangingPunct="1">
              <a:lnSpc>
                <a:spcPct val="80000"/>
              </a:lnSpc>
              <a:spcBef>
                <a:spcPts val="500"/>
              </a:spcBef>
              <a:spcAft>
                <a:spcPts val="0"/>
              </a:spcAft>
              <a:buClrTx/>
              <a:buSzTx/>
              <a:buFont typeface="Arial" panose="020B0604020202020204" pitchFamily="34" charset="0"/>
              <a:buChar char="•"/>
              <a:tabLst/>
              <a:defRPr/>
            </a:pPr>
            <a:r>
              <a:rPr kumimoji="0" lang="de-DE" b="0" i="0" u="none" strike="noStrike" kern="1200" cap="none" spc="0" normalizeH="0" baseline="0" noProof="0">
                <a:ln>
                  <a:noFill/>
                </a:ln>
                <a:solidFill>
                  <a:srgbClr val="262626"/>
                </a:solidFill>
                <a:effectLst/>
                <a:uLnTx/>
                <a:uFillTx/>
                <a:latin typeface="Calibri" panose="020F0502020204030204"/>
                <a:ea typeface="+mn-ea"/>
                <a:cs typeface="+mn-cs"/>
              </a:rPr>
              <a:t>Regelmäßige kurze, informelle Gespräche führen </a:t>
            </a:r>
          </a:p>
          <a:p>
            <a:pPr marL="342900" marR="0" lvl="0" indent="-342900" algn="l" defTabSz="914400" rtl="0" eaLnBrk="1" fontAlgn="auto" latinLnBrk="0" hangingPunct="1">
              <a:lnSpc>
                <a:spcPct val="80000"/>
              </a:lnSpc>
              <a:spcBef>
                <a:spcPts val="500"/>
              </a:spcBef>
              <a:spcAft>
                <a:spcPts val="0"/>
              </a:spcAft>
              <a:buClrTx/>
              <a:buSzTx/>
              <a:buFont typeface="Arial" panose="020B0604020202020204" pitchFamily="34" charset="0"/>
              <a:buChar char="•"/>
              <a:tabLst/>
              <a:defRPr/>
            </a:pPr>
            <a:r>
              <a:rPr kumimoji="0" lang="de-DE" b="0" i="0" u="none" strike="noStrike" kern="1200" cap="none" spc="0" normalizeH="0" baseline="0" noProof="0">
                <a:ln>
                  <a:noFill/>
                </a:ln>
                <a:solidFill>
                  <a:srgbClr val="262626"/>
                </a:solidFill>
                <a:effectLst/>
                <a:uLnTx/>
                <a:uFillTx/>
                <a:latin typeface="Calibri" panose="020F0502020204030204"/>
                <a:ea typeface="+mn-ea"/>
                <a:cs typeface="+mn-cs"/>
              </a:rPr>
              <a:t>Das Team nach Ideen und Sorgen fragen</a:t>
            </a:r>
          </a:p>
          <a:p>
            <a:pPr marL="342900" marR="0" lvl="0" indent="-342900" algn="l" defTabSz="914400" rtl="0" eaLnBrk="1" fontAlgn="auto" latinLnBrk="0" hangingPunct="1">
              <a:lnSpc>
                <a:spcPct val="80000"/>
              </a:lnSpc>
              <a:spcBef>
                <a:spcPts val="500"/>
              </a:spcBef>
              <a:spcAft>
                <a:spcPts val="0"/>
              </a:spcAft>
              <a:buClrTx/>
              <a:buSzTx/>
              <a:buFont typeface="Arial" panose="020B0604020202020204" pitchFamily="34" charset="0"/>
              <a:buChar char="•"/>
              <a:tabLst/>
              <a:defRPr/>
            </a:pPr>
            <a:r>
              <a:rPr kumimoji="0" lang="de-DE" b="0" i="0" u="none" strike="noStrike" kern="1200" cap="none" spc="0" normalizeH="0" baseline="0" noProof="0">
                <a:ln>
                  <a:noFill/>
                </a:ln>
                <a:solidFill>
                  <a:srgbClr val="262626"/>
                </a:solidFill>
                <a:effectLst/>
                <a:uLnTx/>
                <a:uFillTx/>
                <a:latin typeface="Calibri" panose="020F0502020204030204"/>
                <a:ea typeface="+mn-ea"/>
                <a:cs typeface="+mn-cs"/>
              </a:rPr>
              <a:t>Zuhören, ohne zu urteilen</a:t>
            </a:r>
          </a:p>
          <a:p>
            <a:pPr marL="342900" marR="0" lvl="0" indent="-342900" algn="l" defTabSz="914400" rtl="0" eaLnBrk="1" fontAlgn="auto" latinLnBrk="0" hangingPunct="1">
              <a:lnSpc>
                <a:spcPct val="80000"/>
              </a:lnSpc>
              <a:spcBef>
                <a:spcPts val="500"/>
              </a:spcBef>
              <a:spcAft>
                <a:spcPts val="0"/>
              </a:spcAft>
              <a:buClrTx/>
              <a:buSzTx/>
              <a:buFont typeface="Arial" panose="020B0604020202020204" pitchFamily="34" charset="0"/>
              <a:buChar char="•"/>
              <a:tabLst/>
              <a:defRPr/>
            </a:pPr>
            <a:r>
              <a:rPr kumimoji="0" lang="de-DE" b="0" i="0" u="none" strike="noStrike" kern="1200" cap="none" spc="0" normalizeH="0" baseline="0" noProof="0">
                <a:ln>
                  <a:noFill/>
                </a:ln>
                <a:solidFill>
                  <a:srgbClr val="262626"/>
                </a:solidFill>
                <a:effectLst/>
                <a:uLnTx/>
                <a:uFillTx/>
                <a:latin typeface="Calibri" panose="020F0502020204030204"/>
                <a:ea typeface="+mn-ea"/>
                <a:cs typeface="+mn-cs"/>
              </a:rPr>
              <a:t>Erfolgsgeschichten aus dem Team teilen</a:t>
            </a:r>
          </a:p>
          <a:p>
            <a:pPr marL="342900" marR="0" lvl="0" indent="-342900" algn="l" defTabSz="914400" rtl="0" eaLnBrk="1" fontAlgn="auto" latinLnBrk="0" hangingPunct="1">
              <a:lnSpc>
                <a:spcPct val="80000"/>
              </a:lnSpc>
              <a:spcBef>
                <a:spcPts val="500"/>
              </a:spcBef>
              <a:spcAft>
                <a:spcPts val="0"/>
              </a:spcAft>
              <a:buClrTx/>
              <a:buSzTx/>
              <a:buFont typeface="Arial" panose="020B0604020202020204" pitchFamily="34" charset="0"/>
              <a:buChar char="•"/>
              <a:tabLst/>
              <a:defRPr/>
            </a:pPr>
            <a:r>
              <a:rPr kumimoji="0" lang="de-DE" b="0" i="0" u="none" strike="noStrike" kern="1200" cap="none" spc="0" normalizeH="0" baseline="0" noProof="0">
                <a:ln>
                  <a:noFill/>
                </a:ln>
                <a:solidFill>
                  <a:srgbClr val="262626"/>
                </a:solidFill>
                <a:effectLst/>
                <a:uLnTx/>
                <a:uFillTx/>
                <a:latin typeface="Calibri" panose="020F0502020204030204"/>
                <a:ea typeface="+mn-ea"/>
                <a:cs typeface="+mn-cs"/>
              </a:rPr>
              <a:t>Beständig Wertschätzung zeigen</a:t>
            </a:r>
          </a:p>
        </p:txBody>
      </p:sp>
      <p:sp>
        <p:nvSpPr>
          <p:cNvPr id="23" name="Arrow: Pentagon 22">
            <a:extLst>
              <a:ext uri="{FF2B5EF4-FFF2-40B4-BE49-F238E27FC236}">
                <a16:creationId xmlns:a16="http://schemas.microsoft.com/office/drawing/2014/main" id="{F119B0D9-CB87-7388-429E-4C88C2E8F013}"/>
              </a:ext>
            </a:extLst>
          </p:cNvPr>
          <p:cNvSpPr/>
          <p:nvPr/>
        </p:nvSpPr>
        <p:spPr>
          <a:xfrm>
            <a:off x="0" y="2967335"/>
            <a:ext cx="1057275" cy="646331"/>
          </a:xfrm>
          <a:prstGeom prst="homePlate">
            <a:avLst/>
          </a:prstGeom>
          <a:solidFill>
            <a:srgbClr val="EABB2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4" name="TextBox 23">
            <a:extLst>
              <a:ext uri="{FF2B5EF4-FFF2-40B4-BE49-F238E27FC236}">
                <a16:creationId xmlns:a16="http://schemas.microsoft.com/office/drawing/2014/main" id="{076C7906-B717-A608-7DCC-728D65F3B295}"/>
              </a:ext>
            </a:extLst>
          </p:cNvPr>
          <p:cNvSpPr txBox="1"/>
          <p:nvPr/>
        </p:nvSpPr>
        <p:spPr>
          <a:xfrm>
            <a:off x="29434" y="3039053"/>
            <a:ext cx="913542" cy="523220"/>
          </a:xfrm>
          <a:prstGeom prst="rect">
            <a:avLst/>
          </a:prstGeom>
          <a:noFill/>
        </p:spPr>
        <p:txBody>
          <a:bodyPr wrap="square">
            <a:spAutoFit/>
          </a:bodyPr>
          <a:lstStyle/>
          <a:p>
            <a:r>
              <a:rPr lang="de-DE" sz="1400" b="1" dirty="0">
                <a:solidFill>
                  <a:srgbClr val="262626"/>
                </a:solidFill>
              </a:rPr>
              <a:t>Führungs-­impulse</a:t>
            </a:r>
          </a:p>
        </p:txBody>
      </p:sp>
      <p:sp>
        <p:nvSpPr>
          <p:cNvPr id="25" name="TextBox 24">
            <a:extLst>
              <a:ext uri="{FF2B5EF4-FFF2-40B4-BE49-F238E27FC236}">
                <a16:creationId xmlns:a16="http://schemas.microsoft.com/office/drawing/2014/main" id="{CDCECDC1-2D3A-4FA9-0031-FA1A4A27A035}"/>
              </a:ext>
            </a:extLst>
          </p:cNvPr>
          <p:cNvSpPr txBox="1"/>
          <p:nvPr/>
        </p:nvSpPr>
        <p:spPr>
          <a:xfrm>
            <a:off x="4652879" y="3187549"/>
            <a:ext cx="3424238" cy="2457789"/>
          </a:xfrm>
          <a:prstGeom prst="rect">
            <a:avLst/>
          </a:prstGeom>
          <a:solidFill>
            <a:srgbClr val="A8ECFE"/>
          </a:solidFill>
        </p:spPr>
        <p:txBody>
          <a:bodyPr wrap="square">
            <a:spAutoFit/>
          </a:bodyPr>
          <a:lstStyle/>
          <a:p>
            <a:pPr marL="0" marR="0" lvl="0" indent="0" algn="l" defTabSz="914400" rtl="0" eaLnBrk="1" fontAlgn="auto" latinLnBrk="0" hangingPunct="1">
              <a:lnSpc>
                <a:spcPct val="80000"/>
              </a:lnSpc>
              <a:spcBef>
                <a:spcPts val="600"/>
              </a:spcBef>
              <a:spcAft>
                <a:spcPts val="0"/>
              </a:spcAft>
              <a:buClrTx/>
              <a:buSzTx/>
              <a:buFont typeface="Arial" panose="020B0604020202020204" pitchFamily="34" charset="0"/>
              <a:buNone/>
              <a:tabLst/>
              <a:defRPr/>
            </a:pPr>
            <a:r>
              <a:rPr kumimoji="0" lang="de-DE" b="1" i="0" u="none" strike="noStrike" kern="1200" cap="none" spc="0" normalizeH="0" baseline="0" noProof="0">
                <a:ln>
                  <a:noFill/>
                </a:ln>
                <a:solidFill>
                  <a:srgbClr val="0289AE"/>
                </a:solidFill>
                <a:effectLst/>
                <a:uLnTx/>
                <a:uFillTx/>
                <a:latin typeface="Calibri" panose="020F0502020204030204"/>
                <a:ea typeface="+mn-ea"/>
                <a:cs typeface="+mn-cs"/>
              </a:rPr>
              <a:t>Befähigen:</a:t>
            </a:r>
          </a:p>
          <a:p>
            <a:pPr marL="342900" marR="0" lvl="0" indent="-342900" algn="l" defTabSz="914400" rtl="0" eaLnBrk="1" fontAlgn="auto" latinLnBrk="0" hangingPunct="1">
              <a:lnSpc>
                <a:spcPct val="80000"/>
              </a:lnSpc>
              <a:spcBef>
                <a:spcPts val="600"/>
              </a:spcBef>
              <a:spcAft>
                <a:spcPts val="0"/>
              </a:spcAft>
              <a:buClrTx/>
              <a:buSzTx/>
              <a:buFont typeface="Arial" panose="020B0604020202020204" pitchFamily="34" charset="0"/>
              <a:buChar char="•"/>
              <a:tabLst/>
              <a:defRPr/>
            </a:pPr>
            <a:r>
              <a:rPr kumimoji="0" lang="de-DE" b="0" i="0" u="none" strike="noStrike" kern="1200" cap="none" spc="0" normalizeH="0" baseline="0" noProof="0">
                <a:ln>
                  <a:noFill/>
                </a:ln>
                <a:solidFill>
                  <a:srgbClr val="262626"/>
                </a:solidFill>
                <a:effectLst/>
                <a:uLnTx/>
                <a:uFillTx/>
                <a:latin typeface="Calibri" panose="020F0502020204030204"/>
                <a:ea typeface="+mn-ea"/>
                <a:cs typeface="+mn-cs"/>
              </a:rPr>
              <a:t>Klare Anleitungen</a:t>
            </a:r>
          </a:p>
          <a:p>
            <a:pPr marL="342900" marR="0" lvl="0" indent="-342900" algn="l" defTabSz="914400" rtl="0" eaLnBrk="1" fontAlgn="auto" latinLnBrk="0" hangingPunct="1">
              <a:lnSpc>
                <a:spcPct val="80000"/>
              </a:lnSpc>
              <a:spcBef>
                <a:spcPts val="600"/>
              </a:spcBef>
              <a:spcAft>
                <a:spcPts val="0"/>
              </a:spcAft>
              <a:buClrTx/>
              <a:buSzTx/>
              <a:buFont typeface="Arial" panose="020B0604020202020204" pitchFamily="34" charset="0"/>
              <a:buChar char="•"/>
              <a:tabLst/>
              <a:defRPr/>
            </a:pPr>
            <a:r>
              <a:rPr kumimoji="0" lang="de-DE" b="0" i="0" u="none" strike="noStrike" kern="1200" cap="none" spc="0" normalizeH="0" baseline="0" noProof="0">
                <a:ln>
                  <a:noFill/>
                </a:ln>
                <a:solidFill>
                  <a:srgbClr val="262626"/>
                </a:solidFill>
                <a:effectLst/>
                <a:uLnTx/>
                <a:uFillTx/>
                <a:latin typeface="Calibri" panose="020F0502020204030204"/>
                <a:ea typeface="+mn-ea"/>
                <a:cs typeface="+mn-cs"/>
              </a:rPr>
              <a:t>Kurze Trainingseinheiten</a:t>
            </a:r>
          </a:p>
          <a:p>
            <a:pPr marL="342900" marR="0" lvl="0" indent="-342900" algn="l" defTabSz="914400" rtl="0" eaLnBrk="1" fontAlgn="auto" latinLnBrk="0" hangingPunct="1">
              <a:lnSpc>
                <a:spcPct val="80000"/>
              </a:lnSpc>
              <a:spcBef>
                <a:spcPts val="600"/>
              </a:spcBef>
              <a:spcAft>
                <a:spcPts val="0"/>
              </a:spcAft>
              <a:buClrTx/>
              <a:buSzTx/>
              <a:buFont typeface="Arial" panose="020B0604020202020204" pitchFamily="34" charset="0"/>
              <a:buChar char="•"/>
              <a:tabLst/>
              <a:defRPr/>
            </a:pPr>
            <a:r>
              <a:rPr kumimoji="0" lang="de-DE" b="0" i="0" u="none" strike="noStrike" kern="1200" cap="none" spc="0" normalizeH="0" baseline="0" noProof="0">
                <a:ln>
                  <a:noFill/>
                </a:ln>
                <a:solidFill>
                  <a:srgbClr val="262626"/>
                </a:solidFill>
                <a:effectLst/>
                <a:uLnTx/>
                <a:uFillTx/>
                <a:latin typeface="Calibri" panose="020F0502020204030204"/>
                <a:ea typeface="+mn-ea"/>
                <a:cs typeface="+mn-cs"/>
              </a:rPr>
              <a:t>Visuelle Hilfen am Arbeitsplatz</a:t>
            </a:r>
          </a:p>
          <a:p>
            <a:pPr marL="342900" marR="0" lvl="0" indent="-342900" algn="l" defTabSz="914400" rtl="0" eaLnBrk="1" fontAlgn="auto" latinLnBrk="0" hangingPunct="1">
              <a:lnSpc>
                <a:spcPct val="80000"/>
              </a:lnSpc>
              <a:spcBef>
                <a:spcPts val="600"/>
              </a:spcBef>
              <a:spcAft>
                <a:spcPts val="0"/>
              </a:spcAft>
              <a:buClrTx/>
              <a:buSzTx/>
              <a:buFont typeface="Arial" panose="020B0604020202020204" pitchFamily="34" charset="0"/>
              <a:buChar char="•"/>
              <a:tabLst/>
              <a:defRPr/>
            </a:pPr>
            <a:r>
              <a:rPr kumimoji="0" lang="de-DE" b="0" i="0" u="none" strike="noStrike" kern="1200" cap="none" spc="0" normalizeH="0" baseline="0" noProof="0">
                <a:ln>
                  <a:noFill/>
                </a:ln>
                <a:solidFill>
                  <a:srgbClr val="262626"/>
                </a:solidFill>
                <a:effectLst/>
                <a:uLnTx/>
                <a:uFillTx/>
                <a:latin typeface="Calibri" panose="020F0502020204030204"/>
                <a:ea typeface="+mn-ea"/>
                <a:cs typeface="+mn-cs"/>
              </a:rPr>
              <a:t>Tools, die wirklich funktionieren</a:t>
            </a:r>
          </a:p>
          <a:p>
            <a:pPr marL="342900" marR="0" lvl="0" indent="-342900" algn="l" defTabSz="914400" rtl="0" eaLnBrk="1" fontAlgn="auto" latinLnBrk="0" hangingPunct="1">
              <a:lnSpc>
                <a:spcPct val="80000"/>
              </a:lnSpc>
              <a:spcBef>
                <a:spcPts val="600"/>
              </a:spcBef>
              <a:spcAft>
                <a:spcPts val="400"/>
              </a:spcAft>
              <a:buClrTx/>
              <a:buSzTx/>
              <a:buFont typeface="Arial" panose="020B0604020202020204" pitchFamily="34" charset="0"/>
              <a:buChar char="•"/>
              <a:tabLst/>
              <a:defRPr/>
            </a:pPr>
            <a:r>
              <a:rPr kumimoji="0" lang="de-DE" b="0" i="0" u="none" strike="noStrike" kern="1200" cap="none" spc="0" normalizeH="0" baseline="0" noProof="0">
                <a:ln>
                  <a:noFill/>
                </a:ln>
                <a:solidFill>
                  <a:srgbClr val="262626"/>
                </a:solidFill>
                <a:effectLst/>
                <a:uLnTx/>
                <a:uFillTx/>
                <a:latin typeface="Calibri" panose="020F0502020204030204"/>
                <a:ea typeface="+mn-ea"/>
                <a:cs typeface="+mn-cs"/>
              </a:rPr>
              <a:t>Hilfe, wenn jemand feststeckt</a:t>
            </a:r>
          </a:p>
          <a:p>
            <a:pPr marR="0" lvl="0" algn="l" defTabSz="914400" rtl="0" eaLnBrk="1" fontAlgn="auto" latinLnBrk="0" hangingPunct="1">
              <a:lnSpc>
                <a:spcPct val="80000"/>
              </a:lnSpc>
              <a:spcBef>
                <a:spcPts val="600"/>
              </a:spcBef>
              <a:spcAft>
                <a:spcPts val="0"/>
              </a:spcAft>
              <a:buClrTx/>
              <a:buSzTx/>
              <a:tabLst/>
              <a:defRPr/>
            </a:pPr>
            <a:endParaRPr kumimoji="0" lang="en-US" sz="800" b="0" i="0" u="none" strike="noStrike" kern="1200" cap="none" spc="0" normalizeH="0" baseline="0" noProof="0" dirty="0">
              <a:ln>
                <a:noFill/>
              </a:ln>
              <a:solidFill>
                <a:srgbClr val="262626"/>
              </a:solidFill>
              <a:effectLst/>
              <a:uLnTx/>
              <a:uFillTx/>
              <a:latin typeface="Calibri" panose="020F0502020204030204"/>
              <a:ea typeface="+mn-ea"/>
              <a:cs typeface="+mn-cs"/>
            </a:endParaRPr>
          </a:p>
          <a:p>
            <a:pPr marR="0" lvl="0" algn="l" defTabSz="914400" rtl="0" eaLnBrk="1" fontAlgn="auto" latinLnBrk="0" hangingPunct="1">
              <a:lnSpc>
                <a:spcPct val="80000"/>
              </a:lnSpc>
              <a:spcBef>
                <a:spcPts val="600"/>
              </a:spcBef>
              <a:spcAft>
                <a:spcPts val="0"/>
              </a:spcAft>
              <a:buClrTx/>
              <a:buSzTx/>
              <a:tabLst/>
              <a:defRPr/>
            </a:pPr>
            <a:endParaRPr kumimoji="0" lang="en-US" sz="800" b="0" i="0" u="none" strike="noStrike" kern="1200" cap="none" spc="0" normalizeH="0" baseline="0" noProof="0" dirty="0">
              <a:ln>
                <a:noFill/>
              </a:ln>
              <a:solidFill>
                <a:srgbClr val="262626"/>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68B88E11-244F-BBA3-0A66-35EF474BD8D8}"/>
              </a:ext>
            </a:extLst>
          </p:cNvPr>
          <p:cNvSpPr txBox="1"/>
          <p:nvPr/>
        </p:nvSpPr>
        <p:spPr>
          <a:xfrm>
            <a:off x="8162581" y="3187549"/>
            <a:ext cx="3424239" cy="2400016"/>
          </a:xfrm>
          <a:prstGeom prst="rect">
            <a:avLst/>
          </a:prstGeom>
          <a:solidFill>
            <a:srgbClr val="A8ECFE"/>
          </a:solidFill>
        </p:spPr>
        <p:txBody>
          <a:bodyPr wrap="square">
            <a:spAutoFit/>
          </a:bodyPr>
          <a:lstStyle/>
          <a:p>
            <a:pPr marL="0" marR="0" lvl="0" indent="0" algn="l" defTabSz="914400" rtl="0" eaLnBrk="1" fontAlgn="auto" latinLnBrk="0" hangingPunct="1">
              <a:lnSpc>
                <a:spcPct val="80000"/>
              </a:lnSpc>
              <a:spcBef>
                <a:spcPts val="600"/>
              </a:spcBef>
              <a:spcAft>
                <a:spcPts val="0"/>
              </a:spcAft>
              <a:buClrTx/>
              <a:buSzTx/>
              <a:buFont typeface="Arial" panose="020B0604020202020204" pitchFamily="34" charset="0"/>
              <a:buNone/>
              <a:tabLst/>
              <a:defRPr/>
            </a:pPr>
            <a:r>
              <a:rPr kumimoji="0" lang="de-DE" b="1" i="0" u="none" strike="noStrike" kern="1200" cap="none" spc="0" normalizeH="0" baseline="0" noProof="0">
                <a:ln>
                  <a:noFill/>
                </a:ln>
                <a:solidFill>
                  <a:srgbClr val="0289AE"/>
                </a:solidFill>
                <a:effectLst/>
                <a:uLnTx/>
                <a:uFillTx/>
                <a:latin typeface="Calibri" panose="020F0502020204030204"/>
                <a:ea typeface="+mn-ea"/>
                <a:cs typeface="+mn-cs"/>
              </a:rPr>
              <a:t>Zusammenarbeiten:</a:t>
            </a:r>
          </a:p>
          <a:p>
            <a:pPr marL="342900" marR="0" lvl="0" indent="-342900" algn="l" defTabSz="914400" rtl="0" eaLnBrk="1" fontAlgn="auto" latinLnBrk="0" hangingPunct="1">
              <a:lnSpc>
                <a:spcPct val="80000"/>
              </a:lnSpc>
              <a:spcBef>
                <a:spcPts val="600"/>
              </a:spcBef>
              <a:spcAft>
                <a:spcPts val="0"/>
              </a:spcAft>
              <a:buClrTx/>
              <a:buSzTx/>
              <a:buFont typeface="Arial" panose="020B0604020202020204" pitchFamily="34" charset="0"/>
              <a:buChar char="•"/>
              <a:tabLst/>
              <a:defRPr/>
            </a:pPr>
            <a:r>
              <a:rPr kumimoji="0" lang="de-DE" b="0" i="0" u="none" strike="noStrike" kern="1200" cap="none" spc="0" normalizeH="0" baseline="0" noProof="0">
                <a:ln>
                  <a:noFill/>
                </a:ln>
                <a:solidFill>
                  <a:srgbClr val="262626"/>
                </a:solidFill>
                <a:effectLst/>
                <a:uLnTx/>
                <a:uFillTx/>
                <a:latin typeface="Calibri" panose="020F0502020204030204"/>
                <a:ea typeface="+mn-ea"/>
                <a:cs typeface="+mn-cs"/>
              </a:rPr>
              <a:t>Digitale „Buddys“ oder Champions benennen</a:t>
            </a:r>
          </a:p>
          <a:p>
            <a:pPr marL="342900" marR="0" lvl="0" indent="-342900" algn="l" defTabSz="914400" rtl="0" eaLnBrk="1" fontAlgn="auto" latinLnBrk="0" hangingPunct="1">
              <a:lnSpc>
                <a:spcPct val="80000"/>
              </a:lnSpc>
              <a:spcBef>
                <a:spcPts val="600"/>
              </a:spcBef>
              <a:spcAft>
                <a:spcPts val="0"/>
              </a:spcAft>
              <a:buClrTx/>
              <a:buSzTx/>
              <a:buFont typeface="Arial" panose="020B0604020202020204" pitchFamily="34" charset="0"/>
              <a:buChar char="•"/>
              <a:tabLst/>
              <a:defRPr/>
            </a:pPr>
            <a:r>
              <a:rPr kumimoji="0" lang="de-DE" b="0" i="0" u="none" strike="noStrike" kern="1200" cap="none" spc="0" normalizeH="0" baseline="0" noProof="0">
                <a:ln>
                  <a:noFill/>
                </a:ln>
                <a:solidFill>
                  <a:srgbClr val="262626"/>
                </a:solidFill>
                <a:effectLst/>
                <a:uLnTx/>
                <a:uFillTx/>
                <a:latin typeface="Calibri" panose="020F0502020204030204"/>
                <a:ea typeface="+mn-ea"/>
                <a:cs typeface="+mn-cs"/>
              </a:rPr>
              <a:t>Ein kleines „Grün &amp; Digital“-Team gründen</a:t>
            </a:r>
          </a:p>
          <a:p>
            <a:pPr marL="342900" marR="0" lvl="0" indent="-342900" algn="l" defTabSz="914400" rtl="0" eaLnBrk="1" fontAlgn="auto" latinLnBrk="0" hangingPunct="1">
              <a:lnSpc>
                <a:spcPct val="80000"/>
              </a:lnSpc>
              <a:spcBef>
                <a:spcPts val="600"/>
              </a:spcBef>
              <a:spcAft>
                <a:spcPts val="0"/>
              </a:spcAft>
              <a:buClrTx/>
              <a:buSzTx/>
              <a:buFont typeface="Arial" panose="020B0604020202020204" pitchFamily="34" charset="0"/>
              <a:buChar char="•"/>
              <a:tabLst/>
              <a:defRPr/>
            </a:pPr>
            <a:r>
              <a:rPr kumimoji="0" lang="de-DE" b="0" i="0" u="none" strike="noStrike" kern="1200" cap="none" spc="0" normalizeH="0" baseline="0" noProof="0">
                <a:ln>
                  <a:noFill/>
                </a:ln>
                <a:solidFill>
                  <a:srgbClr val="262626"/>
                </a:solidFill>
                <a:effectLst/>
                <a:uLnTx/>
                <a:uFillTx/>
                <a:latin typeface="Calibri" panose="020F0502020204030204"/>
                <a:ea typeface="+mn-ea"/>
                <a:cs typeface="+mn-cs"/>
              </a:rPr>
              <a:t>Das Team Lösungen mitgestalten lassen</a:t>
            </a:r>
          </a:p>
          <a:p>
            <a:pPr marL="342900" marR="0" lvl="0" indent="-342900" algn="l" defTabSz="914400" rtl="0" eaLnBrk="1" fontAlgn="auto" latinLnBrk="0" hangingPunct="1">
              <a:lnSpc>
                <a:spcPct val="80000"/>
              </a:lnSpc>
              <a:spcBef>
                <a:spcPts val="600"/>
              </a:spcBef>
              <a:spcAft>
                <a:spcPts val="0"/>
              </a:spcAft>
              <a:buClrTx/>
              <a:buSzTx/>
              <a:buFont typeface="Arial" panose="020B0604020202020204" pitchFamily="34" charset="0"/>
              <a:buChar char="•"/>
              <a:tabLst/>
              <a:defRPr/>
            </a:pPr>
            <a:r>
              <a:rPr lang="de-DE">
                <a:solidFill>
                  <a:srgbClr val="262626"/>
                </a:solidFill>
                <a:latin typeface="Calibri" panose="020F0502020204030204"/>
              </a:rPr>
              <a:t>Offene Tür oder ein Ideenboard anbieten</a:t>
            </a:r>
            <a:endParaRPr kumimoji="0" lang="en-US" b="0" i="0" u="none" strike="noStrike" kern="1200" cap="none" spc="0" normalizeH="0" baseline="0" noProof="0" dirty="0">
              <a:ln>
                <a:noFill/>
              </a:ln>
              <a:solidFill>
                <a:srgbClr val="262626"/>
              </a:solidFill>
              <a:effectLst/>
              <a:uLnTx/>
              <a:uFillTx/>
              <a:latin typeface="Calibri" panose="020F0502020204030204"/>
              <a:ea typeface="+mn-ea"/>
              <a:cs typeface="+mn-cs"/>
            </a:endParaRPr>
          </a:p>
        </p:txBody>
      </p:sp>
      <p:grpSp>
        <p:nvGrpSpPr>
          <p:cNvPr id="27" name="Graphic 2">
            <a:extLst>
              <a:ext uri="{FF2B5EF4-FFF2-40B4-BE49-F238E27FC236}">
                <a16:creationId xmlns:a16="http://schemas.microsoft.com/office/drawing/2014/main" id="{AE2EC686-B6D6-CC6B-19F3-CD4E9F7E3C41}"/>
              </a:ext>
            </a:extLst>
          </p:cNvPr>
          <p:cNvGrpSpPr/>
          <p:nvPr/>
        </p:nvGrpSpPr>
        <p:grpSpPr>
          <a:xfrm>
            <a:off x="3271480" y="2906112"/>
            <a:ext cx="721274" cy="646332"/>
            <a:chOff x="7211530" y="2382809"/>
            <a:chExt cx="823268" cy="823829"/>
          </a:xfrm>
          <a:solidFill>
            <a:srgbClr val="404A52"/>
          </a:solidFill>
        </p:grpSpPr>
        <p:sp>
          <p:nvSpPr>
            <p:cNvPr id="28" name="Freeform 224">
              <a:extLst>
                <a:ext uri="{FF2B5EF4-FFF2-40B4-BE49-F238E27FC236}">
                  <a16:creationId xmlns:a16="http://schemas.microsoft.com/office/drawing/2014/main" id="{06C087E5-CF92-FB9B-2BB8-86396215D71E}"/>
                </a:ext>
              </a:extLst>
            </p:cNvPr>
            <p:cNvSpPr/>
            <p:nvPr/>
          </p:nvSpPr>
          <p:spPr>
            <a:xfrm>
              <a:off x="7288086" y="3064247"/>
              <a:ext cx="32971" cy="32186"/>
            </a:xfrm>
            <a:custGeom>
              <a:avLst/>
              <a:gdLst>
                <a:gd name="connsiteX0" fmla="*/ 4743 w 32971"/>
                <a:gd name="connsiteY0" fmla="*/ 5087 h 32186"/>
                <a:gd name="connsiteX1" fmla="*/ 4743 w 32971"/>
                <a:gd name="connsiteY1" fmla="*/ 27670 h 32186"/>
                <a:gd name="connsiteX2" fmla="*/ 4743 w 32971"/>
                <a:gd name="connsiteY2" fmla="*/ 27670 h 32186"/>
                <a:gd name="connsiteX3" fmla="*/ 16486 w 32971"/>
                <a:gd name="connsiteY3" fmla="*/ 32186 h 32186"/>
                <a:gd name="connsiteX4" fmla="*/ 28229 w 32971"/>
                <a:gd name="connsiteY4" fmla="*/ 27670 h 32186"/>
                <a:gd name="connsiteX5" fmla="*/ 28229 w 32971"/>
                <a:gd name="connsiteY5" fmla="*/ 5087 h 32186"/>
                <a:gd name="connsiteX6" fmla="*/ 4743 w 32971"/>
                <a:gd name="connsiteY6" fmla="*/ 5087 h 32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971" h="32186">
                  <a:moveTo>
                    <a:pt x="4743" y="5087"/>
                  </a:moveTo>
                  <a:cubicBezTo>
                    <a:pt x="-1581" y="11410"/>
                    <a:pt x="-1581" y="21346"/>
                    <a:pt x="4743" y="27670"/>
                  </a:cubicBezTo>
                  <a:lnTo>
                    <a:pt x="4743" y="27670"/>
                  </a:lnTo>
                  <a:cubicBezTo>
                    <a:pt x="7452" y="30380"/>
                    <a:pt x="11969" y="32186"/>
                    <a:pt x="16486" y="32186"/>
                  </a:cubicBezTo>
                  <a:cubicBezTo>
                    <a:pt x="21002" y="32186"/>
                    <a:pt x="24616" y="30380"/>
                    <a:pt x="28229" y="27670"/>
                  </a:cubicBezTo>
                  <a:cubicBezTo>
                    <a:pt x="34552" y="21346"/>
                    <a:pt x="34552" y="10507"/>
                    <a:pt x="28229" y="5087"/>
                  </a:cubicBezTo>
                  <a:cubicBezTo>
                    <a:pt x="21002" y="-2140"/>
                    <a:pt x="11066" y="-1237"/>
                    <a:pt x="4743" y="5087"/>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nvGrpSpPr>
            <p:cNvPr id="29" name="Graphic 2">
              <a:extLst>
                <a:ext uri="{FF2B5EF4-FFF2-40B4-BE49-F238E27FC236}">
                  <a16:creationId xmlns:a16="http://schemas.microsoft.com/office/drawing/2014/main" id="{E732556F-F20F-6908-FB43-B823D871AC6A}"/>
                </a:ext>
              </a:extLst>
            </p:cNvPr>
            <p:cNvGrpSpPr/>
            <p:nvPr/>
          </p:nvGrpSpPr>
          <p:grpSpPr>
            <a:xfrm>
              <a:off x="7211530" y="2382809"/>
              <a:ext cx="823268" cy="823829"/>
              <a:chOff x="7211530" y="2382809"/>
              <a:chExt cx="823268" cy="823829"/>
            </a:xfrm>
            <a:grpFill/>
          </p:grpSpPr>
          <p:sp>
            <p:nvSpPr>
              <p:cNvPr id="30" name="Freeform 226">
                <a:extLst>
                  <a:ext uri="{FF2B5EF4-FFF2-40B4-BE49-F238E27FC236}">
                    <a16:creationId xmlns:a16="http://schemas.microsoft.com/office/drawing/2014/main" id="{13AFD473-FE80-6F9E-3C68-A254F8DADEF7}"/>
                  </a:ext>
                </a:extLst>
              </p:cNvPr>
              <p:cNvSpPr/>
              <p:nvPr/>
            </p:nvSpPr>
            <p:spPr>
              <a:xfrm>
                <a:off x="7606281" y="2382809"/>
                <a:ext cx="32519" cy="104785"/>
              </a:xfrm>
              <a:custGeom>
                <a:avLst/>
                <a:gdLst>
                  <a:gd name="connsiteX0" fmla="*/ 16260 w 32519"/>
                  <a:gd name="connsiteY0" fmla="*/ 104786 h 104785"/>
                  <a:gd name="connsiteX1" fmla="*/ 32519 w 32519"/>
                  <a:gd name="connsiteY1" fmla="*/ 88525 h 104785"/>
                  <a:gd name="connsiteX2" fmla="*/ 32519 w 32519"/>
                  <a:gd name="connsiteY2" fmla="*/ 16260 h 104785"/>
                  <a:gd name="connsiteX3" fmla="*/ 16260 w 32519"/>
                  <a:gd name="connsiteY3" fmla="*/ 0 h 104785"/>
                  <a:gd name="connsiteX4" fmla="*/ 0 w 32519"/>
                  <a:gd name="connsiteY4" fmla="*/ 16260 h 104785"/>
                  <a:gd name="connsiteX5" fmla="*/ 0 w 32519"/>
                  <a:gd name="connsiteY5" fmla="*/ 88525 h 104785"/>
                  <a:gd name="connsiteX6" fmla="*/ 16260 w 32519"/>
                  <a:gd name="connsiteY6" fmla="*/ 104786 h 104785"/>
                  <a:gd name="connsiteX7" fmla="*/ 16260 w 32519"/>
                  <a:gd name="connsiteY7" fmla="*/ 104786 h 10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519" h="104785">
                    <a:moveTo>
                      <a:pt x="16260" y="104786"/>
                    </a:moveTo>
                    <a:cubicBezTo>
                      <a:pt x="25293" y="104786"/>
                      <a:pt x="32519" y="97559"/>
                      <a:pt x="32519" y="88525"/>
                    </a:cubicBezTo>
                    <a:lnTo>
                      <a:pt x="32519" y="16260"/>
                    </a:lnTo>
                    <a:cubicBezTo>
                      <a:pt x="32519" y="7226"/>
                      <a:pt x="25293" y="0"/>
                      <a:pt x="16260" y="0"/>
                    </a:cubicBezTo>
                    <a:cubicBezTo>
                      <a:pt x="7226" y="0"/>
                      <a:pt x="0" y="7226"/>
                      <a:pt x="0" y="16260"/>
                    </a:cubicBezTo>
                    <a:lnTo>
                      <a:pt x="0" y="88525"/>
                    </a:lnTo>
                    <a:cubicBezTo>
                      <a:pt x="0" y="97559"/>
                      <a:pt x="7226" y="104786"/>
                      <a:pt x="16260" y="104786"/>
                    </a:cubicBezTo>
                    <a:lnTo>
                      <a:pt x="16260" y="104786"/>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31" name="Freeform 227">
                <a:extLst>
                  <a:ext uri="{FF2B5EF4-FFF2-40B4-BE49-F238E27FC236}">
                    <a16:creationId xmlns:a16="http://schemas.microsoft.com/office/drawing/2014/main" id="{E829AEE2-A5AD-DA75-CF04-262B84FE846F}"/>
                  </a:ext>
                </a:extLst>
              </p:cNvPr>
              <p:cNvSpPr/>
              <p:nvPr/>
            </p:nvSpPr>
            <p:spPr>
              <a:xfrm>
                <a:off x="7211530" y="2513251"/>
                <a:ext cx="823268" cy="693387"/>
              </a:xfrm>
              <a:custGeom>
                <a:avLst/>
                <a:gdLst>
                  <a:gd name="connsiteX0" fmla="*/ 808473 w 823268"/>
                  <a:gd name="connsiteY0" fmla="*/ 427811 h 693387"/>
                  <a:gd name="connsiteX1" fmla="*/ 779566 w 823268"/>
                  <a:gd name="connsiteY1" fmla="*/ 398905 h 693387"/>
                  <a:gd name="connsiteX2" fmla="*/ 741627 w 823268"/>
                  <a:gd name="connsiteY2" fmla="*/ 382645 h 693387"/>
                  <a:gd name="connsiteX3" fmla="*/ 715431 w 823268"/>
                  <a:gd name="connsiteY3" fmla="*/ 388968 h 693387"/>
                  <a:gd name="connsiteX4" fmla="*/ 661231 w 823268"/>
                  <a:gd name="connsiteY4" fmla="*/ 334769 h 693387"/>
                  <a:gd name="connsiteX5" fmla="*/ 663941 w 823268"/>
                  <a:gd name="connsiteY5" fmla="*/ 332059 h 693387"/>
                  <a:gd name="connsiteX6" fmla="*/ 663941 w 823268"/>
                  <a:gd name="connsiteY6" fmla="*/ 252567 h 693387"/>
                  <a:gd name="connsiteX7" fmla="*/ 635939 w 823268"/>
                  <a:gd name="connsiteY7" fmla="*/ 237210 h 693387"/>
                  <a:gd name="connsiteX8" fmla="*/ 637745 w 823268"/>
                  <a:gd name="connsiteY8" fmla="*/ 220951 h 693387"/>
                  <a:gd name="connsiteX9" fmla="*/ 621485 w 823268"/>
                  <a:gd name="connsiteY9" fmla="*/ 181204 h 693387"/>
                  <a:gd name="connsiteX10" fmla="*/ 593482 w 823268"/>
                  <a:gd name="connsiteY10" fmla="*/ 165848 h 693387"/>
                  <a:gd name="connsiteX11" fmla="*/ 595289 w 823268"/>
                  <a:gd name="connsiteY11" fmla="*/ 149588 h 693387"/>
                  <a:gd name="connsiteX12" fmla="*/ 579029 w 823268"/>
                  <a:gd name="connsiteY12" fmla="*/ 109842 h 693387"/>
                  <a:gd name="connsiteX13" fmla="*/ 551026 w 823268"/>
                  <a:gd name="connsiteY13" fmla="*/ 94486 h 693387"/>
                  <a:gd name="connsiteX14" fmla="*/ 536573 w 823268"/>
                  <a:gd name="connsiteY14" fmla="*/ 38480 h 693387"/>
                  <a:gd name="connsiteX15" fmla="*/ 490503 w 823268"/>
                  <a:gd name="connsiteY15" fmla="*/ 22220 h 693387"/>
                  <a:gd name="connsiteX16" fmla="*/ 383009 w 823268"/>
                  <a:gd name="connsiteY16" fmla="*/ 2347 h 693387"/>
                  <a:gd name="connsiteX17" fmla="*/ 333326 w 823268"/>
                  <a:gd name="connsiteY17" fmla="*/ 8670 h 693387"/>
                  <a:gd name="connsiteX18" fmla="*/ 330616 w 823268"/>
                  <a:gd name="connsiteY18" fmla="*/ 11380 h 693387"/>
                  <a:gd name="connsiteX19" fmla="*/ 270996 w 823268"/>
                  <a:gd name="connsiteY19" fmla="*/ 24027 h 693387"/>
                  <a:gd name="connsiteX20" fmla="*/ 254737 w 823268"/>
                  <a:gd name="connsiteY20" fmla="*/ 63773 h 693387"/>
                  <a:gd name="connsiteX21" fmla="*/ 256544 w 823268"/>
                  <a:gd name="connsiteY21" fmla="*/ 80032 h 693387"/>
                  <a:gd name="connsiteX22" fmla="*/ 228540 w 823268"/>
                  <a:gd name="connsiteY22" fmla="*/ 95389 h 693387"/>
                  <a:gd name="connsiteX23" fmla="*/ 212281 w 823268"/>
                  <a:gd name="connsiteY23" fmla="*/ 135135 h 693387"/>
                  <a:gd name="connsiteX24" fmla="*/ 214087 w 823268"/>
                  <a:gd name="connsiteY24" fmla="*/ 151395 h 693387"/>
                  <a:gd name="connsiteX25" fmla="*/ 186085 w 823268"/>
                  <a:gd name="connsiteY25" fmla="*/ 166751 h 693387"/>
                  <a:gd name="connsiteX26" fmla="*/ 169824 w 823268"/>
                  <a:gd name="connsiteY26" fmla="*/ 206497 h 693387"/>
                  <a:gd name="connsiteX27" fmla="*/ 179761 w 823268"/>
                  <a:gd name="connsiteY27" fmla="*/ 238113 h 693387"/>
                  <a:gd name="connsiteX28" fmla="*/ 158081 w 823268"/>
                  <a:gd name="connsiteY28" fmla="*/ 251663 h 693387"/>
                  <a:gd name="connsiteX29" fmla="*/ 158081 w 823268"/>
                  <a:gd name="connsiteY29" fmla="*/ 331156 h 693387"/>
                  <a:gd name="connsiteX30" fmla="*/ 160791 w 823268"/>
                  <a:gd name="connsiteY30" fmla="*/ 333866 h 693387"/>
                  <a:gd name="connsiteX31" fmla="*/ 106592 w 823268"/>
                  <a:gd name="connsiteY31" fmla="*/ 388065 h 693387"/>
                  <a:gd name="connsiteX32" fmla="*/ 45166 w 823268"/>
                  <a:gd name="connsiteY32" fmla="*/ 398905 h 693387"/>
                  <a:gd name="connsiteX33" fmla="*/ 16260 w 823268"/>
                  <a:gd name="connsiteY33" fmla="*/ 427811 h 693387"/>
                  <a:gd name="connsiteX34" fmla="*/ 0 w 823268"/>
                  <a:gd name="connsiteY34" fmla="*/ 465751 h 693387"/>
                  <a:gd name="connsiteX35" fmla="*/ 16260 w 823268"/>
                  <a:gd name="connsiteY35" fmla="*/ 503690 h 693387"/>
                  <a:gd name="connsiteX36" fmla="*/ 52393 w 823268"/>
                  <a:gd name="connsiteY36" fmla="*/ 539823 h 693387"/>
                  <a:gd name="connsiteX37" fmla="*/ 74976 w 823268"/>
                  <a:gd name="connsiteY37" fmla="*/ 539823 h 693387"/>
                  <a:gd name="connsiteX38" fmla="*/ 74976 w 823268"/>
                  <a:gd name="connsiteY38" fmla="*/ 517240 h 693387"/>
                  <a:gd name="connsiteX39" fmla="*/ 38843 w 823268"/>
                  <a:gd name="connsiteY39" fmla="*/ 481107 h 693387"/>
                  <a:gd name="connsiteX40" fmla="*/ 32520 w 823268"/>
                  <a:gd name="connsiteY40" fmla="*/ 465751 h 693387"/>
                  <a:gd name="connsiteX41" fmla="*/ 38843 w 823268"/>
                  <a:gd name="connsiteY41" fmla="*/ 450394 h 693387"/>
                  <a:gd name="connsiteX42" fmla="*/ 67749 w 823268"/>
                  <a:gd name="connsiteY42" fmla="*/ 421488 h 693387"/>
                  <a:gd name="connsiteX43" fmla="*/ 93946 w 823268"/>
                  <a:gd name="connsiteY43" fmla="*/ 417875 h 693387"/>
                  <a:gd name="connsiteX44" fmla="*/ 95752 w 823268"/>
                  <a:gd name="connsiteY44" fmla="*/ 420585 h 693387"/>
                  <a:gd name="connsiteX45" fmla="*/ 100269 w 823268"/>
                  <a:gd name="connsiteY45" fmla="*/ 424198 h 693387"/>
                  <a:gd name="connsiteX46" fmla="*/ 264673 w 823268"/>
                  <a:gd name="connsiteY46" fmla="*/ 588603 h 693387"/>
                  <a:gd name="connsiteX47" fmla="*/ 268287 w 823268"/>
                  <a:gd name="connsiteY47" fmla="*/ 593119 h 693387"/>
                  <a:gd name="connsiteX48" fmla="*/ 272803 w 823268"/>
                  <a:gd name="connsiteY48" fmla="*/ 596732 h 693387"/>
                  <a:gd name="connsiteX49" fmla="*/ 278223 w 823268"/>
                  <a:gd name="connsiteY49" fmla="*/ 611186 h 693387"/>
                  <a:gd name="connsiteX50" fmla="*/ 271900 w 823268"/>
                  <a:gd name="connsiteY50" fmla="*/ 626542 h 693387"/>
                  <a:gd name="connsiteX51" fmla="*/ 242994 w 823268"/>
                  <a:gd name="connsiteY51" fmla="*/ 655448 h 693387"/>
                  <a:gd name="connsiteX52" fmla="*/ 212281 w 823268"/>
                  <a:gd name="connsiteY52" fmla="*/ 655448 h 693387"/>
                  <a:gd name="connsiteX53" fmla="*/ 176148 w 823268"/>
                  <a:gd name="connsiteY53" fmla="*/ 619315 h 693387"/>
                  <a:gd name="connsiteX54" fmla="*/ 153565 w 823268"/>
                  <a:gd name="connsiteY54" fmla="*/ 619315 h 693387"/>
                  <a:gd name="connsiteX55" fmla="*/ 153565 w 823268"/>
                  <a:gd name="connsiteY55" fmla="*/ 641898 h 693387"/>
                  <a:gd name="connsiteX56" fmla="*/ 189698 w 823268"/>
                  <a:gd name="connsiteY56" fmla="*/ 678031 h 693387"/>
                  <a:gd name="connsiteX57" fmla="*/ 227637 w 823268"/>
                  <a:gd name="connsiteY57" fmla="*/ 693388 h 693387"/>
                  <a:gd name="connsiteX58" fmla="*/ 265577 w 823268"/>
                  <a:gd name="connsiteY58" fmla="*/ 678031 h 693387"/>
                  <a:gd name="connsiteX59" fmla="*/ 294483 w 823268"/>
                  <a:gd name="connsiteY59" fmla="*/ 649125 h 693387"/>
                  <a:gd name="connsiteX60" fmla="*/ 310743 w 823268"/>
                  <a:gd name="connsiteY60" fmla="*/ 611186 h 693387"/>
                  <a:gd name="connsiteX61" fmla="*/ 302613 w 823268"/>
                  <a:gd name="connsiteY61" fmla="*/ 582279 h 693387"/>
                  <a:gd name="connsiteX62" fmla="*/ 363135 w 823268"/>
                  <a:gd name="connsiteY62" fmla="*/ 521757 h 693387"/>
                  <a:gd name="connsiteX63" fmla="*/ 363135 w 823268"/>
                  <a:gd name="connsiteY63" fmla="*/ 521757 h 693387"/>
                  <a:gd name="connsiteX64" fmla="*/ 408301 w 823268"/>
                  <a:gd name="connsiteY64" fmla="*/ 517240 h 693387"/>
                  <a:gd name="connsiteX65" fmla="*/ 450758 w 823268"/>
                  <a:gd name="connsiteY65" fmla="*/ 517240 h 693387"/>
                  <a:gd name="connsiteX66" fmla="*/ 517603 w 823268"/>
                  <a:gd name="connsiteY66" fmla="*/ 584086 h 693387"/>
                  <a:gd name="connsiteX67" fmla="*/ 511280 w 823268"/>
                  <a:gd name="connsiteY67" fmla="*/ 610282 h 693387"/>
                  <a:gd name="connsiteX68" fmla="*/ 527540 w 823268"/>
                  <a:gd name="connsiteY68" fmla="*/ 648222 h 693387"/>
                  <a:gd name="connsiteX69" fmla="*/ 556446 w 823268"/>
                  <a:gd name="connsiteY69" fmla="*/ 677128 h 693387"/>
                  <a:gd name="connsiteX70" fmla="*/ 594385 w 823268"/>
                  <a:gd name="connsiteY70" fmla="*/ 693388 h 693387"/>
                  <a:gd name="connsiteX71" fmla="*/ 632325 w 823268"/>
                  <a:gd name="connsiteY71" fmla="*/ 677128 h 693387"/>
                  <a:gd name="connsiteX72" fmla="*/ 806666 w 823268"/>
                  <a:gd name="connsiteY72" fmla="*/ 502787 h 693387"/>
                  <a:gd name="connsiteX73" fmla="*/ 822926 w 823268"/>
                  <a:gd name="connsiteY73" fmla="*/ 464847 h 693387"/>
                  <a:gd name="connsiteX74" fmla="*/ 808473 w 823268"/>
                  <a:gd name="connsiteY74" fmla="*/ 427811 h 693387"/>
                  <a:gd name="connsiteX75" fmla="*/ 808473 w 823268"/>
                  <a:gd name="connsiteY75" fmla="*/ 427811 h 693387"/>
                  <a:gd name="connsiteX76" fmla="*/ 377588 w 823268"/>
                  <a:gd name="connsiteY76" fmla="*/ 36673 h 693387"/>
                  <a:gd name="connsiteX77" fmla="*/ 448048 w 823268"/>
                  <a:gd name="connsiteY77" fmla="*/ 50223 h 693387"/>
                  <a:gd name="connsiteX78" fmla="*/ 405592 w 823268"/>
                  <a:gd name="connsiteY78" fmla="*/ 92679 h 693387"/>
                  <a:gd name="connsiteX79" fmla="*/ 380299 w 823268"/>
                  <a:gd name="connsiteY79" fmla="*/ 74612 h 693387"/>
                  <a:gd name="connsiteX80" fmla="*/ 356812 w 823268"/>
                  <a:gd name="connsiteY80" fmla="*/ 37577 h 693387"/>
                  <a:gd name="connsiteX81" fmla="*/ 356812 w 823268"/>
                  <a:gd name="connsiteY81" fmla="*/ 37577 h 693387"/>
                  <a:gd name="connsiteX82" fmla="*/ 356812 w 823268"/>
                  <a:gd name="connsiteY82" fmla="*/ 37577 h 693387"/>
                  <a:gd name="connsiteX83" fmla="*/ 356812 w 823268"/>
                  <a:gd name="connsiteY83" fmla="*/ 35770 h 693387"/>
                  <a:gd name="connsiteX84" fmla="*/ 377588 w 823268"/>
                  <a:gd name="connsiteY84" fmla="*/ 36673 h 693387"/>
                  <a:gd name="connsiteX85" fmla="*/ 377588 w 823268"/>
                  <a:gd name="connsiteY85" fmla="*/ 36673 h 693387"/>
                  <a:gd name="connsiteX86" fmla="*/ 294483 w 823268"/>
                  <a:gd name="connsiteY86" fmla="*/ 49320 h 693387"/>
                  <a:gd name="connsiteX87" fmla="*/ 325196 w 823268"/>
                  <a:gd name="connsiteY87" fmla="*/ 46610 h 693387"/>
                  <a:gd name="connsiteX88" fmla="*/ 357716 w 823268"/>
                  <a:gd name="connsiteY88" fmla="*/ 97196 h 693387"/>
                  <a:gd name="connsiteX89" fmla="*/ 404688 w 823268"/>
                  <a:gd name="connsiteY89" fmla="*/ 126102 h 693387"/>
                  <a:gd name="connsiteX90" fmla="*/ 409205 w 823268"/>
                  <a:gd name="connsiteY90" fmla="*/ 139652 h 693387"/>
                  <a:gd name="connsiteX91" fmla="*/ 401978 w 823268"/>
                  <a:gd name="connsiteY91" fmla="*/ 156815 h 693387"/>
                  <a:gd name="connsiteX92" fmla="*/ 384815 w 823268"/>
                  <a:gd name="connsiteY92" fmla="*/ 164042 h 693387"/>
                  <a:gd name="connsiteX93" fmla="*/ 367652 w 823268"/>
                  <a:gd name="connsiteY93" fmla="*/ 156815 h 693387"/>
                  <a:gd name="connsiteX94" fmla="*/ 367652 w 823268"/>
                  <a:gd name="connsiteY94" fmla="*/ 156815 h 693387"/>
                  <a:gd name="connsiteX95" fmla="*/ 367652 w 823268"/>
                  <a:gd name="connsiteY95" fmla="*/ 156815 h 693387"/>
                  <a:gd name="connsiteX96" fmla="*/ 294483 w 823268"/>
                  <a:gd name="connsiteY96" fmla="*/ 83646 h 693387"/>
                  <a:gd name="connsiteX97" fmla="*/ 287256 w 823268"/>
                  <a:gd name="connsiteY97" fmla="*/ 66482 h 693387"/>
                  <a:gd name="connsiteX98" fmla="*/ 294483 w 823268"/>
                  <a:gd name="connsiteY98" fmla="*/ 49320 h 693387"/>
                  <a:gd name="connsiteX99" fmla="*/ 294483 w 823268"/>
                  <a:gd name="connsiteY99" fmla="*/ 49320 h 693387"/>
                  <a:gd name="connsiteX100" fmla="*/ 252027 w 823268"/>
                  <a:gd name="connsiteY100" fmla="*/ 120682 h 693387"/>
                  <a:gd name="connsiteX101" fmla="*/ 269190 w 823268"/>
                  <a:gd name="connsiteY101" fmla="*/ 113455 h 693387"/>
                  <a:gd name="connsiteX102" fmla="*/ 286353 w 823268"/>
                  <a:gd name="connsiteY102" fmla="*/ 120682 h 693387"/>
                  <a:gd name="connsiteX103" fmla="*/ 345069 w 823268"/>
                  <a:gd name="connsiteY103" fmla="*/ 179398 h 693387"/>
                  <a:gd name="connsiteX104" fmla="*/ 345069 w 823268"/>
                  <a:gd name="connsiteY104" fmla="*/ 212821 h 693387"/>
                  <a:gd name="connsiteX105" fmla="*/ 327906 w 823268"/>
                  <a:gd name="connsiteY105" fmla="*/ 220047 h 693387"/>
                  <a:gd name="connsiteX106" fmla="*/ 310743 w 823268"/>
                  <a:gd name="connsiteY106" fmla="*/ 212821 h 693387"/>
                  <a:gd name="connsiteX107" fmla="*/ 310743 w 823268"/>
                  <a:gd name="connsiteY107" fmla="*/ 212821 h 693387"/>
                  <a:gd name="connsiteX108" fmla="*/ 265577 w 823268"/>
                  <a:gd name="connsiteY108" fmla="*/ 167654 h 693387"/>
                  <a:gd name="connsiteX109" fmla="*/ 265577 w 823268"/>
                  <a:gd name="connsiteY109" fmla="*/ 167654 h 693387"/>
                  <a:gd name="connsiteX110" fmla="*/ 251123 w 823268"/>
                  <a:gd name="connsiteY110" fmla="*/ 153202 h 693387"/>
                  <a:gd name="connsiteX111" fmla="*/ 243897 w 823268"/>
                  <a:gd name="connsiteY111" fmla="*/ 136038 h 693387"/>
                  <a:gd name="connsiteX112" fmla="*/ 252027 w 823268"/>
                  <a:gd name="connsiteY112" fmla="*/ 120682 h 693387"/>
                  <a:gd name="connsiteX113" fmla="*/ 252027 w 823268"/>
                  <a:gd name="connsiteY113" fmla="*/ 120682 h 693387"/>
                  <a:gd name="connsiteX114" fmla="*/ 209571 w 823268"/>
                  <a:gd name="connsiteY114" fmla="*/ 191141 h 693387"/>
                  <a:gd name="connsiteX115" fmla="*/ 226734 w 823268"/>
                  <a:gd name="connsiteY115" fmla="*/ 183914 h 693387"/>
                  <a:gd name="connsiteX116" fmla="*/ 243897 w 823268"/>
                  <a:gd name="connsiteY116" fmla="*/ 191141 h 693387"/>
                  <a:gd name="connsiteX117" fmla="*/ 289063 w 823268"/>
                  <a:gd name="connsiteY117" fmla="*/ 236307 h 693387"/>
                  <a:gd name="connsiteX118" fmla="*/ 296289 w 823268"/>
                  <a:gd name="connsiteY118" fmla="*/ 253470 h 693387"/>
                  <a:gd name="connsiteX119" fmla="*/ 289063 w 823268"/>
                  <a:gd name="connsiteY119" fmla="*/ 270633 h 693387"/>
                  <a:gd name="connsiteX120" fmla="*/ 271900 w 823268"/>
                  <a:gd name="connsiteY120" fmla="*/ 277860 h 693387"/>
                  <a:gd name="connsiteX121" fmla="*/ 254737 w 823268"/>
                  <a:gd name="connsiteY121" fmla="*/ 270633 h 693387"/>
                  <a:gd name="connsiteX122" fmla="*/ 238477 w 823268"/>
                  <a:gd name="connsiteY122" fmla="*/ 254374 h 693387"/>
                  <a:gd name="connsiteX123" fmla="*/ 238477 w 823268"/>
                  <a:gd name="connsiteY123" fmla="*/ 254374 h 693387"/>
                  <a:gd name="connsiteX124" fmla="*/ 209571 w 823268"/>
                  <a:gd name="connsiteY124" fmla="*/ 226370 h 693387"/>
                  <a:gd name="connsiteX125" fmla="*/ 202344 w 823268"/>
                  <a:gd name="connsiteY125" fmla="*/ 209208 h 693387"/>
                  <a:gd name="connsiteX126" fmla="*/ 209571 w 823268"/>
                  <a:gd name="connsiteY126" fmla="*/ 191141 h 693387"/>
                  <a:gd name="connsiteX127" fmla="*/ 209571 w 823268"/>
                  <a:gd name="connsiteY127" fmla="*/ 191141 h 693387"/>
                  <a:gd name="connsiteX128" fmla="*/ 181568 w 823268"/>
                  <a:gd name="connsiteY128" fmla="*/ 276957 h 693387"/>
                  <a:gd name="connsiteX129" fmla="*/ 198731 w 823268"/>
                  <a:gd name="connsiteY129" fmla="*/ 269730 h 693387"/>
                  <a:gd name="connsiteX130" fmla="*/ 215894 w 823268"/>
                  <a:gd name="connsiteY130" fmla="*/ 276957 h 693387"/>
                  <a:gd name="connsiteX131" fmla="*/ 232154 w 823268"/>
                  <a:gd name="connsiteY131" fmla="*/ 293216 h 693387"/>
                  <a:gd name="connsiteX132" fmla="*/ 239380 w 823268"/>
                  <a:gd name="connsiteY132" fmla="*/ 310379 h 693387"/>
                  <a:gd name="connsiteX133" fmla="*/ 232154 w 823268"/>
                  <a:gd name="connsiteY133" fmla="*/ 327543 h 693387"/>
                  <a:gd name="connsiteX134" fmla="*/ 214990 w 823268"/>
                  <a:gd name="connsiteY134" fmla="*/ 334769 h 693387"/>
                  <a:gd name="connsiteX135" fmla="*/ 197828 w 823268"/>
                  <a:gd name="connsiteY135" fmla="*/ 327543 h 693387"/>
                  <a:gd name="connsiteX136" fmla="*/ 196021 w 823268"/>
                  <a:gd name="connsiteY136" fmla="*/ 325736 h 693387"/>
                  <a:gd name="connsiteX137" fmla="*/ 196021 w 823268"/>
                  <a:gd name="connsiteY137" fmla="*/ 325736 h 693387"/>
                  <a:gd name="connsiteX138" fmla="*/ 196021 w 823268"/>
                  <a:gd name="connsiteY138" fmla="*/ 325736 h 693387"/>
                  <a:gd name="connsiteX139" fmla="*/ 181568 w 823268"/>
                  <a:gd name="connsiteY139" fmla="*/ 311283 h 693387"/>
                  <a:gd name="connsiteX140" fmla="*/ 181568 w 823268"/>
                  <a:gd name="connsiteY140" fmla="*/ 276957 h 693387"/>
                  <a:gd name="connsiteX141" fmla="*/ 181568 w 823268"/>
                  <a:gd name="connsiteY141" fmla="*/ 276957 h 693387"/>
                  <a:gd name="connsiteX142" fmla="*/ 513086 w 823268"/>
                  <a:gd name="connsiteY142" fmla="*/ 461234 h 693387"/>
                  <a:gd name="connsiteX143" fmla="*/ 490503 w 823268"/>
                  <a:gd name="connsiteY143" fmla="*/ 461234 h 693387"/>
                  <a:gd name="connsiteX144" fmla="*/ 476051 w 823268"/>
                  <a:gd name="connsiteY144" fmla="*/ 475687 h 693387"/>
                  <a:gd name="connsiteX145" fmla="*/ 413721 w 823268"/>
                  <a:gd name="connsiteY145" fmla="*/ 485624 h 693387"/>
                  <a:gd name="connsiteX146" fmla="*/ 343262 w 823268"/>
                  <a:gd name="connsiteY146" fmla="*/ 500077 h 693387"/>
                  <a:gd name="connsiteX147" fmla="*/ 283643 w 823268"/>
                  <a:gd name="connsiteY147" fmla="*/ 559696 h 693387"/>
                  <a:gd name="connsiteX148" fmla="*/ 133691 w 823268"/>
                  <a:gd name="connsiteY148" fmla="*/ 409745 h 693387"/>
                  <a:gd name="connsiteX149" fmla="*/ 186988 w 823268"/>
                  <a:gd name="connsiteY149" fmla="*/ 356449 h 693387"/>
                  <a:gd name="connsiteX150" fmla="*/ 216797 w 823268"/>
                  <a:gd name="connsiteY150" fmla="*/ 364578 h 693387"/>
                  <a:gd name="connsiteX151" fmla="*/ 256544 w 823268"/>
                  <a:gd name="connsiteY151" fmla="*/ 348319 h 693387"/>
                  <a:gd name="connsiteX152" fmla="*/ 272803 w 823268"/>
                  <a:gd name="connsiteY152" fmla="*/ 308573 h 693387"/>
                  <a:gd name="connsiteX153" fmla="*/ 272803 w 823268"/>
                  <a:gd name="connsiteY153" fmla="*/ 308573 h 693387"/>
                  <a:gd name="connsiteX154" fmla="*/ 272803 w 823268"/>
                  <a:gd name="connsiteY154" fmla="*/ 308573 h 693387"/>
                  <a:gd name="connsiteX155" fmla="*/ 312550 w 823268"/>
                  <a:gd name="connsiteY155" fmla="*/ 292313 h 693387"/>
                  <a:gd name="connsiteX156" fmla="*/ 328809 w 823268"/>
                  <a:gd name="connsiteY156" fmla="*/ 252567 h 693387"/>
                  <a:gd name="connsiteX157" fmla="*/ 328809 w 823268"/>
                  <a:gd name="connsiteY157" fmla="*/ 252567 h 693387"/>
                  <a:gd name="connsiteX158" fmla="*/ 328809 w 823268"/>
                  <a:gd name="connsiteY158" fmla="*/ 252567 h 693387"/>
                  <a:gd name="connsiteX159" fmla="*/ 368555 w 823268"/>
                  <a:gd name="connsiteY159" fmla="*/ 236307 h 693387"/>
                  <a:gd name="connsiteX160" fmla="*/ 384815 w 823268"/>
                  <a:gd name="connsiteY160" fmla="*/ 195658 h 693387"/>
                  <a:gd name="connsiteX161" fmla="*/ 384815 w 823268"/>
                  <a:gd name="connsiteY161" fmla="*/ 195658 h 693387"/>
                  <a:gd name="connsiteX162" fmla="*/ 424561 w 823268"/>
                  <a:gd name="connsiteY162" fmla="*/ 179398 h 693387"/>
                  <a:gd name="connsiteX163" fmla="*/ 440821 w 823268"/>
                  <a:gd name="connsiteY163" fmla="*/ 139652 h 693387"/>
                  <a:gd name="connsiteX164" fmla="*/ 432691 w 823268"/>
                  <a:gd name="connsiteY164" fmla="*/ 109842 h 693387"/>
                  <a:gd name="connsiteX165" fmla="*/ 478760 w 823268"/>
                  <a:gd name="connsiteY165" fmla="*/ 63773 h 693387"/>
                  <a:gd name="connsiteX166" fmla="*/ 491407 w 823268"/>
                  <a:gd name="connsiteY166" fmla="*/ 57449 h 693387"/>
                  <a:gd name="connsiteX167" fmla="*/ 493214 w 823268"/>
                  <a:gd name="connsiteY167" fmla="*/ 57449 h 693387"/>
                  <a:gd name="connsiteX168" fmla="*/ 513086 w 823268"/>
                  <a:gd name="connsiteY168" fmla="*/ 63773 h 693387"/>
                  <a:gd name="connsiteX169" fmla="*/ 513086 w 823268"/>
                  <a:gd name="connsiteY169" fmla="*/ 97196 h 693387"/>
                  <a:gd name="connsiteX170" fmla="*/ 498634 w 823268"/>
                  <a:gd name="connsiteY170" fmla="*/ 111648 h 693387"/>
                  <a:gd name="connsiteX171" fmla="*/ 498634 w 823268"/>
                  <a:gd name="connsiteY171" fmla="*/ 111648 h 693387"/>
                  <a:gd name="connsiteX172" fmla="*/ 482374 w 823268"/>
                  <a:gd name="connsiteY172" fmla="*/ 127909 h 693387"/>
                  <a:gd name="connsiteX173" fmla="*/ 482374 w 823268"/>
                  <a:gd name="connsiteY173" fmla="*/ 150492 h 693387"/>
                  <a:gd name="connsiteX174" fmla="*/ 504957 w 823268"/>
                  <a:gd name="connsiteY174" fmla="*/ 150492 h 693387"/>
                  <a:gd name="connsiteX175" fmla="*/ 519410 w 823268"/>
                  <a:gd name="connsiteY175" fmla="*/ 136038 h 693387"/>
                  <a:gd name="connsiteX176" fmla="*/ 519410 w 823268"/>
                  <a:gd name="connsiteY176" fmla="*/ 136038 h 693387"/>
                  <a:gd name="connsiteX177" fmla="*/ 521217 w 823268"/>
                  <a:gd name="connsiteY177" fmla="*/ 134231 h 693387"/>
                  <a:gd name="connsiteX178" fmla="*/ 554640 w 823268"/>
                  <a:gd name="connsiteY178" fmla="*/ 134231 h 693387"/>
                  <a:gd name="connsiteX179" fmla="*/ 561866 w 823268"/>
                  <a:gd name="connsiteY179" fmla="*/ 151395 h 693387"/>
                  <a:gd name="connsiteX180" fmla="*/ 554640 w 823268"/>
                  <a:gd name="connsiteY180" fmla="*/ 168558 h 693387"/>
                  <a:gd name="connsiteX181" fmla="*/ 540186 w 823268"/>
                  <a:gd name="connsiteY181" fmla="*/ 183011 h 693387"/>
                  <a:gd name="connsiteX182" fmla="*/ 540186 w 823268"/>
                  <a:gd name="connsiteY182" fmla="*/ 183011 h 693387"/>
                  <a:gd name="connsiteX183" fmla="*/ 523926 w 823268"/>
                  <a:gd name="connsiteY183" fmla="*/ 199271 h 693387"/>
                  <a:gd name="connsiteX184" fmla="*/ 523926 w 823268"/>
                  <a:gd name="connsiteY184" fmla="*/ 221854 h 693387"/>
                  <a:gd name="connsiteX185" fmla="*/ 546510 w 823268"/>
                  <a:gd name="connsiteY185" fmla="*/ 221854 h 693387"/>
                  <a:gd name="connsiteX186" fmla="*/ 562769 w 823268"/>
                  <a:gd name="connsiteY186" fmla="*/ 205594 h 693387"/>
                  <a:gd name="connsiteX187" fmla="*/ 579933 w 823268"/>
                  <a:gd name="connsiteY187" fmla="*/ 198368 h 693387"/>
                  <a:gd name="connsiteX188" fmla="*/ 597096 w 823268"/>
                  <a:gd name="connsiteY188" fmla="*/ 205594 h 693387"/>
                  <a:gd name="connsiteX189" fmla="*/ 604322 w 823268"/>
                  <a:gd name="connsiteY189" fmla="*/ 222757 h 693387"/>
                  <a:gd name="connsiteX190" fmla="*/ 597096 w 823268"/>
                  <a:gd name="connsiteY190" fmla="*/ 239920 h 693387"/>
                  <a:gd name="connsiteX191" fmla="*/ 569093 w 823268"/>
                  <a:gd name="connsiteY191" fmla="*/ 267924 h 693387"/>
                  <a:gd name="connsiteX192" fmla="*/ 569093 w 823268"/>
                  <a:gd name="connsiteY192" fmla="*/ 290507 h 693387"/>
                  <a:gd name="connsiteX193" fmla="*/ 580836 w 823268"/>
                  <a:gd name="connsiteY193" fmla="*/ 295023 h 693387"/>
                  <a:gd name="connsiteX194" fmla="*/ 592579 w 823268"/>
                  <a:gd name="connsiteY194" fmla="*/ 290507 h 693387"/>
                  <a:gd name="connsiteX195" fmla="*/ 606129 w 823268"/>
                  <a:gd name="connsiteY195" fmla="*/ 276957 h 693387"/>
                  <a:gd name="connsiteX196" fmla="*/ 606129 w 823268"/>
                  <a:gd name="connsiteY196" fmla="*/ 276957 h 693387"/>
                  <a:gd name="connsiteX197" fmla="*/ 623292 w 823268"/>
                  <a:gd name="connsiteY197" fmla="*/ 269730 h 693387"/>
                  <a:gd name="connsiteX198" fmla="*/ 640455 w 823268"/>
                  <a:gd name="connsiteY198" fmla="*/ 276957 h 693387"/>
                  <a:gd name="connsiteX199" fmla="*/ 640455 w 823268"/>
                  <a:gd name="connsiteY199" fmla="*/ 310379 h 693387"/>
                  <a:gd name="connsiteX200" fmla="*/ 626002 w 823268"/>
                  <a:gd name="connsiteY200" fmla="*/ 324833 h 693387"/>
                  <a:gd name="connsiteX201" fmla="*/ 626002 w 823268"/>
                  <a:gd name="connsiteY201" fmla="*/ 324833 h 693387"/>
                  <a:gd name="connsiteX202" fmla="*/ 626002 w 823268"/>
                  <a:gd name="connsiteY202" fmla="*/ 324833 h 693387"/>
                  <a:gd name="connsiteX203" fmla="*/ 603419 w 823268"/>
                  <a:gd name="connsiteY203" fmla="*/ 347416 h 693387"/>
                  <a:gd name="connsiteX204" fmla="*/ 603419 w 823268"/>
                  <a:gd name="connsiteY204" fmla="*/ 369999 h 693387"/>
                  <a:gd name="connsiteX205" fmla="*/ 615162 w 823268"/>
                  <a:gd name="connsiteY205" fmla="*/ 374515 h 693387"/>
                  <a:gd name="connsiteX206" fmla="*/ 626905 w 823268"/>
                  <a:gd name="connsiteY206" fmla="*/ 369999 h 693387"/>
                  <a:gd name="connsiteX207" fmla="*/ 637745 w 823268"/>
                  <a:gd name="connsiteY207" fmla="*/ 359159 h 693387"/>
                  <a:gd name="connsiteX208" fmla="*/ 690138 w 823268"/>
                  <a:gd name="connsiteY208" fmla="*/ 411551 h 693387"/>
                  <a:gd name="connsiteX209" fmla="*/ 540186 w 823268"/>
                  <a:gd name="connsiteY209" fmla="*/ 561503 h 693387"/>
                  <a:gd name="connsiteX210" fmla="*/ 486890 w 823268"/>
                  <a:gd name="connsiteY210" fmla="*/ 508207 h 693387"/>
                  <a:gd name="connsiteX211" fmla="*/ 497730 w 823268"/>
                  <a:gd name="connsiteY211" fmla="*/ 499174 h 693387"/>
                  <a:gd name="connsiteX212" fmla="*/ 512183 w 823268"/>
                  <a:gd name="connsiteY212" fmla="*/ 484721 h 693387"/>
                  <a:gd name="connsiteX213" fmla="*/ 513086 w 823268"/>
                  <a:gd name="connsiteY213" fmla="*/ 461234 h 693387"/>
                  <a:gd name="connsiteX214" fmla="*/ 513086 w 823268"/>
                  <a:gd name="connsiteY214" fmla="*/ 461234 h 693387"/>
                  <a:gd name="connsiteX215" fmla="*/ 785890 w 823268"/>
                  <a:gd name="connsiteY215" fmla="*/ 482010 h 693387"/>
                  <a:gd name="connsiteX216" fmla="*/ 611549 w 823268"/>
                  <a:gd name="connsiteY216" fmla="*/ 656352 h 693387"/>
                  <a:gd name="connsiteX217" fmla="*/ 596192 w 823268"/>
                  <a:gd name="connsiteY217" fmla="*/ 662675 h 693387"/>
                  <a:gd name="connsiteX218" fmla="*/ 580836 w 823268"/>
                  <a:gd name="connsiteY218" fmla="*/ 656352 h 693387"/>
                  <a:gd name="connsiteX219" fmla="*/ 551930 w 823268"/>
                  <a:gd name="connsiteY219" fmla="*/ 627445 h 693387"/>
                  <a:gd name="connsiteX220" fmla="*/ 545606 w 823268"/>
                  <a:gd name="connsiteY220" fmla="*/ 612089 h 693387"/>
                  <a:gd name="connsiteX221" fmla="*/ 551930 w 823268"/>
                  <a:gd name="connsiteY221" fmla="*/ 596732 h 693387"/>
                  <a:gd name="connsiteX222" fmla="*/ 726271 w 823268"/>
                  <a:gd name="connsiteY222" fmla="*/ 422391 h 693387"/>
                  <a:gd name="connsiteX223" fmla="*/ 741627 w 823268"/>
                  <a:gd name="connsiteY223" fmla="*/ 416068 h 693387"/>
                  <a:gd name="connsiteX224" fmla="*/ 756983 w 823268"/>
                  <a:gd name="connsiteY224" fmla="*/ 422391 h 693387"/>
                  <a:gd name="connsiteX225" fmla="*/ 785890 w 823268"/>
                  <a:gd name="connsiteY225" fmla="*/ 451298 h 693387"/>
                  <a:gd name="connsiteX226" fmla="*/ 792213 w 823268"/>
                  <a:gd name="connsiteY226" fmla="*/ 466654 h 693387"/>
                  <a:gd name="connsiteX227" fmla="*/ 785890 w 823268"/>
                  <a:gd name="connsiteY227" fmla="*/ 482010 h 693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Lst>
                <a:rect l="l" t="t" r="r" b="b"/>
                <a:pathLst>
                  <a:path w="823268" h="693387">
                    <a:moveTo>
                      <a:pt x="808473" y="427811"/>
                    </a:moveTo>
                    <a:lnTo>
                      <a:pt x="779566" y="398905"/>
                    </a:lnTo>
                    <a:cubicBezTo>
                      <a:pt x="769630" y="388968"/>
                      <a:pt x="756080" y="382645"/>
                      <a:pt x="741627" y="382645"/>
                    </a:cubicBezTo>
                    <a:cubicBezTo>
                      <a:pt x="732594" y="382645"/>
                      <a:pt x="723561" y="385355"/>
                      <a:pt x="715431" y="388968"/>
                    </a:cubicBezTo>
                    <a:lnTo>
                      <a:pt x="661231" y="334769"/>
                    </a:lnTo>
                    <a:lnTo>
                      <a:pt x="663941" y="332059"/>
                    </a:lnTo>
                    <a:cubicBezTo>
                      <a:pt x="685621" y="310379"/>
                      <a:pt x="685621" y="274246"/>
                      <a:pt x="663941" y="252567"/>
                    </a:cubicBezTo>
                    <a:cubicBezTo>
                      <a:pt x="655812" y="244437"/>
                      <a:pt x="645875" y="239920"/>
                      <a:pt x="635939" y="237210"/>
                    </a:cubicBezTo>
                    <a:cubicBezTo>
                      <a:pt x="637745" y="231791"/>
                      <a:pt x="637745" y="227274"/>
                      <a:pt x="637745" y="220951"/>
                    </a:cubicBezTo>
                    <a:cubicBezTo>
                      <a:pt x="637745" y="205594"/>
                      <a:pt x="632325" y="192044"/>
                      <a:pt x="621485" y="181204"/>
                    </a:cubicBezTo>
                    <a:cubicBezTo>
                      <a:pt x="613356" y="173075"/>
                      <a:pt x="603419" y="168558"/>
                      <a:pt x="593482" y="165848"/>
                    </a:cubicBezTo>
                    <a:cubicBezTo>
                      <a:pt x="595289" y="160428"/>
                      <a:pt x="595289" y="155911"/>
                      <a:pt x="595289" y="149588"/>
                    </a:cubicBezTo>
                    <a:cubicBezTo>
                      <a:pt x="595289" y="134231"/>
                      <a:pt x="589869" y="120682"/>
                      <a:pt x="579029" y="109842"/>
                    </a:cubicBezTo>
                    <a:cubicBezTo>
                      <a:pt x="570899" y="101712"/>
                      <a:pt x="560963" y="96292"/>
                      <a:pt x="551026" y="94486"/>
                    </a:cubicBezTo>
                    <a:cubicBezTo>
                      <a:pt x="556446" y="75516"/>
                      <a:pt x="551930" y="53836"/>
                      <a:pt x="536573" y="38480"/>
                    </a:cubicBezTo>
                    <a:cubicBezTo>
                      <a:pt x="523926" y="25833"/>
                      <a:pt x="506764" y="20413"/>
                      <a:pt x="490503" y="22220"/>
                    </a:cubicBezTo>
                    <a:lnTo>
                      <a:pt x="383009" y="2347"/>
                    </a:lnTo>
                    <a:cubicBezTo>
                      <a:pt x="366749" y="-363"/>
                      <a:pt x="345972" y="-3073"/>
                      <a:pt x="333326" y="8670"/>
                    </a:cubicBezTo>
                    <a:cubicBezTo>
                      <a:pt x="332422" y="9573"/>
                      <a:pt x="331519" y="10477"/>
                      <a:pt x="330616" y="11380"/>
                    </a:cubicBezTo>
                    <a:cubicBezTo>
                      <a:pt x="310743" y="4154"/>
                      <a:pt x="287256" y="8670"/>
                      <a:pt x="270996" y="24027"/>
                    </a:cubicBezTo>
                    <a:cubicBezTo>
                      <a:pt x="260156" y="34866"/>
                      <a:pt x="254737" y="48416"/>
                      <a:pt x="254737" y="63773"/>
                    </a:cubicBezTo>
                    <a:cubicBezTo>
                      <a:pt x="254737" y="69193"/>
                      <a:pt x="255640" y="74612"/>
                      <a:pt x="256544" y="80032"/>
                    </a:cubicBezTo>
                    <a:cubicBezTo>
                      <a:pt x="245704" y="81839"/>
                      <a:pt x="235767" y="87259"/>
                      <a:pt x="228540" y="95389"/>
                    </a:cubicBezTo>
                    <a:cubicBezTo>
                      <a:pt x="217701" y="106229"/>
                      <a:pt x="212281" y="119779"/>
                      <a:pt x="212281" y="135135"/>
                    </a:cubicBezTo>
                    <a:cubicBezTo>
                      <a:pt x="212281" y="140555"/>
                      <a:pt x="213184" y="145975"/>
                      <a:pt x="214087" y="151395"/>
                    </a:cubicBezTo>
                    <a:cubicBezTo>
                      <a:pt x="203247" y="153202"/>
                      <a:pt x="193311" y="158621"/>
                      <a:pt x="186085" y="166751"/>
                    </a:cubicBezTo>
                    <a:cubicBezTo>
                      <a:pt x="175245" y="177591"/>
                      <a:pt x="169824" y="191141"/>
                      <a:pt x="169824" y="206497"/>
                    </a:cubicBezTo>
                    <a:cubicBezTo>
                      <a:pt x="169824" y="218241"/>
                      <a:pt x="173438" y="229080"/>
                      <a:pt x="179761" y="238113"/>
                    </a:cubicBezTo>
                    <a:cubicBezTo>
                      <a:pt x="171631" y="240824"/>
                      <a:pt x="164405" y="245340"/>
                      <a:pt x="158081" y="251663"/>
                    </a:cubicBezTo>
                    <a:cubicBezTo>
                      <a:pt x="136402" y="273343"/>
                      <a:pt x="136402" y="309476"/>
                      <a:pt x="158081" y="331156"/>
                    </a:cubicBezTo>
                    <a:lnTo>
                      <a:pt x="160791" y="333866"/>
                    </a:lnTo>
                    <a:lnTo>
                      <a:pt x="106592" y="388065"/>
                    </a:lnTo>
                    <a:cubicBezTo>
                      <a:pt x="86719" y="379032"/>
                      <a:pt x="61426" y="381742"/>
                      <a:pt x="45166" y="398905"/>
                    </a:cubicBezTo>
                    <a:lnTo>
                      <a:pt x="16260" y="427811"/>
                    </a:lnTo>
                    <a:cubicBezTo>
                      <a:pt x="6323" y="437748"/>
                      <a:pt x="0" y="451298"/>
                      <a:pt x="0" y="465751"/>
                    </a:cubicBezTo>
                    <a:cubicBezTo>
                      <a:pt x="0" y="480204"/>
                      <a:pt x="5420" y="493754"/>
                      <a:pt x="16260" y="503690"/>
                    </a:cubicBezTo>
                    <a:lnTo>
                      <a:pt x="52393" y="539823"/>
                    </a:lnTo>
                    <a:cubicBezTo>
                      <a:pt x="58716" y="546146"/>
                      <a:pt x="68653" y="546146"/>
                      <a:pt x="74976" y="539823"/>
                    </a:cubicBezTo>
                    <a:cubicBezTo>
                      <a:pt x="81299" y="533500"/>
                      <a:pt x="81299" y="523563"/>
                      <a:pt x="74976" y="517240"/>
                    </a:cubicBezTo>
                    <a:lnTo>
                      <a:pt x="38843" y="481107"/>
                    </a:lnTo>
                    <a:cubicBezTo>
                      <a:pt x="34326" y="476591"/>
                      <a:pt x="32520" y="471171"/>
                      <a:pt x="32520" y="465751"/>
                    </a:cubicBezTo>
                    <a:cubicBezTo>
                      <a:pt x="32520" y="460331"/>
                      <a:pt x="34326" y="454911"/>
                      <a:pt x="38843" y="450394"/>
                    </a:cubicBezTo>
                    <a:lnTo>
                      <a:pt x="67749" y="421488"/>
                    </a:lnTo>
                    <a:cubicBezTo>
                      <a:pt x="74976" y="414261"/>
                      <a:pt x="85816" y="413358"/>
                      <a:pt x="93946" y="417875"/>
                    </a:cubicBezTo>
                    <a:cubicBezTo>
                      <a:pt x="94849" y="418778"/>
                      <a:pt x="94849" y="419681"/>
                      <a:pt x="95752" y="420585"/>
                    </a:cubicBezTo>
                    <a:cubicBezTo>
                      <a:pt x="97559" y="422391"/>
                      <a:pt x="98462" y="423294"/>
                      <a:pt x="100269" y="424198"/>
                    </a:cubicBezTo>
                    <a:lnTo>
                      <a:pt x="264673" y="588603"/>
                    </a:lnTo>
                    <a:cubicBezTo>
                      <a:pt x="265577" y="590409"/>
                      <a:pt x="266480" y="592216"/>
                      <a:pt x="268287" y="593119"/>
                    </a:cubicBezTo>
                    <a:cubicBezTo>
                      <a:pt x="270093" y="594925"/>
                      <a:pt x="270996" y="595829"/>
                      <a:pt x="272803" y="596732"/>
                    </a:cubicBezTo>
                    <a:cubicBezTo>
                      <a:pt x="276417" y="600346"/>
                      <a:pt x="278223" y="605765"/>
                      <a:pt x="278223" y="611186"/>
                    </a:cubicBezTo>
                    <a:cubicBezTo>
                      <a:pt x="278223" y="616605"/>
                      <a:pt x="276417" y="622025"/>
                      <a:pt x="271900" y="626542"/>
                    </a:cubicBezTo>
                    <a:lnTo>
                      <a:pt x="242994" y="655448"/>
                    </a:lnTo>
                    <a:cubicBezTo>
                      <a:pt x="234864" y="663578"/>
                      <a:pt x="220411" y="663578"/>
                      <a:pt x="212281" y="655448"/>
                    </a:cubicBezTo>
                    <a:lnTo>
                      <a:pt x="176148" y="619315"/>
                    </a:lnTo>
                    <a:cubicBezTo>
                      <a:pt x="169824" y="612992"/>
                      <a:pt x="159888" y="612992"/>
                      <a:pt x="153565" y="619315"/>
                    </a:cubicBezTo>
                    <a:cubicBezTo>
                      <a:pt x="147241" y="625639"/>
                      <a:pt x="147241" y="635575"/>
                      <a:pt x="153565" y="641898"/>
                    </a:cubicBezTo>
                    <a:lnTo>
                      <a:pt x="189698" y="678031"/>
                    </a:lnTo>
                    <a:cubicBezTo>
                      <a:pt x="200537" y="688871"/>
                      <a:pt x="214087" y="693388"/>
                      <a:pt x="227637" y="693388"/>
                    </a:cubicBezTo>
                    <a:cubicBezTo>
                      <a:pt x="241187" y="693388"/>
                      <a:pt x="255640" y="687968"/>
                      <a:pt x="265577" y="678031"/>
                    </a:cubicBezTo>
                    <a:lnTo>
                      <a:pt x="294483" y="649125"/>
                    </a:lnTo>
                    <a:cubicBezTo>
                      <a:pt x="304419" y="639188"/>
                      <a:pt x="310743" y="625639"/>
                      <a:pt x="310743" y="611186"/>
                    </a:cubicBezTo>
                    <a:cubicBezTo>
                      <a:pt x="310743" y="601249"/>
                      <a:pt x="308033" y="591313"/>
                      <a:pt x="302613" y="582279"/>
                    </a:cubicBezTo>
                    <a:lnTo>
                      <a:pt x="363135" y="521757"/>
                    </a:lnTo>
                    <a:cubicBezTo>
                      <a:pt x="363135" y="521757"/>
                      <a:pt x="363135" y="521757"/>
                      <a:pt x="363135" y="521757"/>
                    </a:cubicBezTo>
                    <a:cubicBezTo>
                      <a:pt x="370362" y="514530"/>
                      <a:pt x="389332" y="516337"/>
                      <a:pt x="408301" y="517240"/>
                    </a:cubicBezTo>
                    <a:cubicBezTo>
                      <a:pt x="421851" y="518143"/>
                      <a:pt x="436304" y="519047"/>
                      <a:pt x="450758" y="517240"/>
                    </a:cubicBezTo>
                    <a:lnTo>
                      <a:pt x="517603" y="584086"/>
                    </a:lnTo>
                    <a:cubicBezTo>
                      <a:pt x="513086" y="592216"/>
                      <a:pt x="511280" y="601249"/>
                      <a:pt x="511280" y="610282"/>
                    </a:cubicBezTo>
                    <a:cubicBezTo>
                      <a:pt x="511280" y="624736"/>
                      <a:pt x="516700" y="638285"/>
                      <a:pt x="527540" y="648222"/>
                    </a:cubicBezTo>
                    <a:lnTo>
                      <a:pt x="556446" y="677128"/>
                    </a:lnTo>
                    <a:cubicBezTo>
                      <a:pt x="566383" y="687064"/>
                      <a:pt x="579933" y="693388"/>
                      <a:pt x="594385" y="693388"/>
                    </a:cubicBezTo>
                    <a:cubicBezTo>
                      <a:pt x="608839" y="693388"/>
                      <a:pt x="622389" y="687968"/>
                      <a:pt x="632325" y="677128"/>
                    </a:cubicBezTo>
                    <a:lnTo>
                      <a:pt x="806666" y="502787"/>
                    </a:lnTo>
                    <a:cubicBezTo>
                      <a:pt x="816603" y="492850"/>
                      <a:pt x="822926" y="479300"/>
                      <a:pt x="822926" y="464847"/>
                    </a:cubicBezTo>
                    <a:cubicBezTo>
                      <a:pt x="824732" y="451298"/>
                      <a:pt x="819313" y="437748"/>
                      <a:pt x="808473" y="427811"/>
                    </a:cubicBezTo>
                    <a:lnTo>
                      <a:pt x="808473" y="427811"/>
                    </a:lnTo>
                    <a:close/>
                    <a:moveTo>
                      <a:pt x="377588" y="36673"/>
                    </a:moveTo>
                    <a:lnTo>
                      <a:pt x="448048" y="50223"/>
                    </a:lnTo>
                    <a:lnTo>
                      <a:pt x="405592" y="92679"/>
                    </a:lnTo>
                    <a:cubicBezTo>
                      <a:pt x="399268" y="89969"/>
                      <a:pt x="390235" y="83646"/>
                      <a:pt x="380299" y="74612"/>
                    </a:cubicBezTo>
                    <a:cubicBezTo>
                      <a:pt x="366749" y="61966"/>
                      <a:pt x="356812" y="46610"/>
                      <a:pt x="356812" y="37577"/>
                    </a:cubicBezTo>
                    <a:cubicBezTo>
                      <a:pt x="356812" y="37577"/>
                      <a:pt x="356812" y="37577"/>
                      <a:pt x="356812" y="37577"/>
                    </a:cubicBezTo>
                    <a:cubicBezTo>
                      <a:pt x="356812" y="37577"/>
                      <a:pt x="356812" y="37577"/>
                      <a:pt x="356812" y="37577"/>
                    </a:cubicBezTo>
                    <a:cubicBezTo>
                      <a:pt x="356812" y="36673"/>
                      <a:pt x="356812" y="36673"/>
                      <a:pt x="356812" y="35770"/>
                    </a:cubicBezTo>
                    <a:cubicBezTo>
                      <a:pt x="358619" y="34866"/>
                      <a:pt x="364038" y="33963"/>
                      <a:pt x="377588" y="36673"/>
                    </a:cubicBezTo>
                    <a:lnTo>
                      <a:pt x="377588" y="36673"/>
                    </a:lnTo>
                    <a:close/>
                    <a:moveTo>
                      <a:pt x="294483" y="49320"/>
                    </a:moveTo>
                    <a:cubicBezTo>
                      <a:pt x="302613" y="41189"/>
                      <a:pt x="315259" y="40286"/>
                      <a:pt x="325196" y="46610"/>
                    </a:cubicBezTo>
                    <a:cubicBezTo>
                      <a:pt x="330616" y="68289"/>
                      <a:pt x="349586" y="89065"/>
                      <a:pt x="357716" y="97196"/>
                    </a:cubicBezTo>
                    <a:cubicBezTo>
                      <a:pt x="364038" y="103519"/>
                      <a:pt x="383912" y="121585"/>
                      <a:pt x="404688" y="126102"/>
                    </a:cubicBezTo>
                    <a:cubicBezTo>
                      <a:pt x="407398" y="129715"/>
                      <a:pt x="409205" y="135135"/>
                      <a:pt x="409205" y="139652"/>
                    </a:cubicBezTo>
                    <a:cubicBezTo>
                      <a:pt x="409205" y="145975"/>
                      <a:pt x="406495" y="152298"/>
                      <a:pt x="401978" y="156815"/>
                    </a:cubicBezTo>
                    <a:cubicBezTo>
                      <a:pt x="397461" y="161331"/>
                      <a:pt x="391138" y="164042"/>
                      <a:pt x="384815" y="164042"/>
                    </a:cubicBezTo>
                    <a:cubicBezTo>
                      <a:pt x="378492" y="164042"/>
                      <a:pt x="372169" y="161331"/>
                      <a:pt x="367652" y="156815"/>
                    </a:cubicBezTo>
                    <a:lnTo>
                      <a:pt x="367652" y="156815"/>
                    </a:lnTo>
                    <a:lnTo>
                      <a:pt x="367652" y="156815"/>
                    </a:lnTo>
                    <a:lnTo>
                      <a:pt x="294483" y="83646"/>
                    </a:lnTo>
                    <a:cubicBezTo>
                      <a:pt x="289967" y="79129"/>
                      <a:pt x="287256" y="72806"/>
                      <a:pt x="287256" y="66482"/>
                    </a:cubicBezTo>
                    <a:cubicBezTo>
                      <a:pt x="288160" y="60160"/>
                      <a:pt x="290870" y="53836"/>
                      <a:pt x="294483" y="49320"/>
                    </a:cubicBezTo>
                    <a:lnTo>
                      <a:pt x="294483" y="49320"/>
                    </a:lnTo>
                    <a:close/>
                    <a:moveTo>
                      <a:pt x="252027" y="120682"/>
                    </a:moveTo>
                    <a:cubicBezTo>
                      <a:pt x="256544" y="116165"/>
                      <a:pt x="262867" y="113455"/>
                      <a:pt x="269190" y="113455"/>
                    </a:cubicBezTo>
                    <a:cubicBezTo>
                      <a:pt x="275513" y="113455"/>
                      <a:pt x="281836" y="116165"/>
                      <a:pt x="286353" y="120682"/>
                    </a:cubicBezTo>
                    <a:lnTo>
                      <a:pt x="345069" y="179398"/>
                    </a:lnTo>
                    <a:cubicBezTo>
                      <a:pt x="354102" y="188431"/>
                      <a:pt x="354102" y="203787"/>
                      <a:pt x="345069" y="212821"/>
                    </a:cubicBezTo>
                    <a:cubicBezTo>
                      <a:pt x="340552" y="217337"/>
                      <a:pt x="334229" y="220047"/>
                      <a:pt x="327906" y="220047"/>
                    </a:cubicBezTo>
                    <a:cubicBezTo>
                      <a:pt x="321583" y="220047"/>
                      <a:pt x="315259" y="217337"/>
                      <a:pt x="310743" y="212821"/>
                    </a:cubicBezTo>
                    <a:lnTo>
                      <a:pt x="310743" y="212821"/>
                    </a:lnTo>
                    <a:lnTo>
                      <a:pt x="265577" y="167654"/>
                    </a:lnTo>
                    <a:cubicBezTo>
                      <a:pt x="265577" y="167654"/>
                      <a:pt x="265577" y="167654"/>
                      <a:pt x="265577" y="167654"/>
                    </a:cubicBezTo>
                    <a:lnTo>
                      <a:pt x="251123" y="153202"/>
                    </a:lnTo>
                    <a:cubicBezTo>
                      <a:pt x="246607" y="148685"/>
                      <a:pt x="243897" y="142362"/>
                      <a:pt x="243897" y="136038"/>
                    </a:cubicBezTo>
                    <a:cubicBezTo>
                      <a:pt x="245704" y="130619"/>
                      <a:pt x="247510" y="125198"/>
                      <a:pt x="252027" y="120682"/>
                    </a:cubicBezTo>
                    <a:lnTo>
                      <a:pt x="252027" y="120682"/>
                    </a:lnTo>
                    <a:close/>
                    <a:moveTo>
                      <a:pt x="209571" y="191141"/>
                    </a:moveTo>
                    <a:cubicBezTo>
                      <a:pt x="214087" y="186625"/>
                      <a:pt x="220411" y="183914"/>
                      <a:pt x="226734" y="183914"/>
                    </a:cubicBezTo>
                    <a:cubicBezTo>
                      <a:pt x="233057" y="183914"/>
                      <a:pt x="239380" y="186625"/>
                      <a:pt x="243897" y="191141"/>
                    </a:cubicBezTo>
                    <a:lnTo>
                      <a:pt x="289063" y="236307"/>
                    </a:lnTo>
                    <a:cubicBezTo>
                      <a:pt x="293579" y="240824"/>
                      <a:pt x="296289" y="247147"/>
                      <a:pt x="296289" y="253470"/>
                    </a:cubicBezTo>
                    <a:cubicBezTo>
                      <a:pt x="296289" y="259793"/>
                      <a:pt x="293579" y="266117"/>
                      <a:pt x="289063" y="270633"/>
                    </a:cubicBezTo>
                    <a:cubicBezTo>
                      <a:pt x="284546" y="275150"/>
                      <a:pt x="278223" y="277860"/>
                      <a:pt x="271900" y="277860"/>
                    </a:cubicBezTo>
                    <a:cubicBezTo>
                      <a:pt x="265577" y="277860"/>
                      <a:pt x="259253" y="275150"/>
                      <a:pt x="254737" y="270633"/>
                    </a:cubicBezTo>
                    <a:lnTo>
                      <a:pt x="238477" y="254374"/>
                    </a:lnTo>
                    <a:cubicBezTo>
                      <a:pt x="238477" y="254374"/>
                      <a:pt x="238477" y="254374"/>
                      <a:pt x="238477" y="254374"/>
                    </a:cubicBezTo>
                    <a:lnTo>
                      <a:pt x="209571" y="226370"/>
                    </a:lnTo>
                    <a:cubicBezTo>
                      <a:pt x="205054" y="221854"/>
                      <a:pt x="202344" y="215530"/>
                      <a:pt x="202344" y="209208"/>
                    </a:cubicBezTo>
                    <a:cubicBezTo>
                      <a:pt x="203247" y="201981"/>
                      <a:pt x="205054" y="195658"/>
                      <a:pt x="209571" y="191141"/>
                    </a:cubicBezTo>
                    <a:lnTo>
                      <a:pt x="209571" y="191141"/>
                    </a:lnTo>
                    <a:close/>
                    <a:moveTo>
                      <a:pt x="181568" y="276957"/>
                    </a:moveTo>
                    <a:cubicBezTo>
                      <a:pt x="186085" y="272440"/>
                      <a:pt x="192407" y="269730"/>
                      <a:pt x="198731" y="269730"/>
                    </a:cubicBezTo>
                    <a:cubicBezTo>
                      <a:pt x="205054" y="269730"/>
                      <a:pt x="211377" y="272440"/>
                      <a:pt x="215894" y="276957"/>
                    </a:cubicBezTo>
                    <a:lnTo>
                      <a:pt x="232154" y="293216"/>
                    </a:lnTo>
                    <a:cubicBezTo>
                      <a:pt x="236670" y="297733"/>
                      <a:pt x="239380" y="304056"/>
                      <a:pt x="239380" y="310379"/>
                    </a:cubicBezTo>
                    <a:cubicBezTo>
                      <a:pt x="239380" y="316703"/>
                      <a:pt x="236670" y="323026"/>
                      <a:pt x="232154" y="327543"/>
                    </a:cubicBezTo>
                    <a:cubicBezTo>
                      <a:pt x="227637" y="332059"/>
                      <a:pt x="221314" y="334769"/>
                      <a:pt x="214990" y="334769"/>
                    </a:cubicBezTo>
                    <a:cubicBezTo>
                      <a:pt x="208668" y="334769"/>
                      <a:pt x="202344" y="332059"/>
                      <a:pt x="197828" y="327543"/>
                    </a:cubicBezTo>
                    <a:lnTo>
                      <a:pt x="196021" y="325736"/>
                    </a:lnTo>
                    <a:cubicBezTo>
                      <a:pt x="196021" y="325736"/>
                      <a:pt x="196021" y="325736"/>
                      <a:pt x="196021" y="325736"/>
                    </a:cubicBezTo>
                    <a:cubicBezTo>
                      <a:pt x="196021" y="325736"/>
                      <a:pt x="196021" y="325736"/>
                      <a:pt x="196021" y="325736"/>
                    </a:cubicBezTo>
                    <a:lnTo>
                      <a:pt x="181568" y="311283"/>
                    </a:lnTo>
                    <a:cubicBezTo>
                      <a:pt x="172535" y="301346"/>
                      <a:pt x="172535" y="285990"/>
                      <a:pt x="181568" y="276957"/>
                    </a:cubicBezTo>
                    <a:lnTo>
                      <a:pt x="181568" y="276957"/>
                    </a:lnTo>
                    <a:close/>
                    <a:moveTo>
                      <a:pt x="513086" y="461234"/>
                    </a:moveTo>
                    <a:cubicBezTo>
                      <a:pt x="506764" y="454911"/>
                      <a:pt x="496827" y="454911"/>
                      <a:pt x="490503" y="461234"/>
                    </a:cubicBezTo>
                    <a:lnTo>
                      <a:pt x="476051" y="475687"/>
                    </a:lnTo>
                    <a:cubicBezTo>
                      <a:pt x="462501" y="489237"/>
                      <a:pt x="437208" y="487431"/>
                      <a:pt x="413721" y="485624"/>
                    </a:cubicBezTo>
                    <a:cubicBezTo>
                      <a:pt x="387525" y="483817"/>
                      <a:pt x="360425" y="482010"/>
                      <a:pt x="343262" y="500077"/>
                    </a:cubicBezTo>
                    <a:lnTo>
                      <a:pt x="283643" y="559696"/>
                    </a:lnTo>
                    <a:lnTo>
                      <a:pt x="133691" y="409745"/>
                    </a:lnTo>
                    <a:lnTo>
                      <a:pt x="186988" y="356449"/>
                    </a:lnTo>
                    <a:cubicBezTo>
                      <a:pt x="196021" y="361869"/>
                      <a:pt x="205957" y="364578"/>
                      <a:pt x="216797" y="364578"/>
                    </a:cubicBezTo>
                    <a:cubicBezTo>
                      <a:pt x="232154" y="364578"/>
                      <a:pt x="245704" y="359159"/>
                      <a:pt x="256544" y="348319"/>
                    </a:cubicBezTo>
                    <a:cubicBezTo>
                      <a:pt x="267383" y="337479"/>
                      <a:pt x="272803" y="323929"/>
                      <a:pt x="272803" y="308573"/>
                    </a:cubicBezTo>
                    <a:cubicBezTo>
                      <a:pt x="272803" y="308573"/>
                      <a:pt x="272803" y="308573"/>
                      <a:pt x="272803" y="308573"/>
                    </a:cubicBezTo>
                    <a:cubicBezTo>
                      <a:pt x="272803" y="308573"/>
                      <a:pt x="272803" y="308573"/>
                      <a:pt x="272803" y="308573"/>
                    </a:cubicBezTo>
                    <a:cubicBezTo>
                      <a:pt x="288160" y="308573"/>
                      <a:pt x="301710" y="303153"/>
                      <a:pt x="312550" y="292313"/>
                    </a:cubicBezTo>
                    <a:cubicBezTo>
                      <a:pt x="323389" y="281473"/>
                      <a:pt x="328809" y="267924"/>
                      <a:pt x="328809" y="252567"/>
                    </a:cubicBezTo>
                    <a:cubicBezTo>
                      <a:pt x="328809" y="252567"/>
                      <a:pt x="328809" y="252567"/>
                      <a:pt x="328809" y="252567"/>
                    </a:cubicBezTo>
                    <a:cubicBezTo>
                      <a:pt x="328809" y="252567"/>
                      <a:pt x="328809" y="252567"/>
                      <a:pt x="328809" y="252567"/>
                    </a:cubicBezTo>
                    <a:cubicBezTo>
                      <a:pt x="344166" y="252567"/>
                      <a:pt x="357716" y="247147"/>
                      <a:pt x="368555" y="236307"/>
                    </a:cubicBezTo>
                    <a:cubicBezTo>
                      <a:pt x="379395" y="225467"/>
                      <a:pt x="384815" y="211014"/>
                      <a:pt x="384815" y="195658"/>
                    </a:cubicBezTo>
                    <a:cubicBezTo>
                      <a:pt x="384815" y="195658"/>
                      <a:pt x="384815" y="195658"/>
                      <a:pt x="384815" y="195658"/>
                    </a:cubicBezTo>
                    <a:cubicBezTo>
                      <a:pt x="400171" y="195658"/>
                      <a:pt x="413721" y="190238"/>
                      <a:pt x="424561" y="179398"/>
                    </a:cubicBezTo>
                    <a:cubicBezTo>
                      <a:pt x="435401" y="168558"/>
                      <a:pt x="440821" y="155008"/>
                      <a:pt x="440821" y="139652"/>
                    </a:cubicBezTo>
                    <a:cubicBezTo>
                      <a:pt x="440821" y="128812"/>
                      <a:pt x="438111" y="118875"/>
                      <a:pt x="432691" y="109842"/>
                    </a:cubicBezTo>
                    <a:lnTo>
                      <a:pt x="478760" y="63773"/>
                    </a:lnTo>
                    <a:cubicBezTo>
                      <a:pt x="482374" y="60160"/>
                      <a:pt x="486890" y="58353"/>
                      <a:pt x="491407" y="57449"/>
                    </a:cubicBezTo>
                    <a:cubicBezTo>
                      <a:pt x="492310" y="57449"/>
                      <a:pt x="492310" y="57449"/>
                      <a:pt x="493214" y="57449"/>
                    </a:cubicBezTo>
                    <a:cubicBezTo>
                      <a:pt x="500440" y="56546"/>
                      <a:pt x="507667" y="58353"/>
                      <a:pt x="513086" y="63773"/>
                    </a:cubicBezTo>
                    <a:cubicBezTo>
                      <a:pt x="522120" y="72806"/>
                      <a:pt x="522120" y="88162"/>
                      <a:pt x="513086" y="97196"/>
                    </a:cubicBezTo>
                    <a:lnTo>
                      <a:pt x="498634" y="111648"/>
                    </a:lnTo>
                    <a:cubicBezTo>
                      <a:pt x="498634" y="111648"/>
                      <a:pt x="498634" y="111648"/>
                      <a:pt x="498634" y="111648"/>
                    </a:cubicBezTo>
                    <a:lnTo>
                      <a:pt x="482374" y="127909"/>
                    </a:lnTo>
                    <a:cubicBezTo>
                      <a:pt x="476051" y="134231"/>
                      <a:pt x="476051" y="144168"/>
                      <a:pt x="482374" y="150492"/>
                    </a:cubicBezTo>
                    <a:cubicBezTo>
                      <a:pt x="488697" y="156815"/>
                      <a:pt x="498634" y="156815"/>
                      <a:pt x="504957" y="150492"/>
                    </a:cubicBezTo>
                    <a:lnTo>
                      <a:pt x="519410" y="136038"/>
                    </a:lnTo>
                    <a:cubicBezTo>
                      <a:pt x="519410" y="136038"/>
                      <a:pt x="519410" y="136038"/>
                      <a:pt x="519410" y="136038"/>
                    </a:cubicBezTo>
                    <a:lnTo>
                      <a:pt x="521217" y="134231"/>
                    </a:lnTo>
                    <a:cubicBezTo>
                      <a:pt x="530250" y="125198"/>
                      <a:pt x="545606" y="125198"/>
                      <a:pt x="554640" y="134231"/>
                    </a:cubicBezTo>
                    <a:cubicBezTo>
                      <a:pt x="559156" y="138748"/>
                      <a:pt x="561866" y="145071"/>
                      <a:pt x="561866" y="151395"/>
                    </a:cubicBezTo>
                    <a:cubicBezTo>
                      <a:pt x="561866" y="157718"/>
                      <a:pt x="559156" y="164042"/>
                      <a:pt x="554640" y="168558"/>
                    </a:cubicBezTo>
                    <a:lnTo>
                      <a:pt x="540186" y="183011"/>
                    </a:lnTo>
                    <a:cubicBezTo>
                      <a:pt x="540186" y="183011"/>
                      <a:pt x="540186" y="183011"/>
                      <a:pt x="540186" y="183011"/>
                    </a:cubicBezTo>
                    <a:lnTo>
                      <a:pt x="523926" y="199271"/>
                    </a:lnTo>
                    <a:cubicBezTo>
                      <a:pt x="517603" y="205594"/>
                      <a:pt x="517603" y="215530"/>
                      <a:pt x="523926" y="221854"/>
                    </a:cubicBezTo>
                    <a:cubicBezTo>
                      <a:pt x="530250" y="228177"/>
                      <a:pt x="540186" y="228177"/>
                      <a:pt x="546510" y="221854"/>
                    </a:cubicBezTo>
                    <a:lnTo>
                      <a:pt x="562769" y="205594"/>
                    </a:lnTo>
                    <a:cubicBezTo>
                      <a:pt x="567286" y="201078"/>
                      <a:pt x="573609" y="198368"/>
                      <a:pt x="579933" y="198368"/>
                    </a:cubicBezTo>
                    <a:cubicBezTo>
                      <a:pt x="586256" y="198368"/>
                      <a:pt x="592579" y="201078"/>
                      <a:pt x="597096" y="205594"/>
                    </a:cubicBezTo>
                    <a:cubicBezTo>
                      <a:pt x="601612" y="210111"/>
                      <a:pt x="604322" y="216434"/>
                      <a:pt x="604322" y="222757"/>
                    </a:cubicBezTo>
                    <a:cubicBezTo>
                      <a:pt x="604322" y="229080"/>
                      <a:pt x="601612" y="235404"/>
                      <a:pt x="597096" y="239920"/>
                    </a:cubicBezTo>
                    <a:lnTo>
                      <a:pt x="569093" y="267924"/>
                    </a:lnTo>
                    <a:cubicBezTo>
                      <a:pt x="562769" y="274246"/>
                      <a:pt x="562769" y="284183"/>
                      <a:pt x="569093" y="290507"/>
                    </a:cubicBezTo>
                    <a:cubicBezTo>
                      <a:pt x="572706" y="294120"/>
                      <a:pt x="576319" y="295023"/>
                      <a:pt x="580836" y="295023"/>
                    </a:cubicBezTo>
                    <a:cubicBezTo>
                      <a:pt x="585352" y="295023"/>
                      <a:pt x="588966" y="293216"/>
                      <a:pt x="592579" y="290507"/>
                    </a:cubicBezTo>
                    <a:lnTo>
                      <a:pt x="606129" y="276957"/>
                    </a:lnTo>
                    <a:cubicBezTo>
                      <a:pt x="606129" y="276957"/>
                      <a:pt x="606129" y="276957"/>
                      <a:pt x="606129" y="276957"/>
                    </a:cubicBezTo>
                    <a:cubicBezTo>
                      <a:pt x="610646" y="272440"/>
                      <a:pt x="616968" y="269730"/>
                      <a:pt x="623292" y="269730"/>
                    </a:cubicBezTo>
                    <a:cubicBezTo>
                      <a:pt x="629615" y="269730"/>
                      <a:pt x="635939" y="272440"/>
                      <a:pt x="640455" y="276957"/>
                    </a:cubicBezTo>
                    <a:cubicBezTo>
                      <a:pt x="649488" y="285990"/>
                      <a:pt x="649488" y="301346"/>
                      <a:pt x="640455" y="310379"/>
                    </a:cubicBezTo>
                    <a:lnTo>
                      <a:pt x="626002" y="324833"/>
                    </a:lnTo>
                    <a:cubicBezTo>
                      <a:pt x="626002" y="324833"/>
                      <a:pt x="626002" y="324833"/>
                      <a:pt x="626002" y="324833"/>
                    </a:cubicBezTo>
                    <a:cubicBezTo>
                      <a:pt x="626002" y="324833"/>
                      <a:pt x="626002" y="324833"/>
                      <a:pt x="626002" y="324833"/>
                    </a:cubicBezTo>
                    <a:lnTo>
                      <a:pt x="603419" y="347416"/>
                    </a:lnTo>
                    <a:cubicBezTo>
                      <a:pt x="597096" y="353739"/>
                      <a:pt x="597096" y="363675"/>
                      <a:pt x="603419" y="369999"/>
                    </a:cubicBezTo>
                    <a:cubicBezTo>
                      <a:pt x="607032" y="373612"/>
                      <a:pt x="610646" y="374515"/>
                      <a:pt x="615162" y="374515"/>
                    </a:cubicBezTo>
                    <a:cubicBezTo>
                      <a:pt x="619679" y="374515"/>
                      <a:pt x="623292" y="372709"/>
                      <a:pt x="626905" y="369999"/>
                    </a:cubicBezTo>
                    <a:lnTo>
                      <a:pt x="637745" y="359159"/>
                    </a:lnTo>
                    <a:lnTo>
                      <a:pt x="690138" y="411551"/>
                    </a:lnTo>
                    <a:lnTo>
                      <a:pt x="540186" y="561503"/>
                    </a:lnTo>
                    <a:lnTo>
                      <a:pt x="486890" y="508207"/>
                    </a:lnTo>
                    <a:cubicBezTo>
                      <a:pt x="490503" y="505497"/>
                      <a:pt x="494117" y="502787"/>
                      <a:pt x="497730" y="499174"/>
                    </a:cubicBezTo>
                    <a:lnTo>
                      <a:pt x="512183" y="484721"/>
                    </a:lnTo>
                    <a:cubicBezTo>
                      <a:pt x="519410" y="478397"/>
                      <a:pt x="519410" y="467557"/>
                      <a:pt x="513086" y="461234"/>
                    </a:cubicBezTo>
                    <a:lnTo>
                      <a:pt x="513086" y="461234"/>
                    </a:lnTo>
                    <a:close/>
                    <a:moveTo>
                      <a:pt x="785890" y="482010"/>
                    </a:moveTo>
                    <a:lnTo>
                      <a:pt x="611549" y="656352"/>
                    </a:lnTo>
                    <a:cubicBezTo>
                      <a:pt x="607032" y="660868"/>
                      <a:pt x="601612" y="662675"/>
                      <a:pt x="596192" y="662675"/>
                    </a:cubicBezTo>
                    <a:cubicBezTo>
                      <a:pt x="590772" y="662675"/>
                      <a:pt x="585352" y="660868"/>
                      <a:pt x="580836" y="656352"/>
                    </a:cubicBezTo>
                    <a:lnTo>
                      <a:pt x="551930" y="627445"/>
                    </a:lnTo>
                    <a:cubicBezTo>
                      <a:pt x="547413" y="623832"/>
                      <a:pt x="545606" y="617508"/>
                      <a:pt x="545606" y="612089"/>
                    </a:cubicBezTo>
                    <a:cubicBezTo>
                      <a:pt x="545606" y="606669"/>
                      <a:pt x="547413" y="601249"/>
                      <a:pt x="551930" y="596732"/>
                    </a:cubicBezTo>
                    <a:lnTo>
                      <a:pt x="726271" y="422391"/>
                    </a:lnTo>
                    <a:cubicBezTo>
                      <a:pt x="730787" y="417875"/>
                      <a:pt x="736207" y="416068"/>
                      <a:pt x="741627" y="416068"/>
                    </a:cubicBezTo>
                    <a:cubicBezTo>
                      <a:pt x="747047" y="416068"/>
                      <a:pt x="752467" y="417875"/>
                      <a:pt x="756983" y="422391"/>
                    </a:cubicBezTo>
                    <a:lnTo>
                      <a:pt x="785890" y="451298"/>
                    </a:lnTo>
                    <a:cubicBezTo>
                      <a:pt x="790406" y="455814"/>
                      <a:pt x="792213" y="461234"/>
                      <a:pt x="792213" y="466654"/>
                    </a:cubicBezTo>
                    <a:cubicBezTo>
                      <a:pt x="792213" y="472074"/>
                      <a:pt x="789503" y="477494"/>
                      <a:pt x="785890" y="482010"/>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32" name="Freeform 228">
                <a:extLst>
                  <a:ext uri="{FF2B5EF4-FFF2-40B4-BE49-F238E27FC236}">
                    <a16:creationId xmlns:a16="http://schemas.microsoft.com/office/drawing/2014/main" id="{926063E4-B971-7398-665E-A654F0014D81}"/>
                  </a:ext>
                </a:extLst>
              </p:cNvPr>
              <p:cNvSpPr/>
              <p:nvPr/>
            </p:nvSpPr>
            <p:spPr>
              <a:xfrm>
                <a:off x="7343189" y="2388003"/>
                <a:ext cx="91687" cy="90558"/>
              </a:xfrm>
              <a:custGeom>
                <a:avLst/>
                <a:gdLst>
                  <a:gd name="connsiteX0" fmla="*/ 63458 w 91687"/>
                  <a:gd name="connsiteY0" fmla="*/ 86041 h 90558"/>
                  <a:gd name="connsiteX1" fmla="*/ 75201 w 91687"/>
                  <a:gd name="connsiteY1" fmla="*/ 90558 h 90558"/>
                  <a:gd name="connsiteX2" fmla="*/ 86945 w 91687"/>
                  <a:gd name="connsiteY2" fmla="*/ 86041 h 90558"/>
                  <a:gd name="connsiteX3" fmla="*/ 86945 w 91687"/>
                  <a:gd name="connsiteY3" fmla="*/ 63458 h 90558"/>
                  <a:gd name="connsiteX4" fmla="*/ 27326 w 91687"/>
                  <a:gd name="connsiteY4" fmla="*/ 4743 h 90558"/>
                  <a:gd name="connsiteX5" fmla="*/ 4743 w 91687"/>
                  <a:gd name="connsiteY5" fmla="*/ 4743 h 90558"/>
                  <a:gd name="connsiteX6" fmla="*/ 4743 w 91687"/>
                  <a:gd name="connsiteY6" fmla="*/ 27326 h 90558"/>
                  <a:gd name="connsiteX7" fmla="*/ 63458 w 91687"/>
                  <a:gd name="connsiteY7" fmla="*/ 86041 h 9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687" h="90558">
                    <a:moveTo>
                      <a:pt x="63458" y="86041"/>
                    </a:moveTo>
                    <a:cubicBezTo>
                      <a:pt x="67071" y="89654"/>
                      <a:pt x="70685" y="90558"/>
                      <a:pt x="75201" y="90558"/>
                    </a:cubicBezTo>
                    <a:cubicBezTo>
                      <a:pt x="79718" y="90558"/>
                      <a:pt x="83331" y="88751"/>
                      <a:pt x="86945" y="86041"/>
                    </a:cubicBezTo>
                    <a:cubicBezTo>
                      <a:pt x="93268" y="79718"/>
                      <a:pt x="93268" y="69781"/>
                      <a:pt x="86945" y="63458"/>
                    </a:cubicBezTo>
                    <a:lnTo>
                      <a:pt x="27326" y="4743"/>
                    </a:lnTo>
                    <a:cubicBezTo>
                      <a:pt x="21002" y="-1581"/>
                      <a:pt x="11065" y="-1581"/>
                      <a:pt x="4743" y="4743"/>
                    </a:cubicBezTo>
                    <a:cubicBezTo>
                      <a:pt x="-1581" y="11065"/>
                      <a:pt x="-1581" y="21002"/>
                      <a:pt x="4743" y="27326"/>
                    </a:cubicBezTo>
                    <a:lnTo>
                      <a:pt x="63458" y="86041"/>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33" name="Freeform 229">
                <a:extLst>
                  <a:ext uri="{FF2B5EF4-FFF2-40B4-BE49-F238E27FC236}">
                    <a16:creationId xmlns:a16="http://schemas.microsoft.com/office/drawing/2014/main" id="{AD483DBA-A7E7-7E08-CBAA-E51D69F64BF5}"/>
                  </a:ext>
                </a:extLst>
              </p:cNvPr>
              <p:cNvSpPr/>
              <p:nvPr/>
            </p:nvSpPr>
            <p:spPr>
              <a:xfrm>
                <a:off x="7812012" y="2388003"/>
                <a:ext cx="91687" cy="90558"/>
              </a:xfrm>
              <a:custGeom>
                <a:avLst/>
                <a:gdLst>
                  <a:gd name="connsiteX0" fmla="*/ 15582 w 91687"/>
                  <a:gd name="connsiteY0" fmla="*/ 90558 h 90558"/>
                  <a:gd name="connsiteX1" fmla="*/ 27326 w 91687"/>
                  <a:gd name="connsiteY1" fmla="*/ 86041 h 90558"/>
                  <a:gd name="connsiteX2" fmla="*/ 86945 w 91687"/>
                  <a:gd name="connsiteY2" fmla="*/ 27326 h 90558"/>
                  <a:gd name="connsiteX3" fmla="*/ 86945 w 91687"/>
                  <a:gd name="connsiteY3" fmla="*/ 4743 h 90558"/>
                  <a:gd name="connsiteX4" fmla="*/ 64362 w 91687"/>
                  <a:gd name="connsiteY4" fmla="*/ 4743 h 90558"/>
                  <a:gd name="connsiteX5" fmla="*/ 4743 w 91687"/>
                  <a:gd name="connsiteY5" fmla="*/ 63458 h 90558"/>
                  <a:gd name="connsiteX6" fmla="*/ 4743 w 91687"/>
                  <a:gd name="connsiteY6" fmla="*/ 86041 h 90558"/>
                  <a:gd name="connsiteX7" fmla="*/ 15582 w 91687"/>
                  <a:gd name="connsiteY7" fmla="*/ 90558 h 9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687" h="90558">
                    <a:moveTo>
                      <a:pt x="15582" y="90558"/>
                    </a:moveTo>
                    <a:cubicBezTo>
                      <a:pt x="20099" y="90558"/>
                      <a:pt x="23713" y="88751"/>
                      <a:pt x="27326" y="86041"/>
                    </a:cubicBezTo>
                    <a:lnTo>
                      <a:pt x="86945" y="27326"/>
                    </a:lnTo>
                    <a:cubicBezTo>
                      <a:pt x="93268" y="21002"/>
                      <a:pt x="93268" y="11065"/>
                      <a:pt x="86945" y="4743"/>
                    </a:cubicBezTo>
                    <a:cubicBezTo>
                      <a:pt x="80622" y="-1581"/>
                      <a:pt x="70685" y="-1581"/>
                      <a:pt x="64362" y="4743"/>
                    </a:cubicBezTo>
                    <a:lnTo>
                      <a:pt x="4743" y="63458"/>
                    </a:lnTo>
                    <a:cubicBezTo>
                      <a:pt x="-1581" y="69781"/>
                      <a:pt x="-1581" y="79718"/>
                      <a:pt x="4743" y="86041"/>
                    </a:cubicBezTo>
                    <a:cubicBezTo>
                      <a:pt x="6549" y="88751"/>
                      <a:pt x="11066" y="90558"/>
                      <a:pt x="15582" y="90558"/>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34" name="Freeform 230">
                <a:extLst>
                  <a:ext uri="{FF2B5EF4-FFF2-40B4-BE49-F238E27FC236}">
                    <a16:creationId xmlns:a16="http://schemas.microsoft.com/office/drawing/2014/main" id="{3FB4FA3E-6CEF-F6CA-F54D-031F77727F54}"/>
                  </a:ext>
                </a:extLst>
              </p:cNvPr>
              <p:cNvSpPr/>
              <p:nvPr/>
            </p:nvSpPr>
            <p:spPr>
              <a:xfrm>
                <a:off x="7748339" y="2918715"/>
                <a:ext cx="32046" cy="32283"/>
              </a:xfrm>
              <a:custGeom>
                <a:avLst/>
                <a:gdLst>
                  <a:gd name="connsiteX0" fmla="*/ 16023 w 32046"/>
                  <a:gd name="connsiteY0" fmla="*/ 32283 h 32283"/>
                  <a:gd name="connsiteX1" fmla="*/ 23250 w 32046"/>
                  <a:gd name="connsiteY1" fmla="*/ 30477 h 32283"/>
                  <a:gd name="connsiteX2" fmla="*/ 30476 w 32046"/>
                  <a:gd name="connsiteY2" fmla="*/ 8797 h 32283"/>
                  <a:gd name="connsiteX3" fmla="*/ 8797 w 32046"/>
                  <a:gd name="connsiteY3" fmla="*/ 1570 h 32283"/>
                  <a:gd name="connsiteX4" fmla="*/ 8797 w 32046"/>
                  <a:gd name="connsiteY4" fmla="*/ 1570 h 32283"/>
                  <a:gd name="connsiteX5" fmla="*/ 1570 w 32046"/>
                  <a:gd name="connsiteY5" fmla="*/ 23250 h 32283"/>
                  <a:gd name="connsiteX6" fmla="*/ 16023 w 32046"/>
                  <a:gd name="connsiteY6" fmla="*/ 32283 h 32283"/>
                  <a:gd name="connsiteX7" fmla="*/ 16023 w 32046"/>
                  <a:gd name="connsiteY7" fmla="*/ 32283 h 32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046" h="32283">
                    <a:moveTo>
                      <a:pt x="16023" y="32283"/>
                    </a:moveTo>
                    <a:cubicBezTo>
                      <a:pt x="18733" y="32283"/>
                      <a:pt x="21443" y="31380"/>
                      <a:pt x="23250" y="30477"/>
                    </a:cubicBezTo>
                    <a:cubicBezTo>
                      <a:pt x="31380" y="26863"/>
                      <a:pt x="34090" y="16927"/>
                      <a:pt x="30476" y="8797"/>
                    </a:cubicBezTo>
                    <a:cubicBezTo>
                      <a:pt x="26863" y="667"/>
                      <a:pt x="16926" y="-2043"/>
                      <a:pt x="8797" y="1570"/>
                    </a:cubicBezTo>
                    <a:lnTo>
                      <a:pt x="8797" y="1570"/>
                    </a:lnTo>
                    <a:cubicBezTo>
                      <a:pt x="667" y="5184"/>
                      <a:pt x="-2043" y="15120"/>
                      <a:pt x="1570" y="23250"/>
                    </a:cubicBezTo>
                    <a:cubicBezTo>
                      <a:pt x="4280" y="29573"/>
                      <a:pt x="9700" y="32283"/>
                      <a:pt x="16023" y="32283"/>
                    </a:cubicBezTo>
                    <a:lnTo>
                      <a:pt x="16023" y="32283"/>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grpSp>
        <p:nvGrpSpPr>
          <p:cNvPr id="35" name="Graphic 3">
            <a:extLst>
              <a:ext uri="{FF2B5EF4-FFF2-40B4-BE49-F238E27FC236}">
                <a16:creationId xmlns:a16="http://schemas.microsoft.com/office/drawing/2014/main" id="{661A743A-7D89-B022-6A62-A687B630AAF4}"/>
              </a:ext>
            </a:extLst>
          </p:cNvPr>
          <p:cNvGrpSpPr/>
          <p:nvPr/>
        </p:nvGrpSpPr>
        <p:grpSpPr>
          <a:xfrm>
            <a:off x="7113092" y="2857790"/>
            <a:ext cx="792660" cy="763143"/>
            <a:chOff x="2694219" y="430095"/>
            <a:chExt cx="1090872" cy="1093052"/>
          </a:xfrm>
          <a:solidFill>
            <a:srgbClr val="404A52"/>
          </a:solidFill>
        </p:grpSpPr>
        <p:sp>
          <p:nvSpPr>
            <p:cNvPr id="36" name="Freeform 1015">
              <a:extLst>
                <a:ext uri="{FF2B5EF4-FFF2-40B4-BE49-F238E27FC236}">
                  <a16:creationId xmlns:a16="http://schemas.microsoft.com/office/drawing/2014/main" id="{2BAC0176-18F7-9DC9-B202-47E8E58EAD9E}"/>
                </a:ext>
              </a:extLst>
            </p:cNvPr>
            <p:cNvSpPr/>
            <p:nvPr/>
          </p:nvSpPr>
          <p:spPr>
            <a:xfrm>
              <a:off x="2904664" y="463008"/>
              <a:ext cx="674720" cy="674719"/>
            </a:xfrm>
            <a:custGeom>
              <a:avLst/>
              <a:gdLst>
                <a:gd name="connsiteX0" fmla="*/ 647292 w 674720"/>
                <a:gd name="connsiteY0" fmla="*/ 282505 h 674719"/>
                <a:gd name="connsiteX1" fmla="*/ 625351 w 674720"/>
                <a:gd name="connsiteY1" fmla="*/ 260562 h 674719"/>
                <a:gd name="connsiteX2" fmla="*/ 595179 w 674720"/>
                <a:gd name="connsiteY2" fmla="*/ 189251 h 674719"/>
                <a:gd name="connsiteX3" fmla="*/ 595179 w 674720"/>
                <a:gd name="connsiteY3" fmla="*/ 156338 h 674719"/>
                <a:gd name="connsiteX4" fmla="*/ 589695 w 674720"/>
                <a:gd name="connsiteY4" fmla="*/ 112453 h 674719"/>
                <a:gd name="connsiteX5" fmla="*/ 562267 w 674720"/>
                <a:gd name="connsiteY5" fmla="*/ 85026 h 674719"/>
                <a:gd name="connsiteX6" fmla="*/ 518382 w 674720"/>
                <a:gd name="connsiteY6" fmla="*/ 79540 h 674719"/>
                <a:gd name="connsiteX7" fmla="*/ 485468 w 674720"/>
                <a:gd name="connsiteY7" fmla="*/ 79540 h 674719"/>
                <a:gd name="connsiteX8" fmla="*/ 414157 w 674720"/>
                <a:gd name="connsiteY8" fmla="*/ 49370 h 674719"/>
                <a:gd name="connsiteX9" fmla="*/ 392215 w 674720"/>
                <a:gd name="connsiteY9" fmla="*/ 27428 h 674719"/>
                <a:gd name="connsiteX10" fmla="*/ 356560 w 674720"/>
                <a:gd name="connsiteY10" fmla="*/ 0 h 674719"/>
                <a:gd name="connsiteX11" fmla="*/ 318160 w 674720"/>
                <a:gd name="connsiteY11" fmla="*/ 0 h 674719"/>
                <a:gd name="connsiteX12" fmla="*/ 282505 w 674720"/>
                <a:gd name="connsiteY12" fmla="*/ 27428 h 674719"/>
                <a:gd name="connsiteX13" fmla="*/ 260563 w 674720"/>
                <a:gd name="connsiteY13" fmla="*/ 49370 h 674719"/>
                <a:gd name="connsiteX14" fmla="*/ 189250 w 674720"/>
                <a:gd name="connsiteY14" fmla="*/ 79540 h 674719"/>
                <a:gd name="connsiteX15" fmla="*/ 156336 w 674720"/>
                <a:gd name="connsiteY15" fmla="*/ 79540 h 674719"/>
                <a:gd name="connsiteX16" fmla="*/ 112453 w 674720"/>
                <a:gd name="connsiteY16" fmla="*/ 85026 h 674719"/>
                <a:gd name="connsiteX17" fmla="*/ 85025 w 674720"/>
                <a:gd name="connsiteY17" fmla="*/ 112453 h 674719"/>
                <a:gd name="connsiteX18" fmla="*/ 79539 w 674720"/>
                <a:gd name="connsiteY18" fmla="*/ 156338 h 674719"/>
                <a:gd name="connsiteX19" fmla="*/ 79539 w 674720"/>
                <a:gd name="connsiteY19" fmla="*/ 189251 h 674719"/>
                <a:gd name="connsiteX20" fmla="*/ 49369 w 674720"/>
                <a:gd name="connsiteY20" fmla="*/ 260562 h 674719"/>
                <a:gd name="connsiteX21" fmla="*/ 27428 w 674720"/>
                <a:gd name="connsiteY21" fmla="*/ 282505 h 674719"/>
                <a:gd name="connsiteX22" fmla="*/ 0 w 674720"/>
                <a:gd name="connsiteY22" fmla="*/ 318161 h 674719"/>
                <a:gd name="connsiteX23" fmla="*/ 0 w 674720"/>
                <a:gd name="connsiteY23" fmla="*/ 318161 h 674719"/>
                <a:gd name="connsiteX24" fmla="*/ 0 w 674720"/>
                <a:gd name="connsiteY24" fmla="*/ 356559 h 674719"/>
                <a:gd name="connsiteX25" fmla="*/ 27428 w 674720"/>
                <a:gd name="connsiteY25" fmla="*/ 392215 h 674719"/>
                <a:gd name="connsiteX26" fmla="*/ 49369 w 674720"/>
                <a:gd name="connsiteY26" fmla="*/ 414157 h 674719"/>
                <a:gd name="connsiteX27" fmla="*/ 79539 w 674720"/>
                <a:gd name="connsiteY27" fmla="*/ 485469 h 674719"/>
                <a:gd name="connsiteX28" fmla="*/ 79539 w 674720"/>
                <a:gd name="connsiteY28" fmla="*/ 518382 h 674719"/>
                <a:gd name="connsiteX29" fmla="*/ 85025 w 674720"/>
                <a:gd name="connsiteY29" fmla="*/ 562266 h 674719"/>
                <a:gd name="connsiteX30" fmla="*/ 112453 w 674720"/>
                <a:gd name="connsiteY30" fmla="*/ 589694 h 674719"/>
                <a:gd name="connsiteX31" fmla="*/ 156336 w 674720"/>
                <a:gd name="connsiteY31" fmla="*/ 595180 h 674719"/>
                <a:gd name="connsiteX32" fmla="*/ 189250 w 674720"/>
                <a:gd name="connsiteY32" fmla="*/ 595180 h 674719"/>
                <a:gd name="connsiteX33" fmla="*/ 260563 w 674720"/>
                <a:gd name="connsiteY33" fmla="*/ 625350 h 674719"/>
                <a:gd name="connsiteX34" fmla="*/ 282505 w 674720"/>
                <a:gd name="connsiteY34" fmla="*/ 647292 h 674719"/>
                <a:gd name="connsiteX35" fmla="*/ 318160 w 674720"/>
                <a:gd name="connsiteY35" fmla="*/ 674720 h 674719"/>
                <a:gd name="connsiteX36" fmla="*/ 356560 w 674720"/>
                <a:gd name="connsiteY36" fmla="*/ 674720 h 674719"/>
                <a:gd name="connsiteX37" fmla="*/ 392215 w 674720"/>
                <a:gd name="connsiteY37" fmla="*/ 647292 h 674719"/>
                <a:gd name="connsiteX38" fmla="*/ 414157 w 674720"/>
                <a:gd name="connsiteY38" fmla="*/ 625350 h 674719"/>
                <a:gd name="connsiteX39" fmla="*/ 485468 w 674720"/>
                <a:gd name="connsiteY39" fmla="*/ 595180 h 674719"/>
                <a:gd name="connsiteX40" fmla="*/ 518382 w 674720"/>
                <a:gd name="connsiteY40" fmla="*/ 595180 h 674719"/>
                <a:gd name="connsiteX41" fmla="*/ 562267 w 674720"/>
                <a:gd name="connsiteY41" fmla="*/ 589694 h 674719"/>
                <a:gd name="connsiteX42" fmla="*/ 589695 w 674720"/>
                <a:gd name="connsiteY42" fmla="*/ 562266 h 674719"/>
                <a:gd name="connsiteX43" fmla="*/ 595179 w 674720"/>
                <a:gd name="connsiteY43" fmla="*/ 518382 h 674719"/>
                <a:gd name="connsiteX44" fmla="*/ 595179 w 674720"/>
                <a:gd name="connsiteY44" fmla="*/ 485469 h 674719"/>
                <a:gd name="connsiteX45" fmla="*/ 625351 w 674720"/>
                <a:gd name="connsiteY45" fmla="*/ 414157 h 674719"/>
                <a:gd name="connsiteX46" fmla="*/ 647292 w 674720"/>
                <a:gd name="connsiteY46" fmla="*/ 392215 h 674719"/>
                <a:gd name="connsiteX47" fmla="*/ 674720 w 674720"/>
                <a:gd name="connsiteY47" fmla="*/ 359302 h 674719"/>
                <a:gd name="connsiteX48" fmla="*/ 674720 w 674720"/>
                <a:gd name="connsiteY48" fmla="*/ 318161 h 674719"/>
                <a:gd name="connsiteX49" fmla="*/ 647292 w 674720"/>
                <a:gd name="connsiteY49" fmla="*/ 282505 h 674719"/>
                <a:gd name="connsiteX50" fmla="*/ 342846 w 674720"/>
                <a:gd name="connsiteY50" fmla="*/ 554038 h 674719"/>
                <a:gd name="connsiteX51" fmla="*/ 112453 w 674720"/>
                <a:gd name="connsiteY51" fmla="*/ 323646 h 674719"/>
                <a:gd name="connsiteX52" fmla="*/ 342846 w 674720"/>
                <a:gd name="connsiteY52" fmla="*/ 93254 h 674719"/>
                <a:gd name="connsiteX53" fmla="*/ 573237 w 674720"/>
                <a:gd name="connsiteY53" fmla="*/ 323646 h 674719"/>
                <a:gd name="connsiteX54" fmla="*/ 342846 w 674720"/>
                <a:gd name="connsiteY54" fmla="*/ 554038 h 67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674720" h="674719">
                  <a:moveTo>
                    <a:pt x="647292" y="282505"/>
                  </a:moveTo>
                  <a:cubicBezTo>
                    <a:pt x="636321" y="279762"/>
                    <a:pt x="628093" y="271534"/>
                    <a:pt x="625351" y="260562"/>
                  </a:cubicBezTo>
                  <a:cubicBezTo>
                    <a:pt x="619865" y="235878"/>
                    <a:pt x="608893" y="211193"/>
                    <a:pt x="595179" y="189251"/>
                  </a:cubicBezTo>
                  <a:cubicBezTo>
                    <a:pt x="589695" y="178280"/>
                    <a:pt x="589695" y="167309"/>
                    <a:pt x="595179" y="156338"/>
                  </a:cubicBezTo>
                  <a:cubicBezTo>
                    <a:pt x="603409" y="142624"/>
                    <a:pt x="600665" y="123424"/>
                    <a:pt x="589695" y="112453"/>
                  </a:cubicBezTo>
                  <a:lnTo>
                    <a:pt x="562267" y="85026"/>
                  </a:lnTo>
                  <a:cubicBezTo>
                    <a:pt x="551296" y="74055"/>
                    <a:pt x="532096" y="71312"/>
                    <a:pt x="518382" y="79540"/>
                  </a:cubicBezTo>
                  <a:cubicBezTo>
                    <a:pt x="507412" y="85026"/>
                    <a:pt x="496440" y="85026"/>
                    <a:pt x="485468" y="79540"/>
                  </a:cubicBezTo>
                  <a:cubicBezTo>
                    <a:pt x="463527" y="65826"/>
                    <a:pt x="438843" y="57598"/>
                    <a:pt x="414157" y="49370"/>
                  </a:cubicBezTo>
                  <a:cubicBezTo>
                    <a:pt x="403185" y="46627"/>
                    <a:pt x="394958" y="38399"/>
                    <a:pt x="392215" y="27428"/>
                  </a:cubicBezTo>
                  <a:cubicBezTo>
                    <a:pt x="389472" y="10971"/>
                    <a:pt x="373016" y="0"/>
                    <a:pt x="356560" y="0"/>
                  </a:cubicBezTo>
                  <a:lnTo>
                    <a:pt x="318160" y="0"/>
                  </a:lnTo>
                  <a:cubicBezTo>
                    <a:pt x="301704" y="0"/>
                    <a:pt x="285247" y="10971"/>
                    <a:pt x="282505" y="27428"/>
                  </a:cubicBezTo>
                  <a:cubicBezTo>
                    <a:pt x="279761" y="38399"/>
                    <a:pt x="271533" y="46627"/>
                    <a:pt x="260563" y="49370"/>
                  </a:cubicBezTo>
                  <a:cubicBezTo>
                    <a:pt x="235877" y="54855"/>
                    <a:pt x="211192" y="65826"/>
                    <a:pt x="189250" y="79540"/>
                  </a:cubicBezTo>
                  <a:cubicBezTo>
                    <a:pt x="178280" y="85026"/>
                    <a:pt x="167308" y="85026"/>
                    <a:pt x="156336" y="79540"/>
                  </a:cubicBezTo>
                  <a:cubicBezTo>
                    <a:pt x="142623" y="71312"/>
                    <a:pt x="123425" y="74055"/>
                    <a:pt x="112453" y="85026"/>
                  </a:cubicBezTo>
                  <a:lnTo>
                    <a:pt x="85025" y="112453"/>
                  </a:lnTo>
                  <a:cubicBezTo>
                    <a:pt x="74053" y="123424"/>
                    <a:pt x="71311" y="142624"/>
                    <a:pt x="79539" y="156338"/>
                  </a:cubicBezTo>
                  <a:cubicBezTo>
                    <a:pt x="85025" y="167309"/>
                    <a:pt x="85025" y="178280"/>
                    <a:pt x="79539" y="189251"/>
                  </a:cubicBezTo>
                  <a:cubicBezTo>
                    <a:pt x="65825" y="211193"/>
                    <a:pt x="57597" y="235878"/>
                    <a:pt x="49369" y="260562"/>
                  </a:cubicBezTo>
                  <a:cubicBezTo>
                    <a:pt x="46626" y="271534"/>
                    <a:pt x="38398" y="279762"/>
                    <a:pt x="27428" y="282505"/>
                  </a:cubicBezTo>
                  <a:cubicBezTo>
                    <a:pt x="10970" y="285247"/>
                    <a:pt x="0" y="301704"/>
                    <a:pt x="0" y="318161"/>
                  </a:cubicBezTo>
                  <a:lnTo>
                    <a:pt x="0" y="318161"/>
                  </a:lnTo>
                  <a:lnTo>
                    <a:pt x="0" y="356559"/>
                  </a:lnTo>
                  <a:cubicBezTo>
                    <a:pt x="0" y="373016"/>
                    <a:pt x="10970" y="389472"/>
                    <a:pt x="27428" y="392215"/>
                  </a:cubicBezTo>
                  <a:cubicBezTo>
                    <a:pt x="38398" y="394958"/>
                    <a:pt x="46626" y="403186"/>
                    <a:pt x="49369" y="414157"/>
                  </a:cubicBezTo>
                  <a:cubicBezTo>
                    <a:pt x="54855" y="438842"/>
                    <a:pt x="65825" y="463527"/>
                    <a:pt x="79539" y="485469"/>
                  </a:cubicBezTo>
                  <a:cubicBezTo>
                    <a:pt x="85025" y="496440"/>
                    <a:pt x="85025" y="507411"/>
                    <a:pt x="79539" y="518382"/>
                  </a:cubicBezTo>
                  <a:cubicBezTo>
                    <a:pt x="71311" y="532096"/>
                    <a:pt x="74053" y="551295"/>
                    <a:pt x="85025" y="562266"/>
                  </a:cubicBezTo>
                  <a:lnTo>
                    <a:pt x="112453" y="589694"/>
                  </a:lnTo>
                  <a:cubicBezTo>
                    <a:pt x="123425" y="600665"/>
                    <a:pt x="142623" y="603408"/>
                    <a:pt x="156336" y="595180"/>
                  </a:cubicBezTo>
                  <a:cubicBezTo>
                    <a:pt x="167308" y="589694"/>
                    <a:pt x="178280" y="589694"/>
                    <a:pt x="189250" y="595180"/>
                  </a:cubicBezTo>
                  <a:cubicBezTo>
                    <a:pt x="211192" y="608893"/>
                    <a:pt x="235877" y="617122"/>
                    <a:pt x="260563" y="625350"/>
                  </a:cubicBezTo>
                  <a:cubicBezTo>
                    <a:pt x="271533" y="628093"/>
                    <a:pt x="279761" y="636321"/>
                    <a:pt x="282505" y="647292"/>
                  </a:cubicBezTo>
                  <a:cubicBezTo>
                    <a:pt x="285247" y="663749"/>
                    <a:pt x="301704" y="674720"/>
                    <a:pt x="318160" y="674720"/>
                  </a:cubicBezTo>
                  <a:lnTo>
                    <a:pt x="356560" y="674720"/>
                  </a:lnTo>
                  <a:cubicBezTo>
                    <a:pt x="373016" y="674720"/>
                    <a:pt x="389472" y="663749"/>
                    <a:pt x="392215" y="647292"/>
                  </a:cubicBezTo>
                  <a:cubicBezTo>
                    <a:pt x="394958" y="636321"/>
                    <a:pt x="403185" y="628093"/>
                    <a:pt x="414157" y="625350"/>
                  </a:cubicBezTo>
                  <a:cubicBezTo>
                    <a:pt x="438843" y="619864"/>
                    <a:pt x="463527" y="608893"/>
                    <a:pt x="485468" y="595180"/>
                  </a:cubicBezTo>
                  <a:cubicBezTo>
                    <a:pt x="496440" y="589694"/>
                    <a:pt x="507412" y="589694"/>
                    <a:pt x="518382" y="595180"/>
                  </a:cubicBezTo>
                  <a:cubicBezTo>
                    <a:pt x="532096" y="603408"/>
                    <a:pt x="551296" y="600665"/>
                    <a:pt x="562267" y="589694"/>
                  </a:cubicBezTo>
                  <a:lnTo>
                    <a:pt x="589695" y="562266"/>
                  </a:lnTo>
                  <a:cubicBezTo>
                    <a:pt x="600665" y="551295"/>
                    <a:pt x="603409" y="532096"/>
                    <a:pt x="595179" y="518382"/>
                  </a:cubicBezTo>
                  <a:cubicBezTo>
                    <a:pt x="589695" y="507411"/>
                    <a:pt x="589695" y="496440"/>
                    <a:pt x="595179" y="485469"/>
                  </a:cubicBezTo>
                  <a:cubicBezTo>
                    <a:pt x="608893" y="463527"/>
                    <a:pt x="617123" y="438842"/>
                    <a:pt x="625351" y="414157"/>
                  </a:cubicBezTo>
                  <a:cubicBezTo>
                    <a:pt x="628093" y="403186"/>
                    <a:pt x="636321" y="394958"/>
                    <a:pt x="647292" y="392215"/>
                  </a:cubicBezTo>
                  <a:cubicBezTo>
                    <a:pt x="663748" y="389472"/>
                    <a:pt x="674720" y="375759"/>
                    <a:pt x="674720" y="359302"/>
                  </a:cubicBezTo>
                  <a:lnTo>
                    <a:pt x="674720" y="318161"/>
                  </a:lnTo>
                  <a:cubicBezTo>
                    <a:pt x="674720" y="301704"/>
                    <a:pt x="663748" y="287990"/>
                    <a:pt x="647292" y="282505"/>
                  </a:cubicBezTo>
                  <a:close/>
                  <a:moveTo>
                    <a:pt x="342846" y="554038"/>
                  </a:moveTo>
                  <a:cubicBezTo>
                    <a:pt x="216678" y="554038"/>
                    <a:pt x="112453" y="452556"/>
                    <a:pt x="112453" y="323646"/>
                  </a:cubicBezTo>
                  <a:cubicBezTo>
                    <a:pt x="112453" y="194736"/>
                    <a:pt x="213936" y="93254"/>
                    <a:pt x="342846" y="93254"/>
                  </a:cubicBezTo>
                  <a:cubicBezTo>
                    <a:pt x="471755" y="93254"/>
                    <a:pt x="573237" y="194736"/>
                    <a:pt x="573237" y="323646"/>
                  </a:cubicBezTo>
                  <a:cubicBezTo>
                    <a:pt x="573237" y="452556"/>
                    <a:pt x="469013" y="554038"/>
                    <a:pt x="342846" y="554038"/>
                  </a:cubicBezTo>
                  <a:close/>
                </a:path>
              </a:pathLst>
            </a:custGeom>
            <a:solidFill>
              <a:srgbClr val="0289AE"/>
            </a:solidFill>
            <a:ln w="27426" cap="flat">
              <a:noFill/>
              <a:prstDash val="solid"/>
              <a:miter/>
            </a:ln>
          </p:spPr>
          <p:txBody>
            <a:bodyPr rtlCol="0" anchor="ctr"/>
            <a:lstStyle/>
            <a:p>
              <a:endParaRPr lang="en-US" dirty="0"/>
            </a:p>
          </p:txBody>
        </p:sp>
        <p:grpSp>
          <p:nvGrpSpPr>
            <p:cNvPr id="37" name="Graphic 3">
              <a:extLst>
                <a:ext uri="{FF2B5EF4-FFF2-40B4-BE49-F238E27FC236}">
                  <a16:creationId xmlns:a16="http://schemas.microsoft.com/office/drawing/2014/main" id="{93D7F2FF-2893-1CC7-BA6F-9C2A55634DB0}"/>
                </a:ext>
              </a:extLst>
            </p:cNvPr>
            <p:cNvGrpSpPr/>
            <p:nvPr/>
          </p:nvGrpSpPr>
          <p:grpSpPr>
            <a:xfrm>
              <a:off x="2694219" y="430095"/>
              <a:ext cx="1090872" cy="1093052"/>
              <a:chOff x="2694219" y="430095"/>
              <a:chExt cx="1090872" cy="1093052"/>
            </a:xfrm>
            <a:grpFill/>
          </p:grpSpPr>
          <p:sp>
            <p:nvSpPr>
              <p:cNvPr id="38" name="Freeform 1017">
                <a:extLst>
                  <a:ext uri="{FF2B5EF4-FFF2-40B4-BE49-F238E27FC236}">
                    <a16:creationId xmlns:a16="http://schemas.microsoft.com/office/drawing/2014/main" id="{E2E88255-74C1-495A-A2F1-168241B4D575}"/>
                  </a:ext>
                </a:extLst>
              </p:cNvPr>
              <p:cNvSpPr/>
              <p:nvPr/>
            </p:nvSpPr>
            <p:spPr>
              <a:xfrm>
                <a:off x="2871751" y="430095"/>
                <a:ext cx="740547" cy="743288"/>
              </a:xfrm>
              <a:custGeom>
                <a:avLst/>
                <a:gdLst>
                  <a:gd name="connsiteX0" fmla="*/ 52112 w 740547"/>
                  <a:gd name="connsiteY0" fmla="*/ 458041 h 743288"/>
                  <a:gd name="connsiteX1" fmla="*/ 85025 w 740547"/>
                  <a:gd name="connsiteY1" fmla="*/ 534839 h 743288"/>
                  <a:gd name="connsiteX2" fmla="*/ 95997 w 740547"/>
                  <a:gd name="connsiteY2" fmla="*/ 619864 h 743288"/>
                  <a:gd name="connsiteX3" fmla="*/ 123425 w 740547"/>
                  <a:gd name="connsiteY3" fmla="*/ 647292 h 743288"/>
                  <a:gd name="connsiteX4" fmla="*/ 208450 w 740547"/>
                  <a:gd name="connsiteY4" fmla="*/ 658263 h 743288"/>
                  <a:gd name="connsiteX5" fmla="*/ 285247 w 740547"/>
                  <a:gd name="connsiteY5" fmla="*/ 691176 h 743288"/>
                  <a:gd name="connsiteX6" fmla="*/ 351074 w 740547"/>
                  <a:gd name="connsiteY6" fmla="*/ 743289 h 743288"/>
                  <a:gd name="connsiteX7" fmla="*/ 389473 w 740547"/>
                  <a:gd name="connsiteY7" fmla="*/ 743289 h 743288"/>
                  <a:gd name="connsiteX8" fmla="*/ 455299 w 740547"/>
                  <a:gd name="connsiteY8" fmla="*/ 691176 h 743288"/>
                  <a:gd name="connsiteX9" fmla="*/ 532096 w 740547"/>
                  <a:gd name="connsiteY9" fmla="*/ 658263 h 743288"/>
                  <a:gd name="connsiteX10" fmla="*/ 617123 w 740547"/>
                  <a:gd name="connsiteY10" fmla="*/ 647292 h 743288"/>
                  <a:gd name="connsiteX11" fmla="*/ 644550 w 740547"/>
                  <a:gd name="connsiteY11" fmla="*/ 619864 h 743288"/>
                  <a:gd name="connsiteX12" fmla="*/ 655520 w 740547"/>
                  <a:gd name="connsiteY12" fmla="*/ 534839 h 743288"/>
                  <a:gd name="connsiteX13" fmla="*/ 688434 w 740547"/>
                  <a:gd name="connsiteY13" fmla="*/ 458041 h 743288"/>
                  <a:gd name="connsiteX14" fmla="*/ 740547 w 740547"/>
                  <a:gd name="connsiteY14" fmla="*/ 392215 h 743288"/>
                  <a:gd name="connsiteX15" fmla="*/ 740547 w 740547"/>
                  <a:gd name="connsiteY15" fmla="*/ 351074 h 743288"/>
                  <a:gd name="connsiteX16" fmla="*/ 688434 w 740547"/>
                  <a:gd name="connsiteY16" fmla="*/ 285247 h 743288"/>
                  <a:gd name="connsiteX17" fmla="*/ 655520 w 740547"/>
                  <a:gd name="connsiteY17" fmla="*/ 208450 h 743288"/>
                  <a:gd name="connsiteX18" fmla="*/ 644550 w 740547"/>
                  <a:gd name="connsiteY18" fmla="*/ 123424 h 743288"/>
                  <a:gd name="connsiteX19" fmla="*/ 617123 w 740547"/>
                  <a:gd name="connsiteY19" fmla="*/ 95997 h 743288"/>
                  <a:gd name="connsiteX20" fmla="*/ 532096 w 740547"/>
                  <a:gd name="connsiteY20" fmla="*/ 85026 h 743288"/>
                  <a:gd name="connsiteX21" fmla="*/ 455299 w 740547"/>
                  <a:gd name="connsiteY21" fmla="*/ 52113 h 743288"/>
                  <a:gd name="connsiteX22" fmla="*/ 389473 w 740547"/>
                  <a:gd name="connsiteY22" fmla="*/ 0 h 743288"/>
                  <a:gd name="connsiteX23" fmla="*/ 351074 w 740547"/>
                  <a:gd name="connsiteY23" fmla="*/ 0 h 743288"/>
                  <a:gd name="connsiteX24" fmla="*/ 285247 w 740547"/>
                  <a:gd name="connsiteY24" fmla="*/ 52113 h 743288"/>
                  <a:gd name="connsiteX25" fmla="*/ 208450 w 740547"/>
                  <a:gd name="connsiteY25" fmla="*/ 85026 h 743288"/>
                  <a:gd name="connsiteX26" fmla="*/ 123425 w 740547"/>
                  <a:gd name="connsiteY26" fmla="*/ 95997 h 743288"/>
                  <a:gd name="connsiteX27" fmla="*/ 95997 w 740547"/>
                  <a:gd name="connsiteY27" fmla="*/ 123424 h 743288"/>
                  <a:gd name="connsiteX28" fmla="*/ 85025 w 740547"/>
                  <a:gd name="connsiteY28" fmla="*/ 208450 h 743288"/>
                  <a:gd name="connsiteX29" fmla="*/ 52112 w 740547"/>
                  <a:gd name="connsiteY29" fmla="*/ 285247 h 743288"/>
                  <a:gd name="connsiteX30" fmla="*/ 0 w 740547"/>
                  <a:gd name="connsiteY30" fmla="*/ 351074 h 743288"/>
                  <a:gd name="connsiteX31" fmla="*/ 0 w 740547"/>
                  <a:gd name="connsiteY31" fmla="*/ 389472 h 743288"/>
                  <a:gd name="connsiteX32" fmla="*/ 52112 w 740547"/>
                  <a:gd name="connsiteY32" fmla="*/ 458041 h 743288"/>
                  <a:gd name="connsiteX33" fmla="*/ 52112 w 740547"/>
                  <a:gd name="connsiteY33" fmla="*/ 458041 h 743288"/>
                  <a:gd name="connsiteX34" fmla="*/ 30170 w 740547"/>
                  <a:gd name="connsiteY34" fmla="*/ 351074 h 743288"/>
                  <a:gd name="connsiteX35" fmla="*/ 57597 w 740547"/>
                  <a:gd name="connsiteY35" fmla="*/ 315418 h 743288"/>
                  <a:gd name="connsiteX36" fmla="*/ 79539 w 740547"/>
                  <a:gd name="connsiteY36" fmla="*/ 293475 h 743288"/>
                  <a:gd name="connsiteX37" fmla="*/ 109711 w 740547"/>
                  <a:gd name="connsiteY37" fmla="*/ 222164 h 743288"/>
                  <a:gd name="connsiteX38" fmla="*/ 109711 w 740547"/>
                  <a:gd name="connsiteY38" fmla="*/ 189251 h 743288"/>
                  <a:gd name="connsiteX39" fmla="*/ 115197 w 740547"/>
                  <a:gd name="connsiteY39" fmla="*/ 145366 h 743288"/>
                  <a:gd name="connsiteX40" fmla="*/ 142624 w 740547"/>
                  <a:gd name="connsiteY40" fmla="*/ 117939 h 743288"/>
                  <a:gd name="connsiteX41" fmla="*/ 186508 w 740547"/>
                  <a:gd name="connsiteY41" fmla="*/ 112453 h 743288"/>
                  <a:gd name="connsiteX42" fmla="*/ 219421 w 740547"/>
                  <a:gd name="connsiteY42" fmla="*/ 112453 h 743288"/>
                  <a:gd name="connsiteX43" fmla="*/ 290733 w 740547"/>
                  <a:gd name="connsiteY43" fmla="*/ 82283 h 743288"/>
                  <a:gd name="connsiteX44" fmla="*/ 312674 w 740547"/>
                  <a:gd name="connsiteY44" fmla="*/ 60341 h 743288"/>
                  <a:gd name="connsiteX45" fmla="*/ 348332 w 740547"/>
                  <a:gd name="connsiteY45" fmla="*/ 32913 h 743288"/>
                  <a:gd name="connsiteX46" fmla="*/ 386730 w 740547"/>
                  <a:gd name="connsiteY46" fmla="*/ 32913 h 743288"/>
                  <a:gd name="connsiteX47" fmla="*/ 422385 w 740547"/>
                  <a:gd name="connsiteY47" fmla="*/ 60341 h 743288"/>
                  <a:gd name="connsiteX48" fmla="*/ 444329 w 740547"/>
                  <a:gd name="connsiteY48" fmla="*/ 82283 h 743288"/>
                  <a:gd name="connsiteX49" fmla="*/ 515640 w 740547"/>
                  <a:gd name="connsiteY49" fmla="*/ 112453 h 743288"/>
                  <a:gd name="connsiteX50" fmla="*/ 548553 w 740547"/>
                  <a:gd name="connsiteY50" fmla="*/ 112453 h 743288"/>
                  <a:gd name="connsiteX51" fmla="*/ 592437 w 740547"/>
                  <a:gd name="connsiteY51" fmla="*/ 117939 h 743288"/>
                  <a:gd name="connsiteX52" fmla="*/ 619865 w 740547"/>
                  <a:gd name="connsiteY52" fmla="*/ 145366 h 743288"/>
                  <a:gd name="connsiteX53" fmla="*/ 625351 w 740547"/>
                  <a:gd name="connsiteY53" fmla="*/ 189251 h 743288"/>
                  <a:gd name="connsiteX54" fmla="*/ 625351 w 740547"/>
                  <a:gd name="connsiteY54" fmla="*/ 222164 h 743288"/>
                  <a:gd name="connsiteX55" fmla="*/ 655520 w 740547"/>
                  <a:gd name="connsiteY55" fmla="*/ 293475 h 743288"/>
                  <a:gd name="connsiteX56" fmla="*/ 677464 w 740547"/>
                  <a:gd name="connsiteY56" fmla="*/ 315418 h 743288"/>
                  <a:gd name="connsiteX57" fmla="*/ 704892 w 740547"/>
                  <a:gd name="connsiteY57" fmla="*/ 348331 h 743288"/>
                  <a:gd name="connsiteX58" fmla="*/ 704892 w 740547"/>
                  <a:gd name="connsiteY58" fmla="*/ 389472 h 743288"/>
                  <a:gd name="connsiteX59" fmla="*/ 677464 w 740547"/>
                  <a:gd name="connsiteY59" fmla="*/ 422385 h 743288"/>
                  <a:gd name="connsiteX60" fmla="*/ 655520 w 740547"/>
                  <a:gd name="connsiteY60" fmla="*/ 444327 h 743288"/>
                  <a:gd name="connsiteX61" fmla="*/ 625351 w 740547"/>
                  <a:gd name="connsiteY61" fmla="*/ 515639 h 743288"/>
                  <a:gd name="connsiteX62" fmla="*/ 625351 w 740547"/>
                  <a:gd name="connsiteY62" fmla="*/ 548552 h 743288"/>
                  <a:gd name="connsiteX63" fmla="*/ 619865 w 740547"/>
                  <a:gd name="connsiteY63" fmla="*/ 592437 h 743288"/>
                  <a:gd name="connsiteX64" fmla="*/ 592437 w 740547"/>
                  <a:gd name="connsiteY64" fmla="*/ 619864 h 743288"/>
                  <a:gd name="connsiteX65" fmla="*/ 548553 w 740547"/>
                  <a:gd name="connsiteY65" fmla="*/ 625350 h 743288"/>
                  <a:gd name="connsiteX66" fmla="*/ 515640 w 740547"/>
                  <a:gd name="connsiteY66" fmla="*/ 625350 h 743288"/>
                  <a:gd name="connsiteX67" fmla="*/ 444329 w 740547"/>
                  <a:gd name="connsiteY67" fmla="*/ 655520 h 743288"/>
                  <a:gd name="connsiteX68" fmla="*/ 422385 w 740547"/>
                  <a:gd name="connsiteY68" fmla="*/ 677462 h 743288"/>
                  <a:gd name="connsiteX69" fmla="*/ 386730 w 740547"/>
                  <a:gd name="connsiteY69" fmla="*/ 704890 h 743288"/>
                  <a:gd name="connsiteX70" fmla="*/ 348332 w 740547"/>
                  <a:gd name="connsiteY70" fmla="*/ 704890 h 743288"/>
                  <a:gd name="connsiteX71" fmla="*/ 312674 w 740547"/>
                  <a:gd name="connsiteY71" fmla="*/ 677462 h 743288"/>
                  <a:gd name="connsiteX72" fmla="*/ 290733 w 740547"/>
                  <a:gd name="connsiteY72" fmla="*/ 655520 h 743288"/>
                  <a:gd name="connsiteX73" fmla="*/ 219421 w 740547"/>
                  <a:gd name="connsiteY73" fmla="*/ 625350 h 743288"/>
                  <a:gd name="connsiteX74" fmla="*/ 186508 w 740547"/>
                  <a:gd name="connsiteY74" fmla="*/ 625350 h 743288"/>
                  <a:gd name="connsiteX75" fmla="*/ 142624 w 740547"/>
                  <a:gd name="connsiteY75" fmla="*/ 619864 h 743288"/>
                  <a:gd name="connsiteX76" fmla="*/ 115197 w 740547"/>
                  <a:gd name="connsiteY76" fmla="*/ 592437 h 743288"/>
                  <a:gd name="connsiteX77" fmla="*/ 109711 w 740547"/>
                  <a:gd name="connsiteY77" fmla="*/ 548552 h 743288"/>
                  <a:gd name="connsiteX78" fmla="*/ 109711 w 740547"/>
                  <a:gd name="connsiteY78" fmla="*/ 515639 h 743288"/>
                  <a:gd name="connsiteX79" fmla="*/ 79539 w 740547"/>
                  <a:gd name="connsiteY79" fmla="*/ 444327 h 743288"/>
                  <a:gd name="connsiteX80" fmla="*/ 57597 w 740547"/>
                  <a:gd name="connsiteY80" fmla="*/ 422385 h 743288"/>
                  <a:gd name="connsiteX81" fmla="*/ 30170 w 740547"/>
                  <a:gd name="connsiteY81" fmla="*/ 386729 h 743288"/>
                  <a:gd name="connsiteX82" fmla="*/ 30170 w 740547"/>
                  <a:gd name="connsiteY82" fmla="*/ 351074 h 743288"/>
                  <a:gd name="connsiteX83" fmla="*/ 30170 w 740547"/>
                  <a:gd name="connsiteY83" fmla="*/ 351074 h 743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740547" h="743288">
                    <a:moveTo>
                      <a:pt x="52112" y="458041"/>
                    </a:moveTo>
                    <a:cubicBezTo>
                      <a:pt x="60341" y="485469"/>
                      <a:pt x="71311" y="510154"/>
                      <a:pt x="85025" y="534839"/>
                    </a:cubicBezTo>
                    <a:cubicBezTo>
                      <a:pt x="68569" y="562266"/>
                      <a:pt x="74055" y="595179"/>
                      <a:pt x="95997" y="619864"/>
                    </a:cubicBezTo>
                    <a:lnTo>
                      <a:pt x="123425" y="647292"/>
                    </a:lnTo>
                    <a:cubicBezTo>
                      <a:pt x="145366" y="669234"/>
                      <a:pt x="181022" y="674719"/>
                      <a:pt x="208450" y="658263"/>
                    </a:cubicBezTo>
                    <a:cubicBezTo>
                      <a:pt x="233135" y="671977"/>
                      <a:pt x="257819" y="682948"/>
                      <a:pt x="285247" y="691176"/>
                    </a:cubicBezTo>
                    <a:cubicBezTo>
                      <a:pt x="293476" y="721347"/>
                      <a:pt x="320904" y="743289"/>
                      <a:pt x="351074" y="743289"/>
                    </a:cubicBezTo>
                    <a:lnTo>
                      <a:pt x="389473" y="743289"/>
                    </a:lnTo>
                    <a:cubicBezTo>
                      <a:pt x="422385" y="743289"/>
                      <a:pt x="449813" y="721347"/>
                      <a:pt x="455299" y="691176"/>
                    </a:cubicBezTo>
                    <a:cubicBezTo>
                      <a:pt x="482726" y="682948"/>
                      <a:pt x="507412" y="671977"/>
                      <a:pt x="532096" y="658263"/>
                    </a:cubicBezTo>
                    <a:cubicBezTo>
                      <a:pt x="559524" y="674719"/>
                      <a:pt x="592437" y="669234"/>
                      <a:pt x="617123" y="647292"/>
                    </a:cubicBezTo>
                    <a:lnTo>
                      <a:pt x="644550" y="619864"/>
                    </a:lnTo>
                    <a:cubicBezTo>
                      <a:pt x="666492" y="597922"/>
                      <a:pt x="671978" y="562266"/>
                      <a:pt x="655520" y="534839"/>
                    </a:cubicBezTo>
                    <a:cubicBezTo>
                      <a:pt x="669234" y="510154"/>
                      <a:pt x="680206" y="485469"/>
                      <a:pt x="688434" y="458041"/>
                    </a:cubicBezTo>
                    <a:cubicBezTo>
                      <a:pt x="718605" y="449813"/>
                      <a:pt x="740547" y="425128"/>
                      <a:pt x="740547" y="392215"/>
                    </a:cubicBezTo>
                    <a:lnTo>
                      <a:pt x="740547" y="351074"/>
                    </a:lnTo>
                    <a:cubicBezTo>
                      <a:pt x="740547" y="320903"/>
                      <a:pt x="718605" y="293475"/>
                      <a:pt x="688434" y="285247"/>
                    </a:cubicBezTo>
                    <a:cubicBezTo>
                      <a:pt x="680206" y="257820"/>
                      <a:pt x="669234" y="233135"/>
                      <a:pt x="655520" y="208450"/>
                    </a:cubicBezTo>
                    <a:cubicBezTo>
                      <a:pt x="671978" y="181022"/>
                      <a:pt x="666492" y="148109"/>
                      <a:pt x="644550" y="123424"/>
                    </a:cubicBezTo>
                    <a:lnTo>
                      <a:pt x="617123" y="95997"/>
                    </a:lnTo>
                    <a:cubicBezTo>
                      <a:pt x="595181" y="74054"/>
                      <a:pt x="559524" y="68569"/>
                      <a:pt x="532096" y="85026"/>
                    </a:cubicBezTo>
                    <a:cubicBezTo>
                      <a:pt x="507412" y="71312"/>
                      <a:pt x="482726" y="60341"/>
                      <a:pt x="455299" y="52113"/>
                    </a:cubicBezTo>
                    <a:cubicBezTo>
                      <a:pt x="447071" y="21942"/>
                      <a:pt x="419643" y="0"/>
                      <a:pt x="389473" y="0"/>
                    </a:cubicBezTo>
                    <a:lnTo>
                      <a:pt x="351074" y="0"/>
                    </a:lnTo>
                    <a:cubicBezTo>
                      <a:pt x="318160" y="0"/>
                      <a:pt x="290733" y="21942"/>
                      <a:pt x="285247" y="52113"/>
                    </a:cubicBezTo>
                    <a:cubicBezTo>
                      <a:pt x="257819" y="60341"/>
                      <a:pt x="233135" y="71312"/>
                      <a:pt x="208450" y="85026"/>
                    </a:cubicBezTo>
                    <a:cubicBezTo>
                      <a:pt x="181022" y="68569"/>
                      <a:pt x="148108" y="74054"/>
                      <a:pt x="123425" y="95997"/>
                    </a:cubicBezTo>
                    <a:lnTo>
                      <a:pt x="95997" y="123424"/>
                    </a:lnTo>
                    <a:cubicBezTo>
                      <a:pt x="74055" y="145366"/>
                      <a:pt x="68569" y="181022"/>
                      <a:pt x="85025" y="208450"/>
                    </a:cubicBezTo>
                    <a:cubicBezTo>
                      <a:pt x="71311" y="233135"/>
                      <a:pt x="60341" y="257820"/>
                      <a:pt x="52112" y="285247"/>
                    </a:cubicBezTo>
                    <a:cubicBezTo>
                      <a:pt x="21942" y="293475"/>
                      <a:pt x="0" y="320903"/>
                      <a:pt x="0" y="351074"/>
                    </a:cubicBezTo>
                    <a:lnTo>
                      <a:pt x="0" y="389472"/>
                    </a:lnTo>
                    <a:cubicBezTo>
                      <a:pt x="0" y="422385"/>
                      <a:pt x="21942" y="449813"/>
                      <a:pt x="52112" y="458041"/>
                    </a:cubicBezTo>
                    <a:lnTo>
                      <a:pt x="52112" y="458041"/>
                    </a:lnTo>
                    <a:close/>
                    <a:moveTo>
                      <a:pt x="30170" y="351074"/>
                    </a:moveTo>
                    <a:cubicBezTo>
                      <a:pt x="30170" y="334617"/>
                      <a:pt x="41142" y="318160"/>
                      <a:pt x="57597" y="315418"/>
                    </a:cubicBezTo>
                    <a:cubicBezTo>
                      <a:pt x="68569" y="312675"/>
                      <a:pt x="76797" y="304447"/>
                      <a:pt x="79539" y="293475"/>
                    </a:cubicBezTo>
                    <a:cubicBezTo>
                      <a:pt x="85025" y="268791"/>
                      <a:pt x="95997" y="244106"/>
                      <a:pt x="109711" y="222164"/>
                    </a:cubicBezTo>
                    <a:cubicBezTo>
                      <a:pt x="115197" y="211193"/>
                      <a:pt x="115197" y="200222"/>
                      <a:pt x="109711" y="189251"/>
                    </a:cubicBezTo>
                    <a:cubicBezTo>
                      <a:pt x="101483" y="175537"/>
                      <a:pt x="104225" y="156337"/>
                      <a:pt x="115197" y="145366"/>
                    </a:cubicBezTo>
                    <a:lnTo>
                      <a:pt x="142624" y="117939"/>
                    </a:lnTo>
                    <a:cubicBezTo>
                      <a:pt x="153594" y="106968"/>
                      <a:pt x="172794" y="104225"/>
                      <a:pt x="186508" y="112453"/>
                    </a:cubicBezTo>
                    <a:cubicBezTo>
                      <a:pt x="197480" y="117939"/>
                      <a:pt x="208450" y="117939"/>
                      <a:pt x="219421" y="112453"/>
                    </a:cubicBezTo>
                    <a:cubicBezTo>
                      <a:pt x="241363" y="98739"/>
                      <a:pt x="266049" y="90511"/>
                      <a:pt x="290733" y="82283"/>
                    </a:cubicBezTo>
                    <a:cubicBezTo>
                      <a:pt x="301704" y="79540"/>
                      <a:pt x="309932" y="71312"/>
                      <a:pt x="312674" y="60341"/>
                    </a:cubicBezTo>
                    <a:cubicBezTo>
                      <a:pt x="315418" y="43884"/>
                      <a:pt x="331874" y="32913"/>
                      <a:pt x="348332" y="32913"/>
                    </a:cubicBezTo>
                    <a:lnTo>
                      <a:pt x="386730" y="32913"/>
                    </a:lnTo>
                    <a:cubicBezTo>
                      <a:pt x="403187" y="32913"/>
                      <a:pt x="419643" y="43884"/>
                      <a:pt x="422385" y="60341"/>
                    </a:cubicBezTo>
                    <a:cubicBezTo>
                      <a:pt x="425129" y="71312"/>
                      <a:pt x="433357" y="79540"/>
                      <a:pt x="444329" y="82283"/>
                    </a:cubicBezTo>
                    <a:cubicBezTo>
                      <a:pt x="469013" y="87768"/>
                      <a:pt x="493698" y="98739"/>
                      <a:pt x="515640" y="112453"/>
                    </a:cubicBezTo>
                    <a:cubicBezTo>
                      <a:pt x="526612" y="117939"/>
                      <a:pt x="537582" y="117939"/>
                      <a:pt x="548553" y="112453"/>
                    </a:cubicBezTo>
                    <a:cubicBezTo>
                      <a:pt x="562267" y="104225"/>
                      <a:pt x="581467" y="106968"/>
                      <a:pt x="592437" y="117939"/>
                    </a:cubicBezTo>
                    <a:lnTo>
                      <a:pt x="619865" y="145366"/>
                    </a:lnTo>
                    <a:cubicBezTo>
                      <a:pt x="630837" y="156337"/>
                      <a:pt x="633579" y="175537"/>
                      <a:pt x="625351" y="189251"/>
                    </a:cubicBezTo>
                    <a:cubicBezTo>
                      <a:pt x="619865" y="200222"/>
                      <a:pt x="619865" y="211193"/>
                      <a:pt x="625351" y="222164"/>
                    </a:cubicBezTo>
                    <a:cubicBezTo>
                      <a:pt x="639064" y="244106"/>
                      <a:pt x="647292" y="268791"/>
                      <a:pt x="655520" y="293475"/>
                    </a:cubicBezTo>
                    <a:cubicBezTo>
                      <a:pt x="658264" y="304447"/>
                      <a:pt x="666492" y="312675"/>
                      <a:pt x="677464" y="315418"/>
                    </a:cubicBezTo>
                    <a:cubicBezTo>
                      <a:pt x="693920" y="318160"/>
                      <a:pt x="704892" y="331874"/>
                      <a:pt x="704892" y="348331"/>
                    </a:cubicBezTo>
                    <a:lnTo>
                      <a:pt x="704892" y="389472"/>
                    </a:lnTo>
                    <a:cubicBezTo>
                      <a:pt x="704892" y="405929"/>
                      <a:pt x="693920" y="419643"/>
                      <a:pt x="677464" y="422385"/>
                    </a:cubicBezTo>
                    <a:cubicBezTo>
                      <a:pt x="666492" y="425128"/>
                      <a:pt x="658264" y="433357"/>
                      <a:pt x="655520" y="444327"/>
                    </a:cubicBezTo>
                    <a:cubicBezTo>
                      <a:pt x="650036" y="469012"/>
                      <a:pt x="639064" y="493697"/>
                      <a:pt x="625351" y="515639"/>
                    </a:cubicBezTo>
                    <a:cubicBezTo>
                      <a:pt x="619865" y="526610"/>
                      <a:pt x="619865" y="537581"/>
                      <a:pt x="625351" y="548552"/>
                    </a:cubicBezTo>
                    <a:cubicBezTo>
                      <a:pt x="633579" y="562266"/>
                      <a:pt x="630837" y="581466"/>
                      <a:pt x="619865" y="592437"/>
                    </a:cubicBezTo>
                    <a:lnTo>
                      <a:pt x="592437" y="619864"/>
                    </a:lnTo>
                    <a:cubicBezTo>
                      <a:pt x="581467" y="630835"/>
                      <a:pt x="562267" y="633578"/>
                      <a:pt x="548553" y="625350"/>
                    </a:cubicBezTo>
                    <a:cubicBezTo>
                      <a:pt x="537582" y="619864"/>
                      <a:pt x="526612" y="619864"/>
                      <a:pt x="515640" y="625350"/>
                    </a:cubicBezTo>
                    <a:cubicBezTo>
                      <a:pt x="493698" y="639064"/>
                      <a:pt x="469013" y="647292"/>
                      <a:pt x="444329" y="655520"/>
                    </a:cubicBezTo>
                    <a:cubicBezTo>
                      <a:pt x="433357" y="658263"/>
                      <a:pt x="425129" y="666491"/>
                      <a:pt x="422385" y="677462"/>
                    </a:cubicBezTo>
                    <a:cubicBezTo>
                      <a:pt x="419643" y="693919"/>
                      <a:pt x="403187" y="704890"/>
                      <a:pt x="386730" y="704890"/>
                    </a:cubicBezTo>
                    <a:lnTo>
                      <a:pt x="348332" y="704890"/>
                    </a:lnTo>
                    <a:cubicBezTo>
                      <a:pt x="331874" y="704890"/>
                      <a:pt x="315418" y="693919"/>
                      <a:pt x="312674" y="677462"/>
                    </a:cubicBezTo>
                    <a:cubicBezTo>
                      <a:pt x="309932" y="666491"/>
                      <a:pt x="301704" y="658263"/>
                      <a:pt x="290733" y="655520"/>
                    </a:cubicBezTo>
                    <a:cubicBezTo>
                      <a:pt x="266049" y="650035"/>
                      <a:pt x="241363" y="639064"/>
                      <a:pt x="219421" y="625350"/>
                    </a:cubicBezTo>
                    <a:cubicBezTo>
                      <a:pt x="208450" y="619864"/>
                      <a:pt x="197480" y="619864"/>
                      <a:pt x="186508" y="625350"/>
                    </a:cubicBezTo>
                    <a:cubicBezTo>
                      <a:pt x="172794" y="633578"/>
                      <a:pt x="153594" y="630835"/>
                      <a:pt x="142624" y="619864"/>
                    </a:cubicBezTo>
                    <a:lnTo>
                      <a:pt x="115197" y="592437"/>
                    </a:lnTo>
                    <a:cubicBezTo>
                      <a:pt x="104225" y="581466"/>
                      <a:pt x="101483" y="562266"/>
                      <a:pt x="109711" y="548552"/>
                    </a:cubicBezTo>
                    <a:cubicBezTo>
                      <a:pt x="115197" y="537581"/>
                      <a:pt x="115197" y="526610"/>
                      <a:pt x="109711" y="515639"/>
                    </a:cubicBezTo>
                    <a:cubicBezTo>
                      <a:pt x="95997" y="493697"/>
                      <a:pt x="87769" y="469012"/>
                      <a:pt x="79539" y="444327"/>
                    </a:cubicBezTo>
                    <a:cubicBezTo>
                      <a:pt x="76797" y="433357"/>
                      <a:pt x="68569" y="425128"/>
                      <a:pt x="57597" y="422385"/>
                    </a:cubicBezTo>
                    <a:cubicBezTo>
                      <a:pt x="41142" y="419643"/>
                      <a:pt x="30170" y="403186"/>
                      <a:pt x="30170" y="386729"/>
                    </a:cubicBezTo>
                    <a:lnTo>
                      <a:pt x="30170" y="351074"/>
                    </a:lnTo>
                    <a:lnTo>
                      <a:pt x="30170" y="351074"/>
                    </a:lnTo>
                    <a:close/>
                  </a:path>
                </a:pathLst>
              </a:custGeom>
              <a:grpFill/>
              <a:ln w="27426" cap="flat">
                <a:noFill/>
                <a:prstDash val="solid"/>
                <a:miter/>
              </a:ln>
            </p:spPr>
            <p:txBody>
              <a:bodyPr rtlCol="0" anchor="ctr"/>
              <a:lstStyle/>
              <a:p>
                <a:endParaRPr lang="en-US"/>
              </a:p>
            </p:txBody>
          </p:sp>
          <p:grpSp>
            <p:nvGrpSpPr>
              <p:cNvPr id="39" name="Graphic 3">
                <a:extLst>
                  <a:ext uri="{FF2B5EF4-FFF2-40B4-BE49-F238E27FC236}">
                    <a16:creationId xmlns:a16="http://schemas.microsoft.com/office/drawing/2014/main" id="{8CF5C42F-C8C7-1590-9E6B-E23A0520C007}"/>
                  </a:ext>
                </a:extLst>
              </p:cNvPr>
              <p:cNvGrpSpPr/>
              <p:nvPr/>
            </p:nvGrpSpPr>
            <p:grpSpPr>
              <a:xfrm>
                <a:off x="2694219" y="553519"/>
                <a:ext cx="1090872" cy="969628"/>
                <a:chOff x="2694219" y="553519"/>
                <a:chExt cx="1090872" cy="969628"/>
              </a:xfrm>
              <a:grpFill/>
            </p:grpSpPr>
            <p:sp>
              <p:nvSpPr>
                <p:cNvPr id="40" name="Freeform 1019">
                  <a:extLst>
                    <a:ext uri="{FF2B5EF4-FFF2-40B4-BE49-F238E27FC236}">
                      <a16:creationId xmlns:a16="http://schemas.microsoft.com/office/drawing/2014/main" id="{03F957F7-0778-C23B-F26F-15FC27B21439}"/>
                    </a:ext>
                  </a:extLst>
                </p:cNvPr>
                <p:cNvSpPr/>
                <p:nvPr/>
              </p:nvSpPr>
              <p:spPr>
                <a:xfrm>
                  <a:off x="2992431" y="553519"/>
                  <a:ext cx="499183" cy="496439"/>
                </a:xfrm>
                <a:custGeom>
                  <a:avLst/>
                  <a:gdLst>
                    <a:gd name="connsiteX0" fmla="*/ 35657 w 499183"/>
                    <a:gd name="connsiteY0" fmla="*/ 375758 h 496439"/>
                    <a:gd name="connsiteX1" fmla="*/ 249593 w 499183"/>
                    <a:gd name="connsiteY1" fmla="*/ 496440 h 496439"/>
                    <a:gd name="connsiteX2" fmla="*/ 463528 w 499183"/>
                    <a:gd name="connsiteY2" fmla="*/ 375758 h 496439"/>
                    <a:gd name="connsiteX3" fmla="*/ 463528 w 499183"/>
                    <a:gd name="connsiteY3" fmla="*/ 375758 h 496439"/>
                    <a:gd name="connsiteX4" fmla="*/ 499184 w 499183"/>
                    <a:gd name="connsiteY4" fmla="*/ 249591 h 496439"/>
                    <a:gd name="connsiteX5" fmla="*/ 249593 w 499183"/>
                    <a:gd name="connsiteY5" fmla="*/ 0 h 496439"/>
                    <a:gd name="connsiteX6" fmla="*/ 106969 w 499183"/>
                    <a:gd name="connsiteY6" fmla="*/ 43884 h 496439"/>
                    <a:gd name="connsiteX7" fmla="*/ 104227 w 499183"/>
                    <a:gd name="connsiteY7" fmla="*/ 65826 h 496439"/>
                    <a:gd name="connsiteX8" fmla="*/ 126168 w 499183"/>
                    <a:gd name="connsiteY8" fmla="*/ 68569 h 496439"/>
                    <a:gd name="connsiteX9" fmla="*/ 249593 w 499183"/>
                    <a:gd name="connsiteY9" fmla="*/ 30170 h 496439"/>
                    <a:gd name="connsiteX10" fmla="*/ 466270 w 499183"/>
                    <a:gd name="connsiteY10" fmla="*/ 246849 h 496439"/>
                    <a:gd name="connsiteX11" fmla="*/ 444329 w 499183"/>
                    <a:gd name="connsiteY11" fmla="*/ 340103 h 496439"/>
                    <a:gd name="connsiteX12" fmla="*/ 414159 w 499183"/>
                    <a:gd name="connsiteY12" fmla="*/ 323646 h 496439"/>
                    <a:gd name="connsiteX13" fmla="*/ 430615 w 499183"/>
                    <a:gd name="connsiteY13" fmla="*/ 277019 h 496439"/>
                    <a:gd name="connsiteX14" fmla="*/ 356560 w 499183"/>
                    <a:gd name="connsiteY14" fmla="*/ 202964 h 496439"/>
                    <a:gd name="connsiteX15" fmla="*/ 348332 w 499183"/>
                    <a:gd name="connsiteY15" fmla="*/ 202964 h 496439"/>
                    <a:gd name="connsiteX16" fmla="*/ 307190 w 499183"/>
                    <a:gd name="connsiteY16" fmla="*/ 175537 h 496439"/>
                    <a:gd name="connsiteX17" fmla="*/ 323648 w 499183"/>
                    <a:gd name="connsiteY17" fmla="*/ 128910 h 496439"/>
                    <a:gd name="connsiteX18" fmla="*/ 249593 w 499183"/>
                    <a:gd name="connsiteY18" fmla="*/ 54855 h 496439"/>
                    <a:gd name="connsiteX19" fmla="*/ 175538 w 499183"/>
                    <a:gd name="connsiteY19" fmla="*/ 128910 h 496439"/>
                    <a:gd name="connsiteX20" fmla="*/ 191994 w 499183"/>
                    <a:gd name="connsiteY20" fmla="*/ 175537 h 496439"/>
                    <a:gd name="connsiteX21" fmla="*/ 150852 w 499183"/>
                    <a:gd name="connsiteY21" fmla="*/ 202964 h 496439"/>
                    <a:gd name="connsiteX22" fmla="*/ 142624 w 499183"/>
                    <a:gd name="connsiteY22" fmla="*/ 202964 h 496439"/>
                    <a:gd name="connsiteX23" fmla="*/ 68569 w 499183"/>
                    <a:gd name="connsiteY23" fmla="*/ 277019 h 496439"/>
                    <a:gd name="connsiteX24" fmla="*/ 85027 w 499183"/>
                    <a:gd name="connsiteY24" fmla="*/ 323646 h 496439"/>
                    <a:gd name="connsiteX25" fmla="*/ 54855 w 499183"/>
                    <a:gd name="connsiteY25" fmla="*/ 340103 h 496439"/>
                    <a:gd name="connsiteX26" fmla="*/ 32914 w 499183"/>
                    <a:gd name="connsiteY26" fmla="*/ 246849 h 496439"/>
                    <a:gd name="connsiteX27" fmla="*/ 74055 w 499183"/>
                    <a:gd name="connsiteY27" fmla="*/ 117939 h 496439"/>
                    <a:gd name="connsiteX28" fmla="*/ 71313 w 499183"/>
                    <a:gd name="connsiteY28" fmla="*/ 95997 h 496439"/>
                    <a:gd name="connsiteX29" fmla="*/ 49371 w 499183"/>
                    <a:gd name="connsiteY29" fmla="*/ 98739 h 496439"/>
                    <a:gd name="connsiteX30" fmla="*/ 0 w 499183"/>
                    <a:gd name="connsiteY30" fmla="*/ 246849 h 496439"/>
                    <a:gd name="connsiteX31" fmla="*/ 35657 w 499183"/>
                    <a:gd name="connsiteY31" fmla="*/ 375758 h 496439"/>
                    <a:gd name="connsiteX32" fmla="*/ 35657 w 499183"/>
                    <a:gd name="connsiteY32" fmla="*/ 375758 h 496439"/>
                    <a:gd name="connsiteX33" fmla="*/ 35657 w 499183"/>
                    <a:gd name="connsiteY33" fmla="*/ 375758 h 496439"/>
                    <a:gd name="connsiteX34" fmla="*/ 263307 w 499183"/>
                    <a:gd name="connsiteY34" fmla="*/ 463527 h 496439"/>
                    <a:gd name="connsiteX35" fmla="*/ 263307 w 499183"/>
                    <a:gd name="connsiteY35" fmla="*/ 416900 h 496439"/>
                    <a:gd name="connsiteX36" fmla="*/ 329132 w 499183"/>
                    <a:gd name="connsiteY36" fmla="*/ 351074 h 496439"/>
                    <a:gd name="connsiteX37" fmla="*/ 383987 w 499183"/>
                    <a:gd name="connsiteY37" fmla="*/ 351074 h 496439"/>
                    <a:gd name="connsiteX38" fmla="*/ 427873 w 499183"/>
                    <a:gd name="connsiteY38" fmla="*/ 367530 h 496439"/>
                    <a:gd name="connsiteX39" fmla="*/ 263307 w 499183"/>
                    <a:gd name="connsiteY39" fmla="*/ 463527 h 496439"/>
                    <a:gd name="connsiteX40" fmla="*/ 263307 w 499183"/>
                    <a:gd name="connsiteY40" fmla="*/ 463527 h 496439"/>
                    <a:gd name="connsiteX41" fmla="*/ 397701 w 499183"/>
                    <a:gd name="connsiteY41" fmla="*/ 279762 h 496439"/>
                    <a:gd name="connsiteX42" fmla="*/ 364789 w 499183"/>
                    <a:gd name="connsiteY42" fmla="*/ 320903 h 496439"/>
                    <a:gd name="connsiteX43" fmla="*/ 345590 w 499183"/>
                    <a:gd name="connsiteY43" fmla="*/ 320903 h 496439"/>
                    <a:gd name="connsiteX44" fmla="*/ 312676 w 499183"/>
                    <a:gd name="connsiteY44" fmla="*/ 279762 h 496439"/>
                    <a:gd name="connsiteX45" fmla="*/ 356560 w 499183"/>
                    <a:gd name="connsiteY45" fmla="*/ 235878 h 496439"/>
                    <a:gd name="connsiteX46" fmla="*/ 397701 w 499183"/>
                    <a:gd name="connsiteY46" fmla="*/ 279762 h 496439"/>
                    <a:gd name="connsiteX47" fmla="*/ 397701 w 499183"/>
                    <a:gd name="connsiteY47" fmla="*/ 279762 h 496439"/>
                    <a:gd name="connsiteX48" fmla="*/ 246849 w 499183"/>
                    <a:gd name="connsiteY48" fmla="*/ 87768 h 496439"/>
                    <a:gd name="connsiteX49" fmla="*/ 290734 w 499183"/>
                    <a:gd name="connsiteY49" fmla="*/ 131653 h 496439"/>
                    <a:gd name="connsiteX50" fmla="*/ 257821 w 499183"/>
                    <a:gd name="connsiteY50" fmla="*/ 172794 h 496439"/>
                    <a:gd name="connsiteX51" fmla="*/ 238621 w 499183"/>
                    <a:gd name="connsiteY51" fmla="*/ 172794 h 496439"/>
                    <a:gd name="connsiteX52" fmla="*/ 205708 w 499183"/>
                    <a:gd name="connsiteY52" fmla="*/ 131653 h 496439"/>
                    <a:gd name="connsiteX53" fmla="*/ 246849 w 499183"/>
                    <a:gd name="connsiteY53" fmla="*/ 87768 h 496439"/>
                    <a:gd name="connsiteX54" fmla="*/ 246849 w 499183"/>
                    <a:gd name="connsiteY54" fmla="*/ 87768 h 496439"/>
                    <a:gd name="connsiteX55" fmla="*/ 219421 w 499183"/>
                    <a:gd name="connsiteY55" fmla="*/ 205707 h 496439"/>
                    <a:gd name="connsiteX56" fmla="*/ 274277 w 499183"/>
                    <a:gd name="connsiteY56" fmla="*/ 205707 h 496439"/>
                    <a:gd name="connsiteX57" fmla="*/ 312676 w 499183"/>
                    <a:gd name="connsiteY57" fmla="*/ 219421 h 496439"/>
                    <a:gd name="connsiteX58" fmla="*/ 279763 w 499183"/>
                    <a:gd name="connsiteY58" fmla="*/ 279762 h 496439"/>
                    <a:gd name="connsiteX59" fmla="*/ 296220 w 499183"/>
                    <a:gd name="connsiteY59" fmla="*/ 326389 h 496439"/>
                    <a:gd name="connsiteX60" fmla="*/ 246849 w 499183"/>
                    <a:gd name="connsiteY60" fmla="*/ 364787 h 496439"/>
                    <a:gd name="connsiteX61" fmla="*/ 197480 w 499183"/>
                    <a:gd name="connsiteY61" fmla="*/ 326389 h 496439"/>
                    <a:gd name="connsiteX62" fmla="*/ 213937 w 499183"/>
                    <a:gd name="connsiteY62" fmla="*/ 279762 h 496439"/>
                    <a:gd name="connsiteX63" fmla="*/ 181024 w 499183"/>
                    <a:gd name="connsiteY63" fmla="*/ 219421 h 496439"/>
                    <a:gd name="connsiteX64" fmla="*/ 219421 w 499183"/>
                    <a:gd name="connsiteY64" fmla="*/ 205707 h 496439"/>
                    <a:gd name="connsiteX65" fmla="*/ 219421 w 499183"/>
                    <a:gd name="connsiteY65" fmla="*/ 205707 h 496439"/>
                    <a:gd name="connsiteX66" fmla="*/ 139882 w 499183"/>
                    <a:gd name="connsiteY66" fmla="*/ 235878 h 496439"/>
                    <a:gd name="connsiteX67" fmla="*/ 183766 w 499183"/>
                    <a:gd name="connsiteY67" fmla="*/ 279762 h 496439"/>
                    <a:gd name="connsiteX68" fmla="*/ 150852 w 499183"/>
                    <a:gd name="connsiteY68" fmla="*/ 320903 h 496439"/>
                    <a:gd name="connsiteX69" fmla="*/ 131654 w 499183"/>
                    <a:gd name="connsiteY69" fmla="*/ 320903 h 496439"/>
                    <a:gd name="connsiteX70" fmla="*/ 98741 w 499183"/>
                    <a:gd name="connsiteY70" fmla="*/ 279762 h 496439"/>
                    <a:gd name="connsiteX71" fmla="*/ 139882 w 499183"/>
                    <a:gd name="connsiteY71" fmla="*/ 235878 h 496439"/>
                    <a:gd name="connsiteX72" fmla="*/ 139882 w 499183"/>
                    <a:gd name="connsiteY72" fmla="*/ 235878 h 496439"/>
                    <a:gd name="connsiteX73" fmla="*/ 112454 w 499183"/>
                    <a:gd name="connsiteY73" fmla="*/ 351074 h 496439"/>
                    <a:gd name="connsiteX74" fmla="*/ 167310 w 499183"/>
                    <a:gd name="connsiteY74" fmla="*/ 351074 h 496439"/>
                    <a:gd name="connsiteX75" fmla="*/ 233135 w 499183"/>
                    <a:gd name="connsiteY75" fmla="*/ 416900 h 496439"/>
                    <a:gd name="connsiteX76" fmla="*/ 233135 w 499183"/>
                    <a:gd name="connsiteY76" fmla="*/ 463527 h 496439"/>
                    <a:gd name="connsiteX77" fmla="*/ 68569 w 499183"/>
                    <a:gd name="connsiteY77" fmla="*/ 370273 h 496439"/>
                    <a:gd name="connsiteX78" fmla="*/ 112454 w 499183"/>
                    <a:gd name="connsiteY78" fmla="*/ 351074 h 496439"/>
                    <a:gd name="connsiteX79" fmla="*/ 112454 w 499183"/>
                    <a:gd name="connsiteY79" fmla="*/ 351074 h 496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499183" h="496439">
                      <a:moveTo>
                        <a:pt x="35657" y="375758"/>
                      </a:moveTo>
                      <a:cubicBezTo>
                        <a:pt x="79541" y="449813"/>
                        <a:pt x="159082" y="496440"/>
                        <a:pt x="249593" y="496440"/>
                      </a:cubicBezTo>
                      <a:cubicBezTo>
                        <a:pt x="337362" y="496440"/>
                        <a:pt x="416901" y="449813"/>
                        <a:pt x="463528" y="375758"/>
                      </a:cubicBezTo>
                      <a:cubicBezTo>
                        <a:pt x="463528" y="375758"/>
                        <a:pt x="463528" y="375758"/>
                        <a:pt x="463528" y="375758"/>
                      </a:cubicBezTo>
                      <a:cubicBezTo>
                        <a:pt x="485470" y="337360"/>
                        <a:pt x="499184" y="296218"/>
                        <a:pt x="499184" y="249591"/>
                      </a:cubicBezTo>
                      <a:cubicBezTo>
                        <a:pt x="499184" y="112453"/>
                        <a:pt x="386731" y="0"/>
                        <a:pt x="249593" y="0"/>
                      </a:cubicBezTo>
                      <a:cubicBezTo>
                        <a:pt x="197480" y="0"/>
                        <a:pt x="148110" y="16457"/>
                        <a:pt x="106969" y="43884"/>
                      </a:cubicBezTo>
                      <a:cubicBezTo>
                        <a:pt x="98741" y="49370"/>
                        <a:pt x="98741" y="57598"/>
                        <a:pt x="104227" y="65826"/>
                      </a:cubicBezTo>
                      <a:cubicBezTo>
                        <a:pt x="109711" y="74054"/>
                        <a:pt x="117940" y="74054"/>
                        <a:pt x="126168" y="68569"/>
                      </a:cubicBezTo>
                      <a:cubicBezTo>
                        <a:pt x="161824" y="43884"/>
                        <a:pt x="205708" y="30170"/>
                        <a:pt x="249593" y="30170"/>
                      </a:cubicBezTo>
                      <a:cubicBezTo>
                        <a:pt x="370274" y="30170"/>
                        <a:pt x="466270" y="128910"/>
                        <a:pt x="466270" y="246849"/>
                      </a:cubicBezTo>
                      <a:cubicBezTo>
                        <a:pt x="466270" y="279762"/>
                        <a:pt x="458042" y="312675"/>
                        <a:pt x="444329" y="340103"/>
                      </a:cubicBezTo>
                      <a:cubicBezTo>
                        <a:pt x="436101" y="331874"/>
                        <a:pt x="425129" y="326389"/>
                        <a:pt x="414159" y="323646"/>
                      </a:cubicBezTo>
                      <a:cubicBezTo>
                        <a:pt x="425129" y="309932"/>
                        <a:pt x="430615" y="293475"/>
                        <a:pt x="430615" y="277019"/>
                      </a:cubicBezTo>
                      <a:cubicBezTo>
                        <a:pt x="430615" y="235878"/>
                        <a:pt x="397701" y="202964"/>
                        <a:pt x="356560" y="202964"/>
                      </a:cubicBezTo>
                      <a:cubicBezTo>
                        <a:pt x="353818" y="202964"/>
                        <a:pt x="351076" y="202964"/>
                        <a:pt x="348332" y="202964"/>
                      </a:cubicBezTo>
                      <a:cubicBezTo>
                        <a:pt x="337362" y="189251"/>
                        <a:pt x="323648" y="181022"/>
                        <a:pt x="307190" y="175537"/>
                      </a:cubicBezTo>
                      <a:cubicBezTo>
                        <a:pt x="318162" y="161823"/>
                        <a:pt x="323648" y="145366"/>
                        <a:pt x="323648" y="128910"/>
                      </a:cubicBezTo>
                      <a:cubicBezTo>
                        <a:pt x="323648" y="87768"/>
                        <a:pt x="290734" y="54855"/>
                        <a:pt x="249593" y="54855"/>
                      </a:cubicBezTo>
                      <a:cubicBezTo>
                        <a:pt x="208451" y="54855"/>
                        <a:pt x="175538" y="87768"/>
                        <a:pt x="175538" y="128910"/>
                      </a:cubicBezTo>
                      <a:cubicBezTo>
                        <a:pt x="175538" y="145366"/>
                        <a:pt x="181024" y="161823"/>
                        <a:pt x="191994" y="175537"/>
                      </a:cubicBezTo>
                      <a:cubicBezTo>
                        <a:pt x="175538" y="181022"/>
                        <a:pt x="161824" y="189251"/>
                        <a:pt x="150852" y="202964"/>
                      </a:cubicBezTo>
                      <a:cubicBezTo>
                        <a:pt x="148110" y="202964"/>
                        <a:pt x="145368" y="202964"/>
                        <a:pt x="142624" y="202964"/>
                      </a:cubicBezTo>
                      <a:cubicBezTo>
                        <a:pt x="101483" y="202964"/>
                        <a:pt x="68569" y="235878"/>
                        <a:pt x="68569" y="277019"/>
                      </a:cubicBezTo>
                      <a:cubicBezTo>
                        <a:pt x="68569" y="293475"/>
                        <a:pt x="74055" y="309932"/>
                        <a:pt x="85027" y="323646"/>
                      </a:cubicBezTo>
                      <a:cubicBezTo>
                        <a:pt x="74055" y="326389"/>
                        <a:pt x="65827" y="331874"/>
                        <a:pt x="54855" y="340103"/>
                      </a:cubicBezTo>
                      <a:cubicBezTo>
                        <a:pt x="41142" y="312675"/>
                        <a:pt x="32914" y="279762"/>
                        <a:pt x="32914" y="246849"/>
                      </a:cubicBezTo>
                      <a:cubicBezTo>
                        <a:pt x="32914" y="200222"/>
                        <a:pt x="46627" y="156337"/>
                        <a:pt x="74055" y="117939"/>
                      </a:cubicBezTo>
                      <a:cubicBezTo>
                        <a:pt x="79541" y="109710"/>
                        <a:pt x="76799" y="101482"/>
                        <a:pt x="71313" y="95997"/>
                      </a:cubicBezTo>
                      <a:cubicBezTo>
                        <a:pt x="63085" y="90511"/>
                        <a:pt x="54855" y="93254"/>
                        <a:pt x="49371" y="98739"/>
                      </a:cubicBezTo>
                      <a:cubicBezTo>
                        <a:pt x="16458" y="142624"/>
                        <a:pt x="0" y="191993"/>
                        <a:pt x="0" y="246849"/>
                      </a:cubicBezTo>
                      <a:cubicBezTo>
                        <a:pt x="0" y="293475"/>
                        <a:pt x="10972" y="337360"/>
                        <a:pt x="35657" y="375758"/>
                      </a:cubicBezTo>
                      <a:cubicBezTo>
                        <a:pt x="35657" y="375758"/>
                        <a:pt x="35657" y="375758"/>
                        <a:pt x="35657" y="375758"/>
                      </a:cubicBezTo>
                      <a:lnTo>
                        <a:pt x="35657" y="375758"/>
                      </a:lnTo>
                      <a:close/>
                      <a:moveTo>
                        <a:pt x="263307" y="463527"/>
                      </a:moveTo>
                      <a:lnTo>
                        <a:pt x="263307" y="416900"/>
                      </a:lnTo>
                      <a:cubicBezTo>
                        <a:pt x="263307" y="381244"/>
                        <a:pt x="293476" y="351074"/>
                        <a:pt x="329132" y="351074"/>
                      </a:cubicBezTo>
                      <a:lnTo>
                        <a:pt x="383987" y="351074"/>
                      </a:lnTo>
                      <a:cubicBezTo>
                        <a:pt x="400445" y="351074"/>
                        <a:pt x="416901" y="356559"/>
                        <a:pt x="427873" y="367530"/>
                      </a:cubicBezTo>
                      <a:cubicBezTo>
                        <a:pt x="392217" y="422385"/>
                        <a:pt x="331876" y="458041"/>
                        <a:pt x="263307" y="463527"/>
                      </a:cubicBezTo>
                      <a:lnTo>
                        <a:pt x="263307" y="463527"/>
                      </a:lnTo>
                      <a:close/>
                      <a:moveTo>
                        <a:pt x="397701" y="279762"/>
                      </a:moveTo>
                      <a:cubicBezTo>
                        <a:pt x="397701" y="298961"/>
                        <a:pt x="383987" y="315418"/>
                        <a:pt x="364789" y="320903"/>
                      </a:cubicBezTo>
                      <a:lnTo>
                        <a:pt x="345590" y="320903"/>
                      </a:lnTo>
                      <a:cubicBezTo>
                        <a:pt x="326390" y="315418"/>
                        <a:pt x="312676" y="298961"/>
                        <a:pt x="312676" y="279762"/>
                      </a:cubicBezTo>
                      <a:cubicBezTo>
                        <a:pt x="312676" y="255077"/>
                        <a:pt x="331876" y="235878"/>
                        <a:pt x="356560" y="235878"/>
                      </a:cubicBezTo>
                      <a:cubicBezTo>
                        <a:pt x="378503" y="235878"/>
                        <a:pt x="397701" y="255077"/>
                        <a:pt x="397701" y="279762"/>
                      </a:cubicBezTo>
                      <a:lnTo>
                        <a:pt x="397701" y="279762"/>
                      </a:lnTo>
                      <a:close/>
                      <a:moveTo>
                        <a:pt x="246849" y="87768"/>
                      </a:moveTo>
                      <a:cubicBezTo>
                        <a:pt x="271535" y="87768"/>
                        <a:pt x="290734" y="106968"/>
                        <a:pt x="290734" y="131653"/>
                      </a:cubicBezTo>
                      <a:cubicBezTo>
                        <a:pt x="290734" y="150852"/>
                        <a:pt x="277021" y="167308"/>
                        <a:pt x="257821" y="172794"/>
                      </a:cubicBezTo>
                      <a:lnTo>
                        <a:pt x="238621" y="172794"/>
                      </a:lnTo>
                      <a:cubicBezTo>
                        <a:pt x="219421" y="167308"/>
                        <a:pt x="205708" y="150852"/>
                        <a:pt x="205708" y="131653"/>
                      </a:cubicBezTo>
                      <a:cubicBezTo>
                        <a:pt x="205708" y="106968"/>
                        <a:pt x="224907" y="87768"/>
                        <a:pt x="246849" y="87768"/>
                      </a:cubicBezTo>
                      <a:lnTo>
                        <a:pt x="246849" y="87768"/>
                      </a:lnTo>
                      <a:close/>
                      <a:moveTo>
                        <a:pt x="219421" y="205707"/>
                      </a:moveTo>
                      <a:lnTo>
                        <a:pt x="274277" y="205707"/>
                      </a:lnTo>
                      <a:cubicBezTo>
                        <a:pt x="287991" y="205707"/>
                        <a:pt x="301704" y="211193"/>
                        <a:pt x="312676" y="219421"/>
                      </a:cubicBezTo>
                      <a:cubicBezTo>
                        <a:pt x="293476" y="233135"/>
                        <a:pt x="279763" y="255077"/>
                        <a:pt x="279763" y="279762"/>
                      </a:cubicBezTo>
                      <a:cubicBezTo>
                        <a:pt x="279763" y="296218"/>
                        <a:pt x="285248" y="312675"/>
                        <a:pt x="296220" y="326389"/>
                      </a:cubicBezTo>
                      <a:cubicBezTo>
                        <a:pt x="274277" y="334617"/>
                        <a:pt x="257821" y="348331"/>
                        <a:pt x="246849" y="364787"/>
                      </a:cubicBezTo>
                      <a:cubicBezTo>
                        <a:pt x="235879" y="345588"/>
                        <a:pt x="216679" y="331874"/>
                        <a:pt x="197480" y="326389"/>
                      </a:cubicBezTo>
                      <a:cubicBezTo>
                        <a:pt x="208451" y="312675"/>
                        <a:pt x="213937" y="296218"/>
                        <a:pt x="213937" y="279762"/>
                      </a:cubicBezTo>
                      <a:cubicBezTo>
                        <a:pt x="213937" y="255077"/>
                        <a:pt x="200223" y="230392"/>
                        <a:pt x="181024" y="219421"/>
                      </a:cubicBezTo>
                      <a:cubicBezTo>
                        <a:pt x="191994" y="208450"/>
                        <a:pt x="205708" y="205707"/>
                        <a:pt x="219421" y="205707"/>
                      </a:cubicBezTo>
                      <a:lnTo>
                        <a:pt x="219421" y="205707"/>
                      </a:lnTo>
                      <a:close/>
                      <a:moveTo>
                        <a:pt x="139882" y="235878"/>
                      </a:moveTo>
                      <a:cubicBezTo>
                        <a:pt x="164566" y="235878"/>
                        <a:pt x="183766" y="255077"/>
                        <a:pt x="183766" y="279762"/>
                      </a:cubicBezTo>
                      <a:cubicBezTo>
                        <a:pt x="183766" y="298961"/>
                        <a:pt x="170052" y="315418"/>
                        <a:pt x="150852" y="320903"/>
                      </a:cubicBezTo>
                      <a:lnTo>
                        <a:pt x="131654" y="320903"/>
                      </a:lnTo>
                      <a:cubicBezTo>
                        <a:pt x="112454" y="315418"/>
                        <a:pt x="98741" y="298961"/>
                        <a:pt x="98741" y="279762"/>
                      </a:cubicBezTo>
                      <a:cubicBezTo>
                        <a:pt x="95997" y="255077"/>
                        <a:pt x="115197" y="235878"/>
                        <a:pt x="139882" y="235878"/>
                      </a:cubicBezTo>
                      <a:lnTo>
                        <a:pt x="139882" y="235878"/>
                      </a:lnTo>
                      <a:close/>
                      <a:moveTo>
                        <a:pt x="112454" y="351074"/>
                      </a:moveTo>
                      <a:cubicBezTo>
                        <a:pt x="112454" y="351074"/>
                        <a:pt x="167310" y="351074"/>
                        <a:pt x="167310" y="351074"/>
                      </a:cubicBezTo>
                      <a:cubicBezTo>
                        <a:pt x="202965" y="351074"/>
                        <a:pt x="233135" y="381244"/>
                        <a:pt x="233135" y="416900"/>
                      </a:cubicBezTo>
                      <a:lnTo>
                        <a:pt x="233135" y="463527"/>
                      </a:lnTo>
                      <a:cubicBezTo>
                        <a:pt x="164566" y="458041"/>
                        <a:pt x="106969" y="422385"/>
                        <a:pt x="68569" y="370273"/>
                      </a:cubicBezTo>
                      <a:cubicBezTo>
                        <a:pt x="79541" y="359302"/>
                        <a:pt x="95997" y="351074"/>
                        <a:pt x="112454" y="351074"/>
                      </a:cubicBezTo>
                      <a:lnTo>
                        <a:pt x="112454" y="351074"/>
                      </a:lnTo>
                      <a:close/>
                    </a:path>
                  </a:pathLst>
                </a:custGeom>
                <a:grpFill/>
                <a:ln w="27426" cap="flat">
                  <a:noFill/>
                  <a:prstDash val="solid"/>
                  <a:miter/>
                </a:ln>
              </p:spPr>
              <p:txBody>
                <a:bodyPr rtlCol="0" anchor="ctr"/>
                <a:lstStyle/>
                <a:p>
                  <a:endParaRPr lang="en-US" dirty="0"/>
                </a:p>
              </p:txBody>
            </p:sp>
            <p:sp>
              <p:nvSpPr>
                <p:cNvPr id="41" name="Freeform 1020">
                  <a:extLst>
                    <a:ext uri="{FF2B5EF4-FFF2-40B4-BE49-F238E27FC236}">
                      <a16:creationId xmlns:a16="http://schemas.microsoft.com/office/drawing/2014/main" id="{55B1D9E1-6BC6-C00E-C85E-C3E6D7BBC418}"/>
                    </a:ext>
                  </a:extLst>
                </p:cNvPr>
                <p:cNvSpPr/>
                <p:nvPr/>
              </p:nvSpPr>
              <p:spPr>
                <a:xfrm>
                  <a:off x="2694219" y="1044474"/>
                  <a:ext cx="1090872" cy="478673"/>
                </a:xfrm>
                <a:custGeom>
                  <a:avLst/>
                  <a:gdLst>
                    <a:gd name="connsiteX0" fmla="*/ 1038759 w 1090872"/>
                    <a:gd name="connsiteY0" fmla="*/ 0 h 478673"/>
                    <a:gd name="connsiteX1" fmla="*/ 978420 w 1090872"/>
                    <a:gd name="connsiteY1" fmla="*/ 0 h 478673"/>
                    <a:gd name="connsiteX2" fmla="*/ 926306 w 1090872"/>
                    <a:gd name="connsiteY2" fmla="*/ 52113 h 478673"/>
                    <a:gd name="connsiteX3" fmla="*/ 926306 w 1090872"/>
                    <a:gd name="connsiteY3" fmla="*/ 74054 h 478673"/>
                    <a:gd name="connsiteX4" fmla="*/ 896137 w 1090872"/>
                    <a:gd name="connsiteY4" fmla="*/ 74054 h 478673"/>
                    <a:gd name="connsiteX5" fmla="*/ 706885 w 1090872"/>
                    <a:gd name="connsiteY5" fmla="*/ 126167 h 478673"/>
                    <a:gd name="connsiteX6" fmla="*/ 446322 w 1090872"/>
                    <a:gd name="connsiteY6" fmla="*/ 191993 h 478673"/>
                    <a:gd name="connsiteX7" fmla="*/ 353067 w 1090872"/>
                    <a:gd name="connsiteY7" fmla="*/ 285247 h 478673"/>
                    <a:gd name="connsiteX8" fmla="*/ 309184 w 1090872"/>
                    <a:gd name="connsiteY8" fmla="*/ 285247 h 478673"/>
                    <a:gd name="connsiteX9" fmla="*/ 270784 w 1090872"/>
                    <a:gd name="connsiteY9" fmla="*/ 274276 h 478673"/>
                    <a:gd name="connsiteX10" fmla="*/ 111704 w 1090872"/>
                    <a:gd name="connsiteY10" fmla="*/ 164566 h 478673"/>
                    <a:gd name="connsiteX11" fmla="*/ 18451 w 1090872"/>
                    <a:gd name="connsiteY11" fmla="*/ 175537 h 478673"/>
                    <a:gd name="connsiteX12" fmla="*/ 29421 w 1090872"/>
                    <a:gd name="connsiteY12" fmla="*/ 279762 h 478673"/>
                    <a:gd name="connsiteX13" fmla="*/ 396953 w 1090872"/>
                    <a:gd name="connsiteY13" fmla="*/ 471755 h 478673"/>
                    <a:gd name="connsiteX14" fmla="*/ 778196 w 1090872"/>
                    <a:gd name="connsiteY14" fmla="*/ 452556 h 478673"/>
                    <a:gd name="connsiteX15" fmla="*/ 778196 w 1090872"/>
                    <a:gd name="connsiteY15" fmla="*/ 452556 h 478673"/>
                    <a:gd name="connsiteX16" fmla="*/ 926306 w 1090872"/>
                    <a:gd name="connsiteY16" fmla="*/ 408672 h 478673"/>
                    <a:gd name="connsiteX17" fmla="*/ 978420 w 1090872"/>
                    <a:gd name="connsiteY17" fmla="*/ 455298 h 478673"/>
                    <a:gd name="connsiteX18" fmla="*/ 1038759 w 1090872"/>
                    <a:gd name="connsiteY18" fmla="*/ 455298 h 478673"/>
                    <a:gd name="connsiteX19" fmla="*/ 1090873 w 1090872"/>
                    <a:gd name="connsiteY19" fmla="*/ 403186 h 478673"/>
                    <a:gd name="connsiteX20" fmla="*/ 1090873 w 1090872"/>
                    <a:gd name="connsiteY20" fmla="*/ 52113 h 478673"/>
                    <a:gd name="connsiteX21" fmla="*/ 1038759 w 1090872"/>
                    <a:gd name="connsiteY21" fmla="*/ 0 h 478673"/>
                    <a:gd name="connsiteX22" fmla="*/ 1038759 w 1090872"/>
                    <a:gd name="connsiteY22" fmla="*/ 0 h 478673"/>
                    <a:gd name="connsiteX23" fmla="*/ 1057959 w 1090872"/>
                    <a:gd name="connsiteY23" fmla="*/ 400443 h 478673"/>
                    <a:gd name="connsiteX24" fmla="*/ 1038759 w 1090872"/>
                    <a:gd name="connsiteY24" fmla="*/ 419643 h 478673"/>
                    <a:gd name="connsiteX25" fmla="*/ 978420 w 1090872"/>
                    <a:gd name="connsiteY25" fmla="*/ 419643 h 478673"/>
                    <a:gd name="connsiteX26" fmla="*/ 959220 w 1090872"/>
                    <a:gd name="connsiteY26" fmla="*/ 400443 h 478673"/>
                    <a:gd name="connsiteX27" fmla="*/ 959220 w 1090872"/>
                    <a:gd name="connsiteY27" fmla="*/ 383987 h 478673"/>
                    <a:gd name="connsiteX28" fmla="*/ 959220 w 1090872"/>
                    <a:gd name="connsiteY28" fmla="*/ 383987 h 478673"/>
                    <a:gd name="connsiteX29" fmla="*/ 959220 w 1090872"/>
                    <a:gd name="connsiteY29" fmla="*/ 216678 h 478673"/>
                    <a:gd name="connsiteX30" fmla="*/ 942762 w 1090872"/>
                    <a:gd name="connsiteY30" fmla="*/ 200222 h 478673"/>
                    <a:gd name="connsiteX31" fmla="*/ 926306 w 1090872"/>
                    <a:gd name="connsiteY31" fmla="*/ 216678 h 478673"/>
                    <a:gd name="connsiteX32" fmla="*/ 926306 w 1090872"/>
                    <a:gd name="connsiteY32" fmla="*/ 373016 h 478673"/>
                    <a:gd name="connsiteX33" fmla="*/ 769968 w 1090872"/>
                    <a:gd name="connsiteY33" fmla="*/ 419643 h 478673"/>
                    <a:gd name="connsiteX34" fmla="*/ 399695 w 1090872"/>
                    <a:gd name="connsiteY34" fmla="*/ 436099 h 478673"/>
                    <a:gd name="connsiteX35" fmla="*/ 51363 w 1090872"/>
                    <a:gd name="connsiteY35" fmla="*/ 252334 h 478673"/>
                    <a:gd name="connsiteX36" fmla="*/ 45879 w 1090872"/>
                    <a:gd name="connsiteY36" fmla="*/ 194736 h 478673"/>
                    <a:gd name="connsiteX37" fmla="*/ 97990 w 1090872"/>
                    <a:gd name="connsiteY37" fmla="*/ 189251 h 478673"/>
                    <a:gd name="connsiteX38" fmla="*/ 257071 w 1090872"/>
                    <a:gd name="connsiteY38" fmla="*/ 298961 h 478673"/>
                    <a:gd name="connsiteX39" fmla="*/ 311926 w 1090872"/>
                    <a:gd name="connsiteY39" fmla="*/ 315418 h 478673"/>
                    <a:gd name="connsiteX40" fmla="*/ 690429 w 1090872"/>
                    <a:gd name="connsiteY40" fmla="*/ 315418 h 478673"/>
                    <a:gd name="connsiteX41" fmla="*/ 690429 w 1090872"/>
                    <a:gd name="connsiteY41" fmla="*/ 315418 h 478673"/>
                    <a:gd name="connsiteX42" fmla="*/ 745284 w 1090872"/>
                    <a:gd name="connsiteY42" fmla="*/ 252334 h 478673"/>
                    <a:gd name="connsiteX43" fmla="*/ 728827 w 1090872"/>
                    <a:gd name="connsiteY43" fmla="*/ 238620 h 478673"/>
                    <a:gd name="connsiteX44" fmla="*/ 715113 w 1090872"/>
                    <a:gd name="connsiteY44" fmla="*/ 255077 h 478673"/>
                    <a:gd name="connsiteX45" fmla="*/ 690429 w 1090872"/>
                    <a:gd name="connsiteY45" fmla="*/ 285247 h 478673"/>
                    <a:gd name="connsiteX46" fmla="*/ 388725 w 1090872"/>
                    <a:gd name="connsiteY46" fmla="*/ 285247 h 478673"/>
                    <a:gd name="connsiteX47" fmla="*/ 454550 w 1090872"/>
                    <a:gd name="connsiteY47" fmla="*/ 224906 h 478673"/>
                    <a:gd name="connsiteX48" fmla="*/ 454550 w 1090872"/>
                    <a:gd name="connsiteY48" fmla="*/ 224906 h 478673"/>
                    <a:gd name="connsiteX49" fmla="*/ 726085 w 1090872"/>
                    <a:gd name="connsiteY49" fmla="*/ 153595 h 478673"/>
                    <a:gd name="connsiteX50" fmla="*/ 898879 w 1090872"/>
                    <a:gd name="connsiteY50" fmla="*/ 106968 h 478673"/>
                    <a:gd name="connsiteX51" fmla="*/ 929049 w 1090872"/>
                    <a:gd name="connsiteY51" fmla="*/ 106968 h 478673"/>
                    <a:gd name="connsiteX52" fmla="*/ 929049 w 1090872"/>
                    <a:gd name="connsiteY52" fmla="*/ 142624 h 478673"/>
                    <a:gd name="connsiteX53" fmla="*/ 945506 w 1090872"/>
                    <a:gd name="connsiteY53" fmla="*/ 159080 h 478673"/>
                    <a:gd name="connsiteX54" fmla="*/ 961962 w 1090872"/>
                    <a:gd name="connsiteY54" fmla="*/ 142624 h 478673"/>
                    <a:gd name="connsiteX55" fmla="*/ 961962 w 1090872"/>
                    <a:gd name="connsiteY55" fmla="*/ 54855 h 478673"/>
                    <a:gd name="connsiteX56" fmla="*/ 981162 w 1090872"/>
                    <a:gd name="connsiteY56" fmla="*/ 35656 h 478673"/>
                    <a:gd name="connsiteX57" fmla="*/ 1041503 w 1090872"/>
                    <a:gd name="connsiteY57" fmla="*/ 35656 h 478673"/>
                    <a:gd name="connsiteX58" fmla="*/ 1060703 w 1090872"/>
                    <a:gd name="connsiteY58" fmla="*/ 54855 h 478673"/>
                    <a:gd name="connsiteX59" fmla="*/ 1057959 w 1090872"/>
                    <a:gd name="connsiteY59" fmla="*/ 400443 h 478673"/>
                    <a:gd name="connsiteX60" fmla="*/ 1057959 w 1090872"/>
                    <a:gd name="connsiteY60" fmla="*/ 400443 h 47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1090872" h="478673">
                      <a:moveTo>
                        <a:pt x="1038759" y="0"/>
                      </a:moveTo>
                      <a:lnTo>
                        <a:pt x="978420" y="0"/>
                      </a:lnTo>
                      <a:cubicBezTo>
                        <a:pt x="950992" y="0"/>
                        <a:pt x="926306" y="21942"/>
                        <a:pt x="926306" y="52113"/>
                      </a:cubicBezTo>
                      <a:lnTo>
                        <a:pt x="926306" y="74054"/>
                      </a:lnTo>
                      <a:lnTo>
                        <a:pt x="896137" y="74054"/>
                      </a:lnTo>
                      <a:cubicBezTo>
                        <a:pt x="830310" y="74054"/>
                        <a:pt x="764482" y="90511"/>
                        <a:pt x="706885" y="126167"/>
                      </a:cubicBezTo>
                      <a:cubicBezTo>
                        <a:pt x="627344" y="172794"/>
                        <a:pt x="577975" y="167308"/>
                        <a:pt x="446322" y="191993"/>
                      </a:cubicBezTo>
                      <a:cubicBezTo>
                        <a:pt x="396953" y="200222"/>
                        <a:pt x="358553" y="235878"/>
                        <a:pt x="353067" y="285247"/>
                      </a:cubicBezTo>
                      <a:lnTo>
                        <a:pt x="309184" y="285247"/>
                      </a:lnTo>
                      <a:cubicBezTo>
                        <a:pt x="295470" y="285247"/>
                        <a:pt x="281756" y="282504"/>
                        <a:pt x="270784" y="274276"/>
                      </a:cubicBezTo>
                      <a:lnTo>
                        <a:pt x="111704" y="164566"/>
                      </a:lnTo>
                      <a:cubicBezTo>
                        <a:pt x="81534" y="145366"/>
                        <a:pt x="43135" y="148109"/>
                        <a:pt x="18451" y="175537"/>
                      </a:cubicBezTo>
                      <a:cubicBezTo>
                        <a:pt x="-8977" y="205707"/>
                        <a:pt x="-6234" y="255077"/>
                        <a:pt x="29421" y="279762"/>
                      </a:cubicBezTo>
                      <a:cubicBezTo>
                        <a:pt x="152846" y="359302"/>
                        <a:pt x="226901" y="463527"/>
                        <a:pt x="396953" y="471755"/>
                      </a:cubicBezTo>
                      <a:cubicBezTo>
                        <a:pt x="490206" y="471755"/>
                        <a:pt x="619116" y="496440"/>
                        <a:pt x="778196" y="452556"/>
                      </a:cubicBezTo>
                      <a:cubicBezTo>
                        <a:pt x="778196" y="452556"/>
                        <a:pt x="778196" y="452556"/>
                        <a:pt x="778196" y="452556"/>
                      </a:cubicBezTo>
                      <a:lnTo>
                        <a:pt x="926306" y="408672"/>
                      </a:lnTo>
                      <a:cubicBezTo>
                        <a:pt x="929049" y="436099"/>
                        <a:pt x="950992" y="455298"/>
                        <a:pt x="978420" y="455298"/>
                      </a:cubicBezTo>
                      <a:lnTo>
                        <a:pt x="1038759" y="455298"/>
                      </a:lnTo>
                      <a:cubicBezTo>
                        <a:pt x="1066187" y="455298"/>
                        <a:pt x="1090873" y="433356"/>
                        <a:pt x="1090873" y="403186"/>
                      </a:cubicBezTo>
                      <a:lnTo>
                        <a:pt x="1090873" y="52113"/>
                      </a:lnTo>
                      <a:cubicBezTo>
                        <a:pt x="1090873" y="24685"/>
                        <a:pt x="1066187" y="0"/>
                        <a:pt x="1038759" y="0"/>
                      </a:cubicBezTo>
                      <a:lnTo>
                        <a:pt x="1038759" y="0"/>
                      </a:lnTo>
                      <a:close/>
                      <a:moveTo>
                        <a:pt x="1057959" y="400443"/>
                      </a:moveTo>
                      <a:cubicBezTo>
                        <a:pt x="1057959" y="411414"/>
                        <a:pt x="1049731" y="419643"/>
                        <a:pt x="1038759" y="419643"/>
                      </a:cubicBezTo>
                      <a:lnTo>
                        <a:pt x="978420" y="419643"/>
                      </a:lnTo>
                      <a:cubicBezTo>
                        <a:pt x="967448" y="419643"/>
                        <a:pt x="959220" y="411414"/>
                        <a:pt x="959220" y="400443"/>
                      </a:cubicBezTo>
                      <a:lnTo>
                        <a:pt x="959220" y="383987"/>
                      </a:lnTo>
                      <a:cubicBezTo>
                        <a:pt x="959220" y="383987"/>
                        <a:pt x="959220" y="383987"/>
                        <a:pt x="959220" y="383987"/>
                      </a:cubicBezTo>
                      <a:lnTo>
                        <a:pt x="959220" y="216678"/>
                      </a:lnTo>
                      <a:cubicBezTo>
                        <a:pt x="959220" y="208450"/>
                        <a:pt x="950992" y="200222"/>
                        <a:pt x="942762" y="200222"/>
                      </a:cubicBezTo>
                      <a:cubicBezTo>
                        <a:pt x="934534" y="200222"/>
                        <a:pt x="926306" y="208450"/>
                        <a:pt x="926306" y="216678"/>
                      </a:cubicBezTo>
                      <a:lnTo>
                        <a:pt x="926306" y="373016"/>
                      </a:lnTo>
                      <a:lnTo>
                        <a:pt x="769968" y="419643"/>
                      </a:lnTo>
                      <a:cubicBezTo>
                        <a:pt x="616374" y="463527"/>
                        <a:pt x="495692" y="438842"/>
                        <a:pt x="399695" y="436099"/>
                      </a:cubicBezTo>
                      <a:cubicBezTo>
                        <a:pt x="243357" y="427871"/>
                        <a:pt x="174787" y="331874"/>
                        <a:pt x="51363" y="252334"/>
                      </a:cubicBezTo>
                      <a:cubicBezTo>
                        <a:pt x="32165" y="238620"/>
                        <a:pt x="29421" y="211193"/>
                        <a:pt x="45879" y="194736"/>
                      </a:cubicBezTo>
                      <a:cubicBezTo>
                        <a:pt x="59593" y="181022"/>
                        <a:pt x="81534" y="178280"/>
                        <a:pt x="97990" y="189251"/>
                      </a:cubicBezTo>
                      <a:lnTo>
                        <a:pt x="257071" y="298961"/>
                      </a:lnTo>
                      <a:cubicBezTo>
                        <a:pt x="273528" y="309932"/>
                        <a:pt x="292728" y="315418"/>
                        <a:pt x="311926" y="315418"/>
                      </a:cubicBezTo>
                      <a:cubicBezTo>
                        <a:pt x="726085" y="315418"/>
                        <a:pt x="687685" y="315418"/>
                        <a:pt x="690429" y="315418"/>
                      </a:cubicBezTo>
                      <a:cubicBezTo>
                        <a:pt x="690429" y="315418"/>
                        <a:pt x="690429" y="315418"/>
                        <a:pt x="690429" y="315418"/>
                      </a:cubicBezTo>
                      <a:cubicBezTo>
                        <a:pt x="720599" y="315418"/>
                        <a:pt x="748027" y="285247"/>
                        <a:pt x="745284" y="252334"/>
                      </a:cubicBezTo>
                      <a:cubicBezTo>
                        <a:pt x="745284" y="244106"/>
                        <a:pt x="737055" y="235878"/>
                        <a:pt x="728827" y="238620"/>
                      </a:cubicBezTo>
                      <a:cubicBezTo>
                        <a:pt x="720599" y="238620"/>
                        <a:pt x="712371" y="246849"/>
                        <a:pt x="715113" y="255077"/>
                      </a:cubicBezTo>
                      <a:cubicBezTo>
                        <a:pt x="715113" y="268791"/>
                        <a:pt x="706885" y="282504"/>
                        <a:pt x="690429" y="285247"/>
                      </a:cubicBezTo>
                      <a:lnTo>
                        <a:pt x="388725" y="285247"/>
                      </a:lnTo>
                      <a:cubicBezTo>
                        <a:pt x="394209" y="252334"/>
                        <a:pt x="421637" y="227649"/>
                        <a:pt x="454550" y="224906"/>
                      </a:cubicBezTo>
                      <a:cubicBezTo>
                        <a:pt x="454550" y="224906"/>
                        <a:pt x="454550" y="224906"/>
                        <a:pt x="454550" y="224906"/>
                      </a:cubicBezTo>
                      <a:cubicBezTo>
                        <a:pt x="575233" y="200222"/>
                        <a:pt x="638316" y="205707"/>
                        <a:pt x="726085" y="153595"/>
                      </a:cubicBezTo>
                      <a:cubicBezTo>
                        <a:pt x="778196" y="123424"/>
                        <a:pt x="838538" y="106968"/>
                        <a:pt x="898879" y="106968"/>
                      </a:cubicBezTo>
                      <a:lnTo>
                        <a:pt x="929049" y="106968"/>
                      </a:lnTo>
                      <a:lnTo>
                        <a:pt x="929049" y="142624"/>
                      </a:lnTo>
                      <a:cubicBezTo>
                        <a:pt x="929049" y="150852"/>
                        <a:pt x="937278" y="159080"/>
                        <a:pt x="945506" y="159080"/>
                      </a:cubicBezTo>
                      <a:cubicBezTo>
                        <a:pt x="953734" y="159080"/>
                        <a:pt x="961962" y="150852"/>
                        <a:pt x="961962" y="142624"/>
                      </a:cubicBezTo>
                      <a:lnTo>
                        <a:pt x="961962" y="54855"/>
                      </a:lnTo>
                      <a:cubicBezTo>
                        <a:pt x="961962" y="43884"/>
                        <a:pt x="970190" y="35656"/>
                        <a:pt x="981162" y="35656"/>
                      </a:cubicBezTo>
                      <a:lnTo>
                        <a:pt x="1041503" y="35656"/>
                      </a:lnTo>
                      <a:cubicBezTo>
                        <a:pt x="1052473" y="35656"/>
                        <a:pt x="1060703" y="43884"/>
                        <a:pt x="1060703" y="54855"/>
                      </a:cubicBezTo>
                      <a:lnTo>
                        <a:pt x="1057959" y="400443"/>
                      </a:lnTo>
                      <a:lnTo>
                        <a:pt x="1057959" y="400443"/>
                      </a:lnTo>
                      <a:close/>
                    </a:path>
                  </a:pathLst>
                </a:custGeom>
                <a:grpFill/>
                <a:ln w="27426" cap="flat">
                  <a:noFill/>
                  <a:prstDash val="solid"/>
                  <a:miter/>
                </a:ln>
              </p:spPr>
              <p:txBody>
                <a:bodyPr rtlCol="0" anchor="ctr"/>
                <a:lstStyle/>
                <a:p>
                  <a:endParaRPr lang="en-US"/>
                </a:p>
              </p:txBody>
            </p:sp>
          </p:grpSp>
        </p:grpSp>
      </p:grpSp>
      <p:grpSp>
        <p:nvGrpSpPr>
          <p:cNvPr id="42" name="Graphic 3">
            <a:extLst>
              <a:ext uri="{FF2B5EF4-FFF2-40B4-BE49-F238E27FC236}">
                <a16:creationId xmlns:a16="http://schemas.microsoft.com/office/drawing/2014/main" id="{D41B1B5B-8774-DCD9-66B6-FB1ACA8709D7}"/>
              </a:ext>
            </a:extLst>
          </p:cNvPr>
          <p:cNvGrpSpPr/>
          <p:nvPr/>
        </p:nvGrpSpPr>
        <p:grpSpPr>
          <a:xfrm>
            <a:off x="10823272" y="2719316"/>
            <a:ext cx="714491" cy="713119"/>
            <a:chOff x="6582714" y="331356"/>
            <a:chExt cx="1146476" cy="1157445"/>
          </a:xfrm>
          <a:solidFill>
            <a:srgbClr val="404A52"/>
          </a:solidFill>
        </p:grpSpPr>
        <p:sp>
          <p:nvSpPr>
            <p:cNvPr id="43" name="Freeform 1022">
              <a:extLst>
                <a:ext uri="{FF2B5EF4-FFF2-40B4-BE49-F238E27FC236}">
                  <a16:creationId xmlns:a16="http://schemas.microsoft.com/office/drawing/2014/main" id="{69EC5F04-5B3D-C662-E60F-564FA94177C2}"/>
                </a:ext>
              </a:extLst>
            </p:cNvPr>
            <p:cNvSpPr/>
            <p:nvPr/>
          </p:nvSpPr>
          <p:spPr>
            <a:xfrm>
              <a:off x="7021557" y="463008"/>
              <a:ext cx="255077" cy="279761"/>
            </a:xfrm>
            <a:custGeom>
              <a:avLst/>
              <a:gdLst>
                <a:gd name="connsiteX0" fmla="*/ 27428 w 255077"/>
                <a:gd name="connsiteY0" fmla="*/ 49370 h 279761"/>
                <a:gd name="connsiteX1" fmla="*/ 128910 w 255077"/>
                <a:gd name="connsiteY1" fmla="*/ 0 h 279761"/>
                <a:gd name="connsiteX2" fmla="*/ 128910 w 255077"/>
                <a:gd name="connsiteY2" fmla="*/ 0 h 279761"/>
                <a:gd name="connsiteX3" fmla="*/ 255077 w 255077"/>
                <a:gd name="connsiteY3" fmla="*/ 128910 h 279761"/>
                <a:gd name="connsiteX4" fmla="*/ 219421 w 255077"/>
                <a:gd name="connsiteY4" fmla="*/ 216678 h 279761"/>
                <a:gd name="connsiteX5" fmla="*/ 181022 w 255077"/>
                <a:gd name="connsiteY5" fmla="*/ 279762 h 279761"/>
                <a:gd name="connsiteX6" fmla="*/ 76797 w 255077"/>
                <a:gd name="connsiteY6" fmla="*/ 279762 h 279761"/>
                <a:gd name="connsiteX7" fmla="*/ 35656 w 255077"/>
                <a:gd name="connsiteY7" fmla="*/ 216678 h 279761"/>
                <a:gd name="connsiteX8" fmla="*/ 0 w 255077"/>
                <a:gd name="connsiteY8" fmla="*/ 128910 h 279761"/>
                <a:gd name="connsiteX9" fmla="*/ 2742 w 255077"/>
                <a:gd name="connsiteY9" fmla="*/ 74055 h 279761"/>
                <a:gd name="connsiteX10" fmla="*/ 27428 w 255077"/>
                <a:gd name="connsiteY10" fmla="*/ 49370 h 279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5077" h="279761">
                  <a:moveTo>
                    <a:pt x="27428" y="49370"/>
                  </a:moveTo>
                  <a:cubicBezTo>
                    <a:pt x="52113" y="19199"/>
                    <a:pt x="87769" y="0"/>
                    <a:pt x="128910" y="0"/>
                  </a:cubicBezTo>
                  <a:lnTo>
                    <a:pt x="128910" y="0"/>
                  </a:lnTo>
                  <a:cubicBezTo>
                    <a:pt x="200222" y="0"/>
                    <a:pt x="255077" y="57598"/>
                    <a:pt x="255077" y="128910"/>
                  </a:cubicBezTo>
                  <a:cubicBezTo>
                    <a:pt x="255077" y="161823"/>
                    <a:pt x="241363" y="194736"/>
                    <a:pt x="219421" y="216678"/>
                  </a:cubicBezTo>
                  <a:cubicBezTo>
                    <a:pt x="202965" y="233135"/>
                    <a:pt x="189252" y="255077"/>
                    <a:pt x="181022" y="279762"/>
                  </a:cubicBezTo>
                  <a:lnTo>
                    <a:pt x="76797" y="279762"/>
                  </a:lnTo>
                  <a:cubicBezTo>
                    <a:pt x="68569" y="257820"/>
                    <a:pt x="54855" y="235878"/>
                    <a:pt x="35656" y="216678"/>
                  </a:cubicBezTo>
                  <a:cubicBezTo>
                    <a:pt x="13714" y="191993"/>
                    <a:pt x="0" y="161823"/>
                    <a:pt x="0" y="128910"/>
                  </a:cubicBezTo>
                  <a:lnTo>
                    <a:pt x="2742" y="74055"/>
                  </a:lnTo>
                  <a:lnTo>
                    <a:pt x="27428" y="49370"/>
                  </a:lnTo>
                  <a:close/>
                </a:path>
              </a:pathLst>
            </a:custGeom>
            <a:solidFill>
              <a:srgbClr val="0289AE"/>
            </a:solidFill>
            <a:ln w="27426" cap="flat">
              <a:noFill/>
              <a:prstDash val="solid"/>
              <a:miter/>
            </a:ln>
          </p:spPr>
          <p:txBody>
            <a:bodyPr rtlCol="0" anchor="ctr"/>
            <a:lstStyle/>
            <a:p>
              <a:endParaRPr lang="en-US"/>
            </a:p>
          </p:txBody>
        </p:sp>
        <p:grpSp>
          <p:nvGrpSpPr>
            <p:cNvPr id="44" name="Graphic 3">
              <a:extLst>
                <a:ext uri="{FF2B5EF4-FFF2-40B4-BE49-F238E27FC236}">
                  <a16:creationId xmlns:a16="http://schemas.microsoft.com/office/drawing/2014/main" id="{8EE1DE29-C885-DADB-975F-CE20F2004838}"/>
                </a:ext>
              </a:extLst>
            </p:cNvPr>
            <p:cNvGrpSpPr/>
            <p:nvPr/>
          </p:nvGrpSpPr>
          <p:grpSpPr>
            <a:xfrm>
              <a:off x="6582714" y="331356"/>
              <a:ext cx="1146476" cy="1157445"/>
              <a:chOff x="6582714" y="331356"/>
              <a:chExt cx="1146476" cy="1157445"/>
            </a:xfrm>
            <a:grpFill/>
          </p:grpSpPr>
          <p:sp>
            <p:nvSpPr>
              <p:cNvPr id="45" name="Freeform 1024">
                <a:extLst>
                  <a:ext uri="{FF2B5EF4-FFF2-40B4-BE49-F238E27FC236}">
                    <a16:creationId xmlns:a16="http://schemas.microsoft.com/office/drawing/2014/main" id="{632AC51C-F1E5-D228-1B36-8A0F52729076}"/>
                  </a:ext>
                </a:extLst>
              </p:cNvPr>
              <p:cNvSpPr/>
              <p:nvPr/>
            </p:nvSpPr>
            <p:spPr>
              <a:xfrm>
                <a:off x="6582714" y="424610"/>
                <a:ext cx="1146476" cy="1064191"/>
              </a:xfrm>
              <a:custGeom>
                <a:avLst/>
                <a:gdLst>
                  <a:gd name="connsiteX0" fmla="*/ 1023052 w 1146476"/>
                  <a:gd name="connsiteY0" fmla="*/ 811858 h 1064191"/>
                  <a:gd name="connsiteX1" fmla="*/ 1061451 w 1146476"/>
                  <a:gd name="connsiteY1" fmla="*/ 724089 h 1064191"/>
                  <a:gd name="connsiteX2" fmla="*/ 959969 w 1146476"/>
                  <a:gd name="connsiteY2" fmla="*/ 606150 h 1064191"/>
                  <a:gd name="connsiteX3" fmla="*/ 959969 w 1146476"/>
                  <a:gd name="connsiteY3" fmla="*/ 556781 h 1064191"/>
                  <a:gd name="connsiteX4" fmla="*/ 910599 w 1146476"/>
                  <a:gd name="connsiteY4" fmla="*/ 507411 h 1064191"/>
                  <a:gd name="connsiteX5" fmla="*/ 584209 w 1146476"/>
                  <a:gd name="connsiteY5" fmla="*/ 507411 h 1064191"/>
                  <a:gd name="connsiteX6" fmla="*/ 584209 w 1146476"/>
                  <a:gd name="connsiteY6" fmla="*/ 433356 h 1064191"/>
                  <a:gd name="connsiteX7" fmla="*/ 619865 w 1146476"/>
                  <a:gd name="connsiteY7" fmla="*/ 433356 h 1064191"/>
                  <a:gd name="connsiteX8" fmla="*/ 663750 w 1146476"/>
                  <a:gd name="connsiteY8" fmla="*/ 389472 h 1064191"/>
                  <a:gd name="connsiteX9" fmla="*/ 663750 w 1146476"/>
                  <a:gd name="connsiteY9" fmla="*/ 356559 h 1064191"/>
                  <a:gd name="connsiteX10" fmla="*/ 652778 w 1146476"/>
                  <a:gd name="connsiteY10" fmla="*/ 326389 h 1064191"/>
                  <a:gd name="connsiteX11" fmla="*/ 685692 w 1146476"/>
                  <a:gd name="connsiteY11" fmla="*/ 274276 h 1064191"/>
                  <a:gd name="connsiteX12" fmla="*/ 729575 w 1146476"/>
                  <a:gd name="connsiteY12" fmla="*/ 164566 h 1064191"/>
                  <a:gd name="connsiteX13" fmla="*/ 729575 w 1146476"/>
                  <a:gd name="connsiteY13" fmla="*/ 150852 h 1064191"/>
                  <a:gd name="connsiteX14" fmla="*/ 710377 w 1146476"/>
                  <a:gd name="connsiteY14" fmla="*/ 134395 h 1064191"/>
                  <a:gd name="connsiteX15" fmla="*/ 693920 w 1146476"/>
                  <a:gd name="connsiteY15" fmla="*/ 153595 h 1064191"/>
                  <a:gd name="connsiteX16" fmla="*/ 693920 w 1146476"/>
                  <a:gd name="connsiteY16" fmla="*/ 164566 h 1064191"/>
                  <a:gd name="connsiteX17" fmla="*/ 661006 w 1146476"/>
                  <a:gd name="connsiteY17" fmla="*/ 249591 h 1064191"/>
                  <a:gd name="connsiteX18" fmla="*/ 622609 w 1146476"/>
                  <a:gd name="connsiteY18" fmla="*/ 309932 h 1064191"/>
                  <a:gd name="connsiteX19" fmla="*/ 518384 w 1146476"/>
                  <a:gd name="connsiteY19" fmla="*/ 309932 h 1064191"/>
                  <a:gd name="connsiteX20" fmla="*/ 479984 w 1146476"/>
                  <a:gd name="connsiteY20" fmla="*/ 249591 h 1064191"/>
                  <a:gd name="connsiteX21" fmla="*/ 444329 w 1146476"/>
                  <a:gd name="connsiteY21" fmla="*/ 161823 h 1064191"/>
                  <a:gd name="connsiteX22" fmla="*/ 570495 w 1146476"/>
                  <a:gd name="connsiteY22" fmla="*/ 35656 h 1064191"/>
                  <a:gd name="connsiteX23" fmla="*/ 570495 w 1146476"/>
                  <a:gd name="connsiteY23" fmla="*/ 35656 h 1064191"/>
                  <a:gd name="connsiteX24" fmla="*/ 669236 w 1146476"/>
                  <a:gd name="connsiteY24" fmla="*/ 82283 h 1064191"/>
                  <a:gd name="connsiteX25" fmla="*/ 693920 w 1146476"/>
                  <a:gd name="connsiteY25" fmla="*/ 85026 h 1064191"/>
                  <a:gd name="connsiteX26" fmla="*/ 696664 w 1146476"/>
                  <a:gd name="connsiteY26" fmla="*/ 60341 h 1064191"/>
                  <a:gd name="connsiteX27" fmla="*/ 570495 w 1146476"/>
                  <a:gd name="connsiteY27" fmla="*/ 0 h 1064191"/>
                  <a:gd name="connsiteX28" fmla="*/ 570495 w 1146476"/>
                  <a:gd name="connsiteY28" fmla="*/ 0 h 1064191"/>
                  <a:gd name="connsiteX29" fmla="*/ 411415 w 1146476"/>
                  <a:gd name="connsiteY29" fmla="*/ 159080 h 1064191"/>
                  <a:gd name="connsiteX30" fmla="*/ 455299 w 1146476"/>
                  <a:gd name="connsiteY30" fmla="*/ 268791 h 1064191"/>
                  <a:gd name="connsiteX31" fmla="*/ 488212 w 1146476"/>
                  <a:gd name="connsiteY31" fmla="*/ 318160 h 1064191"/>
                  <a:gd name="connsiteX32" fmla="*/ 477242 w 1146476"/>
                  <a:gd name="connsiteY32" fmla="*/ 348331 h 1064191"/>
                  <a:gd name="connsiteX33" fmla="*/ 477242 w 1146476"/>
                  <a:gd name="connsiteY33" fmla="*/ 381244 h 1064191"/>
                  <a:gd name="connsiteX34" fmla="*/ 521126 w 1146476"/>
                  <a:gd name="connsiteY34" fmla="*/ 425128 h 1064191"/>
                  <a:gd name="connsiteX35" fmla="*/ 556781 w 1146476"/>
                  <a:gd name="connsiteY35" fmla="*/ 425128 h 1064191"/>
                  <a:gd name="connsiteX36" fmla="*/ 556781 w 1146476"/>
                  <a:gd name="connsiteY36" fmla="*/ 499183 h 1064191"/>
                  <a:gd name="connsiteX37" fmla="*/ 230393 w 1146476"/>
                  <a:gd name="connsiteY37" fmla="*/ 499183 h 1064191"/>
                  <a:gd name="connsiteX38" fmla="*/ 181022 w 1146476"/>
                  <a:gd name="connsiteY38" fmla="*/ 548552 h 1064191"/>
                  <a:gd name="connsiteX39" fmla="*/ 181022 w 1146476"/>
                  <a:gd name="connsiteY39" fmla="*/ 597922 h 1064191"/>
                  <a:gd name="connsiteX40" fmla="*/ 79541 w 1146476"/>
                  <a:gd name="connsiteY40" fmla="*/ 715861 h 1064191"/>
                  <a:gd name="connsiteX41" fmla="*/ 117939 w 1146476"/>
                  <a:gd name="connsiteY41" fmla="*/ 803629 h 1064191"/>
                  <a:gd name="connsiteX42" fmla="*/ 68569 w 1146476"/>
                  <a:gd name="connsiteY42" fmla="*/ 822829 h 1064191"/>
                  <a:gd name="connsiteX43" fmla="*/ 63083 w 1146476"/>
                  <a:gd name="connsiteY43" fmla="*/ 847513 h 1064191"/>
                  <a:gd name="connsiteX44" fmla="*/ 87769 w 1146476"/>
                  <a:gd name="connsiteY44" fmla="*/ 852999 h 1064191"/>
                  <a:gd name="connsiteX45" fmla="*/ 153594 w 1146476"/>
                  <a:gd name="connsiteY45" fmla="*/ 833800 h 1064191"/>
                  <a:gd name="connsiteX46" fmla="*/ 249591 w 1146476"/>
                  <a:gd name="connsiteY46" fmla="*/ 833800 h 1064191"/>
                  <a:gd name="connsiteX47" fmla="*/ 373016 w 1146476"/>
                  <a:gd name="connsiteY47" fmla="*/ 957224 h 1064191"/>
                  <a:gd name="connsiteX48" fmla="*/ 373016 w 1146476"/>
                  <a:gd name="connsiteY48" fmla="*/ 1012079 h 1064191"/>
                  <a:gd name="connsiteX49" fmla="*/ 359302 w 1146476"/>
                  <a:gd name="connsiteY49" fmla="*/ 1025793 h 1064191"/>
                  <a:gd name="connsiteX50" fmla="*/ 323646 w 1146476"/>
                  <a:gd name="connsiteY50" fmla="*/ 1025793 h 1064191"/>
                  <a:gd name="connsiteX51" fmla="*/ 323646 w 1146476"/>
                  <a:gd name="connsiteY51" fmla="*/ 973681 h 1064191"/>
                  <a:gd name="connsiteX52" fmla="*/ 307190 w 1146476"/>
                  <a:gd name="connsiteY52" fmla="*/ 957224 h 1064191"/>
                  <a:gd name="connsiteX53" fmla="*/ 290733 w 1146476"/>
                  <a:gd name="connsiteY53" fmla="*/ 973681 h 1064191"/>
                  <a:gd name="connsiteX54" fmla="*/ 290733 w 1146476"/>
                  <a:gd name="connsiteY54" fmla="*/ 1025793 h 1064191"/>
                  <a:gd name="connsiteX55" fmla="*/ 117939 w 1146476"/>
                  <a:gd name="connsiteY55" fmla="*/ 1025793 h 1064191"/>
                  <a:gd name="connsiteX56" fmla="*/ 117939 w 1146476"/>
                  <a:gd name="connsiteY56" fmla="*/ 973681 h 1064191"/>
                  <a:gd name="connsiteX57" fmla="*/ 101483 w 1146476"/>
                  <a:gd name="connsiteY57" fmla="*/ 957224 h 1064191"/>
                  <a:gd name="connsiteX58" fmla="*/ 85025 w 1146476"/>
                  <a:gd name="connsiteY58" fmla="*/ 973681 h 1064191"/>
                  <a:gd name="connsiteX59" fmla="*/ 85025 w 1146476"/>
                  <a:gd name="connsiteY59" fmla="*/ 1025793 h 1064191"/>
                  <a:gd name="connsiteX60" fmla="*/ 49369 w 1146476"/>
                  <a:gd name="connsiteY60" fmla="*/ 1025793 h 1064191"/>
                  <a:gd name="connsiteX61" fmla="*/ 35656 w 1146476"/>
                  <a:gd name="connsiteY61" fmla="*/ 1012079 h 1064191"/>
                  <a:gd name="connsiteX62" fmla="*/ 35656 w 1146476"/>
                  <a:gd name="connsiteY62" fmla="*/ 957224 h 1064191"/>
                  <a:gd name="connsiteX63" fmla="*/ 46627 w 1146476"/>
                  <a:gd name="connsiteY63" fmla="*/ 905112 h 1064191"/>
                  <a:gd name="connsiteX64" fmla="*/ 38399 w 1146476"/>
                  <a:gd name="connsiteY64" fmla="*/ 883169 h 1064191"/>
                  <a:gd name="connsiteX65" fmla="*/ 16456 w 1146476"/>
                  <a:gd name="connsiteY65" fmla="*/ 891398 h 1064191"/>
                  <a:gd name="connsiteX66" fmla="*/ 0 w 1146476"/>
                  <a:gd name="connsiteY66" fmla="*/ 959967 h 1064191"/>
                  <a:gd name="connsiteX67" fmla="*/ 0 w 1146476"/>
                  <a:gd name="connsiteY67" fmla="*/ 1014822 h 1064191"/>
                  <a:gd name="connsiteX68" fmla="*/ 49369 w 1146476"/>
                  <a:gd name="connsiteY68" fmla="*/ 1064192 h 1064191"/>
                  <a:gd name="connsiteX69" fmla="*/ 362046 w 1146476"/>
                  <a:gd name="connsiteY69" fmla="*/ 1064192 h 1064191"/>
                  <a:gd name="connsiteX70" fmla="*/ 394959 w 1146476"/>
                  <a:gd name="connsiteY70" fmla="*/ 1053221 h 1064191"/>
                  <a:gd name="connsiteX71" fmla="*/ 427871 w 1146476"/>
                  <a:gd name="connsiteY71" fmla="*/ 1064192 h 1064191"/>
                  <a:gd name="connsiteX72" fmla="*/ 713120 w 1146476"/>
                  <a:gd name="connsiteY72" fmla="*/ 1064192 h 1064191"/>
                  <a:gd name="connsiteX73" fmla="*/ 751519 w 1146476"/>
                  <a:gd name="connsiteY73" fmla="*/ 1050478 h 1064191"/>
                  <a:gd name="connsiteX74" fmla="*/ 787175 w 1146476"/>
                  <a:gd name="connsiteY74" fmla="*/ 1064192 h 1064191"/>
                  <a:gd name="connsiteX75" fmla="*/ 1097107 w 1146476"/>
                  <a:gd name="connsiteY75" fmla="*/ 1064192 h 1064191"/>
                  <a:gd name="connsiteX76" fmla="*/ 1146476 w 1146476"/>
                  <a:gd name="connsiteY76" fmla="*/ 1014822 h 1064191"/>
                  <a:gd name="connsiteX77" fmla="*/ 1146476 w 1146476"/>
                  <a:gd name="connsiteY77" fmla="*/ 959967 h 1064191"/>
                  <a:gd name="connsiteX78" fmla="*/ 1023052 w 1146476"/>
                  <a:gd name="connsiteY78" fmla="*/ 811858 h 1064191"/>
                  <a:gd name="connsiteX79" fmla="*/ 1023052 w 1146476"/>
                  <a:gd name="connsiteY79" fmla="*/ 811858 h 1064191"/>
                  <a:gd name="connsiteX80" fmla="*/ 943513 w 1146476"/>
                  <a:gd name="connsiteY80" fmla="*/ 641806 h 1064191"/>
                  <a:gd name="connsiteX81" fmla="*/ 946255 w 1146476"/>
                  <a:gd name="connsiteY81" fmla="*/ 641806 h 1064191"/>
                  <a:gd name="connsiteX82" fmla="*/ 1028538 w 1146476"/>
                  <a:gd name="connsiteY82" fmla="*/ 726832 h 1064191"/>
                  <a:gd name="connsiteX83" fmla="*/ 959969 w 1146476"/>
                  <a:gd name="connsiteY83" fmla="*/ 809115 h 1064191"/>
                  <a:gd name="connsiteX84" fmla="*/ 927055 w 1146476"/>
                  <a:gd name="connsiteY84" fmla="*/ 809115 h 1064191"/>
                  <a:gd name="connsiteX85" fmla="*/ 858486 w 1146476"/>
                  <a:gd name="connsiteY85" fmla="*/ 726832 h 1064191"/>
                  <a:gd name="connsiteX86" fmla="*/ 940769 w 1146476"/>
                  <a:gd name="connsiteY86" fmla="*/ 641806 h 1064191"/>
                  <a:gd name="connsiteX87" fmla="*/ 943513 w 1146476"/>
                  <a:gd name="connsiteY87" fmla="*/ 641806 h 1064191"/>
                  <a:gd name="connsiteX88" fmla="*/ 943513 w 1146476"/>
                  <a:gd name="connsiteY88" fmla="*/ 641806 h 1064191"/>
                  <a:gd name="connsiteX89" fmla="*/ 512898 w 1146476"/>
                  <a:gd name="connsiteY89" fmla="*/ 400443 h 1064191"/>
                  <a:gd name="connsiteX90" fmla="*/ 504670 w 1146476"/>
                  <a:gd name="connsiteY90" fmla="*/ 392215 h 1064191"/>
                  <a:gd name="connsiteX91" fmla="*/ 504670 w 1146476"/>
                  <a:gd name="connsiteY91" fmla="*/ 359302 h 1064191"/>
                  <a:gd name="connsiteX92" fmla="*/ 512898 w 1146476"/>
                  <a:gd name="connsiteY92" fmla="*/ 351073 h 1064191"/>
                  <a:gd name="connsiteX93" fmla="*/ 617123 w 1146476"/>
                  <a:gd name="connsiteY93" fmla="*/ 351073 h 1064191"/>
                  <a:gd name="connsiteX94" fmla="*/ 625351 w 1146476"/>
                  <a:gd name="connsiteY94" fmla="*/ 359302 h 1064191"/>
                  <a:gd name="connsiteX95" fmla="*/ 625351 w 1146476"/>
                  <a:gd name="connsiteY95" fmla="*/ 392215 h 1064191"/>
                  <a:gd name="connsiteX96" fmla="*/ 617123 w 1146476"/>
                  <a:gd name="connsiteY96" fmla="*/ 400443 h 1064191"/>
                  <a:gd name="connsiteX97" fmla="*/ 512898 w 1146476"/>
                  <a:gd name="connsiteY97" fmla="*/ 400443 h 1064191"/>
                  <a:gd name="connsiteX98" fmla="*/ 512898 w 1146476"/>
                  <a:gd name="connsiteY98" fmla="*/ 400443 h 1064191"/>
                  <a:gd name="connsiteX99" fmla="*/ 565009 w 1146476"/>
                  <a:gd name="connsiteY99" fmla="*/ 639063 h 1064191"/>
                  <a:gd name="connsiteX100" fmla="*/ 650036 w 1146476"/>
                  <a:gd name="connsiteY100" fmla="*/ 724089 h 1064191"/>
                  <a:gd name="connsiteX101" fmla="*/ 581467 w 1146476"/>
                  <a:gd name="connsiteY101" fmla="*/ 806372 h 1064191"/>
                  <a:gd name="connsiteX102" fmla="*/ 548553 w 1146476"/>
                  <a:gd name="connsiteY102" fmla="*/ 806372 h 1064191"/>
                  <a:gd name="connsiteX103" fmla="*/ 479984 w 1146476"/>
                  <a:gd name="connsiteY103" fmla="*/ 724089 h 1064191"/>
                  <a:gd name="connsiteX104" fmla="*/ 565009 w 1146476"/>
                  <a:gd name="connsiteY104" fmla="*/ 639063 h 1064191"/>
                  <a:gd name="connsiteX105" fmla="*/ 565009 w 1146476"/>
                  <a:gd name="connsiteY105" fmla="*/ 639063 h 1064191"/>
                  <a:gd name="connsiteX106" fmla="*/ 205708 w 1146476"/>
                  <a:gd name="connsiteY106" fmla="*/ 809115 h 1064191"/>
                  <a:gd name="connsiteX107" fmla="*/ 172794 w 1146476"/>
                  <a:gd name="connsiteY107" fmla="*/ 809115 h 1064191"/>
                  <a:gd name="connsiteX108" fmla="*/ 104225 w 1146476"/>
                  <a:gd name="connsiteY108" fmla="*/ 726832 h 1064191"/>
                  <a:gd name="connsiteX109" fmla="*/ 189252 w 1146476"/>
                  <a:gd name="connsiteY109" fmla="*/ 641806 h 1064191"/>
                  <a:gd name="connsiteX110" fmla="*/ 274277 w 1146476"/>
                  <a:gd name="connsiteY110" fmla="*/ 726832 h 1064191"/>
                  <a:gd name="connsiteX111" fmla="*/ 205708 w 1146476"/>
                  <a:gd name="connsiteY111" fmla="*/ 809115 h 1064191"/>
                  <a:gd name="connsiteX112" fmla="*/ 205708 w 1146476"/>
                  <a:gd name="connsiteY112" fmla="*/ 809115 h 1064191"/>
                  <a:gd name="connsiteX113" fmla="*/ 271535 w 1146476"/>
                  <a:gd name="connsiteY113" fmla="*/ 811858 h 1064191"/>
                  <a:gd name="connsiteX114" fmla="*/ 309932 w 1146476"/>
                  <a:gd name="connsiteY114" fmla="*/ 724089 h 1064191"/>
                  <a:gd name="connsiteX115" fmla="*/ 208450 w 1146476"/>
                  <a:gd name="connsiteY115" fmla="*/ 606150 h 1064191"/>
                  <a:gd name="connsiteX116" fmla="*/ 208450 w 1146476"/>
                  <a:gd name="connsiteY116" fmla="*/ 556781 h 1064191"/>
                  <a:gd name="connsiteX117" fmla="*/ 224907 w 1146476"/>
                  <a:gd name="connsiteY117" fmla="*/ 540324 h 1064191"/>
                  <a:gd name="connsiteX118" fmla="*/ 548553 w 1146476"/>
                  <a:gd name="connsiteY118" fmla="*/ 540324 h 1064191"/>
                  <a:gd name="connsiteX119" fmla="*/ 548553 w 1146476"/>
                  <a:gd name="connsiteY119" fmla="*/ 606150 h 1064191"/>
                  <a:gd name="connsiteX120" fmla="*/ 447071 w 1146476"/>
                  <a:gd name="connsiteY120" fmla="*/ 724089 h 1064191"/>
                  <a:gd name="connsiteX121" fmla="*/ 485470 w 1146476"/>
                  <a:gd name="connsiteY121" fmla="*/ 811858 h 1064191"/>
                  <a:gd name="connsiteX122" fmla="*/ 378502 w 1146476"/>
                  <a:gd name="connsiteY122" fmla="*/ 894140 h 1064191"/>
                  <a:gd name="connsiteX123" fmla="*/ 271535 w 1146476"/>
                  <a:gd name="connsiteY123" fmla="*/ 811858 h 1064191"/>
                  <a:gd name="connsiteX124" fmla="*/ 271535 w 1146476"/>
                  <a:gd name="connsiteY124" fmla="*/ 811858 h 1064191"/>
                  <a:gd name="connsiteX125" fmla="*/ 737805 w 1146476"/>
                  <a:gd name="connsiteY125" fmla="*/ 965452 h 1064191"/>
                  <a:gd name="connsiteX126" fmla="*/ 737805 w 1146476"/>
                  <a:gd name="connsiteY126" fmla="*/ 1012079 h 1064191"/>
                  <a:gd name="connsiteX127" fmla="*/ 713120 w 1146476"/>
                  <a:gd name="connsiteY127" fmla="*/ 1034021 h 1064191"/>
                  <a:gd name="connsiteX128" fmla="*/ 685692 w 1146476"/>
                  <a:gd name="connsiteY128" fmla="*/ 1034021 h 1064191"/>
                  <a:gd name="connsiteX129" fmla="*/ 685692 w 1146476"/>
                  <a:gd name="connsiteY129" fmla="*/ 981909 h 1064191"/>
                  <a:gd name="connsiteX130" fmla="*/ 669236 w 1146476"/>
                  <a:gd name="connsiteY130" fmla="*/ 965452 h 1064191"/>
                  <a:gd name="connsiteX131" fmla="*/ 652778 w 1146476"/>
                  <a:gd name="connsiteY131" fmla="*/ 981909 h 1064191"/>
                  <a:gd name="connsiteX132" fmla="*/ 652778 w 1146476"/>
                  <a:gd name="connsiteY132" fmla="*/ 1034021 h 1064191"/>
                  <a:gd name="connsiteX133" fmla="*/ 479984 w 1146476"/>
                  <a:gd name="connsiteY133" fmla="*/ 1034021 h 1064191"/>
                  <a:gd name="connsiteX134" fmla="*/ 479984 w 1146476"/>
                  <a:gd name="connsiteY134" fmla="*/ 981909 h 1064191"/>
                  <a:gd name="connsiteX135" fmla="*/ 463528 w 1146476"/>
                  <a:gd name="connsiteY135" fmla="*/ 965452 h 1064191"/>
                  <a:gd name="connsiteX136" fmla="*/ 447071 w 1146476"/>
                  <a:gd name="connsiteY136" fmla="*/ 981909 h 1064191"/>
                  <a:gd name="connsiteX137" fmla="*/ 447071 w 1146476"/>
                  <a:gd name="connsiteY137" fmla="*/ 1034021 h 1064191"/>
                  <a:gd name="connsiteX138" fmla="*/ 411415 w 1146476"/>
                  <a:gd name="connsiteY138" fmla="*/ 1034021 h 1064191"/>
                  <a:gd name="connsiteX139" fmla="*/ 397701 w 1146476"/>
                  <a:gd name="connsiteY139" fmla="*/ 1020307 h 1064191"/>
                  <a:gd name="connsiteX140" fmla="*/ 397701 w 1146476"/>
                  <a:gd name="connsiteY140" fmla="*/ 965452 h 1064191"/>
                  <a:gd name="connsiteX141" fmla="*/ 521126 w 1146476"/>
                  <a:gd name="connsiteY141" fmla="*/ 842028 h 1064191"/>
                  <a:gd name="connsiteX142" fmla="*/ 617123 w 1146476"/>
                  <a:gd name="connsiteY142" fmla="*/ 842028 h 1064191"/>
                  <a:gd name="connsiteX143" fmla="*/ 737805 w 1146476"/>
                  <a:gd name="connsiteY143" fmla="*/ 965452 h 1064191"/>
                  <a:gd name="connsiteX144" fmla="*/ 737805 w 1146476"/>
                  <a:gd name="connsiteY144" fmla="*/ 965452 h 1064191"/>
                  <a:gd name="connsiteX145" fmla="*/ 737805 w 1146476"/>
                  <a:gd name="connsiteY145" fmla="*/ 965452 h 1064191"/>
                  <a:gd name="connsiteX146" fmla="*/ 647292 w 1146476"/>
                  <a:gd name="connsiteY146" fmla="*/ 811858 h 1064191"/>
                  <a:gd name="connsiteX147" fmla="*/ 685692 w 1146476"/>
                  <a:gd name="connsiteY147" fmla="*/ 724089 h 1064191"/>
                  <a:gd name="connsiteX148" fmla="*/ 584209 w 1146476"/>
                  <a:gd name="connsiteY148" fmla="*/ 606150 h 1064191"/>
                  <a:gd name="connsiteX149" fmla="*/ 584209 w 1146476"/>
                  <a:gd name="connsiteY149" fmla="*/ 540324 h 1064191"/>
                  <a:gd name="connsiteX150" fmla="*/ 910599 w 1146476"/>
                  <a:gd name="connsiteY150" fmla="*/ 540324 h 1064191"/>
                  <a:gd name="connsiteX151" fmla="*/ 927055 w 1146476"/>
                  <a:gd name="connsiteY151" fmla="*/ 556781 h 1064191"/>
                  <a:gd name="connsiteX152" fmla="*/ 927055 w 1146476"/>
                  <a:gd name="connsiteY152" fmla="*/ 606150 h 1064191"/>
                  <a:gd name="connsiteX153" fmla="*/ 825572 w 1146476"/>
                  <a:gd name="connsiteY153" fmla="*/ 724089 h 1064191"/>
                  <a:gd name="connsiteX154" fmla="*/ 863972 w 1146476"/>
                  <a:gd name="connsiteY154" fmla="*/ 811858 h 1064191"/>
                  <a:gd name="connsiteX155" fmla="*/ 757003 w 1146476"/>
                  <a:gd name="connsiteY155" fmla="*/ 894140 h 1064191"/>
                  <a:gd name="connsiteX156" fmla="*/ 647292 w 1146476"/>
                  <a:gd name="connsiteY156" fmla="*/ 811858 h 1064191"/>
                  <a:gd name="connsiteX157" fmla="*/ 647292 w 1146476"/>
                  <a:gd name="connsiteY157" fmla="*/ 811858 h 1064191"/>
                  <a:gd name="connsiteX158" fmla="*/ 1113563 w 1146476"/>
                  <a:gd name="connsiteY158" fmla="*/ 1020307 h 1064191"/>
                  <a:gd name="connsiteX159" fmla="*/ 1099849 w 1146476"/>
                  <a:gd name="connsiteY159" fmla="*/ 1034021 h 1064191"/>
                  <a:gd name="connsiteX160" fmla="*/ 1064193 w 1146476"/>
                  <a:gd name="connsiteY160" fmla="*/ 1034021 h 1064191"/>
                  <a:gd name="connsiteX161" fmla="*/ 1064193 w 1146476"/>
                  <a:gd name="connsiteY161" fmla="*/ 981909 h 1064191"/>
                  <a:gd name="connsiteX162" fmla="*/ 1047737 w 1146476"/>
                  <a:gd name="connsiteY162" fmla="*/ 965452 h 1064191"/>
                  <a:gd name="connsiteX163" fmla="*/ 1031280 w 1146476"/>
                  <a:gd name="connsiteY163" fmla="*/ 981909 h 1064191"/>
                  <a:gd name="connsiteX164" fmla="*/ 1031280 w 1146476"/>
                  <a:gd name="connsiteY164" fmla="*/ 1034021 h 1064191"/>
                  <a:gd name="connsiteX165" fmla="*/ 858486 w 1146476"/>
                  <a:gd name="connsiteY165" fmla="*/ 1034021 h 1064191"/>
                  <a:gd name="connsiteX166" fmla="*/ 858486 w 1146476"/>
                  <a:gd name="connsiteY166" fmla="*/ 981909 h 1064191"/>
                  <a:gd name="connsiteX167" fmla="*/ 842030 w 1146476"/>
                  <a:gd name="connsiteY167" fmla="*/ 965452 h 1064191"/>
                  <a:gd name="connsiteX168" fmla="*/ 825572 w 1146476"/>
                  <a:gd name="connsiteY168" fmla="*/ 981909 h 1064191"/>
                  <a:gd name="connsiteX169" fmla="*/ 825572 w 1146476"/>
                  <a:gd name="connsiteY169" fmla="*/ 1034021 h 1064191"/>
                  <a:gd name="connsiteX170" fmla="*/ 789917 w 1146476"/>
                  <a:gd name="connsiteY170" fmla="*/ 1034021 h 1064191"/>
                  <a:gd name="connsiteX171" fmla="*/ 776203 w 1146476"/>
                  <a:gd name="connsiteY171" fmla="*/ 1020307 h 1064191"/>
                  <a:gd name="connsiteX172" fmla="*/ 776203 w 1146476"/>
                  <a:gd name="connsiteY172" fmla="*/ 965452 h 1064191"/>
                  <a:gd name="connsiteX173" fmla="*/ 776203 w 1146476"/>
                  <a:gd name="connsiteY173" fmla="*/ 965452 h 1064191"/>
                  <a:gd name="connsiteX174" fmla="*/ 899627 w 1146476"/>
                  <a:gd name="connsiteY174" fmla="*/ 842028 h 1064191"/>
                  <a:gd name="connsiteX175" fmla="*/ 995624 w 1146476"/>
                  <a:gd name="connsiteY175" fmla="*/ 842028 h 1064191"/>
                  <a:gd name="connsiteX176" fmla="*/ 1119049 w 1146476"/>
                  <a:gd name="connsiteY176" fmla="*/ 965452 h 1064191"/>
                  <a:gd name="connsiteX177" fmla="*/ 1119049 w 1146476"/>
                  <a:gd name="connsiteY177" fmla="*/ 1020307 h 106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Lst>
                <a:rect l="l" t="t" r="r" b="b"/>
                <a:pathLst>
                  <a:path w="1146476" h="1064191">
                    <a:moveTo>
                      <a:pt x="1023052" y="811858"/>
                    </a:moveTo>
                    <a:cubicBezTo>
                      <a:pt x="1047737" y="789915"/>
                      <a:pt x="1061451" y="759745"/>
                      <a:pt x="1061451" y="724089"/>
                    </a:cubicBezTo>
                    <a:cubicBezTo>
                      <a:pt x="1061451" y="663748"/>
                      <a:pt x="1017566" y="614379"/>
                      <a:pt x="959969" y="606150"/>
                    </a:cubicBezTo>
                    <a:lnTo>
                      <a:pt x="959969" y="556781"/>
                    </a:lnTo>
                    <a:cubicBezTo>
                      <a:pt x="959969" y="529353"/>
                      <a:pt x="938027" y="507411"/>
                      <a:pt x="910599" y="507411"/>
                    </a:cubicBezTo>
                    <a:lnTo>
                      <a:pt x="584209" y="507411"/>
                    </a:lnTo>
                    <a:lnTo>
                      <a:pt x="584209" y="433356"/>
                    </a:lnTo>
                    <a:lnTo>
                      <a:pt x="619865" y="433356"/>
                    </a:lnTo>
                    <a:cubicBezTo>
                      <a:pt x="644550" y="433356"/>
                      <a:pt x="663750" y="414157"/>
                      <a:pt x="663750" y="389472"/>
                    </a:cubicBezTo>
                    <a:lnTo>
                      <a:pt x="663750" y="356559"/>
                    </a:lnTo>
                    <a:cubicBezTo>
                      <a:pt x="663750" y="345588"/>
                      <a:pt x="658264" y="334617"/>
                      <a:pt x="652778" y="326389"/>
                    </a:cubicBezTo>
                    <a:cubicBezTo>
                      <a:pt x="661006" y="307189"/>
                      <a:pt x="671978" y="290733"/>
                      <a:pt x="685692" y="274276"/>
                    </a:cubicBezTo>
                    <a:cubicBezTo>
                      <a:pt x="713120" y="244106"/>
                      <a:pt x="729575" y="205707"/>
                      <a:pt x="729575" y="164566"/>
                    </a:cubicBezTo>
                    <a:cubicBezTo>
                      <a:pt x="729575" y="159080"/>
                      <a:pt x="729575" y="153595"/>
                      <a:pt x="729575" y="150852"/>
                    </a:cubicBezTo>
                    <a:cubicBezTo>
                      <a:pt x="729575" y="142624"/>
                      <a:pt x="721348" y="134395"/>
                      <a:pt x="710377" y="134395"/>
                    </a:cubicBezTo>
                    <a:cubicBezTo>
                      <a:pt x="702148" y="134395"/>
                      <a:pt x="693920" y="142624"/>
                      <a:pt x="693920" y="153595"/>
                    </a:cubicBezTo>
                    <a:cubicBezTo>
                      <a:pt x="693920" y="156337"/>
                      <a:pt x="693920" y="161823"/>
                      <a:pt x="693920" y="164566"/>
                    </a:cubicBezTo>
                    <a:cubicBezTo>
                      <a:pt x="693920" y="197479"/>
                      <a:pt x="682950" y="227649"/>
                      <a:pt x="661006" y="249591"/>
                    </a:cubicBezTo>
                    <a:cubicBezTo>
                      <a:pt x="644550" y="268791"/>
                      <a:pt x="630837" y="287990"/>
                      <a:pt x="622609" y="309932"/>
                    </a:cubicBezTo>
                    <a:lnTo>
                      <a:pt x="518384" y="309932"/>
                    </a:lnTo>
                    <a:cubicBezTo>
                      <a:pt x="510154" y="287990"/>
                      <a:pt x="496440" y="266048"/>
                      <a:pt x="479984" y="249591"/>
                    </a:cubicBezTo>
                    <a:cubicBezTo>
                      <a:pt x="458042" y="224906"/>
                      <a:pt x="444329" y="194736"/>
                      <a:pt x="444329" y="161823"/>
                    </a:cubicBezTo>
                    <a:cubicBezTo>
                      <a:pt x="444329" y="93254"/>
                      <a:pt x="499184" y="35656"/>
                      <a:pt x="570495" y="35656"/>
                    </a:cubicBezTo>
                    <a:lnTo>
                      <a:pt x="570495" y="35656"/>
                    </a:lnTo>
                    <a:cubicBezTo>
                      <a:pt x="608895" y="35656"/>
                      <a:pt x="644550" y="52112"/>
                      <a:pt x="669236" y="82283"/>
                    </a:cubicBezTo>
                    <a:cubicBezTo>
                      <a:pt x="674720" y="90511"/>
                      <a:pt x="685692" y="90511"/>
                      <a:pt x="693920" y="85026"/>
                    </a:cubicBezTo>
                    <a:cubicBezTo>
                      <a:pt x="702148" y="79540"/>
                      <a:pt x="702148" y="68569"/>
                      <a:pt x="696664" y="60341"/>
                    </a:cubicBezTo>
                    <a:cubicBezTo>
                      <a:pt x="666492" y="21942"/>
                      <a:pt x="619865" y="0"/>
                      <a:pt x="570495" y="0"/>
                    </a:cubicBezTo>
                    <a:cubicBezTo>
                      <a:pt x="570495" y="0"/>
                      <a:pt x="570495" y="0"/>
                      <a:pt x="570495" y="0"/>
                    </a:cubicBezTo>
                    <a:cubicBezTo>
                      <a:pt x="482726" y="0"/>
                      <a:pt x="411415" y="71312"/>
                      <a:pt x="411415" y="159080"/>
                    </a:cubicBezTo>
                    <a:cubicBezTo>
                      <a:pt x="411415" y="200222"/>
                      <a:pt x="427871" y="238620"/>
                      <a:pt x="455299" y="268791"/>
                    </a:cubicBezTo>
                    <a:cubicBezTo>
                      <a:pt x="469013" y="282504"/>
                      <a:pt x="479984" y="301704"/>
                      <a:pt x="488212" y="318160"/>
                    </a:cubicBezTo>
                    <a:cubicBezTo>
                      <a:pt x="479984" y="326389"/>
                      <a:pt x="477242" y="337360"/>
                      <a:pt x="477242" y="348331"/>
                    </a:cubicBezTo>
                    <a:lnTo>
                      <a:pt x="477242" y="381244"/>
                    </a:lnTo>
                    <a:cubicBezTo>
                      <a:pt x="477242" y="405929"/>
                      <a:pt x="496440" y="425128"/>
                      <a:pt x="521126" y="425128"/>
                    </a:cubicBezTo>
                    <a:lnTo>
                      <a:pt x="556781" y="425128"/>
                    </a:lnTo>
                    <a:lnTo>
                      <a:pt x="556781" y="499183"/>
                    </a:lnTo>
                    <a:lnTo>
                      <a:pt x="230393" y="499183"/>
                    </a:lnTo>
                    <a:cubicBezTo>
                      <a:pt x="202965" y="499183"/>
                      <a:pt x="181022" y="521125"/>
                      <a:pt x="181022" y="548552"/>
                    </a:cubicBezTo>
                    <a:lnTo>
                      <a:pt x="181022" y="597922"/>
                    </a:lnTo>
                    <a:cubicBezTo>
                      <a:pt x="123425" y="606150"/>
                      <a:pt x="79541" y="655520"/>
                      <a:pt x="79541" y="715861"/>
                    </a:cubicBezTo>
                    <a:cubicBezTo>
                      <a:pt x="79541" y="748774"/>
                      <a:pt x="93255" y="781687"/>
                      <a:pt x="117939" y="803629"/>
                    </a:cubicBezTo>
                    <a:cubicBezTo>
                      <a:pt x="101483" y="806372"/>
                      <a:pt x="85025" y="814600"/>
                      <a:pt x="68569" y="822829"/>
                    </a:cubicBezTo>
                    <a:cubicBezTo>
                      <a:pt x="60341" y="828314"/>
                      <a:pt x="57597" y="839285"/>
                      <a:pt x="63083" y="847513"/>
                    </a:cubicBezTo>
                    <a:cubicBezTo>
                      <a:pt x="68569" y="855742"/>
                      <a:pt x="79541" y="858484"/>
                      <a:pt x="87769" y="852999"/>
                    </a:cubicBezTo>
                    <a:cubicBezTo>
                      <a:pt x="106969" y="842028"/>
                      <a:pt x="128910" y="833800"/>
                      <a:pt x="153594" y="833800"/>
                    </a:cubicBezTo>
                    <a:lnTo>
                      <a:pt x="249591" y="833800"/>
                    </a:lnTo>
                    <a:cubicBezTo>
                      <a:pt x="318160" y="833800"/>
                      <a:pt x="373016" y="888655"/>
                      <a:pt x="373016" y="957224"/>
                    </a:cubicBezTo>
                    <a:lnTo>
                      <a:pt x="373016" y="1012079"/>
                    </a:lnTo>
                    <a:cubicBezTo>
                      <a:pt x="373016" y="1020307"/>
                      <a:pt x="367532" y="1025793"/>
                      <a:pt x="359302" y="1025793"/>
                    </a:cubicBezTo>
                    <a:lnTo>
                      <a:pt x="323646" y="1025793"/>
                    </a:lnTo>
                    <a:lnTo>
                      <a:pt x="323646" y="973681"/>
                    </a:lnTo>
                    <a:cubicBezTo>
                      <a:pt x="323646" y="965452"/>
                      <a:pt x="315418" y="957224"/>
                      <a:pt x="307190" y="957224"/>
                    </a:cubicBezTo>
                    <a:cubicBezTo>
                      <a:pt x="298962" y="957224"/>
                      <a:pt x="290733" y="965452"/>
                      <a:pt x="290733" y="973681"/>
                    </a:cubicBezTo>
                    <a:lnTo>
                      <a:pt x="290733" y="1025793"/>
                    </a:lnTo>
                    <a:lnTo>
                      <a:pt x="117939" y="1025793"/>
                    </a:lnTo>
                    <a:lnTo>
                      <a:pt x="117939" y="973681"/>
                    </a:lnTo>
                    <a:cubicBezTo>
                      <a:pt x="117939" y="965452"/>
                      <a:pt x="109711" y="957224"/>
                      <a:pt x="101483" y="957224"/>
                    </a:cubicBezTo>
                    <a:cubicBezTo>
                      <a:pt x="93255" y="957224"/>
                      <a:pt x="85025" y="965452"/>
                      <a:pt x="85025" y="973681"/>
                    </a:cubicBezTo>
                    <a:lnTo>
                      <a:pt x="85025" y="1025793"/>
                    </a:lnTo>
                    <a:lnTo>
                      <a:pt x="49369" y="1025793"/>
                    </a:lnTo>
                    <a:cubicBezTo>
                      <a:pt x="41142" y="1025793"/>
                      <a:pt x="35656" y="1020307"/>
                      <a:pt x="35656" y="1012079"/>
                    </a:cubicBezTo>
                    <a:lnTo>
                      <a:pt x="35656" y="957224"/>
                    </a:lnTo>
                    <a:cubicBezTo>
                      <a:pt x="35656" y="938025"/>
                      <a:pt x="38399" y="921568"/>
                      <a:pt x="46627" y="905112"/>
                    </a:cubicBezTo>
                    <a:cubicBezTo>
                      <a:pt x="49369" y="896883"/>
                      <a:pt x="46627" y="885912"/>
                      <a:pt x="38399" y="883169"/>
                    </a:cubicBezTo>
                    <a:cubicBezTo>
                      <a:pt x="30170" y="880427"/>
                      <a:pt x="19200" y="883169"/>
                      <a:pt x="16456" y="891398"/>
                    </a:cubicBezTo>
                    <a:cubicBezTo>
                      <a:pt x="5486" y="913340"/>
                      <a:pt x="0" y="935282"/>
                      <a:pt x="0" y="959967"/>
                    </a:cubicBezTo>
                    <a:lnTo>
                      <a:pt x="0" y="1014822"/>
                    </a:lnTo>
                    <a:cubicBezTo>
                      <a:pt x="0" y="1042250"/>
                      <a:pt x="21942" y="1064192"/>
                      <a:pt x="49369" y="1064192"/>
                    </a:cubicBezTo>
                    <a:lnTo>
                      <a:pt x="362046" y="1064192"/>
                    </a:lnTo>
                    <a:cubicBezTo>
                      <a:pt x="373016" y="1064192"/>
                      <a:pt x="386730" y="1058706"/>
                      <a:pt x="394959" y="1053221"/>
                    </a:cubicBezTo>
                    <a:cubicBezTo>
                      <a:pt x="403187" y="1061449"/>
                      <a:pt x="414157" y="1064192"/>
                      <a:pt x="427871" y="1064192"/>
                    </a:cubicBezTo>
                    <a:lnTo>
                      <a:pt x="713120" y="1064192"/>
                    </a:lnTo>
                    <a:cubicBezTo>
                      <a:pt x="726833" y="1064192"/>
                      <a:pt x="740547" y="1058706"/>
                      <a:pt x="751519" y="1050478"/>
                    </a:cubicBezTo>
                    <a:cubicBezTo>
                      <a:pt x="759747" y="1058706"/>
                      <a:pt x="773461" y="1064192"/>
                      <a:pt x="787175" y="1064192"/>
                    </a:cubicBezTo>
                    <a:lnTo>
                      <a:pt x="1097107" y="1064192"/>
                    </a:lnTo>
                    <a:cubicBezTo>
                      <a:pt x="1124535" y="1064192"/>
                      <a:pt x="1146476" y="1042250"/>
                      <a:pt x="1146476" y="1014822"/>
                    </a:cubicBezTo>
                    <a:lnTo>
                      <a:pt x="1146476" y="959967"/>
                    </a:lnTo>
                    <a:cubicBezTo>
                      <a:pt x="1146476" y="891398"/>
                      <a:pt x="1094365" y="828314"/>
                      <a:pt x="1023052" y="811858"/>
                    </a:cubicBezTo>
                    <a:lnTo>
                      <a:pt x="1023052" y="811858"/>
                    </a:lnTo>
                    <a:close/>
                    <a:moveTo>
                      <a:pt x="943513" y="641806"/>
                    </a:moveTo>
                    <a:cubicBezTo>
                      <a:pt x="943513" y="641806"/>
                      <a:pt x="946255" y="641806"/>
                      <a:pt x="946255" y="641806"/>
                    </a:cubicBezTo>
                    <a:cubicBezTo>
                      <a:pt x="990138" y="644549"/>
                      <a:pt x="1028538" y="680205"/>
                      <a:pt x="1028538" y="726832"/>
                    </a:cubicBezTo>
                    <a:cubicBezTo>
                      <a:pt x="1028538" y="767973"/>
                      <a:pt x="1001110" y="800887"/>
                      <a:pt x="959969" y="809115"/>
                    </a:cubicBezTo>
                    <a:lnTo>
                      <a:pt x="927055" y="809115"/>
                    </a:lnTo>
                    <a:cubicBezTo>
                      <a:pt x="888657" y="800887"/>
                      <a:pt x="858486" y="765231"/>
                      <a:pt x="858486" y="726832"/>
                    </a:cubicBezTo>
                    <a:cubicBezTo>
                      <a:pt x="858486" y="680205"/>
                      <a:pt x="894142" y="644549"/>
                      <a:pt x="940769" y="641806"/>
                    </a:cubicBezTo>
                    <a:cubicBezTo>
                      <a:pt x="940769" y="641806"/>
                      <a:pt x="940769" y="641806"/>
                      <a:pt x="943513" y="641806"/>
                    </a:cubicBezTo>
                    <a:lnTo>
                      <a:pt x="943513" y="641806"/>
                    </a:lnTo>
                    <a:close/>
                    <a:moveTo>
                      <a:pt x="512898" y="400443"/>
                    </a:moveTo>
                    <a:cubicBezTo>
                      <a:pt x="507412" y="400443"/>
                      <a:pt x="504670" y="397701"/>
                      <a:pt x="504670" y="392215"/>
                    </a:cubicBezTo>
                    <a:lnTo>
                      <a:pt x="504670" y="359302"/>
                    </a:lnTo>
                    <a:cubicBezTo>
                      <a:pt x="504670" y="353816"/>
                      <a:pt x="507412" y="351073"/>
                      <a:pt x="512898" y="351073"/>
                    </a:cubicBezTo>
                    <a:lnTo>
                      <a:pt x="617123" y="351073"/>
                    </a:lnTo>
                    <a:cubicBezTo>
                      <a:pt x="622609" y="351073"/>
                      <a:pt x="625351" y="353816"/>
                      <a:pt x="625351" y="359302"/>
                    </a:cubicBezTo>
                    <a:lnTo>
                      <a:pt x="625351" y="392215"/>
                    </a:lnTo>
                    <a:cubicBezTo>
                      <a:pt x="625351" y="397701"/>
                      <a:pt x="622609" y="400443"/>
                      <a:pt x="617123" y="400443"/>
                    </a:cubicBezTo>
                    <a:lnTo>
                      <a:pt x="512898" y="400443"/>
                    </a:lnTo>
                    <a:lnTo>
                      <a:pt x="512898" y="400443"/>
                    </a:lnTo>
                    <a:close/>
                    <a:moveTo>
                      <a:pt x="565009" y="639063"/>
                    </a:moveTo>
                    <a:cubicBezTo>
                      <a:pt x="611637" y="639063"/>
                      <a:pt x="650036" y="677462"/>
                      <a:pt x="650036" y="724089"/>
                    </a:cubicBezTo>
                    <a:cubicBezTo>
                      <a:pt x="650036" y="765231"/>
                      <a:pt x="622609" y="798144"/>
                      <a:pt x="581467" y="806372"/>
                    </a:cubicBezTo>
                    <a:lnTo>
                      <a:pt x="548553" y="806372"/>
                    </a:lnTo>
                    <a:cubicBezTo>
                      <a:pt x="510154" y="798144"/>
                      <a:pt x="479984" y="762488"/>
                      <a:pt x="479984" y="724089"/>
                    </a:cubicBezTo>
                    <a:cubicBezTo>
                      <a:pt x="479984" y="677462"/>
                      <a:pt x="518384" y="639063"/>
                      <a:pt x="565009" y="639063"/>
                    </a:cubicBezTo>
                    <a:lnTo>
                      <a:pt x="565009" y="639063"/>
                    </a:lnTo>
                    <a:close/>
                    <a:moveTo>
                      <a:pt x="205708" y="809115"/>
                    </a:moveTo>
                    <a:lnTo>
                      <a:pt x="172794" y="809115"/>
                    </a:lnTo>
                    <a:cubicBezTo>
                      <a:pt x="134396" y="800887"/>
                      <a:pt x="104225" y="765231"/>
                      <a:pt x="104225" y="726832"/>
                    </a:cubicBezTo>
                    <a:cubicBezTo>
                      <a:pt x="104225" y="680205"/>
                      <a:pt x="142624" y="641806"/>
                      <a:pt x="189252" y="641806"/>
                    </a:cubicBezTo>
                    <a:cubicBezTo>
                      <a:pt x="235877" y="641806"/>
                      <a:pt x="274277" y="680205"/>
                      <a:pt x="274277" y="726832"/>
                    </a:cubicBezTo>
                    <a:cubicBezTo>
                      <a:pt x="274277" y="765231"/>
                      <a:pt x="244107" y="800887"/>
                      <a:pt x="205708" y="809115"/>
                    </a:cubicBezTo>
                    <a:lnTo>
                      <a:pt x="205708" y="809115"/>
                    </a:lnTo>
                    <a:close/>
                    <a:moveTo>
                      <a:pt x="271535" y="811858"/>
                    </a:moveTo>
                    <a:cubicBezTo>
                      <a:pt x="296219" y="789915"/>
                      <a:pt x="309932" y="759745"/>
                      <a:pt x="309932" y="724089"/>
                    </a:cubicBezTo>
                    <a:cubicBezTo>
                      <a:pt x="309932" y="663748"/>
                      <a:pt x="266049" y="614379"/>
                      <a:pt x="208450" y="606150"/>
                    </a:cubicBezTo>
                    <a:lnTo>
                      <a:pt x="208450" y="556781"/>
                    </a:lnTo>
                    <a:cubicBezTo>
                      <a:pt x="208450" y="548552"/>
                      <a:pt x="216679" y="540324"/>
                      <a:pt x="224907" y="540324"/>
                    </a:cubicBezTo>
                    <a:lnTo>
                      <a:pt x="548553" y="540324"/>
                    </a:lnTo>
                    <a:lnTo>
                      <a:pt x="548553" y="606150"/>
                    </a:lnTo>
                    <a:cubicBezTo>
                      <a:pt x="490956" y="614379"/>
                      <a:pt x="447071" y="663748"/>
                      <a:pt x="447071" y="724089"/>
                    </a:cubicBezTo>
                    <a:cubicBezTo>
                      <a:pt x="447071" y="757002"/>
                      <a:pt x="460785" y="789915"/>
                      <a:pt x="485470" y="811858"/>
                    </a:cubicBezTo>
                    <a:cubicBezTo>
                      <a:pt x="438843" y="822829"/>
                      <a:pt x="400443" y="852999"/>
                      <a:pt x="378502" y="894140"/>
                    </a:cubicBezTo>
                    <a:cubicBezTo>
                      <a:pt x="356560" y="852999"/>
                      <a:pt x="318160" y="822829"/>
                      <a:pt x="271535" y="811858"/>
                    </a:cubicBezTo>
                    <a:lnTo>
                      <a:pt x="271535" y="811858"/>
                    </a:lnTo>
                    <a:close/>
                    <a:moveTo>
                      <a:pt x="737805" y="965452"/>
                    </a:moveTo>
                    <a:lnTo>
                      <a:pt x="737805" y="1012079"/>
                    </a:lnTo>
                    <a:cubicBezTo>
                      <a:pt x="737805" y="1025793"/>
                      <a:pt x="726833" y="1034021"/>
                      <a:pt x="713120" y="1034021"/>
                    </a:cubicBezTo>
                    <a:lnTo>
                      <a:pt x="685692" y="1034021"/>
                    </a:lnTo>
                    <a:lnTo>
                      <a:pt x="685692" y="981909"/>
                    </a:lnTo>
                    <a:cubicBezTo>
                      <a:pt x="685692" y="973681"/>
                      <a:pt x="677464" y="965452"/>
                      <a:pt x="669236" y="965452"/>
                    </a:cubicBezTo>
                    <a:cubicBezTo>
                      <a:pt x="661006" y="965452"/>
                      <a:pt x="652778" y="973681"/>
                      <a:pt x="652778" y="981909"/>
                    </a:cubicBezTo>
                    <a:lnTo>
                      <a:pt x="652778" y="1034021"/>
                    </a:lnTo>
                    <a:lnTo>
                      <a:pt x="479984" y="1034021"/>
                    </a:lnTo>
                    <a:lnTo>
                      <a:pt x="479984" y="981909"/>
                    </a:lnTo>
                    <a:cubicBezTo>
                      <a:pt x="479984" y="973681"/>
                      <a:pt x="471756" y="965452"/>
                      <a:pt x="463528" y="965452"/>
                    </a:cubicBezTo>
                    <a:cubicBezTo>
                      <a:pt x="455299" y="965452"/>
                      <a:pt x="447071" y="973681"/>
                      <a:pt x="447071" y="981909"/>
                    </a:cubicBezTo>
                    <a:lnTo>
                      <a:pt x="447071" y="1034021"/>
                    </a:lnTo>
                    <a:lnTo>
                      <a:pt x="411415" y="1034021"/>
                    </a:lnTo>
                    <a:cubicBezTo>
                      <a:pt x="403187" y="1034021"/>
                      <a:pt x="397701" y="1028536"/>
                      <a:pt x="397701" y="1020307"/>
                    </a:cubicBezTo>
                    <a:lnTo>
                      <a:pt x="397701" y="965452"/>
                    </a:lnTo>
                    <a:cubicBezTo>
                      <a:pt x="397701" y="896883"/>
                      <a:pt x="452557" y="842028"/>
                      <a:pt x="521126" y="842028"/>
                    </a:cubicBezTo>
                    <a:lnTo>
                      <a:pt x="617123" y="842028"/>
                    </a:lnTo>
                    <a:cubicBezTo>
                      <a:pt x="680206" y="842028"/>
                      <a:pt x="735061" y="896883"/>
                      <a:pt x="737805" y="965452"/>
                    </a:cubicBezTo>
                    <a:cubicBezTo>
                      <a:pt x="737805" y="965452"/>
                      <a:pt x="737805" y="965452"/>
                      <a:pt x="737805" y="965452"/>
                    </a:cubicBezTo>
                    <a:lnTo>
                      <a:pt x="737805" y="965452"/>
                    </a:lnTo>
                    <a:close/>
                    <a:moveTo>
                      <a:pt x="647292" y="811858"/>
                    </a:moveTo>
                    <a:cubicBezTo>
                      <a:pt x="671978" y="789915"/>
                      <a:pt x="685692" y="759745"/>
                      <a:pt x="685692" y="724089"/>
                    </a:cubicBezTo>
                    <a:cubicBezTo>
                      <a:pt x="685692" y="663748"/>
                      <a:pt x="641808" y="614379"/>
                      <a:pt x="584209" y="606150"/>
                    </a:cubicBezTo>
                    <a:lnTo>
                      <a:pt x="584209" y="540324"/>
                    </a:lnTo>
                    <a:lnTo>
                      <a:pt x="910599" y="540324"/>
                    </a:lnTo>
                    <a:cubicBezTo>
                      <a:pt x="918827" y="540324"/>
                      <a:pt x="927055" y="548552"/>
                      <a:pt x="927055" y="556781"/>
                    </a:cubicBezTo>
                    <a:lnTo>
                      <a:pt x="927055" y="606150"/>
                    </a:lnTo>
                    <a:cubicBezTo>
                      <a:pt x="869458" y="614379"/>
                      <a:pt x="825572" y="663748"/>
                      <a:pt x="825572" y="724089"/>
                    </a:cubicBezTo>
                    <a:cubicBezTo>
                      <a:pt x="825572" y="757002"/>
                      <a:pt x="839286" y="789915"/>
                      <a:pt x="863972" y="811858"/>
                    </a:cubicBezTo>
                    <a:cubicBezTo>
                      <a:pt x="817344" y="822829"/>
                      <a:pt x="778947" y="852999"/>
                      <a:pt x="757003" y="894140"/>
                    </a:cubicBezTo>
                    <a:cubicBezTo>
                      <a:pt x="732319" y="852999"/>
                      <a:pt x="693920" y="822829"/>
                      <a:pt x="647292" y="811858"/>
                    </a:cubicBezTo>
                    <a:lnTo>
                      <a:pt x="647292" y="811858"/>
                    </a:lnTo>
                    <a:close/>
                    <a:moveTo>
                      <a:pt x="1113563" y="1020307"/>
                    </a:moveTo>
                    <a:cubicBezTo>
                      <a:pt x="1113563" y="1028536"/>
                      <a:pt x="1108079" y="1034021"/>
                      <a:pt x="1099849" y="1034021"/>
                    </a:cubicBezTo>
                    <a:lnTo>
                      <a:pt x="1064193" y="1034021"/>
                    </a:lnTo>
                    <a:lnTo>
                      <a:pt x="1064193" y="981909"/>
                    </a:lnTo>
                    <a:cubicBezTo>
                      <a:pt x="1064193" y="973681"/>
                      <a:pt x="1055965" y="965452"/>
                      <a:pt x="1047737" y="965452"/>
                    </a:cubicBezTo>
                    <a:cubicBezTo>
                      <a:pt x="1039510" y="965452"/>
                      <a:pt x="1031280" y="973681"/>
                      <a:pt x="1031280" y="981909"/>
                    </a:cubicBezTo>
                    <a:lnTo>
                      <a:pt x="1031280" y="1034021"/>
                    </a:lnTo>
                    <a:lnTo>
                      <a:pt x="858486" y="1034021"/>
                    </a:lnTo>
                    <a:lnTo>
                      <a:pt x="858486" y="981909"/>
                    </a:lnTo>
                    <a:cubicBezTo>
                      <a:pt x="858486" y="973681"/>
                      <a:pt x="850258" y="965452"/>
                      <a:pt x="842030" y="965452"/>
                    </a:cubicBezTo>
                    <a:cubicBezTo>
                      <a:pt x="833802" y="965452"/>
                      <a:pt x="825572" y="973681"/>
                      <a:pt x="825572" y="981909"/>
                    </a:cubicBezTo>
                    <a:lnTo>
                      <a:pt x="825572" y="1034021"/>
                    </a:lnTo>
                    <a:lnTo>
                      <a:pt x="789917" y="1034021"/>
                    </a:lnTo>
                    <a:cubicBezTo>
                      <a:pt x="781689" y="1034021"/>
                      <a:pt x="776203" y="1028536"/>
                      <a:pt x="776203" y="1020307"/>
                    </a:cubicBezTo>
                    <a:cubicBezTo>
                      <a:pt x="776203" y="959967"/>
                      <a:pt x="776203" y="968195"/>
                      <a:pt x="776203" y="965452"/>
                    </a:cubicBezTo>
                    <a:cubicBezTo>
                      <a:pt x="776203" y="965452"/>
                      <a:pt x="776203" y="965452"/>
                      <a:pt x="776203" y="965452"/>
                    </a:cubicBezTo>
                    <a:cubicBezTo>
                      <a:pt x="776203" y="896883"/>
                      <a:pt x="831058" y="842028"/>
                      <a:pt x="899627" y="842028"/>
                    </a:cubicBezTo>
                    <a:lnTo>
                      <a:pt x="995624" y="842028"/>
                    </a:lnTo>
                    <a:cubicBezTo>
                      <a:pt x="1064193" y="842028"/>
                      <a:pt x="1119049" y="896883"/>
                      <a:pt x="1119049" y="965452"/>
                    </a:cubicBezTo>
                    <a:lnTo>
                      <a:pt x="1119049" y="1020307"/>
                    </a:lnTo>
                    <a:close/>
                  </a:path>
                </a:pathLst>
              </a:custGeom>
              <a:grpFill/>
              <a:ln w="27426" cap="flat">
                <a:noFill/>
                <a:prstDash val="solid"/>
                <a:miter/>
              </a:ln>
            </p:spPr>
            <p:txBody>
              <a:bodyPr rtlCol="0" anchor="ctr"/>
              <a:lstStyle/>
              <a:p>
                <a:endParaRPr lang="en-US"/>
              </a:p>
            </p:txBody>
          </p:sp>
          <p:sp>
            <p:nvSpPr>
              <p:cNvPr id="46" name="Freeform 1025">
                <a:extLst>
                  <a:ext uri="{FF2B5EF4-FFF2-40B4-BE49-F238E27FC236}">
                    <a16:creationId xmlns:a16="http://schemas.microsoft.com/office/drawing/2014/main" id="{7A1381A8-F54A-38F6-7FD1-D6E76910EECB}"/>
                  </a:ext>
                </a:extLst>
              </p:cNvPr>
              <p:cNvSpPr/>
              <p:nvPr/>
            </p:nvSpPr>
            <p:spPr>
              <a:xfrm>
                <a:off x="6889905" y="572719"/>
                <a:ext cx="65825" cy="32913"/>
              </a:xfrm>
              <a:custGeom>
                <a:avLst/>
                <a:gdLst>
                  <a:gd name="connsiteX0" fmla="*/ 16456 w 65825"/>
                  <a:gd name="connsiteY0" fmla="*/ 32913 h 32913"/>
                  <a:gd name="connsiteX1" fmla="*/ 49369 w 65825"/>
                  <a:gd name="connsiteY1" fmla="*/ 32913 h 32913"/>
                  <a:gd name="connsiteX2" fmla="*/ 65825 w 65825"/>
                  <a:gd name="connsiteY2" fmla="*/ 16457 h 32913"/>
                  <a:gd name="connsiteX3" fmla="*/ 49369 w 65825"/>
                  <a:gd name="connsiteY3" fmla="*/ 0 h 32913"/>
                  <a:gd name="connsiteX4" fmla="*/ 16456 w 65825"/>
                  <a:gd name="connsiteY4" fmla="*/ 0 h 32913"/>
                  <a:gd name="connsiteX5" fmla="*/ 0 w 65825"/>
                  <a:gd name="connsiteY5" fmla="*/ 16457 h 32913"/>
                  <a:gd name="connsiteX6" fmla="*/ 16456 w 65825"/>
                  <a:gd name="connsiteY6" fmla="*/ 32913 h 32913"/>
                  <a:gd name="connsiteX7" fmla="*/ 16456 w 65825"/>
                  <a:gd name="connsiteY7" fmla="*/ 32913 h 32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825" h="32913">
                    <a:moveTo>
                      <a:pt x="16456" y="32913"/>
                    </a:moveTo>
                    <a:lnTo>
                      <a:pt x="49369" y="32913"/>
                    </a:lnTo>
                    <a:cubicBezTo>
                      <a:pt x="57597" y="32913"/>
                      <a:pt x="65825" y="24685"/>
                      <a:pt x="65825" y="16457"/>
                    </a:cubicBezTo>
                    <a:cubicBezTo>
                      <a:pt x="65825" y="8228"/>
                      <a:pt x="57597" y="0"/>
                      <a:pt x="49369" y="0"/>
                    </a:cubicBezTo>
                    <a:lnTo>
                      <a:pt x="16456" y="0"/>
                    </a:lnTo>
                    <a:cubicBezTo>
                      <a:pt x="8228" y="0"/>
                      <a:pt x="0" y="8228"/>
                      <a:pt x="0" y="16457"/>
                    </a:cubicBezTo>
                    <a:cubicBezTo>
                      <a:pt x="0" y="24685"/>
                      <a:pt x="8228" y="32913"/>
                      <a:pt x="16456" y="32913"/>
                    </a:cubicBezTo>
                    <a:lnTo>
                      <a:pt x="16456" y="32913"/>
                    </a:lnTo>
                    <a:close/>
                  </a:path>
                </a:pathLst>
              </a:custGeom>
              <a:grpFill/>
              <a:ln w="27426" cap="flat">
                <a:noFill/>
                <a:prstDash val="solid"/>
                <a:miter/>
              </a:ln>
            </p:spPr>
            <p:txBody>
              <a:bodyPr rtlCol="0" anchor="ctr"/>
              <a:lstStyle/>
              <a:p>
                <a:endParaRPr lang="en-US"/>
              </a:p>
            </p:txBody>
          </p:sp>
          <p:sp>
            <p:nvSpPr>
              <p:cNvPr id="47" name="Freeform 1026">
                <a:extLst>
                  <a:ext uri="{FF2B5EF4-FFF2-40B4-BE49-F238E27FC236}">
                    <a16:creationId xmlns:a16="http://schemas.microsoft.com/office/drawing/2014/main" id="{5C849C1B-2D17-450E-EC62-0B5AF1060992}"/>
                  </a:ext>
                </a:extLst>
              </p:cNvPr>
              <p:cNvSpPr/>
              <p:nvPr/>
            </p:nvSpPr>
            <p:spPr>
              <a:xfrm>
                <a:off x="7339717" y="572719"/>
                <a:ext cx="65827" cy="32913"/>
              </a:xfrm>
              <a:custGeom>
                <a:avLst/>
                <a:gdLst>
                  <a:gd name="connsiteX0" fmla="*/ 16458 w 65827"/>
                  <a:gd name="connsiteY0" fmla="*/ 32913 h 32913"/>
                  <a:gd name="connsiteX1" fmla="*/ 49371 w 65827"/>
                  <a:gd name="connsiteY1" fmla="*/ 32913 h 32913"/>
                  <a:gd name="connsiteX2" fmla="*/ 65827 w 65827"/>
                  <a:gd name="connsiteY2" fmla="*/ 16457 h 32913"/>
                  <a:gd name="connsiteX3" fmla="*/ 49371 w 65827"/>
                  <a:gd name="connsiteY3" fmla="*/ 0 h 32913"/>
                  <a:gd name="connsiteX4" fmla="*/ 16458 w 65827"/>
                  <a:gd name="connsiteY4" fmla="*/ 0 h 32913"/>
                  <a:gd name="connsiteX5" fmla="*/ 0 w 65827"/>
                  <a:gd name="connsiteY5" fmla="*/ 16457 h 32913"/>
                  <a:gd name="connsiteX6" fmla="*/ 16458 w 65827"/>
                  <a:gd name="connsiteY6" fmla="*/ 32913 h 32913"/>
                  <a:gd name="connsiteX7" fmla="*/ 16458 w 65827"/>
                  <a:gd name="connsiteY7" fmla="*/ 32913 h 32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827" h="32913">
                    <a:moveTo>
                      <a:pt x="16458" y="32913"/>
                    </a:moveTo>
                    <a:lnTo>
                      <a:pt x="49371" y="32913"/>
                    </a:lnTo>
                    <a:cubicBezTo>
                      <a:pt x="57599" y="32913"/>
                      <a:pt x="65827" y="24685"/>
                      <a:pt x="65827" y="16457"/>
                    </a:cubicBezTo>
                    <a:cubicBezTo>
                      <a:pt x="65827" y="8228"/>
                      <a:pt x="57599" y="0"/>
                      <a:pt x="49371" y="0"/>
                    </a:cubicBezTo>
                    <a:lnTo>
                      <a:pt x="16458" y="0"/>
                    </a:lnTo>
                    <a:cubicBezTo>
                      <a:pt x="8230" y="0"/>
                      <a:pt x="0" y="8228"/>
                      <a:pt x="0" y="16457"/>
                    </a:cubicBezTo>
                    <a:cubicBezTo>
                      <a:pt x="0" y="24685"/>
                      <a:pt x="8230" y="32913"/>
                      <a:pt x="16458" y="32913"/>
                    </a:cubicBezTo>
                    <a:lnTo>
                      <a:pt x="16458" y="32913"/>
                    </a:lnTo>
                    <a:close/>
                  </a:path>
                </a:pathLst>
              </a:custGeom>
              <a:grpFill/>
              <a:ln w="27426" cap="flat">
                <a:noFill/>
                <a:prstDash val="solid"/>
                <a:miter/>
              </a:ln>
            </p:spPr>
            <p:txBody>
              <a:bodyPr rtlCol="0" anchor="ctr"/>
              <a:lstStyle/>
              <a:p>
                <a:endParaRPr lang="en-US"/>
              </a:p>
            </p:txBody>
          </p:sp>
          <p:sp>
            <p:nvSpPr>
              <p:cNvPr id="48" name="Freeform 1027">
                <a:extLst>
                  <a:ext uri="{FF2B5EF4-FFF2-40B4-BE49-F238E27FC236}">
                    <a16:creationId xmlns:a16="http://schemas.microsoft.com/office/drawing/2014/main" id="{E0187D62-52D0-2D5F-A46C-EC1625257558}"/>
                  </a:ext>
                </a:extLst>
              </p:cNvPr>
              <p:cNvSpPr/>
              <p:nvPr/>
            </p:nvSpPr>
            <p:spPr>
              <a:xfrm>
                <a:off x="6959845" y="401296"/>
                <a:ext cx="54854" cy="56226"/>
              </a:xfrm>
              <a:custGeom>
                <a:avLst/>
                <a:gdLst>
                  <a:gd name="connsiteX0" fmla="*/ 28798 w 54854"/>
                  <a:gd name="connsiteY0" fmla="*/ 50741 h 56226"/>
                  <a:gd name="connsiteX1" fmla="*/ 39770 w 54854"/>
                  <a:gd name="connsiteY1" fmla="*/ 56227 h 56226"/>
                  <a:gd name="connsiteX2" fmla="*/ 50740 w 54854"/>
                  <a:gd name="connsiteY2" fmla="*/ 50741 h 56226"/>
                  <a:gd name="connsiteX3" fmla="*/ 50740 w 54854"/>
                  <a:gd name="connsiteY3" fmla="*/ 26056 h 56226"/>
                  <a:gd name="connsiteX4" fmla="*/ 28798 w 54854"/>
                  <a:gd name="connsiteY4" fmla="*/ 4114 h 56226"/>
                  <a:gd name="connsiteX5" fmla="*/ 4114 w 54854"/>
                  <a:gd name="connsiteY5" fmla="*/ 4114 h 56226"/>
                  <a:gd name="connsiteX6" fmla="*/ 4114 w 54854"/>
                  <a:gd name="connsiteY6" fmla="*/ 28799 h 56226"/>
                  <a:gd name="connsiteX7" fmla="*/ 28798 w 54854"/>
                  <a:gd name="connsiteY7" fmla="*/ 50741 h 56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854" h="56226">
                    <a:moveTo>
                      <a:pt x="28798" y="50741"/>
                    </a:moveTo>
                    <a:cubicBezTo>
                      <a:pt x="31542" y="53484"/>
                      <a:pt x="37026" y="56227"/>
                      <a:pt x="39770" y="56227"/>
                    </a:cubicBezTo>
                    <a:cubicBezTo>
                      <a:pt x="45256" y="56227"/>
                      <a:pt x="47998" y="53484"/>
                      <a:pt x="50740" y="50741"/>
                    </a:cubicBezTo>
                    <a:cubicBezTo>
                      <a:pt x="56226" y="45256"/>
                      <a:pt x="56226" y="34284"/>
                      <a:pt x="50740" y="26056"/>
                    </a:cubicBezTo>
                    <a:lnTo>
                      <a:pt x="28798" y="4114"/>
                    </a:lnTo>
                    <a:cubicBezTo>
                      <a:pt x="23312" y="-1371"/>
                      <a:pt x="12342" y="-1371"/>
                      <a:pt x="4114" y="4114"/>
                    </a:cubicBezTo>
                    <a:cubicBezTo>
                      <a:pt x="-1371" y="9600"/>
                      <a:pt x="-1371" y="20571"/>
                      <a:pt x="4114" y="28799"/>
                    </a:cubicBezTo>
                    <a:lnTo>
                      <a:pt x="28798" y="50741"/>
                    </a:lnTo>
                    <a:close/>
                  </a:path>
                </a:pathLst>
              </a:custGeom>
              <a:grpFill/>
              <a:ln w="27426" cap="flat">
                <a:noFill/>
                <a:prstDash val="solid"/>
                <a:miter/>
              </a:ln>
            </p:spPr>
            <p:txBody>
              <a:bodyPr rtlCol="0" anchor="ctr"/>
              <a:lstStyle/>
              <a:p>
                <a:endParaRPr lang="en-US"/>
              </a:p>
            </p:txBody>
          </p:sp>
          <p:sp>
            <p:nvSpPr>
              <p:cNvPr id="49" name="Freeform 1028">
                <a:extLst>
                  <a:ext uri="{FF2B5EF4-FFF2-40B4-BE49-F238E27FC236}">
                    <a16:creationId xmlns:a16="http://schemas.microsoft.com/office/drawing/2014/main" id="{CEA64ED9-72EA-F824-C48A-1E2834029706}"/>
                  </a:ext>
                </a:extLst>
              </p:cNvPr>
              <p:cNvSpPr/>
              <p:nvPr/>
            </p:nvSpPr>
            <p:spPr>
              <a:xfrm>
                <a:off x="7278006" y="719456"/>
                <a:ext cx="52112" cy="56226"/>
              </a:xfrm>
              <a:custGeom>
                <a:avLst/>
                <a:gdLst>
                  <a:gd name="connsiteX0" fmla="*/ 28800 w 52112"/>
                  <a:gd name="connsiteY0" fmla="*/ 4114 h 56226"/>
                  <a:gd name="connsiteX1" fmla="*/ 4114 w 52112"/>
                  <a:gd name="connsiteY1" fmla="*/ 4114 h 56226"/>
                  <a:gd name="connsiteX2" fmla="*/ 4114 w 52112"/>
                  <a:gd name="connsiteY2" fmla="*/ 28799 h 56226"/>
                  <a:gd name="connsiteX3" fmla="*/ 26056 w 52112"/>
                  <a:gd name="connsiteY3" fmla="*/ 50741 h 56226"/>
                  <a:gd name="connsiteX4" fmla="*/ 37028 w 52112"/>
                  <a:gd name="connsiteY4" fmla="*/ 56227 h 56226"/>
                  <a:gd name="connsiteX5" fmla="*/ 47998 w 52112"/>
                  <a:gd name="connsiteY5" fmla="*/ 50741 h 56226"/>
                  <a:gd name="connsiteX6" fmla="*/ 47998 w 52112"/>
                  <a:gd name="connsiteY6" fmla="*/ 26056 h 56226"/>
                  <a:gd name="connsiteX7" fmla="*/ 28800 w 52112"/>
                  <a:gd name="connsiteY7" fmla="*/ 4114 h 56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112" h="56226">
                    <a:moveTo>
                      <a:pt x="28800" y="4114"/>
                    </a:moveTo>
                    <a:cubicBezTo>
                      <a:pt x="23314" y="-1371"/>
                      <a:pt x="12342" y="-1371"/>
                      <a:pt x="4114" y="4114"/>
                    </a:cubicBezTo>
                    <a:cubicBezTo>
                      <a:pt x="-1371" y="9600"/>
                      <a:pt x="-1371" y="20571"/>
                      <a:pt x="4114" y="28799"/>
                    </a:cubicBezTo>
                    <a:lnTo>
                      <a:pt x="26056" y="50741"/>
                    </a:lnTo>
                    <a:cubicBezTo>
                      <a:pt x="28800" y="53484"/>
                      <a:pt x="34284" y="56227"/>
                      <a:pt x="37028" y="56227"/>
                    </a:cubicBezTo>
                    <a:cubicBezTo>
                      <a:pt x="42514" y="56227"/>
                      <a:pt x="45256" y="53484"/>
                      <a:pt x="47998" y="50741"/>
                    </a:cubicBezTo>
                    <a:cubicBezTo>
                      <a:pt x="53484" y="45256"/>
                      <a:pt x="53484" y="34285"/>
                      <a:pt x="47998" y="26056"/>
                    </a:cubicBezTo>
                    <a:lnTo>
                      <a:pt x="28800" y="4114"/>
                    </a:lnTo>
                    <a:close/>
                  </a:path>
                </a:pathLst>
              </a:custGeom>
              <a:grpFill/>
              <a:ln w="27426" cap="flat">
                <a:noFill/>
                <a:prstDash val="solid"/>
                <a:miter/>
              </a:ln>
            </p:spPr>
            <p:txBody>
              <a:bodyPr rtlCol="0" anchor="ctr"/>
              <a:lstStyle/>
              <a:p>
                <a:endParaRPr lang="en-US"/>
              </a:p>
            </p:txBody>
          </p:sp>
          <p:sp>
            <p:nvSpPr>
              <p:cNvPr id="50" name="Freeform 1029">
                <a:extLst>
                  <a:ext uri="{FF2B5EF4-FFF2-40B4-BE49-F238E27FC236}">
                    <a16:creationId xmlns:a16="http://schemas.microsoft.com/office/drawing/2014/main" id="{1647DC9B-8B70-753A-5ED9-6786B0374843}"/>
                  </a:ext>
                </a:extLst>
              </p:cNvPr>
              <p:cNvSpPr/>
              <p:nvPr/>
            </p:nvSpPr>
            <p:spPr>
              <a:xfrm>
                <a:off x="6959845" y="719456"/>
                <a:ext cx="54854" cy="56226"/>
              </a:xfrm>
              <a:custGeom>
                <a:avLst/>
                <a:gdLst>
                  <a:gd name="connsiteX0" fmla="*/ 17828 w 54854"/>
                  <a:gd name="connsiteY0" fmla="*/ 56227 h 56226"/>
                  <a:gd name="connsiteX1" fmla="*/ 28798 w 54854"/>
                  <a:gd name="connsiteY1" fmla="*/ 50741 h 56226"/>
                  <a:gd name="connsiteX2" fmla="*/ 50740 w 54854"/>
                  <a:gd name="connsiteY2" fmla="*/ 28799 h 56226"/>
                  <a:gd name="connsiteX3" fmla="*/ 50740 w 54854"/>
                  <a:gd name="connsiteY3" fmla="*/ 4114 h 56226"/>
                  <a:gd name="connsiteX4" fmla="*/ 26056 w 54854"/>
                  <a:gd name="connsiteY4" fmla="*/ 4114 h 56226"/>
                  <a:gd name="connsiteX5" fmla="*/ 4114 w 54854"/>
                  <a:gd name="connsiteY5" fmla="*/ 26056 h 56226"/>
                  <a:gd name="connsiteX6" fmla="*/ 4114 w 54854"/>
                  <a:gd name="connsiteY6" fmla="*/ 50741 h 56226"/>
                  <a:gd name="connsiteX7" fmla="*/ 17828 w 54854"/>
                  <a:gd name="connsiteY7" fmla="*/ 56227 h 56226"/>
                  <a:gd name="connsiteX8" fmla="*/ 17828 w 54854"/>
                  <a:gd name="connsiteY8" fmla="*/ 56227 h 56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854" h="56226">
                    <a:moveTo>
                      <a:pt x="17828" y="56227"/>
                    </a:moveTo>
                    <a:cubicBezTo>
                      <a:pt x="23312" y="56227"/>
                      <a:pt x="26056" y="53484"/>
                      <a:pt x="28798" y="50741"/>
                    </a:cubicBezTo>
                    <a:lnTo>
                      <a:pt x="50740" y="28799"/>
                    </a:lnTo>
                    <a:cubicBezTo>
                      <a:pt x="56226" y="23314"/>
                      <a:pt x="56226" y="12342"/>
                      <a:pt x="50740" y="4114"/>
                    </a:cubicBezTo>
                    <a:cubicBezTo>
                      <a:pt x="45256" y="-1371"/>
                      <a:pt x="34284" y="-1371"/>
                      <a:pt x="26056" y="4114"/>
                    </a:cubicBezTo>
                    <a:lnTo>
                      <a:pt x="4114" y="26056"/>
                    </a:lnTo>
                    <a:cubicBezTo>
                      <a:pt x="-1371" y="31542"/>
                      <a:pt x="-1371" y="42513"/>
                      <a:pt x="4114" y="50741"/>
                    </a:cubicBezTo>
                    <a:cubicBezTo>
                      <a:pt x="9599" y="56227"/>
                      <a:pt x="12342" y="56227"/>
                      <a:pt x="17828" y="56227"/>
                    </a:cubicBezTo>
                    <a:lnTo>
                      <a:pt x="17828" y="56227"/>
                    </a:lnTo>
                    <a:close/>
                  </a:path>
                </a:pathLst>
              </a:custGeom>
              <a:grpFill/>
              <a:ln w="27426" cap="flat">
                <a:noFill/>
                <a:prstDash val="solid"/>
                <a:miter/>
              </a:ln>
            </p:spPr>
            <p:txBody>
              <a:bodyPr rtlCol="0" anchor="ctr"/>
              <a:lstStyle/>
              <a:p>
                <a:endParaRPr lang="en-US"/>
              </a:p>
            </p:txBody>
          </p:sp>
          <p:sp>
            <p:nvSpPr>
              <p:cNvPr id="51" name="Freeform 1030">
                <a:extLst>
                  <a:ext uri="{FF2B5EF4-FFF2-40B4-BE49-F238E27FC236}">
                    <a16:creationId xmlns:a16="http://schemas.microsoft.com/office/drawing/2014/main" id="{66F1D26E-CF15-B787-443E-03CBA023C24F}"/>
                  </a:ext>
                </a:extLst>
              </p:cNvPr>
              <p:cNvSpPr/>
              <p:nvPr/>
            </p:nvSpPr>
            <p:spPr>
              <a:xfrm>
                <a:off x="7278006" y="401296"/>
                <a:ext cx="54856" cy="56226"/>
              </a:xfrm>
              <a:custGeom>
                <a:avLst/>
                <a:gdLst>
                  <a:gd name="connsiteX0" fmla="*/ 17828 w 54856"/>
                  <a:gd name="connsiteY0" fmla="*/ 56227 h 56226"/>
                  <a:gd name="connsiteX1" fmla="*/ 28800 w 54856"/>
                  <a:gd name="connsiteY1" fmla="*/ 50741 h 56226"/>
                  <a:gd name="connsiteX2" fmla="*/ 50742 w 54856"/>
                  <a:gd name="connsiteY2" fmla="*/ 28799 h 56226"/>
                  <a:gd name="connsiteX3" fmla="*/ 50742 w 54856"/>
                  <a:gd name="connsiteY3" fmla="*/ 4114 h 56226"/>
                  <a:gd name="connsiteX4" fmla="*/ 26056 w 54856"/>
                  <a:gd name="connsiteY4" fmla="*/ 4114 h 56226"/>
                  <a:gd name="connsiteX5" fmla="*/ 4114 w 54856"/>
                  <a:gd name="connsiteY5" fmla="*/ 26056 h 56226"/>
                  <a:gd name="connsiteX6" fmla="*/ 4114 w 54856"/>
                  <a:gd name="connsiteY6" fmla="*/ 50741 h 56226"/>
                  <a:gd name="connsiteX7" fmla="*/ 17828 w 54856"/>
                  <a:gd name="connsiteY7" fmla="*/ 56227 h 56226"/>
                  <a:gd name="connsiteX8" fmla="*/ 17828 w 54856"/>
                  <a:gd name="connsiteY8" fmla="*/ 56227 h 56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856" h="56226">
                    <a:moveTo>
                      <a:pt x="17828" y="56227"/>
                    </a:moveTo>
                    <a:cubicBezTo>
                      <a:pt x="23314" y="56227"/>
                      <a:pt x="26056" y="53484"/>
                      <a:pt x="28800" y="50741"/>
                    </a:cubicBezTo>
                    <a:lnTo>
                      <a:pt x="50742" y="28799"/>
                    </a:lnTo>
                    <a:cubicBezTo>
                      <a:pt x="56228" y="23314"/>
                      <a:pt x="56228" y="12342"/>
                      <a:pt x="50742" y="4114"/>
                    </a:cubicBezTo>
                    <a:cubicBezTo>
                      <a:pt x="45256" y="-1371"/>
                      <a:pt x="34284" y="-1371"/>
                      <a:pt x="26056" y="4114"/>
                    </a:cubicBezTo>
                    <a:lnTo>
                      <a:pt x="4114" y="26056"/>
                    </a:lnTo>
                    <a:cubicBezTo>
                      <a:pt x="-1371" y="31542"/>
                      <a:pt x="-1371" y="42513"/>
                      <a:pt x="4114" y="50741"/>
                    </a:cubicBezTo>
                    <a:cubicBezTo>
                      <a:pt x="9600" y="53484"/>
                      <a:pt x="12342" y="56227"/>
                      <a:pt x="17828" y="56227"/>
                    </a:cubicBezTo>
                    <a:lnTo>
                      <a:pt x="17828" y="56227"/>
                    </a:lnTo>
                    <a:close/>
                  </a:path>
                </a:pathLst>
              </a:custGeom>
              <a:grpFill/>
              <a:ln w="27426" cap="flat">
                <a:noFill/>
                <a:prstDash val="solid"/>
                <a:miter/>
              </a:ln>
            </p:spPr>
            <p:txBody>
              <a:bodyPr rtlCol="0" anchor="ctr"/>
              <a:lstStyle/>
              <a:p>
                <a:endParaRPr lang="en-US"/>
              </a:p>
            </p:txBody>
          </p:sp>
          <p:sp>
            <p:nvSpPr>
              <p:cNvPr id="52" name="Freeform 1031">
                <a:extLst>
                  <a:ext uri="{FF2B5EF4-FFF2-40B4-BE49-F238E27FC236}">
                    <a16:creationId xmlns:a16="http://schemas.microsoft.com/office/drawing/2014/main" id="{678C59E2-AA70-4D10-58FA-BB4E5B9D40DC}"/>
                  </a:ext>
                </a:extLst>
              </p:cNvPr>
              <p:cNvSpPr/>
              <p:nvPr/>
            </p:nvSpPr>
            <p:spPr>
              <a:xfrm>
                <a:off x="7131268" y="331356"/>
                <a:ext cx="32913" cy="65826"/>
              </a:xfrm>
              <a:custGeom>
                <a:avLst/>
                <a:gdLst>
                  <a:gd name="connsiteX0" fmla="*/ 16456 w 32913"/>
                  <a:gd name="connsiteY0" fmla="*/ 65826 h 65826"/>
                  <a:gd name="connsiteX1" fmla="*/ 32914 w 32913"/>
                  <a:gd name="connsiteY1" fmla="*/ 49370 h 65826"/>
                  <a:gd name="connsiteX2" fmla="*/ 32914 w 32913"/>
                  <a:gd name="connsiteY2" fmla="*/ 16457 h 65826"/>
                  <a:gd name="connsiteX3" fmla="*/ 16456 w 32913"/>
                  <a:gd name="connsiteY3" fmla="*/ 0 h 65826"/>
                  <a:gd name="connsiteX4" fmla="*/ 0 w 32913"/>
                  <a:gd name="connsiteY4" fmla="*/ 16457 h 65826"/>
                  <a:gd name="connsiteX5" fmla="*/ 0 w 32913"/>
                  <a:gd name="connsiteY5" fmla="*/ 49370 h 65826"/>
                  <a:gd name="connsiteX6" fmla="*/ 16456 w 32913"/>
                  <a:gd name="connsiteY6" fmla="*/ 65826 h 65826"/>
                  <a:gd name="connsiteX7" fmla="*/ 16456 w 32913"/>
                  <a:gd name="connsiteY7" fmla="*/ 65826 h 65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913" h="65826">
                    <a:moveTo>
                      <a:pt x="16456" y="65826"/>
                    </a:moveTo>
                    <a:cubicBezTo>
                      <a:pt x="24686" y="65826"/>
                      <a:pt x="32914" y="57598"/>
                      <a:pt x="32914" y="49370"/>
                    </a:cubicBezTo>
                    <a:lnTo>
                      <a:pt x="32914" y="16457"/>
                    </a:lnTo>
                    <a:cubicBezTo>
                      <a:pt x="32914" y="8228"/>
                      <a:pt x="24686" y="0"/>
                      <a:pt x="16456" y="0"/>
                    </a:cubicBezTo>
                    <a:cubicBezTo>
                      <a:pt x="8228" y="0"/>
                      <a:pt x="0" y="8228"/>
                      <a:pt x="0" y="16457"/>
                    </a:cubicBezTo>
                    <a:lnTo>
                      <a:pt x="0" y="49370"/>
                    </a:lnTo>
                    <a:cubicBezTo>
                      <a:pt x="0" y="57598"/>
                      <a:pt x="8228" y="65826"/>
                      <a:pt x="16456" y="65826"/>
                    </a:cubicBezTo>
                    <a:lnTo>
                      <a:pt x="16456" y="65826"/>
                    </a:lnTo>
                    <a:close/>
                  </a:path>
                </a:pathLst>
              </a:custGeom>
              <a:grpFill/>
              <a:ln w="27426"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325308446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CFDCB7-FBA4-295F-0CA5-31FE800C5E8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916E179-1406-114D-3EDD-7E56C43DA1E6}"/>
              </a:ext>
            </a:extLst>
          </p:cNvPr>
          <p:cNvSpPr>
            <a:spLocks noGrp="1"/>
          </p:cNvSpPr>
          <p:nvPr>
            <p:ph type="body" sz="quarter" idx="18"/>
          </p:nvPr>
        </p:nvSpPr>
        <p:spPr>
          <a:xfrm>
            <a:off x="639287" y="2476111"/>
            <a:ext cx="7751573" cy="3311641"/>
          </a:xfrm>
        </p:spPr>
        <p:txBody>
          <a:bodyPr/>
          <a:lstStyle/>
          <a:p>
            <a:r>
              <a:rPr lang="de-DE" b="1"/>
              <a:t>„Wer kann helfen?“</a:t>
            </a:r>
          </a:p>
          <a:p>
            <a:r>
              <a:rPr lang="de-DE"/>
              <a:t>Nehmen Sie Stift und Papier und notieren Sie:</a:t>
            </a:r>
          </a:p>
          <a:p>
            <a:pPr marL="342900" indent="-342900">
              <a:buFont typeface="Arial" panose="020B0604020202020204" pitchFamily="34" charset="0"/>
              <a:buChar char="•"/>
            </a:pPr>
            <a:r>
              <a:rPr lang="de-DE"/>
              <a:t>Wer braucht zusätzliche Unterstützung?</a:t>
            </a:r>
          </a:p>
          <a:p>
            <a:pPr marL="342900" indent="-342900">
              <a:buFont typeface="Arial" panose="020B0604020202020204" pitchFamily="34" charset="0"/>
              <a:buChar char="•"/>
            </a:pPr>
            <a:r>
              <a:rPr lang="de-DE"/>
              <a:t>Wer kann Digital- oder Nachhaltigkeits-Champion sein?</a:t>
            </a:r>
          </a:p>
          <a:p>
            <a:pPr marL="342900" indent="-342900">
              <a:buFont typeface="Arial" panose="020B0604020202020204" pitchFamily="34" charset="0"/>
              <a:buChar char="•"/>
            </a:pPr>
            <a:r>
              <a:rPr lang="de-DE"/>
              <a:t>Welche schnelle Zusammenarbeit würde den Wandel verbessern?</a:t>
            </a:r>
          </a:p>
        </p:txBody>
      </p:sp>
      <p:sp>
        <p:nvSpPr>
          <p:cNvPr id="3" name="Text Placeholder 2">
            <a:extLst>
              <a:ext uri="{FF2B5EF4-FFF2-40B4-BE49-F238E27FC236}">
                <a16:creationId xmlns:a16="http://schemas.microsoft.com/office/drawing/2014/main" id="{F09359CB-323D-CC4A-68D6-9A62D25AF050}"/>
              </a:ext>
            </a:extLst>
          </p:cNvPr>
          <p:cNvSpPr>
            <a:spLocks noGrp="1"/>
          </p:cNvSpPr>
          <p:nvPr>
            <p:ph type="body" sz="quarter" idx="16"/>
          </p:nvPr>
        </p:nvSpPr>
        <p:spPr>
          <a:xfrm>
            <a:off x="581837" y="1104337"/>
            <a:ext cx="7178174" cy="1031625"/>
          </a:xfrm>
        </p:spPr>
        <p:txBody>
          <a:bodyPr/>
          <a:lstStyle/>
          <a:p>
            <a:r>
              <a:rPr lang="de-DE"/>
              <a:t>Übung für Lernende/Führungskräfte:</a:t>
            </a:r>
          </a:p>
        </p:txBody>
      </p:sp>
      <p:pic>
        <p:nvPicPr>
          <p:cNvPr id="6" name="Picture Placeholder 5" descr="Black pencil fence with one yellow pencil under a lightbulb">
            <a:extLst>
              <a:ext uri="{FF2B5EF4-FFF2-40B4-BE49-F238E27FC236}">
                <a16:creationId xmlns:a16="http://schemas.microsoft.com/office/drawing/2014/main" id="{73BEB8CB-0FCE-7CF3-9429-80B1A85E14D8}"/>
              </a:ext>
            </a:extLst>
          </p:cNvPr>
          <p:cNvPicPr>
            <a:picLocks noGrp="1" noChangeAspect="1"/>
          </p:cNvPicPr>
          <p:nvPr>
            <p:ph type="pic" sz="quarter" idx="10"/>
          </p:nvPr>
        </p:nvPicPr>
        <p:blipFill>
          <a:blip r:embed="rId2"/>
          <a:srcRect l="46667" r="19531"/>
          <a:stretch>
            <a:fillRect/>
          </a:stretch>
        </p:blipFill>
        <p:spPr>
          <a:xfrm>
            <a:off x="8583306" y="1246695"/>
            <a:ext cx="2444127" cy="4336988"/>
          </a:xfrm>
        </p:spPr>
      </p:pic>
      <p:sp>
        <p:nvSpPr>
          <p:cNvPr id="4" name="Freeform 180">
            <a:extLst>
              <a:ext uri="{FF2B5EF4-FFF2-40B4-BE49-F238E27FC236}">
                <a16:creationId xmlns:a16="http://schemas.microsoft.com/office/drawing/2014/main" id="{6340E874-C3DB-FD75-83E4-8D845DD8E6DD}"/>
              </a:ext>
            </a:extLst>
          </p:cNvPr>
          <p:cNvSpPr>
            <a:spLocks noChangeArrowheads="1"/>
          </p:cNvSpPr>
          <p:nvPr/>
        </p:nvSpPr>
        <p:spPr bwMode="auto">
          <a:xfrm>
            <a:off x="5268607" y="4755370"/>
            <a:ext cx="3689551" cy="1920445"/>
          </a:xfrm>
          <a:custGeom>
            <a:avLst/>
            <a:gdLst>
              <a:gd name="T0" fmla="*/ 3923 w 3924"/>
              <a:gd name="T1" fmla="*/ 1961 h 3924"/>
              <a:gd name="T2" fmla="*/ 3923 w 3924"/>
              <a:gd name="T3" fmla="*/ 1961 h 3924"/>
              <a:gd name="T4" fmla="*/ 1961 w 3924"/>
              <a:gd name="T5" fmla="*/ 3923 h 3924"/>
              <a:gd name="T6" fmla="*/ 1961 w 3924"/>
              <a:gd name="T7" fmla="*/ 3923 h 3924"/>
              <a:gd name="T8" fmla="*/ 0 w 3924"/>
              <a:gd name="T9" fmla="*/ 1961 h 3924"/>
              <a:gd name="T10" fmla="*/ 0 w 3924"/>
              <a:gd name="T11" fmla="*/ 1961 h 3924"/>
              <a:gd name="T12" fmla="*/ 1961 w 3924"/>
              <a:gd name="T13" fmla="*/ 0 h 3924"/>
              <a:gd name="T14" fmla="*/ 1961 w 3924"/>
              <a:gd name="T15" fmla="*/ 0 h 3924"/>
              <a:gd name="T16" fmla="*/ 3923 w 3924"/>
              <a:gd name="T17" fmla="*/ 1961 h 3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24" h="3924">
                <a:moveTo>
                  <a:pt x="3923" y="1961"/>
                </a:moveTo>
                <a:lnTo>
                  <a:pt x="3923" y="1961"/>
                </a:lnTo>
                <a:cubicBezTo>
                  <a:pt x="3923" y="3044"/>
                  <a:pt x="3045" y="3923"/>
                  <a:pt x="1961" y="3923"/>
                </a:cubicBezTo>
                <a:lnTo>
                  <a:pt x="1961" y="3923"/>
                </a:lnTo>
                <a:cubicBezTo>
                  <a:pt x="877" y="3923"/>
                  <a:pt x="0" y="3044"/>
                  <a:pt x="0" y="1961"/>
                </a:cubicBezTo>
                <a:lnTo>
                  <a:pt x="0" y="1961"/>
                </a:lnTo>
                <a:cubicBezTo>
                  <a:pt x="0" y="878"/>
                  <a:pt x="877" y="0"/>
                  <a:pt x="1961" y="0"/>
                </a:cubicBezTo>
                <a:lnTo>
                  <a:pt x="1961" y="0"/>
                </a:lnTo>
                <a:cubicBezTo>
                  <a:pt x="3045" y="0"/>
                  <a:pt x="3923" y="878"/>
                  <a:pt x="3923" y="1961"/>
                </a:cubicBezTo>
              </a:path>
            </a:pathLst>
          </a:custGeom>
          <a:noFill/>
          <a:ln w="3600" cap="flat">
            <a:solidFill>
              <a:schemeClr val="accent2"/>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900"/>
          </a:p>
        </p:txBody>
      </p:sp>
      <p:sp>
        <p:nvSpPr>
          <p:cNvPr id="5" name="Freeform 181">
            <a:extLst>
              <a:ext uri="{FF2B5EF4-FFF2-40B4-BE49-F238E27FC236}">
                <a16:creationId xmlns:a16="http://schemas.microsoft.com/office/drawing/2014/main" id="{C7A72BEB-3E81-41A9-E76D-944D38E75CC8}"/>
              </a:ext>
            </a:extLst>
          </p:cNvPr>
          <p:cNvSpPr>
            <a:spLocks noChangeArrowheads="1"/>
          </p:cNvSpPr>
          <p:nvPr/>
        </p:nvSpPr>
        <p:spPr bwMode="auto">
          <a:xfrm>
            <a:off x="5329335" y="4816098"/>
            <a:ext cx="3689551" cy="1920446"/>
          </a:xfrm>
          <a:custGeom>
            <a:avLst/>
            <a:gdLst>
              <a:gd name="T0" fmla="*/ 3924 w 3925"/>
              <a:gd name="T1" fmla="*/ 1960 h 3923"/>
              <a:gd name="T2" fmla="*/ 3924 w 3925"/>
              <a:gd name="T3" fmla="*/ 1960 h 3923"/>
              <a:gd name="T4" fmla="*/ 1962 w 3925"/>
              <a:gd name="T5" fmla="*/ 3922 h 3923"/>
              <a:gd name="T6" fmla="*/ 1962 w 3925"/>
              <a:gd name="T7" fmla="*/ 3922 h 3923"/>
              <a:gd name="T8" fmla="*/ 0 w 3925"/>
              <a:gd name="T9" fmla="*/ 1960 h 3923"/>
              <a:gd name="T10" fmla="*/ 0 w 3925"/>
              <a:gd name="T11" fmla="*/ 1960 h 3923"/>
              <a:gd name="T12" fmla="*/ 1962 w 3925"/>
              <a:gd name="T13" fmla="*/ 0 h 3923"/>
              <a:gd name="T14" fmla="*/ 1962 w 3925"/>
              <a:gd name="T15" fmla="*/ 0 h 3923"/>
              <a:gd name="T16" fmla="*/ 3924 w 3925"/>
              <a:gd name="T17" fmla="*/ 1960 h 39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25" h="3923">
                <a:moveTo>
                  <a:pt x="3924" y="1960"/>
                </a:moveTo>
                <a:lnTo>
                  <a:pt x="3924" y="1960"/>
                </a:lnTo>
                <a:cubicBezTo>
                  <a:pt x="3924" y="3044"/>
                  <a:pt x="3045" y="3922"/>
                  <a:pt x="1962" y="3922"/>
                </a:cubicBezTo>
                <a:lnTo>
                  <a:pt x="1962" y="3922"/>
                </a:lnTo>
                <a:cubicBezTo>
                  <a:pt x="878" y="3922"/>
                  <a:pt x="0" y="3044"/>
                  <a:pt x="0" y="1960"/>
                </a:cubicBezTo>
                <a:lnTo>
                  <a:pt x="0" y="1960"/>
                </a:lnTo>
                <a:cubicBezTo>
                  <a:pt x="0" y="878"/>
                  <a:pt x="878" y="0"/>
                  <a:pt x="1962" y="0"/>
                </a:cubicBezTo>
                <a:lnTo>
                  <a:pt x="1962" y="0"/>
                </a:lnTo>
                <a:cubicBezTo>
                  <a:pt x="3045" y="0"/>
                  <a:pt x="3924" y="878"/>
                  <a:pt x="3924" y="1960"/>
                </a:cubicBezTo>
              </a:path>
            </a:pathLst>
          </a:custGeom>
          <a:solidFill>
            <a:srgbClr val="EABB22"/>
          </a:solidFill>
          <a:ln>
            <a:noFill/>
          </a:ln>
          <a:effectLst/>
        </p:spPr>
        <p:txBody>
          <a:bodyPr wrap="none" anchor="ctr"/>
          <a:lstStyle/>
          <a:p>
            <a:endParaRPr lang="en-US" sz="900"/>
          </a:p>
        </p:txBody>
      </p:sp>
      <p:sp>
        <p:nvSpPr>
          <p:cNvPr id="7" name="Freeform 182">
            <a:extLst>
              <a:ext uri="{FF2B5EF4-FFF2-40B4-BE49-F238E27FC236}">
                <a16:creationId xmlns:a16="http://schemas.microsoft.com/office/drawing/2014/main" id="{973E4C86-DF4E-3199-3DBF-DA04F0CC28E6}"/>
              </a:ext>
            </a:extLst>
          </p:cNvPr>
          <p:cNvSpPr>
            <a:spLocks noChangeArrowheads="1"/>
          </p:cNvSpPr>
          <p:nvPr/>
        </p:nvSpPr>
        <p:spPr bwMode="auto">
          <a:xfrm>
            <a:off x="5390063" y="4816098"/>
            <a:ext cx="3689551" cy="1981174"/>
          </a:xfrm>
          <a:custGeom>
            <a:avLst/>
            <a:gdLst>
              <a:gd name="T0" fmla="*/ 3924 w 3925"/>
              <a:gd name="T1" fmla="*/ 1961 h 3924"/>
              <a:gd name="T2" fmla="*/ 3924 w 3925"/>
              <a:gd name="T3" fmla="*/ 1961 h 3924"/>
              <a:gd name="T4" fmla="*/ 1962 w 3925"/>
              <a:gd name="T5" fmla="*/ 3923 h 3924"/>
              <a:gd name="T6" fmla="*/ 1962 w 3925"/>
              <a:gd name="T7" fmla="*/ 3923 h 3924"/>
              <a:gd name="T8" fmla="*/ 0 w 3925"/>
              <a:gd name="T9" fmla="*/ 1961 h 3924"/>
              <a:gd name="T10" fmla="*/ 0 w 3925"/>
              <a:gd name="T11" fmla="*/ 1961 h 3924"/>
              <a:gd name="T12" fmla="*/ 1962 w 3925"/>
              <a:gd name="T13" fmla="*/ 0 h 3924"/>
              <a:gd name="T14" fmla="*/ 1962 w 3925"/>
              <a:gd name="T15" fmla="*/ 0 h 3924"/>
              <a:gd name="T16" fmla="*/ 3924 w 3925"/>
              <a:gd name="T17" fmla="*/ 1961 h 3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25" h="3924">
                <a:moveTo>
                  <a:pt x="3924" y="1961"/>
                </a:moveTo>
                <a:lnTo>
                  <a:pt x="3924" y="1961"/>
                </a:lnTo>
                <a:cubicBezTo>
                  <a:pt x="3924" y="3045"/>
                  <a:pt x="3046" y="3923"/>
                  <a:pt x="1962" y="3923"/>
                </a:cubicBezTo>
                <a:lnTo>
                  <a:pt x="1962" y="3923"/>
                </a:lnTo>
                <a:cubicBezTo>
                  <a:pt x="878" y="3923"/>
                  <a:pt x="0" y="3045"/>
                  <a:pt x="0" y="1961"/>
                </a:cubicBezTo>
                <a:lnTo>
                  <a:pt x="0" y="1961"/>
                </a:lnTo>
                <a:cubicBezTo>
                  <a:pt x="0" y="879"/>
                  <a:pt x="878" y="0"/>
                  <a:pt x="1962" y="0"/>
                </a:cubicBezTo>
                <a:lnTo>
                  <a:pt x="1962" y="0"/>
                </a:lnTo>
                <a:cubicBezTo>
                  <a:pt x="3046" y="0"/>
                  <a:pt x="3924" y="879"/>
                  <a:pt x="3924" y="1961"/>
                </a:cubicBezTo>
              </a:path>
            </a:pathLst>
          </a:custGeom>
          <a:noFill/>
          <a:ln w="3600" cap="flat">
            <a:solidFill>
              <a:schemeClr val="accent2"/>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900"/>
          </a:p>
        </p:txBody>
      </p:sp>
      <p:sp>
        <p:nvSpPr>
          <p:cNvPr id="8" name="Freeform 183">
            <a:extLst>
              <a:ext uri="{FF2B5EF4-FFF2-40B4-BE49-F238E27FC236}">
                <a16:creationId xmlns:a16="http://schemas.microsoft.com/office/drawing/2014/main" id="{3BE9377B-4095-B457-2D76-19F69829DE8C}"/>
              </a:ext>
            </a:extLst>
          </p:cNvPr>
          <p:cNvSpPr>
            <a:spLocks noChangeArrowheads="1"/>
          </p:cNvSpPr>
          <p:nvPr/>
        </p:nvSpPr>
        <p:spPr bwMode="auto">
          <a:xfrm>
            <a:off x="4638917" y="5589019"/>
            <a:ext cx="928634" cy="928632"/>
          </a:xfrm>
          <a:custGeom>
            <a:avLst/>
            <a:gdLst>
              <a:gd name="T0" fmla="*/ 1616 w 1617"/>
              <a:gd name="T1" fmla="*/ 808 h 1617"/>
              <a:gd name="T2" fmla="*/ 1616 w 1617"/>
              <a:gd name="T3" fmla="*/ 808 h 1617"/>
              <a:gd name="T4" fmla="*/ 807 w 1617"/>
              <a:gd name="T5" fmla="*/ 1616 h 1617"/>
              <a:gd name="T6" fmla="*/ 807 w 1617"/>
              <a:gd name="T7" fmla="*/ 1616 h 1617"/>
              <a:gd name="T8" fmla="*/ 0 w 1617"/>
              <a:gd name="T9" fmla="*/ 808 h 1617"/>
              <a:gd name="T10" fmla="*/ 0 w 1617"/>
              <a:gd name="T11" fmla="*/ 808 h 1617"/>
              <a:gd name="T12" fmla="*/ 807 w 1617"/>
              <a:gd name="T13" fmla="*/ 0 h 1617"/>
              <a:gd name="T14" fmla="*/ 807 w 1617"/>
              <a:gd name="T15" fmla="*/ 0 h 1617"/>
              <a:gd name="T16" fmla="*/ 1616 w 1617"/>
              <a:gd name="T17" fmla="*/ 808 h 1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17" h="1617">
                <a:moveTo>
                  <a:pt x="1616" y="808"/>
                </a:moveTo>
                <a:lnTo>
                  <a:pt x="1616" y="808"/>
                </a:lnTo>
                <a:cubicBezTo>
                  <a:pt x="1616" y="1255"/>
                  <a:pt x="1254" y="1616"/>
                  <a:pt x="807" y="1616"/>
                </a:cubicBezTo>
                <a:lnTo>
                  <a:pt x="807" y="1616"/>
                </a:lnTo>
                <a:cubicBezTo>
                  <a:pt x="361" y="1616"/>
                  <a:pt x="0" y="1255"/>
                  <a:pt x="0" y="808"/>
                </a:cubicBezTo>
                <a:lnTo>
                  <a:pt x="0" y="808"/>
                </a:lnTo>
                <a:cubicBezTo>
                  <a:pt x="0" y="362"/>
                  <a:pt x="361" y="0"/>
                  <a:pt x="807" y="0"/>
                </a:cubicBezTo>
                <a:lnTo>
                  <a:pt x="807" y="0"/>
                </a:lnTo>
                <a:cubicBezTo>
                  <a:pt x="1254" y="0"/>
                  <a:pt x="1616" y="362"/>
                  <a:pt x="1616" y="808"/>
                </a:cubicBezTo>
              </a:path>
            </a:pathLst>
          </a:custGeom>
          <a:solidFill>
            <a:srgbClr val="086575"/>
          </a:solidFill>
          <a:ln>
            <a:noFill/>
          </a:ln>
          <a:effectLst/>
        </p:spPr>
        <p:txBody>
          <a:bodyPr wrap="none" anchor="ctr"/>
          <a:lstStyle/>
          <a:p>
            <a:endParaRPr lang="en-US" sz="900"/>
          </a:p>
        </p:txBody>
      </p:sp>
      <p:sp>
        <p:nvSpPr>
          <p:cNvPr id="9" name="Freeform 184">
            <a:extLst>
              <a:ext uri="{FF2B5EF4-FFF2-40B4-BE49-F238E27FC236}">
                <a16:creationId xmlns:a16="http://schemas.microsoft.com/office/drawing/2014/main" id="{E5AAAD53-5B6C-68AF-903E-05FE298E93C0}"/>
              </a:ext>
            </a:extLst>
          </p:cNvPr>
          <p:cNvSpPr>
            <a:spLocks noChangeArrowheads="1"/>
          </p:cNvSpPr>
          <p:nvPr/>
        </p:nvSpPr>
        <p:spPr bwMode="auto">
          <a:xfrm>
            <a:off x="4588311" y="5535881"/>
            <a:ext cx="1032377" cy="1032377"/>
          </a:xfrm>
          <a:custGeom>
            <a:avLst/>
            <a:gdLst>
              <a:gd name="T0" fmla="*/ 1797 w 1798"/>
              <a:gd name="T1" fmla="*/ 899 h 1799"/>
              <a:gd name="T2" fmla="*/ 1797 w 1798"/>
              <a:gd name="T3" fmla="*/ 899 h 1799"/>
              <a:gd name="T4" fmla="*/ 898 w 1798"/>
              <a:gd name="T5" fmla="*/ 1798 h 1799"/>
              <a:gd name="T6" fmla="*/ 898 w 1798"/>
              <a:gd name="T7" fmla="*/ 1798 h 1799"/>
              <a:gd name="T8" fmla="*/ 0 w 1798"/>
              <a:gd name="T9" fmla="*/ 899 h 1799"/>
              <a:gd name="T10" fmla="*/ 0 w 1798"/>
              <a:gd name="T11" fmla="*/ 899 h 1799"/>
              <a:gd name="T12" fmla="*/ 898 w 1798"/>
              <a:gd name="T13" fmla="*/ 0 h 1799"/>
              <a:gd name="T14" fmla="*/ 898 w 1798"/>
              <a:gd name="T15" fmla="*/ 0 h 1799"/>
              <a:gd name="T16" fmla="*/ 1797 w 1798"/>
              <a:gd name="T17" fmla="*/ 899 h 17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98" h="1799">
                <a:moveTo>
                  <a:pt x="1797" y="899"/>
                </a:moveTo>
                <a:lnTo>
                  <a:pt x="1797" y="899"/>
                </a:lnTo>
                <a:cubicBezTo>
                  <a:pt x="1797" y="1396"/>
                  <a:pt x="1395" y="1798"/>
                  <a:pt x="898" y="1798"/>
                </a:cubicBezTo>
                <a:lnTo>
                  <a:pt x="898" y="1798"/>
                </a:lnTo>
                <a:cubicBezTo>
                  <a:pt x="402" y="1798"/>
                  <a:pt x="0" y="1396"/>
                  <a:pt x="0" y="899"/>
                </a:cubicBezTo>
                <a:lnTo>
                  <a:pt x="0" y="899"/>
                </a:lnTo>
                <a:cubicBezTo>
                  <a:pt x="0" y="403"/>
                  <a:pt x="402" y="0"/>
                  <a:pt x="898" y="0"/>
                </a:cubicBezTo>
                <a:lnTo>
                  <a:pt x="898" y="0"/>
                </a:lnTo>
                <a:cubicBezTo>
                  <a:pt x="1395" y="0"/>
                  <a:pt x="1797" y="403"/>
                  <a:pt x="1797" y="899"/>
                </a:cubicBezTo>
              </a:path>
            </a:pathLst>
          </a:custGeom>
          <a:noFill/>
          <a:ln w="3600" cap="flat">
            <a:solidFill>
              <a:schemeClr val="accent2"/>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900"/>
          </a:p>
        </p:txBody>
      </p:sp>
      <p:sp>
        <p:nvSpPr>
          <p:cNvPr id="10" name="CuadroTexto 557">
            <a:extLst>
              <a:ext uri="{FF2B5EF4-FFF2-40B4-BE49-F238E27FC236}">
                <a16:creationId xmlns:a16="http://schemas.microsoft.com/office/drawing/2014/main" id="{226E7D4A-84A3-68C6-E9F3-71886F056342}"/>
              </a:ext>
            </a:extLst>
          </p:cNvPr>
          <p:cNvSpPr txBox="1"/>
          <p:nvPr/>
        </p:nvSpPr>
        <p:spPr>
          <a:xfrm>
            <a:off x="5844992" y="5183441"/>
            <a:ext cx="3210224" cy="1200329"/>
          </a:xfrm>
          <a:prstGeom prst="rect">
            <a:avLst/>
          </a:prstGeom>
          <a:noFill/>
        </p:spPr>
        <p:txBody>
          <a:bodyPr wrap="square" rtlCol="0">
            <a:spAutoFit/>
          </a:bodyPr>
          <a:lstStyle/>
          <a:p>
            <a:r>
              <a:rPr lang="de-DE"/>
              <a:t>Diese Übung erfasst Stärken und Unterstützungsbedarf Ihres Teams in Minuten</a:t>
            </a:r>
          </a:p>
        </p:txBody>
      </p:sp>
      <p:grpSp>
        <p:nvGrpSpPr>
          <p:cNvPr id="11" name="Graphic 3">
            <a:extLst>
              <a:ext uri="{FF2B5EF4-FFF2-40B4-BE49-F238E27FC236}">
                <a16:creationId xmlns:a16="http://schemas.microsoft.com/office/drawing/2014/main" id="{146BBBA0-73D2-FF85-7969-9D36C5F707B2}"/>
              </a:ext>
            </a:extLst>
          </p:cNvPr>
          <p:cNvGrpSpPr/>
          <p:nvPr/>
        </p:nvGrpSpPr>
        <p:grpSpPr>
          <a:xfrm>
            <a:off x="4683543" y="5636345"/>
            <a:ext cx="732725" cy="687518"/>
            <a:chOff x="6615628" y="2116894"/>
            <a:chExt cx="1066935" cy="1001108"/>
          </a:xfrm>
          <a:solidFill>
            <a:schemeClr val="bg1"/>
          </a:solidFill>
        </p:grpSpPr>
        <p:sp>
          <p:nvSpPr>
            <p:cNvPr id="12" name="Freeform 1128">
              <a:extLst>
                <a:ext uri="{FF2B5EF4-FFF2-40B4-BE49-F238E27FC236}">
                  <a16:creationId xmlns:a16="http://schemas.microsoft.com/office/drawing/2014/main" id="{DFD950AD-CD46-9D82-96D2-CAAAD9B77B6D}"/>
                </a:ext>
              </a:extLst>
            </p:cNvPr>
            <p:cNvSpPr/>
            <p:nvPr/>
          </p:nvSpPr>
          <p:spPr>
            <a:xfrm>
              <a:off x="7183381" y="2256775"/>
              <a:ext cx="285542" cy="320903"/>
            </a:xfrm>
            <a:custGeom>
              <a:avLst/>
              <a:gdLst>
                <a:gd name="connsiteX0" fmla="*/ 0 w 285542"/>
                <a:gd name="connsiteY0" fmla="*/ 148109 h 320903"/>
                <a:gd name="connsiteX1" fmla="*/ 139880 w 285542"/>
                <a:gd name="connsiteY1" fmla="*/ 0 h 320903"/>
                <a:gd name="connsiteX2" fmla="*/ 142623 w 285542"/>
                <a:gd name="connsiteY2" fmla="*/ 0 h 320903"/>
                <a:gd name="connsiteX3" fmla="*/ 241363 w 285542"/>
                <a:gd name="connsiteY3" fmla="*/ 41141 h 320903"/>
                <a:gd name="connsiteX4" fmla="*/ 285247 w 285542"/>
                <a:gd name="connsiteY4" fmla="*/ 159080 h 320903"/>
                <a:gd name="connsiteX5" fmla="*/ 224906 w 285542"/>
                <a:gd name="connsiteY5" fmla="*/ 268790 h 320903"/>
                <a:gd name="connsiteX6" fmla="*/ 205708 w 285542"/>
                <a:gd name="connsiteY6" fmla="*/ 304446 h 320903"/>
                <a:gd name="connsiteX7" fmla="*/ 205708 w 285542"/>
                <a:gd name="connsiteY7" fmla="*/ 320903 h 320903"/>
                <a:gd name="connsiteX8" fmla="*/ 82283 w 285542"/>
                <a:gd name="connsiteY8" fmla="*/ 320903 h 320903"/>
                <a:gd name="connsiteX9" fmla="*/ 82283 w 285542"/>
                <a:gd name="connsiteY9" fmla="*/ 304446 h 320903"/>
                <a:gd name="connsiteX10" fmla="*/ 63083 w 285542"/>
                <a:gd name="connsiteY10" fmla="*/ 268790 h 320903"/>
                <a:gd name="connsiteX11" fmla="*/ 0 w 285542"/>
                <a:gd name="connsiteY11" fmla="*/ 148109 h 320903"/>
                <a:gd name="connsiteX12" fmla="*/ 0 w 285542"/>
                <a:gd name="connsiteY12" fmla="*/ 148109 h 32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5542" h="320903">
                  <a:moveTo>
                    <a:pt x="0" y="148109"/>
                  </a:moveTo>
                  <a:cubicBezTo>
                    <a:pt x="0" y="68569"/>
                    <a:pt x="63083" y="2743"/>
                    <a:pt x="139880" y="0"/>
                  </a:cubicBezTo>
                  <a:cubicBezTo>
                    <a:pt x="139880" y="0"/>
                    <a:pt x="139880" y="0"/>
                    <a:pt x="142623" y="0"/>
                  </a:cubicBezTo>
                  <a:cubicBezTo>
                    <a:pt x="178280" y="0"/>
                    <a:pt x="213936" y="13714"/>
                    <a:pt x="241363" y="41141"/>
                  </a:cubicBezTo>
                  <a:cubicBezTo>
                    <a:pt x="271533" y="71312"/>
                    <a:pt x="287991" y="115196"/>
                    <a:pt x="285247" y="159080"/>
                  </a:cubicBezTo>
                  <a:cubicBezTo>
                    <a:pt x="282505" y="202964"/>
                    <a:pt x="260563" y="241363"/>
                    <a:pt x="224906" y="268790"/>
                  </a:cubicBezTo>
                  <a:cubicBezTo>
                    <a:pt x="213936" y="277019"/>
                    <a:pt x="205708" y="290733"/>
                    <a:pt x="205708" y="304446"/>
                  </a:cubicBezTo>
                  <a:lnTo>
                    <a:pt x="205708" y="320903"/>
                  </a:lnTo>
                  <a:lnTo>
                    <a:pt x="82283" y="320903"/>
                  </a:lnTo>
                  <a:lnTo>
                    <a:pt x="82283" y="304446"/>
                  </a:lnTo>
                  <a:cubicBezTo>
                    <a:pt x="82283" y="290733"/>
                    <a:pt x="74053" y="277019"/>
                    <a:pt x="63083" y="268790"/>
                  </a:cubicBezTo>
                  <a:cubicBezTo>
                    <a:pt x="21942" y="241363"/>
                    <a:pt x="0" y="194736"/>
                    <a:pt x="0" y="148109"/>
                  </a:cubicBezTo>
                  <a:lnTo>
                    <a:pt x="0" y="148109"/>
                  </a:lnTo>
                  <a:close/>
                </a:path>
              </a:pathLst>
            </a:custGeom>
            <a:solidFill>
              <a:srgbClr val="F1983D"/>
            </a:solidFill>
            <a:ln w="27426" cap="flat">
              <a:noFill/>
              <a:prstDash val="solid"/>
              <a:miter/>
            </a:ln>
          </p:spPr>
          <p:txBody>
            <a:bodyPr rtlCol="0" anchor="ctr"/>
            <a:lstStyle/>
            <a:p>
              <a:endParaRPr lang="en-US"/>
            </a:p>
          </p:txBody>
        </p:sp>
        <p:grpSp>
          <p:nvGrpSpPr>
            <p:cNvPr id="13" name="Graphic 3">
              <a:extLst>
                <a:ext uri="{FF2B5EF4-FFF2-40B4-BE49-F238E27FC236}">
                  <a16:creationId xmlns:a16="http://schemas.microsoft.com/office/drawing/2014/main" id="{695496CD-757A-9763-A0CC-7EFBD8FA3144}"/>
                </a:ext>
              </a:extLst>
            </p:cNvPr>
            <p:cNvGrpSpPr/>
            <p:nvPr/>
          </p:nvGrpSpPr>
          <p:grpSpPr>
            <a:xfrm>
              <a:off x="6615628" y="2116894"/>
              <a:ext cx="1066935" cy="1001108"/>
              <a:chOff x="6615628" y="2116894"/>
              <a:chExt cx="1066935" cy="1001108"/>
            </a:xfrm>
            <a:grpFill/>
          </p:grpSpPr>
          <p:sp>
            <p:nvSpPr>
              <p:cNvPr id="14" name="Freeform 1130">
                <a:extLst>
                  <a:ext uri="{FF2B5EF4-FFF2-40B4-BE49-F238E27FC236}">
                    <a16:creationId xmlns:a16="http://schemas.microsoft.com/office/drawing/2014/main" id="{99AEF475-5811-50F5-DD2C-E7F30962F3E7}"/>
                  </a:ext>
                </a:extLst>
              </p:cNvPr>
              <p:cNvSpPr/>
              <p:nvPr/>
            </p:nvSpPr>
            <p:spPr>
              <a:xfrm>
                <a:off x="7164181" y="2221119"/>
                <a:ext cx="357393" cy="537581"/>
              </a:xfrm>
              <a:custGeom>
                <a:avLst/>
                <a:gdLst>
                  <a:gd name="connsiteX0" fmla="*/ 279763 w 357393"/>
                  <a:gd name="connsiteY0" fmla="*/ 331874 h 537581"/>
                  <a:gd name="connsiteX1" fmla="*/ 356560 w 357393"/>
                  <a:gd name="connsiteY1" fmla="*/ 197479 h 537581"/>
                  <a:gd name="connsiteX2" fmla="*/ 301704 w 357393"/>
                  <a:gd name="connsiteY2" fmla="*/ 52112 h 537581"/>
                  <a:gd name="connsiteX3" fmla="*/ 175536 w 357393"/>
                  <a:gd name="connsiteY3" fmla="*/ 0 h 537581"/>
                  <a:gd name="connsiteX4" fmla="*/ 0 w 357393"/>
                  <a:gd name="connsiteY4" fmla="*/ 183765 h 537581"/>
                  <a:gd name="connsiteX5" fmla="*/ 76797 w 357393"/>
                  <a:gd name="connsiteY5" fmla="*/ 331874 h 537581"/>
                  <a:gd name="connsiteX6" fmla="*/ 79539 w 357393"/>
                  <a:gd name="connsiteY6" fmla="*/ 340102 h 537581"/>
                  <a:gd name="connsiteX7" fmla="*/ 79539 w 357393"/>
                  <a:gd name="connsiteY7" fmla="*/ 364787 h 537581"/>
                  <a:gd name="connsiteX8" fmla="*/ 52112 w 357393"/>
                  <a:gd name="connsiteY8" fmla="*/ 416900 h 537581"/>
                  <a:gd name="connsiteX9" fmla="*/ 87769 w 357393"/>
                  <a:gd name="connsiteY9" fmla="*/ 463527 h 537581"/>
                  <a:gd name="connsiteX10" fmla="*/ 87769 w 357393"/>
                  <a:gd name="connsiteY10" fmla="*/ 485469 h 537581"/>
                  <a:gd name="connsiteX11" fmla="*/ 139880 w 357393"/>
                  <a:gd name="connsiteY11" fmla="*/ 537581 h 537581"/>
                  <a:gd name="connsiteX12" fmla="*/ 211193 w 357393"/>
                  <a:gd name="connsiteY12" fmla="*/ 537581 h 537581"/>
                  <a:gd name="connsiteX13" fmla="*/ 263305 w 357393"/>
                  <a:gd name="connsiteY13" fmla="*/ 485469 h 537581"/>
                  <a:gd name="connsiteX14" fmla="*/ 263305 w 357393"/>
                  <a:gd name="connsiteY14" fmla="*/ 463527 h 537581"/>
                  <a:gd name="connsiteX15" fmla="*/ 298961 w 357393"/>
                  <a:gd name="connsiteY15" fmla="*/ 416900 h 537581"/>
                  <a:gd name="connsiteX16" fmla="*/ 271533 w 357393"/>
                  <a:gd name="connsiteY16" fmla="*/ 364787 h 537581"/>
                  <a:gd name="connsiteX17" fmla="*/ 271533 w 357393"/>
                  <a:gd name="connsiteY17" fmla="*/ 340102 h 537581"/>
                  <a:gd name="connsiteX18" fmla="*/ 279763 w 357393"/>
                  <a:gd name="connsiteY18" fmla="*/ 331874 h 537581"/>
                  <a:gd name="connsiteX19" fmla="*/ 279763 w 357393"/>
                  <a:gd name="connsiteY19" fmla="*/ 331874 h 537581"/>
                  <a:gd name="connsiteX20" fmla="*/ 35656 w 357393"/>
                  <a:gd name="connsiteY20" fmla="*/ 183765 h 537581"/>
                  <a:gd name="connsiteX21" fmla="*/ 175536 w 357393"/>
                  <a:gd name="connsiteY21" fmla="*/ 35656 h 537581"/>
                  <a:gd name="connsiteX22" fmla="*/ 178280 w 357393"/>
                  <a:gd name="connsiteY22" fmla="*/ 35656 h 537581"/>
                  <a:gd name="connsiteX23" fmla="*/ 277019 w 357393"/>
                  <a:gd name="connsiteY23" fmla="*/ 76797 h 537581"/>
                  <a:gd name="connsiteX24" fmla="*/ 320904 w 357393"/>
                  <a:gd name="connsiteY24" fmla="*/ 194736 h 537581"/>
                  <a:gd name="connsiteX25" fmla="*/ 260563 w 357393"/>
                  <a:gd name="connsiteY25" fmla="*/ 304446 h 537581"/>
                  <a:gd name="connsiteX26" fmla="*/ 241363 w 357393"/>
                  <a:gd name="connsiteY26" fmla="*/ 340102 h 537581"/>
                  <a:gd name="connsiteX27" fmla="*/ 241363 w 357393"/>
                  <a:gd name="connsiteY27" fmla="*/ 356559 h 537581"/>
                  <a:gd name="connsiteX28" fmla="*/ 117939 w 357393"/>
                  <a:gd name="connsiteY28" fmla="*/ 356559 h 537581"/>
                  <a:gd name="connsiteX29" fmla="*/ 117939 w 357393"/>
                  <a:gd name="connsiteY29" fmla="*/ 340102 h 537581"/>
                  <a:gd name="connsiteX30" fmla="*/ 98739 w 357393"/>
                  <a:gd name="connsiteY30" fmla="*/ 304446 h 537581"/>
                  <a:gd name="connsiteX31" fmla="*/ 35656 w 357393"/>
                  <a:gd name="connsiteY31" fmla="*/ 183765 h 537581"/>
                  <a:gd name="connsiteX32" fmla="*/ 35656 w 357393"/>
                  <a:gd name="connsiteY32" fmla="*/ 183765 h 537581"/>
                  <a:gd name="connsiteX33" fmla="*/ 213936 w 357393"/>
                  <a:gd name="connsiteY33" fmla="*/ 499183 h 537581"/>
                  <a:gd name="connsiteX34" fmla="*/ 142624 w 357393"/>
                  <a:gd name="connsiteY34" fmla="*/ 499183 h 537581"/>
                  <a:gd name="connsiteX35" fmla="*/ 126167 w 357393"/>
                  <a:gd name="connsiteY35" fmla="*/ 482726 h 537581"/>
                  <a:gd name="connsiteX36" fmla="*/ 126167 w 357393"/>
                  <a:gd name="connsiteY36" fmla="*/ 466270 h 537581"/>
                  <a:gd name="connsiteX37" fmla="*/ 233135 w 357393"/>
                  <a:gd name="connsiteY37" fmla="*/ 466270 h 537581"/>
                  <a:gd name="connsiteX38" fmla="*/ 233135 w 357393"/>
                  <a:gd name="connsiteY38" fmla="*/ 482726 h 537581"/>
                  <a:gd name="connsiteX39" fmla="*/ 213936 w 357393"/>
                  <a:gd name="connsiteY39" fmla="*/ 499183 h 537581"/>
                  <a:gd name="connsiteX40" fmla="*/ 213936 w 357393"/>
                  <a:gd name="connsiteY40" fmla="*/ 499183 h 537581"/>
                  <a:gd name="connsiteX41" fmla="*/ 249591 w 357393"/>
                  <a:gd name="connsiteY41" fmla="*/ 427871 h 537581"/>
                  <a:gd name="connsiteX42" fmla="*/ 106967 w 357393"/>
                  <a:gd name="connsiteY42" fmla="*/ 427871 h 537581"/>
                  <a:gd name="connsiteX43" fmla="*/ 90511 w 357393"/>
                  <a:gd name="connsiteY43" fmla="*/ 411414 h 537581"/>
                  <a:gd name="connsiteX44" fmla="*/ 106967 w 357393"/>
                  <a:gd name="connsiteY44" fmla="*/ 394958 h 537581"/>
                  <a:gd name="connsiteX45" fmla="*/ 249591 w 357393"/>
                  <a:gd name="connsiteY45" fmla="*/ 394958 h 537581"/>
                  <a:gd name="connsiteX46" fmla="*/ 266049 w 357393"/>
                  <a:gd name="connsiteY46" fmla="*/ 411414 h 537581"/>
                  <a:gd name="connsiteX47" fmla="*/ 249591 w 357393"/>
                  <a:gd name="connsiteY47" fmla="*/ 427871 h 537581"/>
                  <a:gd name="connsiteX48" fmla="*/ 249591 w 357393"/>
                  <a:gd name="connsiteY48" fmla="*/ 427871 h 53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7393" h="537581">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grpFill/>
              <a:ln w="27426" cap="flat">
                <a:noFill/>
                <a:prstDash val="solid"/>
                <a:miter/>
              </a:ln>
            </p:spPr>
            <p:txBody>
              <a:bodyPr rtlCol="0" anchor="ctr"/>
              <a:lstStyle/>
              <a:p>
                <a:endParaRPr lang="en-US"/>
              </a:p>
            </p:txBody>
          </p:sp>
          <p:sp>
            <p:nvSpPr>
              <p:cNvPr id="15" name="Freeform 1131">
                <a:extLst>
                  <a:ext uri="{FF2B5EF4-FFF2-40B4-BE49-F238E27FC236}">
                    <a16:creationId xmlns:a16="http://schemas.microsoft.com/office/drawing/2014/main" id="{455A7EE0-5E2E-F7BA-BA0E-1474CE574241}"/>
                  </a:ext>
                </a:extLst>
              </p:cNvPr>
              <p:cNvSpPr/>
              <p:nvPr/>
            </p:nvSpPr>
            <p:spPr>
              <a:xfrm>
                <a:off x="7361660" y="2296927"/>
                <a:ext cx="93253" cy="100442"/>
              </a:xfrm>
              <a:custGeom>
                <a:avLst/>
                <a:gdLst>
                  <a:gd name="connsiteX0" fmla="*/ 10971 w 93253"/>
                  <a:gd name="connsiteY0" fmla="*/ 36645 h 100442"/>
                  <a:gd name="connsiteX1" fmla="*/ 57598 w 93253"/>
                  <a:gd name="connsiteY1" fmla="*/ 88758 h 100442"/>
                  <a:gd name="connsiteX2" fmla="*/ 79540 w 93253"/>
                  <a:gd name="connsiteY2" fmla="*/ 99729 h 100442"/>
                  <a:gd name="connsiteX3" fmla="*/ 93254 w 93253"/>
                  <a:gd name="connsiteY3" fmla="*/ 77786 h 100442"/>
                  <a:gd name="connsiteX4" fmla="*/ 24685 w 93253"/>
                  <a:gd name="connsiteY4" fmla="*/ 989 h 100442"/>
                  <a:gd name="connsiteX5" fmla="*/ 2743 w 93253"/>
                  <a:gd name="connsiteY5" fmla="*/ 11960 h 100442"/>
                  <a:gd name="connsiteX6" fmla="*/ 10971 w 93253"/>
                  <a:gd name="connsiteY6" fmla="*/ 36645 h 100442"/>
                  <a:gd name="connsiteX7" fmla="*/ 10971 w 93253"/>
                  <a:gd name="connsiteY7" fmla="*/ 36645 h 10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53" h="100442">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grpFill/>
              <a:ln w="27426" cap="flat">
                <a:noFill/>
                <a:prstDash val="solid"/>
                <a:miter/>
              </a:ln>
            </p:spPr>
            <p:txBody>
              <a:bodyPr rtlCol="0" anchor="ctr"/>
              <a:lstStyle/>
              <a:p>
                <a:endParaRPr lang="en-US"/>
              </a:p>
            </p:txBody>
          </p:sp>
          <p:sp>
            <p:nvSpPr>
              <p:cNvPr id="16" name="Freeform 1132">
                <a:extLst>
                  <a:ext uri="{FF2B5EF4-FFF2-40B4-BE49-F238E27FC236}">
                    <a16:creationId xmlns:a16="http://schemas.microsoft.com/office/drawing/2014/main" id="{88A083B9-F13E-E9BA-2535-FAE33F274E33}"/>
                  </a:ext>
                </a:extLst>
              </p:cNvPr>
              <p:cNvSpPr/>
              <p:nvPr/>
            </p:nvSpPr>
            <p:spPr>
              <a:xfrm>
                <a:off x="7328747" y="2116894"/>
                <a:ext cx="32913" cy="68569"/>
              </a:xfrm>
              <a:custGeom>
                <a:avLst/>
                <a:gdLst>
                  <a:gd name="connsiteX0" fmla="*/ 32914 w 32913"/>
                  <a:gd name="connsiteY0" fmla="*/ 52112 h 68569"/>
                  <a:gd name="connsiteX1" fmla="*/ 32914 w 32913"/>
                  <a:gd name="connsiteY1" fmla="*/ 16457 h 68569"/>
                  <a:gd name="connsiteX2" fmla="*/ 16456 w 32913"/>
                  <a:gd name="connsiteY2" fmla="*/ 0 h 68569"/>
                  <a:gd name="connsiteX3" fmla="*/ 0 w 32913"/>
                  <a:gd name="connsiteY3" fmla="*/ 16457 h 68569"/>
                  <a:gd name="connsiteX4" fmla="*/ 0 w 32913"/>
                  <a:gd name="connsiteY4" fmla="*/ 52112 h 68569"/>
                  <a:gd name="connsiteX5" fmla="*/ 16456 w 32913"/>
                  <a:gd name="connsiteY5" fmla="*/ 68569 h 68569"/>
                  <a:gd name="connsiteX6" fmla="*/ 32914 w 32913"/>
                  <a:gd name="connsiteY6" fmla="*/ 52112 h 68569"/>
                  <a:gd name="connsiteX7" fmla="*/ 32914 w 32913"/>
                  <a:gd name="connsiteY7" fmla="*/ 52112 h 68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913" h="68569">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grpFill/>
              <a:ln w="27426" cap="flat">
                <a:noFill/>
                <a:prstDash val="solid"/>
                <a:miter/>
              </a:ln>
            </p:spPr>
            <p:txBody>
              <a:bodyPr rtlCol="0" anchor="ctr"/>
              <a:lstStyle/>
              <a:p>
                <a:endParaRPr lang="en-US"/>
              </a:p>
            </p:txBody>
          </p:sp>
          <p:sp>
            <p:nvSpPr>
              <p:cNvPr id="17" name="Freeform 1133">
                <a:extLst>
                  <a:ext uri="{FF2B5EF4-FFF2-40B4-BE49-F238E27FC236}">
                    <a16:creationId xmlns:a16="http://schemas.microsoft.com/office/drawing/2014/main" id="{2F25BE63-F045-C085-920B-2703AFC65A53}"/>
                  </a:ext>
                </a:extLst>
              </p:cNvPr>
              <p:cNvSpPr/>
              <p:nvPr/>
            </p:nvSpPr>
            <p:spPr>
              <a:xfrm>
                <a:off x="7205857" y="2139370"/>
                <a:ext cx="50892" cy="68034"/>
              </a:xfrm>
              <a:custGeom>
                <a:avLst/>
                <a:gdLst>
                  <a:gd name="connsiteX0" fmla="*/ 35122 w 50892"/>
                  <a:gd name="connsiteY0" fmla="*/ 68035 h 68034"/>
                  <a:gd name="connsiteX1" fmla="*/ 48836 w 50892"/>
                  <a:gd name="connsiteY1" fmla="*/ 59806 h 68034"/>
                  <a:gd name="connsiteX2" fmla="*/ 48836 w 50892"/>
                  <a:gd name="connsiteY2" fmla="*/ 43349 h 68034"/>
                  <a:gd name="connsiteX3" fmla="*/ 35122 w 50892"/>
                  <a:gd name="connsiteY3" fmla="*/ 10436 h 68034"/>
                  <a:gd name="connsiteX4" fmla="*/ 10436 w 50892"/>
                  <a:gd name="connsiteY4" fmla="*/ 2208 h 68034"/>
                  <a:gd name="connsiteX5" fmla="*/ 2208 w 50892"/>
                  <a:gd name="connsiteY5" fmla="*/ 26893 h 68034"/>
                  <a:gd name="connsiteX6" fmla="*/ 15922 w 50892"/>
                  <a:gd name="connsiteY6" fmla="*/ 59806 h 68034"/>
                  <a:gd name="connsiteX7" fmla="*/ 35122 w 50892"/>
                  <a:gd name="connsiteY7" fmla="*/ 68035 h 68034"/>
                  <a:gd name="connsiteX8" fmla="*/ 35122 w 50892"/>
                  <a:gd name="connsiteY8" fmla="*/ 68035 h 6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92" h="68034">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grpFill/>
              <a:ln w="27426" cap="flat">
                <a:noFill/>
                <a:prstDash val="solid"/>
                <a:miter/>
              </a:ln>
            </p:spPr>
            <p:txBody>
              <a:bodyPr rtlCol="0" anchor="ctr"/>
              <a:lstStyle/>
              <a:p>
                <a:endParaRPr lang="en-US"/>
              </a:p>
            </p:txBody>
          </p:sp>
          <p:sp>
            <p:nvSpPr>
              <p:cNvPr id="18" name="Freeform 1134">
                <a:extLst>
                  <a:ext uri="{FF2B5EF4-FFF2-40B4-BE49-F238E27FC236}">
                    <a16:creationId xmlns:a16="http://schemas.microsoft.com/office/drawing/2014/main" id="{D35B9926-4B3B-63D2-C0BD-91FB08874A88}"/>
                  </a:ext>
                </a:extLst>
              </p:cNvPr>
              <p:cNvSpPr/>
              <p:nvPr/>
            </p:nvSpPr>
            <p:spPr>
              <a:xfrm>
                <a:off x="7110698" y="2208776"/>
                <a:ext cx="62787" cy="58969"/>
              </a:xfrm>
              <a:custGeom>
                <a:avLst/>
                <a:gdLst>
                  <a:gd name="connsiteX0" fmla="*/ 45256 w 62787"/>
                  <a:gd name="connsiteY0" fmla="*/ 58969 h 58969"/>
                  <a:gd name="connsiteX1" fmla="*/ 61712 w 62787"/>
                  <a:gd name="connsiteY1" fmla="*/ 47998 h 58969"/>
                  <a:gd name="connsiteX2" fmla="*/ 56226 w 62787"/>
                  <a:gd name="connsiteY2" fmla="*/ 28799 h 58969"/>
                  <a:gd name="connsiteX3" fmla="*/ 28798 w 62787"/>
                  <a:gd name="connsiteY3" fmla="*/ 4114 h 58969"/>
                  <a:gd name="connsiteX4" fmla="*/ 4114 w 62787"/>
                  <a:gd name="connsiteY4" fmla="*/ 4114 h 58969"/>
                  <a:gd name="connsiteX5" fmla="*/ 4114 w 62787"/>
                  <a:gd name="connsiteY5" fmla="*/ 28799 h 58969"/>
                  <a:gd name="connsiteX6" fmla="*/ 31542 w 62787"/>
                  <a:gd name="connsiteY6" fmla="*/ 53484 h 58969"/>
                  <a:gd name="connsiteX7" fmla="*/ 45256 w 62787"/>
                  <a:gd name="connsiteY7" fmla="*/ 58969 h 58969"/>
                  <a:gd name="connsiteX8" fmla="*/ 45256 w 62787"/>
                  <a:gd name="connsiteY8" fmla="*/ 58969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787" h="58969">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grpFill/>
              <a:ln w="27426" cap="flat">
                <a:noFill/>
                <a:prstDash val="solid"/>
                <a:miter/>
              </a:ln>
            </p:spPr>
            <p:txBody>
              <a:bodyPr rtlCol="0" anchor="ctr"/>
              <a:lstStyle/>
              <a:p>
                <a:endParaRPr lang="en-US"/>
              </a:p>
            </p:txBody>
          </p:sp>
          <p:sp>
            <p:nvSpPr>
              <p:cNvPr id="19" name="Freeform 1135">
                <a:extLst>
                  <a:ext uri="{FF2B5EF4-FFF2-40B4-BE49-F238E27FC236}">
                    <a16:creationId xmlns:a16="http://schemas.microsoft.com/office/drawing/2014/main" id="{8FF892CD-A1CE-A713-0617-AD3D99BEA5E6}"/>
                  </a:ext>
                </a:extLst>
              </p:cNvPr>
              <p:cNvSpPr/>
              <p:nvPr/>
            </p:nvSpPr>
            <p:spPr>
              <a:xfrm>
                <a:off x="7055994" y="2313154"/>
                <a:ext cx="67758" cy="46322"/>
              </a:xfrm>
              <a:custGeom>
                <a:avLst/>
                <a:gdLst>
                  <a:gd name="connsiteX0" fmla="*/ 67046 w 67758"/>
                  <a:gd name="connsiteY0" fmla="*/ 34132 h 46322"/>
                  <a:gd name="connsiteX1" fmla="*/ 56074 w 67758"/>
                  <a:gd name="connsiteY1" fmla="*/ 12190 h 46322"/>
                  <a:gd name="connsiteX2" fmla="*/ 23161 w 67758"/>
                  <a:gd name="connsiteY2" fmla="*/ 1219 h 46322"/>
                  <a:gd name="connsiteX3" fmla="*/ 9447 w 67758"/>
                  <a:gd name="connsiteY3" fmla="*/ 1219 h 46322"/>
                  <a:gd name="connsiteX4" fmla="*/ 1219 w 67758"/>
                  <a:gd name="connsiteY4" fmla="*/ 12190 h 46322"/>
                  <a:gd name="connsiteX5" fmla="*/ 1219 w 67758"/>
                  <a:gd name="connsiteY5" fmla="*/ 25904 h 46322"/>
                  <a:gd name="connsiteX6" fmla="*/ 12190 w 67758"/>
                  <a:gd name="connsiteY6" fmla="*/ 34132 h 46322"/>
                  <a:gd name="connsiteX7" fmla="*/ 45104 w 67758"/>
                  <a:gd name="connsiteY7" fmla="*/ 45103 h 46322"/>
                  <a:gd name="connsiteX8" fmla="*/ 58818 w 67758"/>
                  <a:gd name="connsiteY8" fmla="*/ 45103 h 46322"/>
                  <a:gd name="connsiteX9" fmla="*/ 67046 w 67758"/>
                  <a:gd name="connsiteY9" fmla="*/ 34132 h 46322"/>
                  <a:gd name="connsiteX10" fmla="*/ 67046 w 67758"/>
                  <a:gd name="connsiteY10" fmla="*/ 34132 h 4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758" h="46322">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grpFill/>
              <a:ln w="27426" cap="flat">
                <a:noFill/>
                <a:prstDash val="solid"/>
                <a:miter/>
              </a:ln>
            </p:spPr>
            <p:txBody>
              <a:bodyPr rtlCol="0" anchor="ctr"/>
              <a:lstStyle/>
              <a:p>
                <a:endParaRPr lang="en-US"/>
              </a:p>
            </p:txBody>
          </p:sp>
          <p:sp>
            <p:nvSpPr>
              <p:cNvPr id="20" name="Freeform 1136">
                <a:extLst>
                  <a:ext uri="{FF2B5EF4-FFF2-40B4-BE49-F238E27FC236}">
                    <a16:creationId xmlns:a16="http://schemas.microsoft.com/office/drawing/2014/main" id="{F94F52F1-CE2A-1948-B9DD-846164DB8401}"/>
                  </a:ext>
                </a:extLst>
              </p:cNvPr>
              <p:cNvSpPr/>
              <p:nvPr/>
            </p:nvSpPr>
            <p:spPr>
              <a:xfrm>
                <a:off x="7042363" y="2426288"/>
                <a:ext cx="72448" cy="37330"/>
              </a:xfrm>
              <a:custGeom>
                <a:avLst/>
                <a:gdLst>
                  <a:gd name="connsiteX0" fmla="*/ 50505 w 72448"/>
                  <a:gd name="connsiteY0" fmla="*/ 538 h 37330"/>
                  <a:gd name="connsiteX1" fmla="*/ 14850 w 72448"/>
                  <a:gd name="connsiteY1" fmla="*/ 3281 h 37330"/>
                  <a:gd name="connsiteX2" fmla="*/ 3880 w 72448"/>
                  <a:gd name="connsiteY2" fmla="*/ 8766 h 37330"/>
                  <a:gd name="connsiteX3" fmla="*/ 1136 w 72448"/>
                  <a:gd name="connsiteY3" fmla="*/ 22480 h 37330"/>
                  <a:gd name="connsiteX4" fmla="*/ 6622 w 72448"/>
                  <a:gd name="connsiteY4" fmla="*/ 33451 h 37330"/>
                  <a:gd name="connsiteX5" fmla="*/ 20335 w 72448"/>
                  <a:gd name="connsiteY5" fmla="*/ 36194 h 37330"/>
                  <a:gd name="connsiteX6" fmla="*/ 55991 w 72448"/>
                  <a:gd name="connsiteY6" fmla="*/ 33451 h 37330"/>
                  <a:gd name="connsiteX7" fmla="*/ 72449 w 72448"/>
                  <a:gd name="connsiteY7" fmla="*/ 14252 h 37330"/>
                  <a:gd name="connsiteX8" fmla="*/ 50505 w 72448"/>
                  <a:gd name="connsiteY8" fmla="*/ 538 h 37330"/>
                  <a:gd name="connsiteX9" fmla="*/ 50505 w 72448"/>
                  <a:gd name="connsiteY9" fmla="*/ 538 h 37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448" h="3733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grpFill/>
              <a:ln w="27426" cap="flat">
                <a:noFill/>
                <a:prstDash val="solid"/>
                <a:miter/>
              </a:ln>
            </p:spPr>
            <p:txBody>
              <a:bodyPr rtlCol="0" anchor="ctr"/>
              <a:lstStyle/>
              <a:p>
                <a:endParaRPr lang="en-US"/>
              </a:p>
            </p:txBody>
          </p:sp>
          <p:sp>
            <p:nvSpPr>
              <p:cNvPr id="21" name="Freeform 1137">
                <a:extLst>
                  <a:ext uri="{FF2B5EF4-FFF2-40B4-BE49-F238E27FC236}">
                    <a16:creationId xmlns:a16="http://schemas.microsoft.com/office/drawing/2014/main" id="{8502E30A-ED92-CFB8-9E57-3AE7A9FC78F4}"/>
                  </a:ext>
                </a:extLst>
              </p:cNvPr>
              <p:cNvSpPr/>
              <p:nvPr/>
            </p:nvSpPr>
            <p:spPr>
              <a:xfrm>
                <a:off x="7572853" y="2426826"/>
                <a:ext cx="71312" cy="38398"/>
              </a:xfrm>
              <a:custGeom>
                <a:avLst/>
                <a:gdLst>
                  <a:gd name="connsiteX0" fmla="*/ 16458 w 71312"/>
                  <a:gd name="connsiteY0" fmla="*/ 35656 h 38398"/>
                  <a:gd name="connsiteX1" fmla="*/ 52113 w 71312"/>
                  <a:gd name="connsiteY1" fmla="*/ 38399 h 38398"/>
                  <a:gd name="connsiteX2" fmla="*/ 71313 w 71312"/>
                  <a:gd name="connsiteY2" fmla="*/ 21942 h 38398"/>
                  <a:gd name="connsiteX3" fmla="*/ 54855 w 71312"/>
                  <a:gd name="connsiteY3" fmla="*/ 2743 h 38398"/>
                  <a:gd name="connsiteX4" fmla="*/ 19200 w 71312"/>
                  <a:gd name="connsiteY4" fmla="*/ 0 h 38398"/>
                  <a:gd name="connsiteX5" fmla="*/ 5486 w 71312"/>
                  <a:gd name="connsiteY5" fmla="*/ 2743 h 38398"/>
                  <a:gd name="connsiteX6" fmla="*/ 0 w 71312"/>
                  <a:gd name="connsiteY6" fmla="*/ 13714 h 38398"/>
                  <a:gd name="connsiteX7" fmla="*/ 2744 w 71312"/>
                  <a:gd name="connsiteY7" fmla="*/ 27428 h 38398"/>
                  <a:gd name="connsiteX8" fmla="*/ 16458 w 71312"/>
                  <a:gd name="connsiteY8" fmla="*/ 35656 h 38398"/>
                  <a:gd name="connsiteX9" fmla="*/ 16458 w 71312"/>
                  <a:gd name="connsiteY9" fmla="*/ 35656 h 3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12" h="38398">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grpFill/>
              <a:ln w="27426" cap="flat">
                <a:noFill/>
                <a:prstDash val="solid"/>
                <a:miter/>
              </a:ln>
            </p:spPr>
            <p:txBody>
              <a:bodyPr rtlCol="0" anchor="ctr"/>
              <a:lstStyle/>
              <a:p>
                <a:endParaRPr lang="en-US"/>
              </a:p>
            </p:txBody>
          </p:sp>
          <p:sp>
            <p:nvSpPr>
              <p:cNvPr id="22" name="Freeform 1138">
                <a:extLst>
                  <a:ext uri="{FF2B5EF4-FFF2-40B4-BE49-F238E27FC236}">
                    <a16:creationId xmlns:a16="http://schemas.microsoft.com/office/drawing/2014/main" id="{CAC19F4A-BCAF-204D-57E4-42E9121DB04E}"/>
                  </a:ext>
                </a:extLst>
              </p:cNvPr>
              <p:cNvSpPr/>
              <p:nvPr/>
            </p:nvSpPr>
            <p:spPr>
              <a:xfrm>
                <a:off x="7563912" y="2313659"/>
                <a:ext cx="67253" cy="44597"/>
              </a:xfrm>
              <a:custGeom>
                <a:avLst/>
                <a:gdLst>
                  <a:gd name="connsiteX0" fmla="*/ 17171 w 67253"/>
                  <a:gd name="connsiteY0" fmla="*/ 44598 h 44597"/>
                  <a:gd name="connsiteX1" fmla="*/ 22655 w 67253"/>
                  <a:gd name="connsiteY1" fmla="*/ 44598 h 44597"/>
                  <a:gd name="connsiteX2" fmla="*/ 55569 w 67253"/>
                  <a:gd name="connsiteY2" fmla="*/ 33626 h 44597"/>
                  <a:gd name="connsiteX3" fmla="*/ 66540 w 67253"/>
                  <a:gd name="connsiteY3" fmla="*/ 11685 h 44597"/>
                  <a:gd name="connsiteX4" fmla="*/ 44598 w 67253"/>
                  <a:gd name="connsiteY4" fmla="*/ 713 h 44597"/>
                  <a:gd name="connsiteX5" fmla="*/ 11685 w 67253"/>
                  <a:gd name="connsiteY5" fmla="*/ 11685 h 44597"/>
                  <a:gd name="connsiteX6" fmla="*/ 713 w 67253"/>
                  <a:gd name="connsiteY6" fmla="*/ 30884 h 44597"/>
                  <a:gd name="connsiteX7" fmla="*/ 17171 w 67253"/>
                  <a:gd name="connsiteY7" fmla="*/ 44598 h 44597"/>
                  <a:gd name="connsiteX8" fmla="*/ 17171 w 67253"/>
                  <a:gd name="connsiteY8" fmla="*/ 44598 h 44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253" h="44597">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grpFill/>
              <a:ln w="27426" cap="flat">
                <a:noFill/>
                <a:prstDash val="solid"/>
                <a:miter/>
              </a:ln>
            </p:spPr>
            <p:txBody>
              <a:bodyPr rtlCol="0" anchor="ctr"/>
              <a:lstStyle/>
              <a:p>
                <a:endParaRPr lang="en-US"/>
              </a:p>
            </p:txBody>
          </p:sp>
          <p:sp>
            <p:nvSpPr>
              <p:cNvPr id="23" name="Freeform 1139">
                <a:extLst>
                  <a:ext uri="{FF2B5EF4-FFF2-40B4-BE49-F238E27FC236}">
                    <a16:creationId xmlns:a16="http://schemas.microsoft.com/office/drawing/2014/main" id="{D40F3E89-F09B-6EEA-876F-391A107293D1}"/>
                  </a:ext>
                </a:extLst>
              </p:cNvPr>
              <p:cNvSpPr/>
              <p:nvPr/>
            </p:nvSpPr>
            <p:spPr>
              <a:xfrm>
                <a:off x="7509084" y="2210148"/>
                <a:ext cx="63768" cy="58969"/>
              </a:xfrm>
              <a:custGeom>
                <a:avLst/>
                <a:gdLst>
                  <a:gd name="connsiteX0" fmla="*/ 30857 w 63768"/>
                  <a:gd name="connsiteY0" fmla="*/ 54855 h 58969"/>
                  <a:gd name="connsiteX1" fmla="*/ 58284 w 63768"/>
                  <a:gd name="connsiteY1" fmla="*/ 30171 h 58969"/>
                  <a:gd name="connsiteX2" fmla="*/ 63768 w 63768"/>
                  <a:gd name="connsiteY2" fmla="*/ 19200 h 58969"/>
                  <a:gd name="connsiteX3" fmla="*/ 58284 w 63768"/>
                  <a:gd name="connsiteY3" fmla="*/ 5486 h 58969"/>
                  <a:gd name="connsiteX4" fmla="*/ 47312 w 63768"/>
                  <a:gd name="connsiteY4" fmla="*/ 0 h 58969"/>
                  <a:gd name="connsiteX5" fmla="*/ 33599 w 63768"/>
                  <a:gd name="connsiteY5" fmla="*/ 5486 h 58969"/>
                  <a:gd name="connsiteX6" fmla="*/ 6171 w 63768"/>
                  <a:gd name="connsiteY6" fmla="*/ 30171 h 58969"/>
                  <a:gd name="connsiteX7" fmla="*/ 6171 w 63768"/>
                  <a:gd name="connsiteY7" fmla="*/ 54855 h 58969"/>
                  <a:gd name="connsiteX8" fmla="*/ 30857 w 63768"/>
                  <a:gd name="connsiteY8" fmla="*/ 54855 h 58969"/>
                  <a:gd name="connsiteX9" fmla="*/ 30857 w 63768"/>
                  <a:gd name="connsiteY9" fmla="*/ 54855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768" h="58969">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grpFill/>
              <a:ln w="27426" cap="flat">
                <a:noFill/>
                <a:prstDash val="solid"/>
                <a:miter/>
              </a:ln>
            </p:spPr>
            <p:txBody>
              <a:bodyPr rtlCol="0" anchor="ctr"/>
              <a:lstStyle/>
              <a:p>
                <a:endParaRPr lang="en-US"/>
              </a:p>
            </p:txBody>
          </p:sp>
          <p:sp>
            <p:nvSpPr>
              <p:cNvPr id="24" name="Freeform 1140">
                <a:extLst>
                  <a:ext uri="{FF2B5EF4-FFF2-40B4-BE49-F238E27FC236}">
                    <a16:creationId xmlns:a16="http://schemas.microsoft.com/office/drawing/2014/main" id="{50F8854E-69B4-9B01-FF5C-0EE4515AB6BB}"/>
                  </a:ext>
                </a:extLst>
              </p:cNvPr>
              <p:cNvSpPr/>
              <p:nvPr/>
            </p:nvSpPr>
            <p:spPr>
              <a:xfrm>
                <a:off x="7425430" y="2137807"/>
                <a:ext cx="49712" cy="69597"/>
              </a:xfrm>
              <a:custGeom>
                <a:avLst/>
                <a:gdLst>
                  <a:gd name="connsiteX0" fmla="*/ 18514 w 49712"/>
                  <a:gd name="connsiteY0" fmla="*/ 69598 h 69597"/>
                  <a:gd name="connsiteX1" fmla="*/ 34970 w 49712"/>
                  <a:gd name="connsiteY1" fmla="*/ 58626 h 69597"/>
                  <a:gd name="connsiteX2" fmla="*/ 48684 w 49712"/>
                  <a:gd name="connsiteY2" fmla="*/ 25713 h 69597"/>
                  <a:gd name="connsiteX3" fmla="*/ 40456 w 49712"/>
                  <a:gd name="connsiteY3" fmla="*/ 1029 h 69597"/>
                  <a:gd name="connsiteX4" fmla="*/ 15770 w 49712"/>
                  <a:gd name="connsiteY4" fmla="*/ 9257 h 69597"/>
                  <a:gd name="connsiteX5" fmla="*/ 2057 w 49712"/>
                  <a:gd name="connsiteY5" fmla="*/ 42170 h 69597"/>
                  <a:gd name="connsiteX6" fmla="*/ 2057 w 49712"/>
                  <a:gd name="connsiteY6" fmla="*/ 58626 h 69597"/>
                  <a:gd name="connsiteX7" fmla="*/ 18514 w 49712"/>
                  <a:gd name="connsiteY7" fmla="*/ 69598 h 69597"/>
                  <a:gd name="connsiteX8" fmla="*/ 18514 w 49712"/>
                  <a:gd name="connsiteY8" fmla="*/ 69598 h 6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12" h="69597">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grpFill/>
              <a:ln w="27426" cap="flat">
                <a:noFill/>
                <a:prstDash val="solid"/>
                <a:miter/>
              </a:ln>
            </p:spPr>
            <p:txBody>
              <a:bodyPr rtlCol="0" anchor="ctr"/>
              <a:lstStyle/>
              <a:p>
                <a:endParaRPr lang="en-US"/>
              </a:p>
            </p:txBody>
          </p:sp>
          <p:sp>
            <p:nvSpPr>
              <p:cNvPr id="25" name="Freeform 1141">
                <a:extLst>
                  <a:ext uri="{FF2B5EF4-FFF2-40B4-BE49-F238E27FC236}">
                    <a16:creationId xmlns:a16="http://schemas.microsoft.com/office/drawing/2014/main" id="{DA78A1BE-D307-165C-4C8E-3F50AA4B684E}"/>
                  </a:ext>
                </a:extLst>
              </p:cNvPr>
              <p:cNvSpPr/>
              <p:nvPr/>
            </p:nvSpPr>
            <p:spPr>
              <a:xfrm>
                <a:off x="6615628" y="2654475"/>
                <a:ext cx="1066935" cy="463526"/>
              </a:xfrm>
              <a:custGeom>
                <a:avLst/>
                <a:gdLst>
                  <a:gd name="connsiteX0" fmla="*/ 1014824 w 1066935"/>
                  <a:gd name="connsiteY0" fmla="*/ 315418 h 463526"/>
                  <a:gd name="connsiteX1" fmla="*/ 784431 w 1066935"/>
                  <a:gd name="connsiteY1" fmla="*/ 315418 h 463526"/>
                  <a:gd name="connsiteX2" fmla="*/ 784431 w 1066935"/>
                  <a:gd name="connsiteY2" fmla="*/ 298961 h 463526"/>
                  <a:gd name="connsiteX3" fmla="*/ 737803 w 1066935"/>
                  <a:gd name="connsiteY3" fmla="*/ 246849 h 463526"/>
                  <a:gd name="connsiteX4" fmla="*/ 735061 w 1066935"/>
                  <a:gd name="connsiteY4" fmla="*/ 246849 h 463526"/>
                  <a:gd name="connsiteX5" fmla="*/ 559524 w 1066935"/>
                  <a:gd name="connsiteY5" fmla="*/ 194736 h 463526"/>
                  <a:gd name="connsiteX6" fmla="*/ 460785 w 1066935"/>
                  <a:gd name="connsiteY6" fmla="*/ 115196 h 463526"/>
                  <a:gd name="connsiteX7" fmla="*/ 282505 w 1066935"/>
                  <a:gd name="connsiteY7" fmla="*/ 32913 h 463526"/>
                  <a:gd name="connsiteX8" fmla="*/ 139880 w 1066935"/>
                  <a:gd name="connsiteY8" fmla="*/ 32913 h 463526"/>
                  <a:gd name="connsiteX9" fmla="*/ 139880 w 1066935"/>
                  <a:gd name="connsiteY9" fmla="*/ 16456 h 463526"/>
                  <a:gd name="connsiteX10" fmla="*/ 123425 w 1066935"/>
                  <a:gd name="connsiteY10" fmla="*/ 0 h 463526"/>
                  <a:gd name="connsiteX11" fmla="*/ 16456 w 1066935"/>
                  <a:gd name="connsiteY11" fmla="*/ 0 h 463526"/>
                  <a:gd name="connsiteX12" fmla="*/ 0 w 1066935"/>
                  <a:gd name="connsiteY12" fmla="*/ 16456 h 463526"/>
                  <a:gd name="connsiteX13" fmla="*/ 0 w 1066935"/>
                  <a:gd name="connsiteY13" fmla="*/ 408671 h 463526"/>
                  <a:gd name="connsiteX14" fmla="*/ 16456 w 1066935"/>
                  <a:gd name="connsiteY14" fmla="*/ 425128 h 463526"/>
                  <a:gd name="connsiteX15" fmla="*/ 123425 w 1066935"/>
                  <a:gd name="connsiteY15" fmla="*/ 425128 h 463526"/>
                  <a:gd name="connsiteX16" fmla="*/ 139880 w 1066935"/>
                  <a:gd name="connsiteY16" fmla="*/ 408671 h 463526"/>
                  <a:gd name="connsiteX17" fmla="*/ 139880 w 1066935"/>
                  <a:gd name="connsiteY17" fmla="*/ 392215 h 463526"/>
                  <a:gd name="connsiteX18" fmla="*/ 191994 w 1066935"/>
                  <a:gd name="connsiteY18" fmla="*/ 392215 h 463526"/>
                  <a:gd name="connsiteX19" fmla="*/ 375759 w 1066935"/>
                  <a:gd name="connsiteY19" fmla="*/ 427871 h 463526"/>
                  <a:gd name="connsiteX20" fmla="*/ 565009 w 1066935"/>
                  <a:gd name="connsiteY20" fmla="*/ 463527 h 463526"/>
                  <a:gd name="connsiteX21" fmla="*/ 1014824 w 1066935"/>
                  <a:gd name="connsiteY21" fmla="*/ 463527 h 463526"/>
                  <a:gd name="connsiteX22" fmla="*/ 1066936 w 1066935"/>
                  <a:gd name="connsiteY22" fmla="*/ 411414 h 463526"/>
                  <a:gd name="connsiteX23" fmla="*/ 1066936 w 1066935"/>
                  <a:gd name="connsiteY23" fmla="*/ 375758 h 463526"/>
                  <a:gd name="connsiteX24" fmla="*/ 1014824 w 1066935"/>
                  <a:gd name="connsiteY24" fmla="*/ 315418 h 463526"/>
                  <a:gd name="connsiteX25" fmla="*/ 1014824 w 1066935"/>
                  <a:gd name="connsiteY25" fmla="*/ 315418 h 463526"/>
                  <a:gd name="connsiteX26" fmla="*/ 104225 w 1066935"/>
                  <a:gd name="connsiteY26" fmla="*/ 386729 h 463526"/>
                  <a:gd name="connsiteX27" fmla="*/ 32914 w 1066935"/>
                  <a:gd name="connsiteY27" fmla="*/ 386729 h 463526"/>
                  <a:gd name="connsiteX28" fmla="*/ 32914 w 1066935"/>
                  <a:gd name="connsiteY28" fmla="*/ 30170 h 463526"/>
                  <a:gd name="connsiteX29" fmla="*/ 104225 w 1066935"/>
                  <a:gd name="connsiteY29" fmla="*/ 30170 h 463526"/>
                  <a:gd name="connsiteX30" fmla="*/ 104225 w 1066935"/>
                  <a:gd name="connsiteY30" fmla="*/ 386729 h 463526"/>
                  <a:gd name="connsiteX31" fmla="*/ 1031280 w 1066935"/>
                  <a:gd name="connsiteY31" fmla="*/ 405928 h 463526"/>
                  <a:gd name="connsiteX32" fmla="*/ 1014824 w 1066935"/>
                  <a:gd name="connsiteY32" fmla="*/ 422385 h 463526"/>
                  <a:gd name="connsiteX33" fmla="*/ 565009 w 1066935"/>
                  <a:gd name="connsiteY33" fmla="*/ 422385 h 463526"/>
                  <a:gd name="connsiteX34" fmla="*/ 381244 w 1066935"/>
                  <a:gd name="connsiteY34" fmla="*/ 386729 h 463526"/>
                  <a:gd name="connsiteX35" fmla="*/ 191994 w 1066935"/>
                  <a:gd name="connsiteY35" fmla="*/ 351073 h 463526"/>
                  <a:gd name="connsiteX36" fmla="*/ 139880 w 1066935"/>
                  <a:gd name="connsiteY36" fmla="*/ 351073 h 463526"/>
                  <a:gd name="connsiteX37" fmla="*/ 139880 w 1066935"/>
                  <a:gd name="connsiteY37" fmla="*/ 65826 h 463526"/>
                  <a:gd name="connsiteX38" fmla="*/ 282505 w 1066935"/>
                  <a:gd name="connsiteY38" fmla="*/ 65826 h 463526"/>
                  <a:gd name="connsiteX39" fmla="*/ 537582 w 1066935"/>
                  <a:gd name="connsiteY39" fmla="*/ 222163 h 463526"/>
                  <a:gd name="connsiteX40" fmla="*/ 543068 w 1066935"/>
                  <a:gd name="connsiteY40" fmla="*/ 224906 h 463526"/>
                  <a:gd name="connsiteX41" fmla="*/ 718605 w 1066935"/>
                  <a:gd name="connsiteY41" fmla="*/ 277019 h 463526"/>
                  <a:gd name="connsiteX42" fmla="*/ 743289 w 1066935"/>
                  <a:gd name="connsiteY42" fmla="*/ 296218 h 463526"/>
                  <a:gd name="connsiteX43" fmla="*/ 743289 w 1066935"/>
                  <a:gd name="connsiteY43" fmla="*/ 331874 h 463526"/>
                  <a:gd name="connsiteX44" fmla="*/ 726833 w 1066935"/>
                  <a:gd name="connsiteY44" fmla="*/ 348331 h 463526"/>
                  <a:gd name="connsiteX45" fmla="*/ 554039 w 1066935"/>
                  <a:gd name="connsiteY45" fmla="*/ 312675 h 463526"/>
                  <a:gd name="connsiteX46" fmla="*/ 430615 w 1066935"/>
                  <a:gd name="connsiteY46" fmla="*/ 244106 h 463526"/>
                  <a:gd name="connsiteX47" fmla="*/ 416901 w 1066935"/>
                  <a:gd name="connsiteY47" fmla="*/ 241363 h 463526"/>
                  <a:gd name="connsiteX48" fmla="*/ 405929 w 1066935"/>
                  <a:gd name="connsiteY48" fmla="*/ 249591 h 463526"/>
                  <a:gd name="connsiteX49" fmla="*/ 403187 w 1066935"/>
                  <a:gd name="connsiteY49" fmla="*/ 263305 h 463526"/>
                  <a:gd name="connsiteX50" fmla="*/ 411415 w 1066935"/>
                  <a:gd name="connsiteY50" fmla="*/ 274276 h 463526"/>
                  <a:gd name="connsiteX51" fmla="*/ 534840 w 1066935"/>
                  <a:gd name="connsiteY51" fmla="*/ 345588 h 463526"/>
                  <a:gd name="connsiteX52" fmla="*/ 540326 w 1066935"/>
                  <a:gd name="connsiteY52" fmla="*/ 348331 h 463526"/>
                  <a:gd name="connsiteX53" fmla="*/ 718605 w 1066935"/>
                  <a:gd name="connsiteY53" fmla="*/ 383987 h 463526"/>
                  <a:gd name="connsiteX54" fmla="*/ 721348 w 1066935"/>
                  <a:gd name="connsiteY54" fmla="*/ 383987 h 463526"/>
                  <a:gd name="connsiteX55" fmla="*/ 770717 w 1066935"/>
                  <a:gd name="connsiteY55" fmla="*/ 348331 h 463526"/>
                  <a:gd name="connsiteX56" fmla="*/ 1006596 w 1066935"/>
                  <a:gd name="connsiteY56" fmla="*/ 348331 h 463526"/>
                  <a:gd name="connsiteX57" fmla="*/ 1023052 w 1066935"/>
                  <a:gd name="connsiteY57" fmla="*/ 364787 h 463526"/>
                  <a:gd name="connsiteX58" fmla="*/ 1023052 w 1066935"/>
                  <a:gd name="connsiteY58" fmla="*/ 405928 h 46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066935" h="463526">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grpFill/>
              <a:ln w="27426"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211984916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CC1CAD-B38B-838C-5EE0-0B47FCECE7AB}"/>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F72D1B78-FE41-D93F-B855-7BFFD0A06AE2}"/>
              </a:ext>
            </a:extLst>
          </p:cNvPr>
          <p:cNvSpPr>
            <a:spLocks noGrp="1"/>
          </p:cNvSpPr>
          <p:nvPr>
            <p:ph type="body" sz="quarter" idx="18"/>
          </p:nvPr>
        </p:nvSpPr>
        <p:spPr>
          <a:xfrm>
            <a:off x="798380" y="1391216"/>
            <a:ext cx="10768985" cy="4054140"/>
          </a:xfrm>
          <a:prstGeom prst="rect">
            <a:avLst/>
          </a:prstGeom>
        </p:spPr>
        <p:txBody>
          <a:bodyPr/>
          <a:lstStyle/>
          <a:p>
            <a:pPr marL="0" indent="0"/>
            <a:r>
              <a:rPr lang="de-DE" b="1" i="1"/>
              <a:t>„Mut startet die Veränderung. Beständigkeit erhält sie.“</a:t>
            </a:r>
          </a:p>
          <a:p>
            <a:pPr marL="0" indent="0"/>
            <a:r>
              <a:rPr lang="de-DE"/>
              <a:t>Hospitality-KMU stehen unter Dauerdruck: hohe Fluktuation, volle Servicezeiten, knappe Ressourcen. Damit Veränderung Bestand hat, muss Führung dranbleiben – auch wenn es schwierig wird.</a:t>
            </a:r>
          </a:p>
          <a:p>
            <a:r>
              <a:rPr lang="de-DE"/>
              <a:t>Mut heißt nicht, nie unsicher zu sein … sondern trotz Unsicherheit mit Sinn zu handeln.</a:t>
            </a:r>
          </a:p>
          <a:p>
            <a:pPr marL="0" indent="0"/>
            <a:r>
              <a:rPr lang="de-DE"/>
              <a:t>Einige Tipps für mutiges Verhalten:</a:t>
            </a:r>
          </a:p>
          <a:p>
            <a:pPr marL="342900" indent="-342900">
              <a:spcBef>
                <a:spcPts val="400"/>
              </a:spcBef>
              <a:buFont typeface="Arial" panose="020B0604020202020204" pitchFamily="34" charset="0"/>
              <a:buChar char="•"/>
            </a:pPr>
            <a:r>
              <a:rPr lang="de-DE" b="1"/>
              <a:t>Zugeben, wenn Sie nicht alle Antworten haben</a:t>
            </a:r>
          </a:p>
          <a:p>
            <a:pPr marL="342900" indent="-342900">
              <a:spcBef>
                <a:spcPts val="400"/>
              </a:spcBef>
              <a:buFont typeface="Arial" panose="020B0604020202020204" pitchFamily="34" charset="0"/>
              <a:buChar char="•"/>
            </a:pPr>
            <a:r>
              <a:rPr lang="de-DE" b="1"/>
              <a:t>Nach Werten entscheiden, nicht nach Bequemlichkeit</a:t>
            </a:r>
          </a:p>
          <a:p>
            <a:pPr marL="342900" indent="-342900">
              <a:spcBef>
                <a:spcPts val="400"/>
              </a:spcBef>
              <a:buFont typeface="Arial" panose="020B0604020202020204" pitchFamily="34" charset="0"/>
              <a:buChar char="•"/>
            </a:pPr>
            <a:r>
              <a:rPr lang="de-DE" b="1"/>
              <a:t>Standhaft bleiben, wenn Widerstand kommt</a:t>
            </a:r>
          </a:p>
          <a:p>
            <a:pPr marL="342900" indent="-342900">
              <a:spcBef>
                <a:spcPts val="400"/>
              </a:spcBef>
              <a:buFont typeface="Arial" panose="020B0604020202020204" pitchFamily="34" charset="0"/>
              <a:buChar char="•"/>
            </a:pPr>
            <a:r>
              <a:rPr lang="de-DE" b="1"/>
              <a:t>Neues wagen, auch wenn es scheitern kann</a:t>
            </a:r>
          </a:p>
          <a:p>
            <a:pPr marL="342900" indent="-342900">
              <a:spcBef>
                <a:spcPts val="400"/>
              </a:spcBef>
              <a:buFont typeface="Arial" panose="020B0604020202020204" pitchFamily="34" charset="0"/>
              <a:buChar char="•"/>
            </a:pPr>
            <a:r>
              <a:rPr lang="de-DE" b="1"/>
              <a:t>Experimentieren und Lernen fördern</a:t>
            </a:r>
          </a:p>
        </p:txBody>
      </p:sp>
      <p:sp>
        <p:nvSpPr>
          <p:cNvPr id="5" name="Text Placeholder 4">
            <a:extLst>
              <a:ext uri="{FF2B5EF4-FFF2-40B4-BE49-F238E27FC236}">
                <a16:creationId xmlns:a16="http://schemas.microsoft.com/office/drawing/2014/main" id="{66C529E6-BB19-D8D2-41E3-6CB3A4714C68}"/>
              </a:ext>
            </a:extLst>
          </p:cNvPr>
          <p:cNvSpPr>
            <a:spLocks noGrp="1"/>
          </p:cNvSpPr>
          <p:nvPr>
            <p:ph type="body" sz="quarter" idx="16"/>
          </p:nvPr>
        </p:nvSpPr>
        <p:spPr>
          <a:xfrm>
            <a:off x="798380" y="587562"/>
            <a:ext cx="10595237" cy="803654"/>
          </a:xfrm>
          <a:prstGeom prst="rect">
            <a:avLst/>
          </a:prstGeom>
        </p:spPr>
        <p:txBody>
          <a:bodyPr/>
          <a:lstStyle/>
          <a:p>
            <a:r>
              <a:rPr lang="de-DE"/>
              <a:t>6. Mut &amp; anhaltendes Engagement zeigen</a:t>
            </a:r>
            <a:endParaRPr lang="en-US" dirty="0"/>
          </a:p>
        </p:txBody>
      </p:sp>
      <p:grpSp>
        <p:nvGrpSpPr>
          <p:cNvPr id="3" name="Graphic 3">
            <a:extLst>
              <a:ext uri="{FF2B5EF4-FFF2-40B4-BE49-F238E27FC236}">
                <a16:creationId xmlns:a16="http://schemas.microsoft.com/office/drawing/2014/main" id="{493B95A7-C47B-ADAB-C6D2-C0268A84E141}"/>
              </a:ext>
            </a:extLst>
          </p:cNvPr>
          <p:cNvGrpSpPr/>
          <p:nvPr/>
        </p:nvGrpSpPr>
        <p:grpSpPr>
          <a:xfrm>
            <a:off x="9247079" y="3990975"/>
            <a:ext cx="1849545" cy="1877636"/>
            <a:chOff x="2298626" y="4663268"/>
            <a:chExt cx="815973" cy="805687"/>
          </a:xfrm>
          <a:solidFill>
            <a:srgbClr val="404A52"/>
          </a:solidFill>
        </p:grpSpPr>
        <p:sp>
          <p:nvSpPr>
            <p:cNvPr id="6" name="Freeform 54">
              <a:extLst>
                <a:ext uri="{FF2B5EF4-FFF2-40B4-BE49-F238E27FC236}">
                  <a16:creationId xmlns:a16="http://schemas.microsoft.com/office/drawing/2014/main" id="{3A8D81DA-4B3B-C42B-9178-1261D2E7BDD8}"/>
                </a:ext>
              </a:extLst>
            </p:cNvPr>
            <p:cNvSpPr/>
            <p:nvPr/>
          </p:nvSpPr>
          <p:spPr>
            <a:xfrm>
              <a:off x="2977461" y="4676295"/>
              <a:ext cx="63084" cy="101412"/>
            </a:xfrm>
            <a:custGeom>
              <a:avLst/>
              <a:gdLst>
                <a:gd name="connsiteX0" fmla="*/ 0 w 63084"/>
                <a:gd name="connsiteY0" fmla="*/ 0 h 65826"/>
                <a:gd name="connsiteX1" fmla="*/ 63084 w 63084"/>
                <a:gd name="connsiteY1" fmla="*/ 32913 h 65826"/>
                <a:gd name="connsiteX2" fmla="*/ 0 w 63084"/>
                <a:gd name="connsiteY2" fmla="*/ 65827 h 65826"/>
              </a:gdLst>
              <a:ahLst/>
              <a:cxnLst>
                <a:cxn ang="0">
                  <a:pos x="connsiteX0" y="connsiteY0"/>
                </a:cxn>
                <a:cxn ang="0">
                  <a:pos x="connsiteX1" y="connsiteY1"/>
                </a:cxn>
                <a:cxn ang="0">
                  <a:pos x="connsiteX2" y="connsiteY2"/>
                </a:cxn>
              </a:cxnLst>
              <a:rect l="l" t="t" r="r" b="b"/>
              <a:pathLst>
                <a:path w="63084" h="65826">
                  <a:moveTo>
                    <a:pt x="0" y="0"/>
                  </a:moveTo>
                  <a:lnTo>
                    <a:pt x="63084" y="32913"/>
                  </a:lnTo>
                  <a:lnTo>
                    <a:pt x="0" y="65827"/>
                  </a:lnTo>
                </a:path>
              </a:pathLst>
            </a:custGeom>
            <a:solidFill>
              <a:srgbClr val="00B6E6"/>
            </a:solidFill>
            <a:ln w="27426" cap="flat">
              <a:noFill/>
              <a:prstDash val="solid"/>
              <a:miter/>
            </a:ln>
          </p:spPr>
          <p:txBody>
            <a:bodyPr rtlCol="0" anchor="ctr"/>
            <a:lstStyle/>
            <a:p>
              <a:endParaRPr lang="en-US"/>
            </a:p>
          </p:txBody>
        </p:sp>
        <p:sp>
          <p:nvSpPr>
            <p:cNvPr id="8" name="Freeform 55">
              <a:extLst>
                <a:ext uri="{FF2B5EF4-FFF2-40B4-BE49-F238E27FC236}">
                  <a16:creationId xmlns:a16="http://schemas.microsoft.com/office/drawing/2014/main" id="{0AD60FC5-7003-3B8A-C5CF-9B9E4B040994}"/>
                </a:ext>
              </a:extLst>
            </p:cNvPr>
            <p:cNvSpPr/>
            <p:nvPr/>
          </p:nvSpPr>
          <p:spPr>
            <a:xfrm>
              <a:off x="2298626" y="4663268"/>
              <a:ext cx="815973" cy="805687"/>
            </a:xfrm>
            <a:custGeom>
              <a:avLst/>
              <a:gdLst>
                <a:gd name="connsiteX0" fmla="*/ 687064 w 815973"/>
                <a:gd name="connsiteY0" fmla="*/ 388787 h 805687"/>
                <a:gd name="connsiteX1" fmla="*/ 687064 w 815973"/>
                <a:gd name="connsiteY1" fmla="*/ 295533 h 805687"/>
                <a:gd name="connsiteX2" fmla="*/ 687064 w 815973"/>
                <a:gd name="connsiteY2" fmla="*/ 240678 h 805687"/>
                <a:gd name="connsiteX3" fmla="*/ 687064 w 815973"/>
                <a:gd name="connsiteY3" fmla="*/ 128224 h 805687"/>
                <a:gd name="connsiteX4" fmla="*/ 788545 w 815973"/>
                <a:gd name="connsiteY4" fmla="*/ 78855 h 805687"/>
                <a:gd name="connsiteX5" fmla="*/ 796774 w 815973"/>
                <a:gd name="connsiteY5" fmla="*/ 67883 h 805687"/>
                <a:gd name="connsiteX6" fmla="*/ 788545 w 815973"/>
                <a:gd name="connsiteY6" fmla="*/ 56912 h 805687"/>
                <a:gd name="connsiteX7" fmla="*/ 681578 w 815973"/>
                <a:gd name="connsiteY7" fmla="*/ 2057 h 805687"/>
                <a:gd name="connsiteX8" fmla="*/ 667864 w 815973"/>
                <a:gd name="connsiteY8" fmla="*/ 2057 h 805687"/>
                <a:gd name="connsiteX9" fmla="*/ 662378 w 815973"/>
                <a:gd name="connsiteY9" fmla="*/ 13028 h 805687"/>
                <a:gd name="connsiteX10" fmla="*/ 662378 w 815973"/>
                <a:gd name="connsiteY10" fmla="*/ 119996 h 805687"/>
                <a:gd name="connsiteX11" fmla="*/ 662378 w 815973"/>
                <a:gd name="connsiteY11" fmla="*/ 226964 h 805687"/>
                <a:gd name="connsiteX12" fmla="*/ 560896 w 815973"/>
                <a:gd name="connsiteY12" fmla="*/ 226964 h 805687"/>
                <a:gd name="connsiteX13" fmla="*/ 582838 w 815973"/>
                <a:gd name="connsiteY13" fmla="*/ 172109 h 805687"/>
                <a:gd name="connsiteX14" fmla="*/ 503298 w 815973"/>
                <a:gd name="connsiteY14" fmla="*/ 92569 h 805687"/>
                <a:gd name="connsiteX15" fmla="*/ 423758 w 815973"/>
                <a:gd name="connsiteY15" fmla="*/ 172109 h 805687"/>
                <a:gd name="connsiteX16" fmla="*/ 451185 w 815973"/>
                <a:gd name="connsiteY16" fmla="*/ 232449 h 805687"/>
                <a:gd name="connsiteX17" fmla="*/ 335989 w 815973"/>
                <a:gd name="connsiteY17" fmla="*/ 336675 h 805687"/>
                <a:gd name="connsiteX18" fmla="*/ 261935 w 815973"/>
                <a:gd name="connsiteY18" fmla="*/ 375073 h 805687"/>
                <a:gd name="connsiteX19" fmla="*/ 223535 w 815973"/>
                <a:gd name="connsiteY19" fmla="*/ 369587 h 805687"/>
                <a:gd name="connsiteX20" fmla="*/ 250963 w 815973"/>
                <a:gd name="connsiteY20" fmla="*/ 309247 h 805687"/>
                <a:gd name="connsiteX21" fmla="*/ 171423 w 815973"/>
                <a:gd name="connsiteY21" fmla="*/ 229707 h 805687"/>
                <a:gd name="connsiteX22" fmla="*/ 91883 w 815973"/>
                <a:gd name="connsiteY22" fmla="*/ 309247 h 805687"/>
                <a:gd name="connsiteX23" fmla="*/ 119310 w 815973"/>
                <a:gd name="connsiteY23" fmla="*/ 369587 h 805687"/>
                <a:gd name="connsiteX24" fmla="*/ 119310 w 815973"/>
                <a:gd name="connsiteY24" fmla="*/ 369587 h 805687"/>
                <a:gd name="connsiteX25" fmla="*/ 78169 w 815973"/>
                <a:gd name="connsiteY25" fmla="*/ 479298 h 805687"/>
                <a:gd name="connsiteX26" fmla="*/ 83655 w 815973"/>
                <a:gd name="connsiteY26" fmla="*/ 539639 h 805687"/>
                <a:gd name="connsiteX27" fmla="*/ 91883 w 815973"/>
                <a:gd name="connsiteY27" fmla="*/ 547867 h 805687"/>
                <a:gd name="connsiteX28" fmla="*/ 56227 w 815973"/>
                <a:gd name="connsiteY28" fmla="*/ 608208 h 805687"/>
                <a:gd name="connsiteX29" fmla="*/ 4114 w 815973"/>
                <a:gd name="connsiteY29" fmla="*/ 660320 h 805687"/>
                <a:gd name="connsiteX30" fmla="*/ 4114 w 815973"/>
                <a:gd name="connsiteY30" fmla="*/ 679520 h 805687"/>
                <a:gd name="connsiteX31" fmla="*/ 45255 w 815973"/>
                <a:gd name="connsiteY31" fmla="*/ 720661 h 805687"/>
                <a:gd name="connsiteX32" fmla="*/ 53484 w 815973"/>
                <a:gd name="connsiteY32" fmla="*/ 723404 h 805687"/>
                <a:gd name="connsiteX33" fmla="*/ 61712 w 815973"/>
                <a:gd name="connsiteY33" fmla="*/ 720661 h 805687"/>
                <a:gd name="connsiteX34" fmla="*/ 130281 w 815973"/>
                <a:gd name="connsiteY34" fmla="*/ 652092 h 805687"/>
                <a:gd name="connsiteX35" fmla="*/ 133024 w 815973"/>
                <a:gd name="connsiteY35" fmla="*/ 649349 h 805687"/>
                <a:gd name="connsiteX36" fmla="*/ 185137 w 815973"/>
                <a:gd name="connsiteY36" fmla="*/ 572552 h 805687"/>
                <a:gd name="connsiteX37" fmla="*/ 204336 w 815973"/>
                <a:gd name="connsiteY37" fmla="*/ 575294 h 805687"/>
                <a:gd name="connsiteX38" fmla="*/ 204336 w 815973"/>
                <a:gd name="connsiteY38" fmla="*/ 630150 h 805687"/>
                <a:gd name="connsiteX39" fmla="*/ 190622 w 815973"/>
                <a:gd name="connsiteY39" fmla="*/ 630150 h 805687"/>
                <a:gd name="connsiteX40" fmla="*/ 176909 w 815973"/>
                <a:gd name="connsiteY40" fmla="*/ 643863 h 805687"/>
                <a:gd name="connsiteX41" fmla="*/ 176909 w 815973"/>
                <a:gd name="connsiteY41" fmla="*/ 739860 h 805687"/>
                <a:gd name="connsiteX42" fmla="*/ 12343 w 815973"/>
                <a:gd name="connsiteY42" fmla="*/ 778259 h 805687"/>
                <a:gd name="connsiteX43" fmla="*/ 1372 w 815973"/>
                <a:gd name="connsiteY43" fmla="*/ 791973 h 805687"/>
                <a:gd name="connsiteX44" fmla="*/ 1372 w 815973"/>
                <a:gd name="connsiteY44" fmla="*/ 805687 h 805687"/>
                <a:gd name="connsiteX45" fmla="*/ 28799 w 815973"/>
                <a:gd name="connsiteY45" fmla="*/ 805687 h 805687"/>
                <a:gd name="connsiteX46" fmla="*/ 28799 w 815973"/>
                <a:gd name="connsiteY46" fmla="*/ 802944 h 805687"/>
                <a:gd name="connsiteX47" fmla="*/ 193365 w 815973"/>
                <a:gd name="connsiteY47" fmla="*/ 764546 h 805687"/>
                <a:gd name="connsiteX48" fmla="*/ 204336 w 815973"/>
                <a:gd name="connsiteY48" fmla="*/ 750832 h 805687"/>
                <a:gd name="connsiteX49" fmla="*/ 204336 w 815973"/>
                <a:gd name="connsiteY49" fmla="*/ 657577 h 805687"/>
                <a:gd name="connsiteX50" fmla="*/ 218050 w 815973"/>
                <a:gd name="connsiteY50" fmla="*/ 657577 h 805687"/>
                <a:gd name="connsiteX51" fmla="*/ 286619 w 815973"/>
                <a:gd name="connsiteY51" fmla="*/ 657577 h 805687"/>
                <a:gd name="connsiteX52" fmla="*/ 407301 w 815973"/>
                <a:gd name="connsiteY52" fmla="*/ 657577 h 805687"/>
                <a:gd name="connsiteX53" fmla="*/ 418272 w 815973"/>
                <a:gd name="connsiteY53" fmla="*/ 652092 h 805687"/>
                <a:gd name="connsiteX54" fmla="*/ 536211 w 815973"/>
                <a:gd name="connsiteY54" fmla="*/ 523182 h 805687"/>
                <a:gd name="connsiteX55" fmla="*/ 558153 w 815973"/>
                <a:gd name="connsiteY55" fmla="*/ 523182 h 805687"/>
                <a:gd name="connsiteX56" fmla="*/ 626722 w 815973"/>
                <a:gd name="connsiteY56" fmla="*/ 523182 h 805687"/>
                <a:gd name="connsiteX57" fmla="*/ 815973 w 815973"/>
                <a:gd name="connsiteY57" fmla="*/ 523182 h 805687"/>
                <a:gd name="connsiteX58" fmla="*/ 815973 w 815973"/>
                <a:gd name="connsiteY58" fmla="*/ 495754 h 805687"/>
                <a:gd name="connsiteX59" fmla="*/ 640436 w 815973"/>
                <a:gd name="connsiteY59" fmla="*/ 495754 h 805687"/>
                <a:gd name="connsiteX60" fmla="*/ 640436 w 815973"/>
                <a:gd name="connsiteY60" fmla="*/ 397015 h 805687"/>
                <a:gd name="connsiteX61" fmla="*/ 607523 w 815973"/>
                <a:gd name="connsiteY61" fmla="*/ 355873 h 805687"/>
                <a:gd name="connsiteX62" fmla="*/ 563639 w 815973"/>
                <a:gd name="connsiteY62" fmla="*/ 347645 h 805687"/>
                <a:gd name="connsiteX63" fmla="*/ 571867 w 815973"/>
                <a:gd name="connsiteY63" fmla="*/ 303761 h 805687"/>
                <a:gd name="connsiteX64" fmla="*/ 681578 w 815973"/>
                <a:gd name="connsiteY64" fmla="*/ 303761 h 805687"/>
                <a:gd name="connsiteX65" fmla="*/ 681578 w 815973"/>
                <a:gd name="connsiteY65" fmla="*/ 383301 h 805687"/>
                <a:gd name="connsiteX66" fmla="*/ 687064 w 815973"/>
                <a:gd name="connsiteY66" fmla="*/ 383301 h 805687"/>
                <a:gd name="connsiteX67" fmla="*/ 687064 w 815973"/>
                <a:gd name="connsiteY67" fmla="*/ 98054 h 805687"/>
                <a:gd name="connsiteX68" fmla="*/ 687064 w 815973"/>
                <a:gd name="connsiteY68" fmla="*/ 32228 h 805687"/>
                <a:gd name="connsiteX69" fmla="*/ 750147 w 815973"/>
                <a:gd name="connsiteY69" fmla="*/ 65141 h 805687"/>
                <a:gd name="connsiteX70" fmla="*/ 687064 w 815973"/>
                <a:gd name="connsiteY70" fmla="*/ 98054 h 805687"/>
                <a:gd name="connsiteX71" fmla="*/ 500555 w 815973"/>
                <a:gd name="connsiteY71" fmla="*/ 119996 h 805687"/>
                <a:gd name="connsiteX72" fmla="*/ 555410 w 815973"/>
                <a:gd name="connsiteY72" fmla="*/ 174852 h 805687"/>
                <a:gd name="connsiteX73" fmla="*/ 500555 w 815973"/>
                <a:gd name="connsiteY73" fmla="*/ 229707 h 805687"/>
                <a:gd name="connsiteX74" fmla="*/ 445699 w 815973"/>
                <a:gd name="connsiteY74" fmla="*/ 174852 h 805687"/>
                <a:gd name="connsiteX75" fmla="*/ 500555 w 815973"/>
                <a:gd name="connsiteY75" fmla="*/ 119996 h 805687"/>
                <a:gd name="connsiteX76" fmla="*/ 426501 w 815973"/>
                <a:gd name="connsiteY76" fmla="*/ 287304 h 805687"/>
                <a:gd name="connsiteX77" fmla="*/ 407301 w 815973"/>
                <a:gd name="connsiteY77" fmla="*/ 339417 h 805687"/>
                <a:gd name="connsiteX78" fmla="*/ 368902 w 815973"/>
                <a:gd name="connsiteY78" fmla="*/ 366845 h 805687"/>
                <a:gd name="connsiteX79" fmla="*/ 355189 w 815973"/>
                <a:gd name="connsiteY79" fmla="*/ 347645 h 805687"/>
                <a:gd name="connsiteX80" fmla="*/ 426501 w 815973"/>
                <a:gd name="connsiteY80" fmla="*/ 287304 h 805687"/>
                <a:gd name="connsiteX81" fmla="*/ 440214 w 815973"/>
                <a:gd name="connsiteY81" fmla="*/ 429928 h 805687"/>
                <a:gd name="connsiteX82" fmla="*/ 462156 w 815973"/>
                <a:gd name="connsiteY82" fmla="*/ 435414 h 805687"/>
                <a:gd name="connsiteX83" fmla="*/ 478613 w 815973"/>
                <a:gd name="connsiteY83" fmla="*/ 438156 h 805687"/>
                <a:gd name="connsiteX84" fmla="*/ 434729 w 815973"/>
                <a:gd name="connsiteY84" fmla="*/ 501240 h 805687"/>
                <a:gd name="connsiteX85" fmla="*/ 377130 w 815973"/>
                <a:gd name="connsiteY85" fmla="*/ 558838 h 805687"/>
                <a:gd name="connsiteX86" fmla="*/ 355189 w 815973"/>
                <a:gd name="connsiteY86" fmla="*/ 536896 h 805687"/>
                <a:gd name="connsiteX87" fmla="*/ 399073 w 815973"/>
                <a:gd name="connsiteY87" fmla="*/ 493011 h 805687"/>
                <a:gd name="connsiteX88" fmla="*/ 401815 w 815973"/>
                <a:gd name="connsiteY88" fmla="*/ 490269 h 805687"/>
                <a:gd name="connsiteX89" fmla="*/ 440214 w 815973"/>
                <a:gd name="connsiteY89" fmla="*/ 429928 h 805687"/>
                <a:gd name="connsiteX90" fmla="*/ 163195 w 815973"/>
                <a:gd name="connsiteY90" fmla="*/ 254392 h 805687"/>
                <a:gd name="connsiteX91" fmla="*/ 218050 w 815973"/>
                <a:gd name="connsiteY91" fmla="*/ 309247 h 805687"/>
                <a:gd name="connsiteX92" fmla="*/ 163195 w 815973"/>
                <a:gd name="connsiteY92" fmla="*/ 364102 h 805687"/>
                <a:gd name="connsiteX93" fmla="*/ 108339 w 815973"/>
                <a:gd name="connsiteY93" fmla="*/ 309247 h 805687"/>
                <a:gd name="connsiteX94" fmla="*/ 163195 w 815973"/>
                <a:gd name="connsiteY94" fmla="*/ 254392 h 805687"/>
                <a:gd name="connsiteX95" fmla="*/ 100111 w 815973"/>
                <a:gd name="connsiteY95" fmla="*/ 635635 h 805687"/>
                <a:gd name="connsiteX96" fmla="*/ 42513 w 815973"/>
                <a:gd name="connsiteY96" fmla="*/ 693234 h 805687"/>
                <a:gd name="connsiteX97" fmla="*/ 20571 w 815973"/>
                <a:gd name="connsiteY97" fmla="*/ 671291 h 805687"/>
                <a:gd name="connsiteX98" fmla="*/ 64455 w 815973"/>
                <a:gd name="connsiteY98" fmla="*/ 627408 h 805687"/>
                <a:gd name="connsiteX99" fmla="*/ 67198 w 815973"/>
                <a:gd name="connsiteY99" fmla="*/ 624665 h 805687"/>
                <a:gd name="connsiteX100" fmla="*/ 102854 w 815973"/>
                <a:gd name="connsiteY100" fmla="*/ 564323 h 805687"/>
                <a:gd name="connsiteX101" fmla="*/ 124796 w 815973"/>
                <a:gd name="connsiteY101" fmla="*/ 569809 h 805687"/>
                <a:gd name="connsiteX102" fmla="*/ 141252 w 815973"/>
                <a:gd name="connsiteY102" fmla="*/ 572552 h 805687"/>
                <a:gd name="connsiteX103" fmla="*/ 100111 w 815973"/>
                <a:gd name="connsiteY103" fmla="*/ 635635 h 805687"/>
                <a:gd name="connsiteX104" fmla="*/ 218050 w 815973"/>
                <a:gd name="connsiteY104" fmla="*/ 630150 h 805687"/>
                <a:gd name="connsiteX105" fmla="*/ 218050 w 815973"/>
                <a:gd name="connsiteY105" fmla="*/ 561581 h 805687"/>
                <a:gd name="connsiteX106" fmla="*/ 207079 w 815973"/>
                <a:gd name="connsiteY106" fmla="*/ 547867 h 805687"/>
                <a:gd name="connsiteX107" fmla="*/ 130281 w 815973"/>
                <a:gd name="connsiteY107" fmla="*/ 539639 h 805687"/>
                <a:gd name="connsiteX108" fmla="*/ 100111 w 815973"/>
                <a:gd name="connsiteY108" fmla="*/ 520439 h 805687"/>
                <a:gd name="connsiteX109" fmla="*/ 97369 w 815973"/>
                <a:gd name="connsiteY109" fmla="*/ 484784 h 805687"/>
                <a:gd name="connsiteX110" fmla="*/ 135767 w 815973"/>
                <a:gd name="connsiteY110" fmla="*/ 386044 h 805687"/>
                <a:gd name="connsiteX111" fmla="*/ 179652 w 815973"/>
                <a:gd name="connsiteY111" fmla="*/ 386044 h 805687"/>
                <a:gd name="connsiteX112" fmla="*/ 259192 w 815973"/>
                <a:gd name="connsiteY112" fmla="*/ 399758 h 805687"/>
                <a:gd name="connsiteX113" fmla="*/ 267420 w 815973"/>
                <a:gd name="connsiteY113" fmla="*/ 399758 h 805687"/>
                <a:gd name="connsiteX114" fmla="*/ 338732 w 815973"/>
                <a:gd name="connsiteY114" fmla="*/ 364102 h 805687"/>
                <a:gd name="connsiteX115" fmla="*/ 349703 w 815973"/>
                <a:gd name="connsiteY115" fmla="*/ 383301 h 805687"/>
                <a:gd name="connsiteX116" fmla="*/ 270163 w 815973"/>
                <a:gd name="connsiteY116" fmla="*/ 427185 h 805687"/>
                <a:gd name="connsiteX117" fmla="*/ 207079 w 815973"/>
                <a:gd name="connsiteY117" fmla="*/ 427185 h 805687"/>
                <a:gd name="connsiteX118" fmla="*/ 193365 w 815973"/>
                <a:gd name="connsiteY118" fmla="*/ 438156 h 805687"/>
                <a:gd name="connsiteX119" fmla="*/ 179652 w 815973"/>
                <a:gd name="connsiteY119" fmla="*/ 493011 h 805687"/>
                <a:gd name="connsiteX120" fmla="*/ 182394 w 815973"/>
                <a:gd name="connsiteY120" fmla="*/ 503983 h 805687"/>
                <a:gd name="connsiteX121" fmla="*/ 190622 w 815973"/>
                <a:gd name="connsiteY121" fmla="*/ 509468 h 805687"/>
                <a:gd name="connsiteX122" fmla="*/ 248221 w 815973"/>
                <a:gd name="connsiteY122" fmla="*/ 520439 h 805687"/>
                <a:gd name="connsiteX123" fmla="*/ 259192 w 815973"/>
                <a:gd name="connsiteY123" fmla="*/ 534153 h 805687"/>
                <a:gd name="connsiteX124" fmla="*/ 259192 w 815973"/>
                <a:gd name="connsiteY124" fmla="*/ 632893 h 805687"/>
                <a:gd name="connsiteX125" fmla="*/ 218050 w 815973"/>
                <a:gd name="connsiteY125" fmla="*/ 632893 h 805687"/>
                <a:gd name="connsiteX126" fmla="*/ 514269 w 815973"/>
                <a:gd name="connsiteY126" fmla="*/ 495754 h 805687"/>
                <a:gd name="connsiteX127" fmla="*/ 503298 w 815973"/>
                <a:gd name="connsiteY127" fmla="*/ 501240 h 805687"/>
                <a:gd name="connsiteX128" fmla="*/ 385359 w 815973"/>
                <a:gd name="connsiteY128" fmla="*/ 630150 h 805687"/>
                <a:gd name="connsiteX129" fmla="*/ 283876 w 815973"/>
                <a:gd name="connsiteY129" fmla="*/ 630150 h 805687"/>
                <a:gd name="connsiteX130" fmla="*/ 283876 w 815973"/>
                <a:gd name="connsiteY130" fmla="*/ 531411 h 805687"/>
                <a:gd name="connsiteX131" fmla="*/ 250963 w 815973"/>
                <a:gd name="connsiteY131" fmla="*/ 490269 h 805687"/>
                <a:gd name="connsiteX132" fmla="*/ 207079 w 815973"/>
                <a:gd name="connsiteY132" fmla="*/ 482041 h 805687"/>
                <a:gd name="connsiteX133" fmla="*/ 215307 w 815973"/>
                <a:gd name="connsiteY133" fmla="*/ 451870 h 805687"/>
                <a:gd name="connsiteX134" fmla="*/ 272905 w 815973"/>
                <a:gd name="connsiteY134" fmla="*/ 451870 h 805687"/>
                <a:gd name="connsiteX135" fmla="*/ 278391 w 815973"/>
                <a:gd name="connsiteY135" fmla="*/ 449128 h 805687"/>
                <a:gd name="connsiteX136" fmla="*/ 371645 w 815973"/>
                <a:gd name="connsiteY136" fmla="*/ 394273 h 805687"/>
                <a:gd name="connsiteX137" fmla="*/ 371645 w 815973"/>
                <a:gd name="connsiteY137" fmla="*/ 394273 h 805687"/>
                <a:gd name="connsiteX138" fmla="*/ 371645 w 815973"/>
                <a:gd name="connsiteY138" fmla="*/ 394273 h 805687"/>
                <a:gd name="connsiteX139" fmla="*/ 399073 w 815973"/>
                <a:gd name="connsiteY139" fmla="*/ 372330 h 805687"/>
                <a:gd name="connsiteX140" fmla="*/ 407301 w 815973"/>
                <a:gd name="connsiteY140" fmla="*/ 397015 h 805687"/>
                <a:gd name="connsiteX141" fmla="*/ 415529 w 815973"/>
                <a:gd name="connsiteY141" fmla="*/ 405244 h 805687"/>
                <a:gd name="connsiteX142" fmla="*/ 379873 w 815973"/>
                <a:gd name="connsiteY142" fmla="*/ 465584 h 805687"/>
                <a:gd name="connsiteX143" fmla="*/ 327761 w 815973"/>
                <a:gd name="connsiteY143" fmla="*/ 517697 h 805687"/>
                <a:gd name="connsiteX144" fmla="*/ 327761 w 815973"/>
                <a:gd name="connsiteY144" fmla="*/ 536896 h 805687"/>
                <a:gd name="connsiteX145" fmla="*/ 368902 w 815973"/>
                <a:gd name="connsiteY145" fmla="*/ 578037 h 805687"/>
                <a:gd name="connsiteX146" fmla="*/ 377130 w 815973"/>
                <a:gd name="connsiteY146" fmla="*/ 580780 h 805687"/>
                <a:gd name="connsiteX147" fmla="*/ 385359 w 815973"/>
                <a:gd name="connsiteY147" fmla="*/ 578037 h 805687"/>
                <a:gd name="connsiteX148" fmla="*/ 453928 w 815973"/>
                <a:gd name="connsiteY148" fmla="*/ 509468 h 805687"/>
                <a:gd name="connsiteX149" fmla="*/ 456670 w 815973"/>
                <a:gd name="connsiteY149" fmla="*/ 506725 h 805687"/>
                <a:gd name="connsiteX150" fmla="*/ 508784 w 815973"/>
                <a:gd name="connsiteY150" fmla="*/ 429928 h 805687"/>
                <a:gd name="connsiteX151" fmla="*/ 527983 w 815973"/>
                <a:gd name="connsiteY151" fmla="*/ 432671 h 805687"/>
                <a:gd name="connsiteX152" fmla="*/ 527983 w 815973"/>
                <a:gd name="connsiteY152" fmla="*/ 487526 h 805687"/>
                <a:gd name="connsiteX153" fmla="*/ 514269 w 815973"/>
                <a:gd name="connsiteY153" fmla="*/ 487526 h 805687"/>
                <a:gd name="connsiteX154" fmla="*/ 538953 w 815973"/>
                <a:gd name="connsiteY154" fmla="*/ 281819 h 805687"/>
                <a:gd name="connsiteX155" fmla="*/ 525240 w 815973"/>
                <a:gd name="connsiteY155" fmla="*/ 292790 h 805687"/>
                <a:gd name="connsiteX156" fmla="*/ 511526 w 815973"/>
                <a:gd name="connsiteY156" fmla="*/ 361359 h 805687"/>
                <a:gd name="connsiteX157" fmla="*/ 514269 w 815973"/>
                <a:gd name="connsiteY157" fmla="*/ 372330 h 805687"/>
                <a:gd name="connsiteX158" fmla="*/ 522497 w 815973"/>
                <a:gd name="connsiteY158" fmla="*/ 377816 h 805687"/>
                <a:gd name="connsiteX159" fmla="*/ 580095 w 815973"/>
                <a:gd name="connsiteY159" fmla="*/ 388787 h 805687"/>
                <a:gd name="connsiteX160" fmla="*/ 591067 w 815973"/>
                <a:gd name="connsiteY160" fmla="*/ 402501 h 805687"/>
                <a:gd name="connsiteX161" fmla="*/ 591067 w 815973"/>
                <a:gd name="connsiteY161" fmla="*/ 501240 h 805687"/>
                <a:gd name="connsiteX162" fmla="*/ 549925 w 815973"/>
                <a:gd name="connsiteY162" fmla="*/ 501240 h 805687"/>
                <a:gd name="connsiteX163" fmla="*/ 549925 w 815973"/>
                <a:gd name="connsiteY163" fmla="*/ 432671 h 805687"/>
                <a:gd name="connsiteX164" fmla="*/ 538953 w 815973"/>
                <a:gd name="connsiteY164" fmla="*/ 418957 h 805687"/>
                <a:gd name="connsiteX165" fmla="*/ 462156 w 815973"/>
                <a:gd name="connsiteY165" fmla="*/ 410729 h 805687"/>
                <a:gd name="connsiteX166" fmla="*/ 431986 w 815973"/>
                <a:gd name="connsiteY166" fmla="*/ 391530 h 805687"/>
                <a:gd name="connsiteX167" fmla="*/ 429243 w 815973"/>
                <a:gd name="connsiteY167" fmla="*/ 355873 h 805687"/>
                <a:gd name="connsiteX168" fmla="*/ 467642 w 815973"/>
                <a:gd name="connsiteY168" fmla="*/ 257135 h 805687"/>
                <a:gd name="connsiteX169" fmla="*/ 659636 w 815973"/>
                <a:gd name="connsiteY169" fmla="*/ 257135 h 805687"/>
                <a:gd name="connsiteX170" fmla="*/ 659636 w 815973"/>
                <a:gd name="connsiteY170" fmla="*/ 284562 h 805687"/>
                <a:gd name="connsiteX171" fmla="*/ 538953 w 815973"/>
                <a:gd name="connsiteY171" fmla="*/ 284562 h 805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815973" h="805687">
                  <a:moveTo>
                    <a:pt x="687064" y="388787"/>
                  </a:moveTo>
                  <a:lnTo>
                    <a:pt x="687064" y="295533"/>
                  </a:lnTo>
                  <a:lnTo>
                    <a:pt x="687064" y="240678"/>
                  </a:lnTo>
                  <a:lnTo>
                    <a:pt x="687064" y="128224"/>
                  </a:lnTo>
                  <a:lnTo>
                    <a:pt x="788545" y="78855"/>
                  </a:lnTo>
                  <a:cubicBezTo>
                    <a:pt x="794031" y="76112"/>
                    <a:pt x="796774" y="70626"/>
                    <a:pt x="796774" y="67883"/>
                  </a:cubicBezTo>
                  <a:cubicBezTo>
                    <a:pt x="796774" y="65141"/>
                    <a:pt x="794031" y="56912"/>
                    <a:pt x="788545" y="56912"/>
                  </a:cubicBezTo>
                  <a:lnTo>
                    <a:pt x="681578" y="2057"/>
                  </a:lnTo>
                  <a:cubicBezTo>
                    <a:pt x="676092" y="-686"/>
                    <a:pt x="673350" y="-686"/>
                    <a:pt x="667864" y="2057"/>
                  </a:cubicBezTo>
                  <a:cubicBezTo>
                    <a:pt x="665121" y="4800"/>
                    <a:pt x="662378" y="7543"/>
                    <a:pt x="662378" y="13028"/>
                  </a:cubicBezTo>
                  <a:lnTo>
                    <a:pt x="662378" y="119996"/>
                  </a:lnTo>
                  <a:lnTo>
                    <a:pt x="662378" y="226964"/>
                  </a:lnTo>
                  <a:lnTo>
                    <a:pt x="560896" y="226964"/>
                  </a:lnTo>
                  <a:cubicBezTo>
                    <a:pt x="574610" y="213250"/>
                    <a:pt x="582838" y="194051"/>
                    <a:pt x="582838" y="172109"/>
                  </a:cubicBezTo>
                  <a:cubicBezTo>
                    <a:pt x="582838" y="128224"/>
                    <a:pt x="547182" y="92569"/>
                    <a:pt x="503298" y="92569"/>
                  </a:cubicBezTo>
                  <a:cubicBezTo>
                    <a:pt x="459413" y="92569"/>
                    <a:pt x="423758" y="128224"/>
                    <a:pt x="423758" y="172109"/>
                  </a:cubicBezTo>
                  <a:cubicBezTo>
                    <a:pt x="423758" y="196793"/>
                    <a:pt x="434729" y="218735"/>
                    <a:pt x="451185" y="232449"/>
                  </a:cubicBezTo>
                  <a:lnTo>
                    <a:pt x="335989" y="336675"/>
                  </a:lnTo>
                  <a:lnTo>
                    <a:pt x="261935" y="375073"/>
                  </a:lnTo>
                  <a:lnTo>
                    <a:pt x="223535" y="369587"/>
                  </a:lnTo>
                  <a:cubicBezTo>
                    <a:pt x="239992" y="355873"/>
                    <a:pt x="250963" y="333932"/>
                    <a:pt x="250963" y="309247"/>
                  </a:cubicBezTo>
                  <a:cubicBezTo>
                    <a:pt x="250963" y="265363"/>
                    <a:pt x="215307" y="229707"/>
                    <a:pt x="171423" y="229707"/>
                  </a:cubicBezTo>
                  <a:cubicBezTo>
                    <a:pt x="127538" y="229707"/>
                    <a:pt x="91883" y="265363"/>
                    <a:pt x="91883" y="309247"/>
                  </a:cubicBezTo>
                  <a:cubicBezTo>
                    <a:pt x="91883" y="333932"/>
                    <a:pt x="102854" y="355873"/>
                    <a:pt x="119310" y="369587"/>
                  </a:cubicBezTo>
                  <a:cubicBezTo>
                    <a:pt x="119310" y="369587"/>
                    <a:pt x="119310" y="369587"/>
                    <a:pt x="119310" y="369587"/>
                  </a:cubicBezTo>
                  <a:lnTo>
                    <a:pt x="78169" y="479298"/>
                  </a:lnTo>
                  <a:cubicBezTo>
                    <a:pt x="69941" y="498497"/>
                    <a:pt x="72683" y="520439"/>
                    <a:pt x="83655" y="539639"/>
                  </a:cubicBezTo>
                  <a:cubicBezTo>
                    <a:pt x="86397" y="542382"/>
                    <a:pt x="89140" y="545125"/>
                    <a:pt x="91883" y="547867"/>
                  </a:cubicBezTo>
                  <a:lnTo>
                    <a:pt x="56227" y="608208"/>
                  </a:lnTo>
                  <a:lnTo>
                    <a:pt x="4114" y="660320"/>
                  </a:lnTo>
                  <a:cubicBezTo>
                    <a:pt x="-1371" y="665806"/>
                    <a:pt x="-1371" y="674034"/>
                    <a:pt x="4114" y="679520"/>
                  </a:cubicBezTo>
                  <a:lnTo>
                    <a:pt x="45255" y="720661"/>
                  </a:lnTo>
                  <a:cubicBezTo>
                    <a:pt x="47998" y="723404"/>
                    <a:pt x="50741" y="723404"/>
                    <a:pt x="53484" y="723404"/>
                  </a:cubicBezTo>
                  <a:cubicBezTo>
                    <a:pt x="56227" y="723404"/>
                    <a:pt x="61712" y="723404"/>
                    <a:pt x="61712" y="720661"/>
                  </a:cubicBezTo>
                  <a:lnTo>
                    <a:pt x="130281" y="652092"/>
                  </a:lnTo>
                  <a:cubicBezTo>
                    <a:pt x="130281" y="652092"/>
                    <a:pt x="130281" y="652092"/>
                    <a:pt x="133024" y="649349"/>
                  </a:cubicBezTo>
                  <a:lnTo>
                    <a:pt x="185137" y="572552"/>
                  </a:lnTo>
                  <a:lnTo>
                    <a:pt x="204336" y="575294"/>
                  </a:lnTo>
                  <a:lnTo>
                    <a:pt x="204336" y="630150"/>
                  </a:lnTo>
                  <a:lnTo>
                    <a:pt x="190622" y="630150"/>
                  </a:lnTo>
                  <a:cubicBezTo>
                    <a:pt x="182394" y="630150"/>
                    <a:pt x="176909" y="635635"/>
                    <a:pt x="176909" y="643863"/>
                  </a:cubicBezTo>
                  <a:lnTo>
                    <a:pt x="176909" y="739860"/>
                  </a:lnTo>
                  <a:lnTo>
                    <a:pt x="12343" y="778259"/>
                  </a:lnTo>
                  <a:cubicBezTo>
                    <a:pt x="6857" y="781002"/>
                    <a:pt x="1372" y="783744"/>
                    <a:pt x="1372" y="791973"/>
                  </a:cubicBezTo>
                  <a:lnTo>
                    <a:pt x="1372" y="805687"/>
                  </a:lnTo>
                  <a:lnTo>
                    <a:pt x="28799" y="805687"/>
                  </a:lnTo>
                  <a:lnTo>
                    <a:pt x="28799" y="802944"/>
                  </a:lnTo>
                  <a:lnTo>
                    <a:pt x="193365" y="764546"/>
                  </a:lnTo>
                  <a:cubicBezTo>
                    <a:pt x="198850" y="761803"/>
                    <a:pt x="204336" y="759060"/>
                    <a:pt x="204336" y="750832"/>
                  </a:cubicBezTo>
                  <a:lnTo>
                    <a:pt x="204336" y="657577"/>
                  </a:lnTo>
                  <a:lnTo>
                    <a:pt x="218050" y="657577"/>
                  </a:lnTo>
                  <a:lnTo>
                    <a:pt x="286619" y="657577"/>
                  </a:lnTo>
                  <a:lnTo>
                    <a:pt x="407301" y="657577"/>
                  </a:lnTo>
                  <a:cubicBezTo>
                    <a:pt x="410044" y="657577"/>
                    <a:pt x="415529" y="654835"/>
                    <a:pt x="418272" y="652092"/>
                  </a:cubicBezTo>
                  <a:lnTo>
                    <a:pt x="536211" y="523182"/>
                  </a:lnTo>
                  <a:lnTo>
                    <a:pt x="558153" y="523182"/>
                  </a:lnTo>
                  <a:lnTo>
                    <a:pt x="626722" y="523182"/>
                  </a:lnTo>
                  <a:lnTo>
                    <a:pt x="815973" y="523182"/>
                  </a:lnTo>
                  <a:lnTo>
                    <a:pt x="815973" y="495754"/>
                  </a:lnTo>
                  <a:lnTo>
                    <a:pt x="640436" y="495754"/>
                  </a:lnTo>
                  <a:lnTo>
                    <a:pt x="640436" y="397015"/>
                  </a:lnTo>
                  <a:cubicBezTo>
                    <a:pt x="640436" y="377816"/>
                    <a:pt x="626722" y="361359"/>
                    <a:pt x="607523" y="355873"/>
                  </a:cubicBezTo>
                  <a:lnTo>
                    <a:pt x="563639" y="347645"/>
                  </a:lnTo>
                  <a:lnTo>
                    <a:pt x="571867" y="303761"/>
                  </a:lnTo>
                  <a:lnTo>
                    <a:pt x="681578" y="303761"/>
                  </a:lnTo>
                  <a:lnTo>
                    <a:pt x="681578" y="383301"/>
                  </a:lnTo>
                  <a:lnTo>
                    <a:pt x="687064" y="383301"/>
                  </a:lnTo>
                  <a:close/>
                  <a:moveTo>
                    <a:pt x="687064" y="98054"/>
                  </a:moveTo>
                  <a:lnTo>
                    <a:pt x="687064" y="32228"/>
                  </a:lnTo>
                  <a:lnTo>
                    <a:pt x="750147" y="65141"/>
                  </a:lnTo>
                  <a:lnTo>
                    <a:pt x="687064" y="98054"/>
                  </a:lnTo>
                  <a:close/>
                  <a:moveTo>
                    <a:pt x="500555" y="119996"/>
                  </a:moveTo>
                  <a:cubicBezTo>
                    <a:pt x="530725" y="119996"/>
                    <a:pt x="555410" y="144681"/>
                    <a:pt x="555410" y="174852"/>
                  </a:cubicBezTo>
                  <a:cubicBezTo>
                    <a:pt x="555410" y="205021"/>
                    <a:pt x="530725" y="229707"/>
                    <a:pt x="500555" y="229707"/>
                  </a:cubicBezTo>
                  <a:cubicBezTo>
                    <a:pt x="470384" y="229707"/>
                    <a:pt x="445699" y="205021"/>
                    <a:pt x="445699" y="174852"/>
                  </a:cubicBezTo>
                  <a:cubicBezTo>
                    <a:pt x="445699" y="141938"/>
                    <a:pt x="470384" y="119996"/>
                    <a:pt x="500555" y="119996"/>
                  </a:cubicBezTo>
                  <a:close/>
                  <a:moveTo>
                    <a:pt x="426501" y="287304"/>
                  </a:moveTo>
                  <a:lnTo>
                    <a:pt x="407301" y="339417"/>
                  </a:lnTo>
                  <a:lnTo>
                    <a:pt x="368902" y="366845"/>
                  </a:lnTo>
                  <a:lnTo>
                    <a:pt x="355189" y="347645"/>
                  </a:lnTo>
                  <a:lnTo>
                    <a:pt x="426501" y="287304"/>
                  </a:lnTo>
                  <a:close/>
                  <a:moveTo>
                    <a:pt x="440214" y="429928"/>
                  </a:moveTo>
                  <a:cubicBezTo>
                    <a:pt x="445699" y="432671"/>
                    <a:pt x="453928" y="435414"/>
                    <a:pt x="462156" y="435414"/>
                  </a:cubicBezTo>
                  <a:lnTo>
                    <a:pt x="478613" y="438156"/>
                  </a:lnTo>
                  <a:lnTo>
                    <a:pt x="434729" y="501240"/>
                  </a:lnTo>
                  <a:lnTo>
                    <a:pt x="377130" y="558838"/>
                  </a:lnTo>
                  <a:lnTo>
                    <a:pt x="355189" y="536896"/>
                  </a:lnTo>
                  <a:lnTo>
                    <a:pt x="399073" y="493011"/>
                  </a:lnTo>
                  <a:cubicBezTo>
                    <a:pt x="399073" y="493011"/>
                    <a:pt x="401815" y="490269"/>
                    <a:pt x="401815" y="490269"/>
                  </a:cubicBezTo>
                  <a:lnTo>
                    <a:pt x="440214" y="429928"/>
                  </a:lnTo>
                  <a:close/>
                  <a:moveTo>
                    <a:pt x="163195" y="254392"/>
                  </a:moveTo>
                  <a:cubicBezTo>
                    <a:pt x="193365" y="254392"/>
                    <a:pt x="218050" y="279076"/>
                    <a:pt x="218050" y="309247"/>
                  </a:cubicBezTo>
                  <a:cubicBezTo>
                    <a:pt x="218050" y="339417"/>
                    <a:pt x="193365" y="364102"/>
                    <a:pt x="163195" y="364102"/>
                  </a:cubicBezTo>
                  <a:cubicBezTo>
                    <a:pt x="133024" y="364102"/>
                    <a:pt x="108339" y="339417"/>
                    <a:pt x="108339" y="309247"/>
                  </a:cubicBezTo>
                  <a:cubicBezTo>
                    <a:pt x="108339" y="279076"/>
                    <a:pt x="133024" y="254392"/>
                    <a:pt x="163195" y="254392"/>
                  </a:cubicBezTo>
                  <a:close/>
                  <a:moveTo>
                    <a:pt x="100111" y="635635"/>
                  </a:moveTo>
                  <a:lnTo>
                    <a:pt x="42513" y="693234"/>
                  </a:lnTo>
                  <a:lnTo>
                    <a:pt x="20571" y="671291"/>
                  </a:lnTo>
                  <a:lnTo>
                    <a:pt x="64455" y="627408"/>
                  </a:lnTo>
                  <a:cubicBezTo>
                    <a:pt x="64455" y="627408"/>
                    <a:pt x="67198" y="624665"/>
                    <a:pt x="67198" y="624665"/>
                  </a:cubicBezTo>
                  <a:lnTo>
                    <a:pt x="102854" y="564323"/>
                  </a:lnTo>
                  <a:cubicBezTo>
                    <a:pt x="108339" y="567066"/>
                    <a:pt x="116567" y="569809"/>
                    <a:pt x="124796" y="569809"/>
                  </a:cubicBezTo>
                  <a:lnTo>
                    <a:pt x="141252" y="572552"/>
                  </a:lnTo>
                  <a:lnTo>
                    <a:pt x="100111" y="635635"/>
                  </a:lnTo>
                  <a:close/>
                  <a:moveTo>
                    <a:pt x="218050" y="630150"/>
                  </a:moveTo>
                  <a:lnTo>
                    <a:pt x="218050" y="561581"/>
                  </a:lnTo>
                  <a:cubicBezTo>
                    <a:pt x="218050" y="553353"/>
                    <a:pt x="212564" y="547867"/>
                    <a:pt x="207079" y="547867"/>
                  </a:cubicBezTo>
                  <a:lnTo>
                    <a:pt x="130281" y="539639"/>
                  </a:lnTo>
                  <a:cubicBezTo>
                    <a:pt x="116567" y="539639"/>
                    <a:pt x="105597" y="531411"/>
                    <a:pt x="100111" y="520439"/>
                  </a:cubicBezTo>
                  <a:cubicBezTo>
                    <a:pt x="94626" y="509468"/>
                    <a:pt x="91883" y="495754"/>
                    <a:pt x="97369" y="484784"/>
                  </a:cubicBezTo>
                  <a:lnTo>
                    <a:pt x="135767" y="386044"/>
                  </a:lnTo>
                  <a:lnTo>
                    <a:pt x="179652" y="386044"/>
                  </a:lnTo>
                  <a:lnTo>
                    <a:pt x="259192" y="399758"/>
                  </a:lnTo>
                  <a:cubicBezTo>
                    <a:pt x="261935" y="399758"/>
                    <a:pt x="264677" y="399758"/>
                    <a:pt x="267420" y="399758"/>
                  </a:cubicBezTo>
                  <a:lnTo>
                    <a:pt x="338732" y="364102"/>
                  </a:lnTo>
                  <a:lnTo>
                    <a:pt x="349703" y="383301"/>
                  </a:lnTo>
                  <a:lnTo>
                    <a:pt x="270163" y="427185"/>
                  </a:lnTo>
                  <a:lnTo>
                    <a:pt x="207079" y="427185"/>
                  </a:lnTo>
                  <a:cubicBezTo>
                    <a:pt x="201593" y="427185"/>
                    <a:pt x="196107" y="432671"/>
                    <a:pt x="193365" y="438156"/>
                  </a:cubicBezTo>
                  <a:lnTo>
                    <a:pt x="179652" y="493011"/>
                  </a:lnTo>
                  <a:cubicBezTo>
                    <a:pt x="179652" y="495754"/>
                    <a:pt x="179652" y="501240"/>
                    <a:pt x="182394" y="503983"/>
                  </a:cubicBezTo>
                  <a:cubicBezTo>
                    <a:pt x="185137" y="506725"/>
                    <a:pt x="187880" y="509468"/>
                    <a:pt x="190622" y="509468"/>
                  </a:cubicBezTo>
                  <a:lnTo>
                    <a:pt x="248221" y="520439"/>
                  </a:lnTo>
                  <a:cubicBezTo>
                    <a:pt x="253706" y="520439"/>
                    <a:pt x="259192" y="525925"/>
                    <a:pt x="259192" y="534153"/>
                  </a:cubicBezTo>
                  <a:lnTo>
                    <a:pt x="259192" y="632893"/>
                  </a:lnTo>
                  <a:lnTo>
                    <a:pt x="218050" y="632893"/>
                  </a:lnTo>
                  <a:close/>
                  <a:moveTo>
                    <a:pt x="514269" y="495754"/>
                  </a:moveTo>
                  <a:cubicBezTo>
                    <a:pt x="511526" y="495754"/>
                    <a:pt x="506041" y="498497"/>
                    <a:pt x="503298" y="501240"/>
                  </a:cubicBezTo>
                  <a:lnTo>
                    <a:pt x="385359" y="630150"/>
                  </a:lnTo>
                  <a:lnTo>
                    <a:pt x="283876" y="630150"/>
                  </a:lnTo>
                  <a:lnTo>
                    <a:pt x="283876" y="531411"/>
                  </a:lnTo>
                  <a:cubicBezTo>
                    <a:pt x="283876" y="512211"/>
                    <a:pt x="270163" y="495754"/>
                    <a:pt x="250963" y="490269"/>
                  </a:cubicBezTo>
                  <a:lnTo>
                    <a:pt x="207079" y="482041"/>
                  </a:lnTo>
                  <a:lnTo>
                    <a:pt x="215307" y="451870"/>
                  </a:lnTo>
                  <a:lnTo>
                    <a:pt x="272905" y="451870"/>
                  </a:lnTo>
                  <a:cubicBezTo>
                    <a:pt x="275648" y="451870"/>
                    <a:pt x="278391" y="451870"/>
                    <a:pt x="278391" y="449128"/>
                  </a:cubicBezTo>
                  <a:lnTo>
                    <a:pt x="371645" y="394273"/>
                  </a:lnTo>
                  <a:cubicBezTo>
                    <a:pt x="371645" y="394273"/>
                    <a:pt x="371645" y="394273"/>
                    <a:pt x="371645" y="394273"/>
                  </a:cubicBezTo>
                  <a:cubicBezTo>
                    <a:pt x="371645" y="394273"/>
                    <a:pt x="371645" y="394273"/>
                    <a:pt x="371645" y="394273"/>
                  </a:cubicBezTo>
                  <a:lnTo>
                    <a:pt x="399073" y="372330"/>
                  </a:lnTo>
                  <a:cubicBezTo>
                    <a:pt x="399073" y="380559"/>
                    <a:pt x="404558" y="388787"/>
                    <a:pt x="407301" y="397015"/>
                  </a:cubicBezTo>
                  <a:cubicBezTo>
                    <a:pt x="410044" y="399758"/>
                    <a:pt x="412787" y="402501"/>
                    <a:pt x="415529" y="405244"/>
                  </a:cubicBezTo>
                  <a:lnTo>
                    <a:pt x="379873" y="465584"/>
                  </a:lnTo>
                  <a:lnTo>
                    <a:pt x="327761" y="517697"/>
                  </a:lnTo>
                  <a:cubicBezTo>
                    <a:pt x="322275" y="523182"/>
                    <a:pt x="322275" y="531411"/>
                    <a:pt x="327761" y="536896"/>
                  </a:cubicBezTo>
                  <a:lnTo>
                    <a:pt x="368902" y="578037"/>
                  </a:lnTo>
                  <a:cubicBezTo>
                    <a:pt x="371645" y="580780"/>
                    <a:pt x="374387" y="580780"/>
                    <a:pt x="377130" y="580780"/>
                  </a:cubicBezTo>
                  <a:cubicBezTo>
                    <a:pt x="379873" y="580780"/>
                    <a:pt x="385359" y="580780"/>
                    <a:pt x="385359" y="578037"/>
                  </a:cubicBezTo>
                  <a:lnTo>
                    <a:pt x="453928" y="509468"/>
                  </a:lnTo>
                  <a:cubicBezTo>
                    <a:pt x="453928" y="509468"/>
                    <a:pt x="453928" y="509468"/>
                    <a:pt x="456670" y="506725"/>
                  </a:cubicBezTo>
                  <a:lnTo>
                    <a:pt x="508784" y="429928"/>
                  </a:lnTo>
                  <a:lnTo>
                    <a:pt x="527983" y="432671"/>
                  </a:lnTo>
                  <a:lnTo>
                    <a:pt x="527983" y="487526"/>
                  </a:lnTo>
                  <a:lnTo>
                    <a:pt x="514269" y="487526"/>
                  </a:lnTo>
                  <a:close/>
                  <a:moveTo>
                    <a:pt x="538953" y="281819"/>
                  </a:moveTo>
                  <a:cubicBezTo>
                    <a:pt x="533468" y="281819"/>
                    <a:pt x="527983" y="287304"/>
                    <a:pt x="525240" y="292790"/>
                  </a:cubicBezTo>
                  <a:lnTo>
                    <a:pt x="511526" y="361359"/>
                  </a:lnTo>
                  <a:cubicBezTo>
                    <a:pt x="511526" y="364102"/>
                    <a:pt x="511526" y="369587"/>
                    <a:pt x="514269" y="372330"/>
                  </a:cubicBezTo>
                  <a:cubicBezTo>
                    <a:pt x="517012" y="375073"/>
                    <a:pt x="519755" y="377816"/>
                    <a:pt x="522497" y="377816"/>
                  </a:cubicBezTo>
                  <a:lnTo>
                    <a:pt x="580095" y="388787"/>
                  </a:lnTo>
                  <a:cubicBezTo>
                    <a:pt x="585581" y="388787"/>
                    <a:pt x="591067" y="394273"/>
                    <a:pt x="591067" y="402501"/>
                  </a:cubicBezTo>
                  <a:lnTo>
                    <a:pt x="591067" y="501240"/>
                  </a:lnTo>
                  <a:lnTo>
                    <a:pt x="549925" y="501240"/>
                  </a:lnTo>
                  <a:lnTo>
                    <a:pt x="549925" y="432671"/>
                  </a:lnTo>
                  <a:cubicBezTo>
                    <a:pt x="549925" y="424442"/>
                    <a:pt x="544439" y="418957"/>
                    <a:pt x="538953" y="418957"/>
                  </a:cubicBezTo>
                  <a:lnTo>
                    <a:pt x="462156" y="410729"/>
                  </a:lnTo>
                  <a:cubicBezTo>
                    <a:pt x="448442" y="410729"/>
                    <a:pt x="437472" y="402501"/>
                    <a:pt x="431986" y="391530"/>
                  </a:cubicBezTo>
                  <a:cubicBezTo>
                    <a:pt x="426501" y="380559"/>
                    <a:pt x="423758" y="366845"/>
                    <a:pt x="429243" y="355873"/>
                  </a:cubicBezTo>
                  <a:lnTo>
                    <a:pt x="467642" y="257135"/>
                  </a:lnTo>
                  <a:lnTo>
                    <a:pt x="659636" y="257135"/>
                  </a:lnTo>
                  <a:lnTo>
                    <a:pt x="659636" y="284562"/>
                  </a:lnTo>
                  <a:lnTo>
                    <a:pt x="538953" y="284562"/>
                  </a:lnTo>
                  <a:close/>
                </a:path>
              </a:pathLst>
            </a:custGeom>
            <a:grpFill/>
            <a:ln w="27426" cap="flat">
              <a:noFill/>
              <a:prstDash val="solid"/>
              <a:miter/>
            </a:ln>
          </p:spPr>
          <p:txBody>
            <a:bodyPr rtlCol="0" anchor="ctr"/>
            <a:lstStyle/>
            <a:p>
              <a:endParaRPr lang="en-US"/>
            </a:p>
          </p:txBody>
        </p:sp>
      </p:grpSp>
    </p:spTree>
    <p:extLst>
      <p:ext uri="{BB962C8B-B14F-4D97-AF65-F5344CB8AC3E}">
        <p14:creationId xmlns:p14="http://schemas.microsoft.com/office/powerpoint/2010/main" val="138828598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02F588A-24BA-5897-1568-B4E6E24DE71D}"/>
              </a:ext>
            </a:extLst>
          </p:cNvPr>
          <p:cNvSpPr>
            <a:spLocks noGrp="1"/>
          </p:cNvSpPr>
          <p:nvPr>
            <p:ph type="body" sz="quarter" idx="16"/>
          </p:nvPr>
        </p:nvSpPr>
        <p:spPr>
          <a:xfrm>
            <a:off x="1503336" y="508951"/>
            <a:ext cx="9886397" cy="1018971"/>
          </a:xfrm>
        </p:spPr>
        <p:txBody>
          <a:bodyPr/>
          <a:lstStyle/>
          <a:p>
            <a:r>
              <a:rPr lang="de-DE"/>
              <a:t>Engagierte und beständige Führung …</a:t>
            </a:r>
          </a:p>
        </p:txBody>
      </p:sp>
      <p:sp>
        <p:nvSpPr>
          <p:cNvPr id="15" name="Freeform 170">
            <a:extLst>
              <a:ext uri="{FF2B5EF4-FFF2-40B4-BE49-F238E27FC236}">
                <a16:creationId xmlns:a16="http://schemas.microsoft.com/office/drawing/2014/main" id="{F90D1406-F1DC-AE15-9D3E-080357474B7F}"/>
              </a:ext>
            </a:extLst>
          </p:cNvPr>
          <p:cNvSpPr>
            <a:spLocks noChangeArrowheads="1"/>
          </p:cNvSpPr>
          <p:nvPr/>
        </p:nvSpPr>
        <p:spPr bwMode="auto">
          <a:xfrm>
            <a:off x="1734824" y="2836335"/>
            <a:ext cx="2495084" cy="2437432"/>
          </a:xfrm>
          <a:custGeom>
            <a:avLst/>
            <a:gdLst>
              <a:gd name="T0" fmla="*/ 3268 w 3269"/>
              <a:gd name="T1" fmla="*/ 3118 h 3119"/>
              <a:gd name="T2" fmla="*/ 0 w 3269"/>
              <a:gd name="T3" fmla="*/ 3118 h 3119"/>
              <a:gd name="T4" fmla="*/ 0 w 3269"/>
              <a:gd name="T5" fmla="*/ 0 h 3119"/>
              <a:gd name="T6" fmla="*/ 3268 w 3269"/>
              <a:gd name="T7" fmla="*/ 0 h 3119"/>
              <a:gd name="T8" fmla="*/ 3268 w 3269"/>
              <a:gd name="T9" fmla="*/ 3118 h 3119"/>
            </a:gdLst>
            <a:ahLst/>
            <a:cxnLst>
              <a:cxn ang="0">
                <a:pos x="T0" y="T1"/>
              </a:cxn>
              <a:cxn ang="0">
                <a:pos x="T2" y="T3"/>
              </a:cxn>
              <a:cxn ang="0">
                <a:pos x="T4" y="T5"/>
              </a:cxn>
              <a:cxn ang="0">
                <a:pos x="T6" y="T7"/>
              </a:cxn>
              <a:cxn ang="0">
                <a:pos x="T8" y="T9"/>
              </a:cxn>
            </a:cxnLst>
            <a:rect l="0" t="0" r="r" b="b"/>
            <a:pathLst>
              <a:path w="3269" h="3119">
                <a:moveTo>
                  <a:pt x="3268" y="3118"/>
                </a:moveTo>
                <a:lnTo>
                  <a:pt x="0" y="3118"/>
                </a:lnTo>
                <a:lnTo>
                  <a:pt x="0" y="0"/>
                </a:lnTo>
                <a:lnTo>
                  <a:pt x="3268" y="0"/>
                </a:lnTo>
                <a:lnTo>
                  <a:pt x="3268" y="3118"/>
                </a:lnTo>
              </a:path>
            </a:pathLst>
          </a:custGeom>
          <a:solidFill>
            <a:srgbClr val="086575"/>
          </a:solidFill>
          <a:ln>
            <a:noFill/>
          </a:ln>
          <a:effectLst/>
        </p:spPr>
        <p:txBody>
          <a:bodyPr wrap="none" anchor="ctr"/>
          <a:lstStyle/>
          <a:p>
            <a:endParaRPr lang="en-US" sz="900"/>
          </a:p>
        </p:txBody>
      </p:sp>
      <p:sp>
        <p:nvSpPr>
          <p:cNvPr id="16" name="Freeform 171">
            <a:extLst>
              <a:ext uri="{FF2B5EF4-FFF2-40B4-BE49-F238E27FC236}">
                <a16:creationId xmlns:a16="http://schemas.microsoft.com/office/drawing/2014/main" id="{C8263129-4710-926D-4D41-3585FB880EBB}"/>
              </a:ext>
            </a:extLst>
          </p:cNvPr>
          <p:cNvSpPr>
            <a:spLocks noChangeArrowheads="1"/>
          </p:cNvSpPr>
          <p:nvPr/>
        </p:nvSpPr>
        <p:spPr bwMode="auto">
          <a:xfrm>
            <a:off x="1664437" y="1835706"/>
            <a:ext cx="2634054" cy="1034946"/>
          </a:xfrm>
          <a:custGeom>
            <a:avLst/>
            <a:gdLst>
              <a:gd name="T0" fmla="*/ 0 w 3506"/>
              <a:gd name="T1" fmla="*/ 1751 h 1752"/>
              <a:gd name="T2" fmla="*/ 0 w 3506"/>
              <a:gd name="T3" fmla="*/ 1751 h 1752"/>
              <a:gd name="T4" fmla="*/ 1752 w 3506"/>
              <a:gd name="T5" fmla="*/ 0 h 1752"/>
              <a:gd name="T6" fmla="*/ 1752 w 3506"/>
              <a:gd name="T7" fmla="*/ 0 h 1752"/>
              <a:gd name="T8" fmla="*/ 3505 w 3506"/>
              <a:gd name="T9" fmla="*/ 1751 h 1752"/>
              <a:gd name="T10" fmla="*/ 0 w 3506"/>
              <a:gd name="T11" fmla="*/ 1751 h 1752"/>
            </a:gdLst>
            <a:ahLst/>
            <a:cxnLst>
              <a:cxn ang="0">
                <a:pos x="T0" y="T1"/>
              </a:cxn>
              <a:cxn ang="0">
                <a:pos x="T2" y="T3"/>
              </a:cxn>
              <a:cxn ang="0">
                <a:pos x="T4" y="T5"/>
              </a:cxn>
              <a:cxn ang="0">
                <a:pos x="T6" y="T7"/>
              </a:cxn>
              <a:cxn ang="0">
                <a:pos x="T8" y="T9"/>
              </a:cxn>
              <a:cxn ang="0">
                <a:pos x="T10" y="T11"/>
              </a:cxn>
            </a:cxnLst>
            <a:rect l="0" t="0" r="r" b="b"/>
            <a:pathLst>
              <a:path w="3506" h="1752">
                <a:moveTo>
                  <a:pt x="0" y="1751"/>
                </a:moveTo>
                <a:lnTo>
                  <a:pt x="0" y="1751"/>
                </a:lnTo>
                <a:cubicBezTo>
                  <a:pt x="0" y="784"/>
                  <a:pt x="785" y="0"/>
                  <a:pt x="1752" y="0"/>
                </a:cubicBezTo>
                <a:lnTo>
                  <a:pt x="1752" y="0"/>
                </a:lnTo>
                <a:cubicBezTo>
                  <a:pt x="2720" y="0"/>
                  <a:pt x="3505" y="784"/>
                  <a:pt x="3505" y="1751"/>
                </a:cubicBezTo>
                <a:lnTo>
                  <a:pt x="0" y="1751"/>
                </a:lnTo>
              </a:path>
            </a:pathLst>
          </a:custGeom>
          <a:solidFill>
            <a:srgbClr val="EABB22"/>
          </a:solidFill>
          <a:ln>
            <a:noFill/>
          </a:ln>
          <a:effectLst/>
        </p:spPr>
        <p:txBody>
          <a:bodyPr wrap="none" anchor="ctr"/>
          <a:lstStyle/>
          <a:p>
            <a:endParaRPr lang="en-US" sz="900"/>
          </a:p>
        </p:txBody>
      </p:sp>
      <p:sp>
        <p:nvSpPr>
          <p:cNvPr id="17" name="Freeform 173">
            <a:extLst>
              <a:ext uri="{FF2B5EF4-FFF2-40B4-BE49-F238E27FC236}">
                <a16:creationId xmlns:a16="http://schemas.microsoft.com/office/drawing/2014/main" id="{1A6D418A-F1BC-1CE8-A332-A5E438122F3F}"/>
              </a:ext>
            </a:extLst>
          </p:cNvPr>
          <p:cNvSpPr>
            <a:spLocks noChangeArrowheads="1"/>
          </p:cNvSpPr>
          <p:nvPr/>
        </p:nvSpPr>
        <p:spPr bwMode="auto">
          <a:xfrm>
            <a:off x="1664438" y="5260733"/>
            <a:ext cx="2634054" cy="1037554"/>
          </a:xfrm>
          <a:custGeom>
            <a:avLst/>
            <a:gdLst>
              <a:gd name="T0" fmla="*/ 0 w 3506"/>
              <a:gd name="T1" fmla="*/ 0 h 1753"/>
              <a:gd name="T2" fmla="*/ 0 w 3506"/>
              <a:gd name="T3" fmla="*/ 0 h 1753"/>
              <a:gd name="T4" fmla="*/ 1752 w 3506"/>
              <a:gd name="T5" fmla="*/ 1752 h 1753"/>
              <a:gd name="T6" fmla="*/ 1752 w 3506"/>
              <a:gd name="T7" fmla="*/ 1752 h 1753"/>
              <a:gd name="T8" fmla="*/ 3505 w 3506"/>
              <a:gd name="T9" fmla="*/ 0 h 1753"/>
              <a:gd name="T10" fmla="*/ 0 w 3506"/>
              <a:gd name="T11" fmla="*/ 0 h 1753"/>
            </a:gdLst>
            <a:ahLst/>
            <a:cxnLst>
              <a:cxn ang="0">
                <a:pos x="T0" y="T1"/>
              </a:cxn>
              <a:cxn ang="0">
                <a:pos x="T2" y="T3"/>
              </a:cxn>
              <a:cxn ang="0">
                <a:pos x="T4" y="T5"/>
              </a:cxn>
              <a:cxn ang="0">
                <a:pos x="T6" y="T7"/>
              </a:cxn>
              <a:cxn ang="0">
                <a:pos x="T8" y="T9"/>
              </a:cxn>
              <a:cxn ang="0">
                <a:pos x="T10" y="T11"/>
              </a:cxn>
            </a:cxnLst>
            <a:rect l="0" t="0" r="r" b="b"/>
            <a:pathLst>
              <a:path w="3506" h="1753">
                <a:moveTo>
                  <a:pt x="0" y="0"/>
                </a:moveTo>
                <a:lnTo>
                  <a:pt x="0" y="0"/>
                </a:lnTo>
                <a:cubicBezTo>
                  <a:pt x="0" y="968"/>
                  <a:pt x="785" y="1752"/>
                  <a:pt x="1752" y="1752"/>
                </a:cubicBezTo>
                <a:lnTo>
                  <a:pt x="1752" y="1752"/>
                </a:lnTo>
                <a:cubicBezTo>
                  <a:pt x="2720" y="1752"/>
                  <a:pt x="3505" y="968"/>
                  <a:pt x="3505" y="0"/>
                </a:cubicBezTo>
                <a:lnTo>
                  <a:pt x="0" y="0"/>
                </a:lnTo>
              </a:path>
            </a:pathLst>
          </a:custGeom>
          <a:solidFill>
            <a:srgbClr val="EABB22"/>
          </a:solidFill>
          <a:ln>
            <a:noFill/>
          </a:ln>
          <a:effectLst/>
        </p:spPr>
        <p:txBody>
          <a:bodyPr wrap="none" anchor="ctr"/>
          <a:lstStyle/>
          <a:p>
            <a:endParaRPr lang="en-US" sz="900"/>
          </a:p>
        </p:txBody>
      </p:sp>
      <p:sp>
        <p:nvSpPr>
          <p:cNvPr id="18" name="Freeform 246">
            <a:extLst>
              <a:ext uri="{FF2B5EF4-FFF2-40B4-BE49-F238E27FC236}">
                <a16:creationId xmlns:a16="http://schemas.microsoft.com/office/drawing/2014/main" id="{9A0EEB76-76F3-2D71-C83E-974C2B1B9C9A}"/>
              </a:ext>
            </a:extLst>
          </p:cNvPr>
          <p:cNvSpPr>
            <a:spLocks noChangeArrowheads="1"/>
          </p:cNvSpPr>
          <p:nvPr/>
        </p:nvSpPr>
        <p:spPr bwMode="auto">
          <a:xfrm>
            <a:off x="5214027" y="2895562"/>
            <a:ext cx="2495084" cy="2412508"/>
          </a:xfrm>
          <a:custGeom>
            <a:avLst/>
            <a:gdLst>
              <a:gd name="T0" fmla="*/ 3268 w 3269"/>
              <a:gd name="T1" fmla="*/ 3118 h 3119"/>
              <a:gd name="T2" fmla="*/ 0 w 3269"/>
              <a:gd name="T3" fmla="*/ 3118 h 3119"/>
              <a:gd name="T4" fmla="*/ 0 w 3269"/>
              <a:gd name="T5" fmla="*/ 0 h 3119"/>
              <a:gd name="T6" fmla="*/ 3268 w 3269"/>
              <a:gd name="T7" fmla="*/ 0 h 3119"/>
              <a:gd name="T8" fmla="*/ 3268 w 3269"/>
              <a:gd name="T9" fmla="*/ 3118 h 3119"/>
            </a:gdLst>
            <a:ahLst/>
            <a:cxnLst>
              <a:cxn ang="0">
                <a:pos x="T0" y="T1"/>
              </a:cxn>
              <a:cxn ang="0">
                <a:pos x="T2" y="T3"/>
              </a:cxn>
              <a:cxn ang="0">
                <a:pos x="T4" y="T5"/>
              </a:cxn>
              <a:cxn ang="0">
                <a:pos x="T6" y="T7"/>
              </a:cxn>
              <a:cxn ang="0">
                <a:pos x="T8" y="T9"/>
              </a:cxn>
            </a:cxnLst>
            <a:rect l="0" t="0" r="r" b="b"/>
            <a:pathLst>
              <a:path w="3269" h="3119">
                <a:moveTo>
                  <a:pt x="3268" y="3118"/>
                </a:moveTo>
                <a:lnTo>
                  <a:pt x="0" y="3118"/>
                </a:lnTo>
                <a:lnTo>
                  <a:pt x="0" y="0"/>
                </a:lnTo>
                <a:lnTo>
                  <a:pt x="3268" y="0"/>
                </a:lnTo>
                <a:lnTo>
                  <a:pt x="3268" y="3118"/>
                </a:lnTo>
              </a:path>
            </a:pathLst>
          </a:custGeom>
          <a:solidFill>
            <a:srgbClr val="086575"/>
          </a:solidFill>
          <a:ln>
            <a:noFill/>
          </a:ln>
          <a:effectLst/>
        </p:spPr>
        <p:txBody>
          <a:bodyPr wrap="none" anchor="ctr"/>
          <a:lstStyle/>
          <a:p>
            <a:endParaRPr lang="en-US" sz="900"/>
          </a:p>
        </p:txBody>
      </p:sp>
      <p:sp>
        <p:nvSpPr>
          <p:cNvPr id="19" name="Freeform 247">
            <a:extLst>
              <a:ext uri="{FF2B5EF4-FFF2-40B4-BE49-F238E27FC236}">
                <a16:creationId xmlns:a16="http://schemas.microsoft.com/office/drawing/2014/main" id="{73BFDBCA-E4FA-DE8B-9A98-58A1DF090E77}"/>
              </a:ext>
            </a:extLst>
          </p:cNvPr>
          <p:cNvSpPr>
            <a:spLocks noChangeArrowheads="1"/>
          </p:cNvSpPr>
          <p:nvPr/>
        </p:nvSpPr>
        <p:spPr bwMode="auto">
          <a:xfrm>
            <a:off x="5145445" y="1870009"/>
            <a:ext cx="2634053" cy="1034946"/>
          </a:xfrm>
          <a:custGeom>
            <a:avLst/>
            <a:gdLst>
              <a:gd name="T0" fmla="*/ 0 w 3504"/>
              <a:gd name="T1" fmla="*/ 1751 h 1752"/>
              <a:gd name="T2" fmla="*/ 0 w 3504"/>
              <a:gd name="T3" fmla="*/ 1751 h 1752"/>
              <a:gd name="T4" fmla="*/ 1751 w 3504"/>
              <a:gd name="T5" fmla="*/ 0 h 1752"/>
              <a:gd name="T6" fmla="*/ 1751 w 3504"/>
              <a:gd name="T7" fmla="*/ 0 h 1752"/>
              <a:gd name="T8" fmla="*/ 3503 w 3504"/>
              <a:gd name="T9" fmla="*/ 1751 h 1752"/>
              <a:gd name="T10" fmla="*/ 0 w 3504"/>
              <a:gd name="T11" fmla="*/ 1751 h 1752"/>
            </a:gdLst>
            <a:ahLst/>
            <a:cxnLst>
              <a:cxn ang="0">
                <a:pos x="T0" y="T1"/>
              </a:cxn>
              <a:cxn ang="0">
                <a:pos x="T2" y="T3"/>
              </a:cxn>
              <a:cxn ang="0">
                <a:pos x="T4" y="T5"/>
              </a:cxn>
              <a:cxn ang="0">
                <a:pos x="T6" y="T7"/>
              </a:cxn>
              <a:cxn ang="0">
                <a:pos x="T8" y="T9"/>
              </a:cxn>
              <a:cxn ang="0">
                <a:pos x="T10" y="T11"/>
              </a:cxn>
            </a:cxnLst>
            <a:rect l="0" t="0" r="r" b="b"/>
            <a:pathLst>
              <a:path w="3504" h="1752">
                <a:moveTo>
                  <a:pt x="0" y="1751"/>
                </a:moveTo>
                <a:lnTo>
                  <a:pt x="0" y="1751"/>
                </a:lnTo>
                <a:cubicBezTo>
                  <a:pt x="0" y="784"/>
                  <a:pt x="784" y="0"/>
                  <a:pt x="1751" y="0"/>
                </a:cubicBezTo>
                <a:lnTo>
                  <a:pt x="1751" y="0"/>
                </a:lnTo>
                <a:cubicBezTo>
                  <a:pt x="2719" y="0"/>
                  <a:pt x="3503" y="784"/>
                  <a:pt x="3503" y="1751"/>
                </a:cubicBezTo>
                <a:lnTo>
                  <a:pt x="0" y="1751"/>
                </a:lnTo>
              </a:path>
            </a:pathLst>
          </a:custGeom>
          <a:solidFill>
            <a:srgbClr val="00B6E6"/>
          </a:solidFill>
          <a:ln>
            <a:noFill/>
          </a:ln>
          <a:effectLst/>
        </p:spPr>
        <p:txBody>
          <a:bodyPr wrap="none" anchor="ctr"/>
          <a:lstStyle/>
          <a:p>
            <a:endParaRPr lang="en-US" sz="900"/>
          </a:p>
        </p:txBody>
      </p:sp>
      <p:sp>
        <p:nvSpPr>
          <p:cNvPr id="20" name="Freeform 249">
            <a:extLst>
              <a:ext uri="{FF2B5EF4-FFF2-40B4-BE49-F238E27FC236}">
                <a16:creationId xmlns:a16="http://schemas.microsoft.com/office/drawing/2014/main" id="{3221CA20-BE2B-2A2B-1660-C1F70C6E8338}"/>
              </a:ext>
            </a:extLst>
          </p:cNvPr>
          <p:cNvSpPr>
            <a:spLocks noChangeArrowheads="1"/>
          </p:cNvSpPr>
          <p:nvPr/>
        </p:nvSpPr>
        <p:spPr bwMode="auto">
          <a:xfrm>
            <a:off x="5145446" y="5295036"/>
            <a:ext cx="2634053" cy="1037554"/>
          </a:xfrm>
          <a:custGeom>
            <a:avLst/>
            <a:gdLst>
              <a:gd name="T0" fmla="*/ 0 w 3504"/>
              <a:gd name="T1" fmla="*/ 0 h 1753"/>
              <a:gd name="T2" fmla="*/ 0 w 3504"/>
              <a:gd name="T3" fmla="*/ 0 h 1753"/>
              <a:gd name="T4" fmla="*/ 1751 w 3504"/>
              <a:gd name="T5" fmla="*/ 1752 h 1753"/>
              <a:gd name="T6" fmla="*/ 1751 w 3504"/>
              <a:gd name="T7" fmla="*/ 1752 h 1753"/>
              <a:gd name="T8" fmla="*/ 3503 w 3504"/>
              <a:gd name="T9" fmla="*/ 0 h 1753"/>
              <a:gd name="T10" fmla="*/ 0 w 3504"/>
              <a:gd name="T11" fmla="*/ 0 h 1753"/>
            </a:gdLst>
            <a:ahLst/>
            <a:cxnLst>
              <a:cxn ang="0">
                <a:pos x="T0" y="T1"/>
              </a:cxn>
              <a:cxn ang="0">
                <a:pos x="T2" y="T3"/>
              </a:cxn>
              <a:cxn ang="0">
                <a:pos x="T4" y="T5"/>
              </a:cxn>
              <a:cxn ang="0">
                <a:pos x="T6" y="T7"/>
              </a:cxn>
              <a:cxn ang="0">
                <a:pos x="T8" y="T9"/>
              </a:cxn>
              <a:cxn ang="0">
                <a:pos x="T10" y="T11"/>
              </a:cxn>
            </a:cxnLst>
            <a:rect l="0" t="0" r="r" b="b"/>
            <a:pathLst>
              <a:path w="3504" h="1753">
                <a:moveTo>
                  <a:pt x="0" y="0"/>
                </a:moveTo>
                <a:lnTo>
                  <a:pt x="0" y="0"/>
                </a:lnTo>
                <a:cubicBezTo>
                  <a:pt x="0" y="968"/>
                  <a:pt x="784" y="1752"/>
                  <a:pt x="1751" y="1752"/>
                </a:cubicBezTo>
                <a:lnTo>
                  <a:pt x="1751" y="1752"/>
                </a:lnTo>
                <a:cubicBezTo>
                  <a:pt x="2719" y="1752"/>
                  <a:pt x="3503" y="968"/>
                  <a:pt x="3503" y="0"/>
                </a:cubicBezTo>
                <a:lnTo>
                  <a:pt x="0" y="0"/>
                </a:lnTo>
              </a:path>
            </a:pathLst>
          </a:custGeom>
          <a:solidFill>
            <a:srgbClr val="00B6E6"/>
          </a:solidFill>
          <a:ln>
            <a:noFill/>
          </a:ln>
          <a:effectLst/>
        </p:spPr>
        <p:txBody>
          <a:bodyPr wrap="none" anchor="ctr"/>
          <a:lstStyle/>
          <a:p>
            <a:endParaRPr lang="en-US" sz="900"/>
          </a:p>
        </p:txBody>
      </p:sp>
      <p:sp>
        <p:nvSpPr>
          <p:cNvPr id="21" name="Freeform 324">
            <a:extLst>
              <a:ext uri="{FF2B5EF4-FFF2-40B4-BE49-F238E27FC236}">
                <a16:creationId xmlns:a16="http://schemas.microsoft.com/office/drawing/2014/main" id="{6835393B-031D-A4FE-8337-73C9B3F61D43}"/>
              </a:ext>
            </a:extLst>
          </p:cNvPr>
          <p:cNvSpPr>
            <a:spLocks noChangeArrowheads="1"/>
          </p:cNvSpPr>
          <p:nvPr/>
        </p:nvSpPr>
        <p:spPr bwMode="auto">
          <a:xfrm>
            <a:off x="8626455" y="2804810"/>
            <a:ext cx="2495883" cy="2547625"/>
          </a:xfrm>
          <a:custGeom>
            <a:avLst/>
            <a:gdLst>
              <a:gd name="T0" fmla="*/ 3269 w 3270"/>
              <a:gd name="T1" fmla="*/ 3118 h 3119"/>
              <a:gd name="T2" fmla="*/ 0 w 3270"/>
              <a:gd name="T3" fmla="*/ 3118 h 3119"/>
              <a:gd name="T4" fmla="*/ 0 w 3270"/>
              <a:gd name="T5" fmla="*/ 0 h 3119"/>
              <a:gd name="T6" fmla="*/ 3269 w 3270"/>
              <a:gd name="T7" fmla="*/ 0 h 3119"/>
              <a:gd name="T8" fmla="*/ 3269 w 3270"/>
              <a:gd name="T9" fmla="*/ 3118 h 3119"/>
            </a:gdLst>
            <a:ahLst/>
            <a:cxnLst>
              <a:cxn ang="0">
                <a:pos x="T0" y="T1"/>
              </a:cxn>
              <a:cxn ang="0">
                <a:pos x="T2" y="T3"/>
              </a:cxn>
              <a:cxn ang="0">
                <a:pos x="T4" y="T5"/>
              </a:cxn>
              <a:cxn ang="0">
                <a:pos x="T6" y="T7"/>
              </a:cxn>
              <a:cxn ang="0">
                <a:pos x="T8" y="T9"/>
              </a:cxn>
            </a:cxnLst>
            <a:rect l="0" t="0" r="r" b="b"/>
            <a:pathLst>
              <a:path w="3270" h="3119">
                <a:moveTo>
                  <a:pt x="3269" y="3118"/>
                </a:moveTo>
                <a:lnTo>
                  <a:pt x="0" y="3118"/>
                </a:lnTo>
                <a:lnTo>
                  <a:pt x="0" y="0"/>
                </a:lnTo>
                <a:lnTo>
                  <a:pt x="3269" y="0"/>
                </a:lnTo>
                <a:lnTo>
                  <a:pt x="3269" y="3118"/>
                </a:lnTo>
              </a:path>
            </a:pathLst>
          </a:custGeom>
          <a:solidFill>
            <a:srgbClr val="086575"/>
          </a:solidFill>
          <a:ln>
            <a:noFill/>
          </a:ln>
          <a:effectLst/>
        </p:spPr>
        <p:txBody>
          <a:bodyPr wrap="none" anchor="ctr"/>
          <a:lstStyle/>
          <a:p>
            <a:endParaRPr lang="en-US" sz="900"/>
          </a:p>
        </p:txBody>
      </p:sp>
      <p:sp>
        <p:nvSpPr>
          <p:cNvPr id="22" name="Freeform 325">
            <a:extLst>
              <a:ext uri="{FF2B5EF4-FFF2-40B4-BE49-F238E27FC236}">
                <a16:creationId xmlns:a16="http://schemas.microsoft.com/office/drawing/2014/main" id="{B4EEA105-FA30-9758-4CA7-BA0337DEA0AC}"/>
              </a:ext>
            </a:extLst>
          </p:cNvPr>
          <p:cNvSpPr>
            <a:spLocks noChangeArrowheads="1"/>
          </p:cNvSpPr>
          <p:nvPr/>
        </p:nvSpPr>
        <p:spPr bwMode="auto">
          <a:xfrm>
            <a:off x="8556066" y="1838604"/>
            <a:ext cx="2634052" cy="1034946"/>
          </a:xfrm>
          <a:custGeom>
            <a:avLst/>
            <a:gdLst>
              <a:gd name="T0" fmla="*/ 0 w 3505"/>
              <a:gd name="T1" fmla="*/ 1751 h 1752"/>
              <a:gd name="T2" fmla="*/ 0 w 3505"/>
              <a:gd name="T3" fmla="*/ 1751 h 1752"/>
              <a:gd name="T4" fmla="*/ 1753 w 3505"/>
              <a:gd name="T5" fmla="*/ 0 h 1752"/>
              <a:gd name="T6" fmla="*/ 1753 w 3505"/>
              <a:gd name="T7" fmla="*/ 0 h 1752"/>
              <a:gd name="T8" fmla="*/ 3504 w 3505"/>
              <a:gd name="T9" fmla="*/ 1751 h 1752"/>
              <a:gd name="T10" fmla="*/ 0 w 3505"/>
              <a:gd name="T11" fmla="*/ 1751 h 1752"/>
            </a:gdLst>
            <a:ahLst/>
            <a:cxnLst>
              <a:cxn ang="0">
                <a:pos x="T0" y="T1"/>
              </a:cxn>
              <a:cxn ang="0">
                <a:pos x="T2" y="T3"/>
              </a:cxn>
              <a:cxn ang="0">
                <a:pos x="T4" y="T5"/>
              </a:cxn>
              <a:cxn ang="0">
                <a:pos x="T6" y="T7"/>
              </a:cxn>
              <a:cxn ang="0">
                <a:pos x="T8" y="T9"/>
              </a:cxn>
              <a:cxn ang="0">
                <a:pos x="T10" y="T11"/>
              </a:cxn>
            </a:cxnLst>
            <a:rect l="0" t="0" r="r" b="b"/>
            <a:pathLst>
              <a:path w="3505" h="1752">
                <a:moveTo>
                  <a:pt x="0" y="1751"/>
                </a:moveTo>
                <a:lnTo>
                  <a:pt x="0" y="1751"/>
                </a:lnTo>
                <a:cubicBezTo>
                  <a:pt x="0" y="784"/>
                  <a:pt x="784" y="0"/>
                  <a:pt x="1753" y="0"/>
                </a:cubicBezTo>
                <a:lnTo>
                  <a:pt x="1753" y="0"/>
                </a:lnTo>
                <a:cubicBezTo>
                  <a:pt x="2720" y="0"/>
                  <a:pt x="3504" y="784"/>
                  <a:pt x="3504" y="1751"/>
                </a:cubicBezTo>
                <a:lnTo>
                  <a:pt x="0" y="1751"/>
                </a:lnTo>
              </a:path>
            </a:pathLst>
          </a:custGeom>
          <a:solidFill>
            <a:srgbClr val="EABB22"/>
          </a:solidFill>
          <a:ln>
            <a:noFill/>
          </a:ln>
          <a:effectLst/>
        </p:spPr>
        <p:txBody>
          <a:bodyPr wrap="none" anchor="ctr"/>
          <a:lstStyle/>
          <a:p>
            <a:endParaRPr lang="en-US" sz="900"/>
          </a:p>
        </p:txBody>
      </p:sp>
      <p:sp>
        <p:nvSpPr>
          <p:cNvPr id="23" name="Freeform 327">
            <a:extLst>
              <a:ext uri="{FF2B5EF4-FFF2-40B4-BE49-F238E27FC236}">
                <a16:creationId xmlns:a16="http://schemas.microsoft.com/office/drawing/2014/main" id="{5C4DF404-661A-63AF-86DF-DAF33C48A041}"/>
              </a:ext>
            </a:extLst>
          </p:cNvPr>
          <p:cNvSpPr>
            <a:spLocks noChangeArrowheads="1"/>
          </p:cNvSpPr>
          <p:nvPr/>
        </p:nvSpPr>
        <p:spPr bwMode="auto">
          <a:xfrm>
            <a:off x="8556067" y="5339401"/>
            <a:ext cx="2634051" cy="1037554"/>
          </a:xfrm>
          <a:custGeom>
            <a:avLst/>
            <a:gdLst>
              <a:gd name="T0" fmla="*/ 0 w 3505"/>
              <a:gd name="T1" fmla="*/ 0 h 1753"/>
              <a:gd name="T2" fmla="*/ 0 w 3505"/>
              <a:gd name="T3" fmla="*/ 0 h 1753"/>
              <a:gd name="T4" fmla="*/ 1753 w 3505"/>
              <a:gd name="T5" fmla="*/ 1752 h 1753"/>
              <a:gd name="T6" fmla="*/ 1753 w 3505"/>
              <a:gd name="T7" fmla="*/ 1752 h 1753"/>
              <a:gd name="T8" fmla="*/ 3504 w 3505"/>
              <a:gd name="T9" fmla="*/ 0 h 1753"/>
              <a:gd name="T10" fmla="*/ 0 w 3505"/>
              <a:gd name="T11" fmla="*/ 0 h 1753"/>
            </a:gdLst>
            <a:ahLst/>
            <a:cxnLst>
              <a:cxn ang="0">
                <a:pos x="T0" y="T1"/>
              </a:cxn>
              <a:cxn ang="0">
                <a:pos x="T2" y="T3"/>
              </a:cxn>
              <a:cxn ang="0">
                <a:pos x="T4" y="T5"/>
              </a:cxn>
              <a:cxn ang="0">
                <a:pos x="T6" y="T7"/>
              </a:cxn>
              <a:cxn ang="0">
                <a:pos x="T8" y="T9"/>
              </a:cxn>
              <a:cxn ang="0">
                <a:pos x="T10" y="T11"/>
              </a:cxn>
            </a:cxnLst>
            <a:rect l="0" t="0" r="r" b="b"/>
            <a:pathLst>
              <a:path w="3505" h="1753">
                <a:moveTo>
                  <a:pt x="0" y="0"/>
                </a:moveTo>
                <a:lnTo>
                  <a:pt x="0" y="0"/>
                </a:lnTo>
                <a:cubicBezTo>
                  <a:pt x="0" y="968"/>
                  <a:pt x="784" y="1752"/>
                  <a:pt x="1753" y="1752"/>
                </a:cubicBezTo>
                <a:lnTo>
                  <a:pt x="1753" y="1752"/>
                </a:lnTo>
                <a:cubicBezTo>
                  <a:pt x="2720" y="1752"/>
                  <a:pt x="3504" y="968"/>
                  <a:pt x="3504" y="0"/>
                </a:cubicBezTo>
                <a:lnTo>
                  <a:pt x="0" y="0"/>
                </a:lnTo>
              </a:path>
            </a:pathLst>
          </a:custGeom>
          <a:solidFill>
            <a:srgbClr val="EABB22"/>
          </a:solidFill>
          <a:ln>
            <a:noFill/>
          </a:ln>
          <a:effectLst/>
        </p:spPr>
        <p:txBody>
          <a:bodyPr wrap="none" anchor="ctr"/>
          <a:lstStyle/>
          <a:p>
            <a:endParaRPr lang="en-US" sz="900"/>
          </a:p>
        </p:txBody>
      </p:sp>
      <p:sp>
        <p:nvSpPr>
          <p:cNvPr id="27" name="CuadroTexto 598">
            <a:extLst>
              <a:ext uri="{FF2B5EF4-FFF2-40B4-BE49-F238E27FC236}">
                <a16:creationId xmlns:a16="http://schemas.microsoft.com/office/drawing/2014/main" id="{791EF59C-1FAE-93AD-B25E-F5274EBCE12F}"/>
              </a:ext>
            </a:extLst>
          </p:cNvPr>
          <p:cNvSpPr txBox="1"/>
          <p:nvPr/>
        </p:nvSpPr>
        <p:spPr>
          <a:xfrm>
            <a:off x="1731432" y="2066894"/>
            <a:ext cx="2544497" cy="769441"/>
          </a:xfrm>
          <a:prstGeom prst="rect">
            <a:avLst/>
          </a:prstGeom>
          <a:noFill/>
        </p:spPr>
        <p:txBody>
          <a:bodyPr wrap="square" rtlCol="0">
            <a:spAutoFit/>
          </a:bodyPr>
          <a:lstStyle/>
          <a:p>
            <a:pPr algn="ctr"/>
            <a:r>
              <a:rPr lang="de-DE" sz="2200" b="1">
                <a:solidFill>
                  <a:schemeClr val="bg1"/>
                </a:solidFill>
                <a:latin typeface="Calibri" panose="020F0502020204030204" pitchFamily="34" charset="0"/>
                <a:ea typeface="Lato" charset="0"/>
                <a:cs typeface="Calibri" panose="020F0502020204030204" pitchFamily="34" charset="0"/>
              </a:rPr>
              <a:t>Engagement</a:t>
            </a:r>
          </a:p>
        </p:txBody>
      </p:sp>
      <p:sp>
        <p:nvSpPr>
          <p:cNvPr id="28" name="CuadroTexto 599">
            <a:extLst>
              <a:ext uri="{FF2B5EF4-FFF2-40B4-BE49-F238E27FC236}">
                <a16:creationId xmlns:a16="http://schemas.microsoft.com/office/drawing/2014/main" id="{7A4FB645-75A9-9430-16BA-BB3810262F20}"/>
              </a:ext>
            </a:extLst>
          </p:cNvPr>
          <p:cNvSpPr txBox="1"/>
          <p:nvPr/>
        </p:nvSpPr>
        <p:spPr>
          <a:xfrm>
            <a:off x="5302498" y="2119003"/>
            <a:ext cx="2282148" cy="769441"/>
          </a:xfrm>
          <a:prstGeom prst="rect">
            <a:avLst/>
          </a:prstGeom>
          <a:noFill/>
        </p:spPr>
        <p:txBody>
          <a:bodyPr wrap="square" rtlCol="0">
            <a:spAutoFit/>
          </a:bodyPr>
          <a:lstStyle/>
          <a:p>
            <a:pPr algn="ctr"/>
            <a:r>
              <a:rPr lang="de-DE" sz="2200" b="1">
                <a:solidFill>
                  <a:schemeClr val="bg1"/>
                </a:solidFill>
                <a:latin typeface="Calibri" panose="020F0502020204030204" pitchFamily="34" charset="0"/>
                <a:ea typeface="Lato" charset="0"/>
                <a:cs typeface="Calibri" panose="020F0502020204030204" pitchFamily="34" charset="0"/>
              </a:rPr>
              <a:t>Vorangehen</a:t>
            </a:r>
          </a:p>
        </p:txBody>
      </p:sp>
      <p:sp>
        <p:nvSpPr>
          <p:cNvPr id="29" name="CuadroTexto 600">
            <a:extLst>
              <a:ext uri="{FF2B5EF4-FFF2-40B4-BE49-F238E27FC236}">
                <a16:creationId xmlns:a16="http://schemas.microsoft.com/office/drawing/2014/main" id="{BFC40E75-A291-AD89-E3DC-624B3AFA6C81}"/>
              </a:ext>
            </a:extLst>
          </p:cNvPr>
          <p:cNvSpPr txBox="1"/>
          <p:nvPr/>
        </p:nvSpPr>
        <p:spPr>
          <a:xfrm>
            <a:off x="8688919" y="2116911"/>
            <a:ext cx="2427301" cy="769441"/>
          </a:xfrm>
          <a:prstGeom prst="rect">
            <a:avLst/>
          </a:prstGeom>
          <a:noFill/>
        </p:spPr>
        <p:txBody>
          <a:bodyPr wrap="square" rtlCol="0">
            <a:spAutoFit/>
          </a:bodyPr>
          <a:lstStyle/>
          <a:p>
            <a:pPr algn="ctr"/>
            <a:r>
              <a:rPr lang="de-DE" sz="2200" b="1">
                <a:solidFill>
                  <a:schemeClr val="bg1"/>
                </a:solidFill>
                <a:latin typeface="Calibri" panose="020F0502020204030204" pitchFamily="34" charset="0"/>
                <a:ea typeface="Lato" charset="0"/>
                <a:cs typeface="Calibri" panose="020F0502020204030204" pitchFamily="34" charset="0"/>
              </a:rPr>
              <a:t>Energie halten</a:t>
            </a:r>
          </a:p>
        </p:txBody>
      </p:sp>
      <p:sp>
        <p:nvSpPr>
          <p:cNvPr id="31" name="Rectángulo 602">
            <a:extLst>
              <a:ext uri="{FF2B5EF4-FFF2-40B4-BE49-F238E27FC236}">
                <a16:creationId xmlns:a16="http://schemas.microsoft.com/office/drawing/2014/main" id="{AA3E8BE7-5275-A161-1ED6-930462648E33}"/>
              </a:ext>
            </a:extLst>
          </p:cNvPr>
          <p:cNvSpPr/>
          <p:nvPr/>
        </p:nvSpPr>
        <p:spPr>
          <a:xfrm>
            <a:off x="1734824" y="2880350"/>
            <a:ext cx="2493278" cy="2308324"/>
          </a:xfrm>
          <a:prstGeom prst="rect">
            <a:avLst/>
          </a:prstGeom>
        </p:spPr>
        <p:txBody>
          <a:bodyPr wrap="square">
            <a:spAutoFit/>
          </a:bodyPr>
          <a:lstStyle/>
          <a:p>
            <a:pPr marL="180000" indent="-180000">
              <a:buFont typeface="Arial" panose="020B0604020202020204" pitchFamily="34" charset="0"/>
              <a:buChar char="•"/>
            </a:pPr>
            <a:r>
              <a:rPr lang="de-DE" sz="1600">
                <a:solidFill>
                  <a:schemeClr val="bg1"/>
                </a:solidFill>
                <a:latin typeface="Calibri" panose="020F0502020204030204" pitchFamily="34" charset="0"/>
                <a:ea typeface="Lato" charset="0"/>
                <a:cs typeface="Calibri" panose="020F0502020204030204" pitchFamily="34" charset="0"/>
              </a:rPr>
              <a:t>Die Vision beständig bekräftigen</a:t>
            </a:r>
          </a:p>
          <a:p>
            <a:pPr marL="180000" indent="-180000">
              <a:buFont typeface="Arial" panose="020B0604020202020204" pitchFamily="34" charset="0"/>
              <a:buChar char="•"/>
            </a:pPr>
            <a:r>
              <a:rPr lang="de-DE" sz="1600">
                <a:solidFill>
                  <a:schemeClr val="bg1"/>
                </a:solidFill>
                <a:latin typeface="Calibri" panose="020F0502020204030204" pitchFamily="34" charset="0"/>
                <a:ea typeface="Lato" charset="0"/>
                <a:cs typeface="Calibri" panose="020F0502020204030204" pitchFamily="34" charset="0"/>
              </a:rPr>
              <a:t>Routinen über Personalwechsel halten</a:t>
            </a:r>
          </a:p>
          <a:p>
            <a:pPr marL="180000" indent="-180000">
              <a:buFont typeface="Arial" panose="020B0604020202020204" pitchFamily="34" charset="0"/>
              <a:buChar char="•"/>
            </a:pPr>
            <a:r>
              <a:rPr lang="de-DE" sz="1600">
                <a:solidFill>
                  <a:schemeClr val="bg1"/>
                </a:solidFill>
                <a:latin typeface="Calibri" panose="020F0502020204030204" pitchFamily="34" charset="0"/>
                <a:ea typeface="Lato" charset="0"/>
                <a:cs typeface="Calibri" panose="020F0502020204030204" pitchFamily="34" charset="0"/>
              </a:rPr>
              <a:t>Fortschritt regelmäßig prüfen</a:t>
            </a:r>
          </a:p>
          <a:p>
            <a:pPr marL="180000" indent="-180000">
              <a:buFont typeface="Arial" panose="020B0604020202020204" pitchFamily="34" charset="0"/>
              <a:buChar char="•"/>
            </a:pPr>
            <a:r>
              <a:rPr lang="de-DE" sz="1600">
                <a:solidFill>
                  <a:schemeClr val="bg1"/>
                </a:solidFill>
                <a:latin typeface="Calibri" panose="020F0502020204030204" pitchFamily="34" charset="0"/>
                <a:ea typeface="Lato" charset="0"/>
                <a:cs typeface="Calibri" panose="020F0502020204030204" pitchFamily="34" charset="0"/>
              </a:rPr>
              <a:t>Nachfassen, damit Verbesserungen halten</a:t>
            </a:r>
          </a:p>
          <a:p>
            <a:pPr marL="180000" indent="-180000">
              <a:buFont typeface="Arial" panose="020B0604020202020204" pitchFamily="34" charset="0"/>
              <a:buChar char="•"/>
            </a:pPr>
            <a:r>
              <a:rPr lang="de-DE" sz="1600">
                <a:solidFill>
                  <a:schemeClr val="bg1"/>
                </a:solidFill>
                <a:latin typeface="Calibri" panose="020F0502020204030204" pitchFamily="34" charset="0"/>
                <a:ea typeface="Lato" charset="0"/>
                <a:cs typeface="Calibri" panose="020F0502020204030204" pitchFamily="34" charset="0"/>
              </a:rPr>
              <a:t>Sich selbst ebenso in die Pflicht nehmen</a:t>
            </a:r>
          </a:p>
        </p:txBody>
      </p:sp>
      <p:sp>
        <p:nvSpPr>
          <p:cNvPr id="84" name="Rectángulo 602">
            <a:extLst>
              <a:ext uri="{FF2B5EF4-FFF2-40B4-BE49-F238E27FC236}">
                <a16:creationId xmlns:a16="http://schemas.microsoft.com/office/drawing/2014/main" id="{4B2430AE-53B0-B344-269B-8D03FA6391C7}"/>
              </a:ext>
            </a:extLst>
          </p:cNvPr>
          <p:cNvSpPr/>
          <p:nvPr/>
        </p:nvSpPr>
        <p:spPr>
          <a:xfrm>
            <a:off x="8696840" y="2947654"/>
            <a:ext cx="2493278" cy="2308324"/>
          </a:xfrm>
          <a:prstGeom prst="rect">
            <a:avLst/>
          </a:prstGeom>
        </p:spPr>
        <p:txBody>
          <a:bodyPr wrap="square">
            <a:spAutoFit/>
          </a:bodyPr>
          <a:lstStyle/>
          <a:p>
            <a:pPr marL="180000" indent="-180000">
              <a:buFont typeface="Arial" panose="020B0604020202020204" pitchFamily="34" charset="0"/>
              <a:buChar char="•"/>
            </a:pPr>
            <a:r>
              <a:rPr lang="de-DE" sz="1600">
                <a:solidFill>
                  <a:schemeClr val="bg1"/>
                </a:solidFill>
                <a:latin typeface="Calibri" panose="020F0502020204030204" pitchFamily="34" charset="0"/>
                <a:ea typeface="Lato" charset="0"/>
                <a:cs typeface="Calibri" panose="020F0502020204030204" pitchFamily="34" charset="0"/>
              </a:rPr>
              <a:t>Fortschritt öffentlich feiern</a:t>
            </a:r>
          </a:p>
          <a:p>
            <a:pPr marL="180000" indent="-180000">
              <a:buFont typeface="Arial" panose="020B0604020202020204" pitchFamily="34" charset="0"/>
              <a:buChar char="•"/>
            </a:pPr>
            <a:r>
              <a:rPr lang="de-DE" sz="1600">
                <a:solidFill>
                  <a:schemeClr val="bg1"/>
                </a:solidFill>
                <a:latin typeface="Calibri" panose="020F0502020204030204" pitchFamily="34" charset="0"/>
                <a:ea typeface="Lato" charset="0"/>
                <a:cs typeface="Calibri" panose="020F0502020204030204" pitchFamily="34" charset="0"/>
              </a:rPr>
              <a:t>Vorher/Nachher-Beispiele teilen</a:t>
            </a:r>
          </a:p>
          <a:p>
            <a:pPr marL="180000" indent="-180000">
              <a:buFont typeface="Arial" panose="020B0604020202020204" pitchFamily="34" charset="0"/>
              <a:buChar char="•"/>
            </a:pPr>
            <a:r>
              <a:rPr lang="de-DE" sz="1600">
                <a:solidFill>
                  <a:schemeClr val="bg1"/>
                </a:solidFill>
                <a:latin typeface="Calibri" panose="020F0502020204030204" pitchFamily="34" charset="0"/>
                <a:ea typeface="Lato" charset="0"/>
                <a:cs typeface="Calibri" panose="020F0502020204030204" pitchFamily="34" charset="0"/>
              </a:rPr>
              <a:t>Sichtbare Verbesserungen hervorheben</a:t>
            </a:r>
          </a:p>
          <a:p>
            <a:pPr marL="180000" indent="-180000">
              <a:buFont typeface="Arial" panose="020B0604020202020204" pitchFamily="34" charset="0"/>
              <a:buChar char="•"/>
            </a:pPr>
            <a:r>
              <a:rPr lang="de-DE" sz="1600">
                <a:solidFill>
                  <a:schemeClr val="bg1"/>
                </a:solidFill>
                <a:latin typeface="Calibri" panose="020F0502020204030204" pitchFamily="34" charset="0"/>
                <a:ea typeface="Lato" charset="0"/>
                <a:cs typeface="Calibri" panose="020F0502020204030204" pitchFamily="34" charset="0"/>
              </a:rPr>
              <a:t>Mitarbeitende würdigen, die den Wandel tragen</a:t>
            </a:r>
          </a:p>
          <a:p>
            <a:pPr marL="180000" indent="-180000">
              <a:buFont typeface="Arial" panose="020B0604020202020204" pitchFamily="34" charset="0"/>
              <a:buChar char="•"/>
            </a:pPr>
            <a:r>
              <a:rPr lang="de-DE" sz="1600">
                <a:solidFill>
                  <a:schemeClr val="bg1"/>
                </a:solidFill>
                <a:latin typeface="Calibri" panose="020F0502020204030204" pitchFamily="34" charset="0"/>
                <a:ea typeface="Lato" charset="0"/>
                <a:cs typeface="Calibri" panose="020F0502020204030204" pitchFamily="34" charset="0"/>
              </a:rPr>
              <a:t>Das WARUM bekräftigen</a:t>
            </a:r>
          </a:p>
        </p:txBody>
      </p:sp>
      <p:sp>
        <p:nvSpPr>
          <p:cNvPr id="85" name="Rectángulo 602">
            <a:extLst>
              <a:ext uri="{FF2B5EF4-FFF2-40B4-BE49-F238E27FC236}">
                <a16:creationId xmlns:a16="http://schemas.microsoft.com/office/drawing/2014/main" id="{EA59500D-6B5C-F95A-2079-F440CAC3C990}"/>
              </a:ext>
            </a:extLst>
          </p:cNvPr>
          <p:cNvSpPr/>
          <p:nvPr/>
        </p:nvSpPr>
        <p:spPr>
          <a:xfrm>
            <a:off x="5245585" y="2904955"/>
            <a:ext cx="2493278" cy="2308324"/>
          </a:xfrm>
          <a:prstGeom prst="rect">
            <a:avLst/>
          </a:prstGeom>
        </p:spPr>
        <p:txBody>
          <a:bodyPr wrap="square">
            <a:spAutoFit/>
          </a:bodyPr>
          <a:lstStyle/>
          <a:p>
            <a:pPr marL="180000" indent="-180000">
              <a:buFont typeface="Arial" panose="020B0604020202020204" pitchFamily="34" charset="0"/>
              <a:buChar char="•"/>
            </a:pPr>
            <a:r>
              <a:rPr lang="de-DE" sz="1600">
                <a:solidFill>
                  <a:schemeClr val="bg1"/>
                </a:solidFill>
                <a:latin typeface="Calibri" panose="020F0502020204030204" pitchFamily="34" charset="0"/>
                <a:ea typeface="Lato" charset="0"/>
                <a:cs typeface="Calibri" panose="020F0502020204030204" pitchFamily="34" charset="0"/>
              </a:rPr>
              <a:t>Digitale Tools selbst nutzen</a:t>
            </a:r>
          </a:p>
          <a:p>
            <a:pPr marL="180000" indent="-180000">
              <a:buFont typeface="Arial" panose="020B0604020202020204" pitchFamily="34" charset="0"/>
              <a:buChar char="•"/>
            </a:pPr>
            <a:r>
              <a:rPr lang="de-DE" sz="1600">
                <a:solidFill>
                  <a:schemeClr val="bg1"/>
                </a:solidFill>
                <a:latin typeface="Calibri" panose="020F0502020204030204" pitchFamily="34" charset="0"/>
                <a:ea typeface="Lato" charset="0"/>
                <a:cs typeface="Calibri" panose="020F0502020204030204" pitchFamily="34" charset="0"/>
              </a:rPr>
              <a:t>Abfall korrekt trennen</a:t>
            </a:r>
          </a:p>
          <a:p>
            <a:pPr marL="180000" indent="-180000">
              <a:buFont typeface="Arial" panose="020B0604020202020204" pitchFamily="34" charset="0"/>
              <a:buChar char="•"/>
            </a:pPr>
            <a:r>
              <a:rPr lang="de-DE" sz="1600">
                <a:solidFill>
                  <a:schemeClr val="bg1"/>
                </a:solidFill>
                <a:latin typeface="Calibri" panose="020F0502020204030204" pitchFamily="34" charset="0"/>
                <a:ea typeface="Lato" charset="0"/>
                <a:cs typeface="Calibri" panose="020F0502020204030204" pitchFamily="34" charset="0"/>
              </a:rPr>
              <a:t>Ungenutzte Geräte ausschalten</a:t>
            </a:r>
          </a:p>
          <a:p>
            <a:pPr marL="180000" indent="-180000">
              <a:buFont typeface="Arial" panose="020B0604020202020204" pitchFamily="34" charset="0"/>
              <a:buChar char="•"/>
            </a:pPr>
            <a:r>
              <a:rPr lang="de-DE" sz="1600">
                <a:solidFill>
                  <a:schemeClr val="bg1"/>
                </a:solidFill>
                <a:latin typeface="Calibri" panose="020F0502020204030204" pitchFamily="34" charset="0"/>
                <a:ea typeface="Lato" charset="0"/>
                <a:cs typeface="Calibri" panose="020F0502020204030204" pitchFamily="34" charset="0"/>
              </a:rPr>
              <a:t>Regelmäßig um Feedback bitten</a:t>
            </a:r>
          </a:p>
          <a:p>
            <a:pPr marL="180000" indent="-180000">
              <a:buFont typeface="Arial" panose="020B0604020202020204" pitchFamily="34" charset="0"/>
              <a:buChar char="•"/>
            </a:pPr>
            <a:r>
              <a:rPr lang="de-DE" sz="1600">
                <a:solidFill>
                  <a:schemeClr val="bg1"/>
                </a:solidFill>
                <a:latin typeface="Calibri" panose="020F0502020204030204" pitchFamily="34" charset="0"/>
                <a:ea typeface="Lato" charset="0"/>
                <a:cs typeface="Calibri" panose="020F0502020204030204" pitchFamily="34" charset="0"/>
              </a:rPr>
              <a:t>Ruhe zeigen, wenn Probleme auftreten</a:t>
            </a:r>
          </a:p>
        </p:txBody>
      </p:sp>
      <p:grpSp>
        <p:nvGrpSpPr>
          <p:cNvPr id="86" name="Group 85">
            <a:extLst>
              <a:ext uri="{FF2B5EF4-FFF2-40B4-BE49-F238E27FC236}">
                <a16:creationId xmlns:a16="http://schemas.microsoft.com/office/drawing/2014/main" id="{E385BA10-33D5-20D1-19F0-7B68EB4CE6AA}"/>
              </a:ext>
            </a:extLst>
          </p:cNvPr>
          <p:cNvGrpSpPr/>
          <p:nvPr/>
        </p:nvGrpSpPr>
        <p:grpSpPr>
          <a:xfrm>
            <a:off x="3715224" y="1512312"/>
            <a:ext cx="901130" cy="913212"/>
            <a:chOff x="2899351" y="1724980"/>
            <a:chExt cx="3364829" cy="3409943"/>
          </a:xfrm>
          <a:solidFill>
            <a:srgbClr val="404A52"/>
          </a:solidFill>
        </p:grpSpPr>
        <p:sp>
          <p:nvSpPr>
            <p:cNvPr id="87" name="Freeform 941">
              <a:extLst>
                <a:ext uri="{FF2B5EF4-FFF2-40B4-BE49-F238E27FC236}">
                  <a16:creationId xmlns:a16="http://schemas.microsoft.com/office/drawing/2014/main" id="{6633B0B1-8481-92BB-DED7-A4A1035343C5}"/>
                </a:ext>
              </a:extLst>
            </p:cNvPr>
            <p:cNvSpPr/>
            <p:nvPr/>
          </p:nvSpPr>
          <p:spPr>
            <a:xfrm>
              <a:off x="4465966" y="4201996"/>
              <a:ext cx="209518" cy="502638"/>
            </a:xfrm>
            <a:custGeom>
              <a:avLst/>
              <a:gdLst>
                <a:gd name="connsiteX0" fmla="*/ 105153 w 209518"/>
                <a:gd name="connsiteY0" fmla="*/ 502638 h 502638"/>
                <a:gd name="connsiteX1" fmla="*/ 1412 w 209518"/>
                <a:gd name="connsiteY1" fmla="*/ 258935 h 502638"/>
                <a:gd name="connsiteX2" fmla="*/ 3316 w 209518"/>
                <a:gd name="connsiteY2" fmla="*/ 232280 h 502638"/>
                <a:gd name="connsiteX3" fmla="*/ 102297 w 209518"/>
                <a:gd name="connsiteY3" fmla="*/ 0 h 502638"/>
                <a:gd name="connsiteX4" fmla="*/ 114670 w 209518"/>
                <a:gd name="connsiteY4" fmla="*/ 19039 h 502638"/>
                <a:gd name="connsiteX5" fmla="*/ 204134 w 209518"/>
                <a:gd name="connsiteY5" fmla="*/ 227520 h 502638"/>
                <a:gd name="connsiteX6" fmla="*/ 207941 w 209518"/>
                <a:gd name="connsiteY6" fmla="*/ 260839 h 502638"/>
                <a:gd name="connsiteX7" fmla="*/ 105153 w 209518"/>
                <a:gd name="connsiteY7" fmla="*/ 502638 h 502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9518" h="502638">
                  <a:moveTo>
                    <a:pt x="105153" y="502638"/>
                  </a:moveTo>
                  <a:cubicBezTo>
                    <a:pt x="68035" y="415057"/>
                    <a:pt x="33772" y="337948"/>
                    <a:pt x="1412" y="258935"/>
                  </a:cubicBezTo>
                  <a:cubicBezTo>
                    <a:pt x="-1443" y="251319"/>
                    <a:pt x="461" y="239895"/>
                    <a:pt x="3316" y="232280"/>
                  </a:cubicBezTo>
                  <a:cubicBezTo>
                    <a:pt x="35675" y="156122"/>
                    <a:pt x="68035" y="79965"/>
                    <a:pt x="102297" y="0"/>
                  </a:cubicBezTo>
                  <a:cubicBezTo>
                    <a:pt x="108008" y="8568"/>
                    <a:pt x="112767" y="13327"/>
                    <a:pt x="114670" y="19039"/>
                  </a:cubicBezTo>
                  <a:cubicBezTo>
                    <a:pt x="145126" y="88533"/>
                    <a:pt x="174630" y="158026"/>
                    <a:pt x="204134" y="227520"/>
                  </a:cubicBezTo>
                  <a:cubicBezTo>
                    <a:pt x="207941" y="237040"/>
                    <a:pt x="211748" y="251319"/>
                    <a:pt x="207941" y="260839"/>
                  </a:cubicBezTo>
                  <a:cubicBezTo>
                    <a:pt x="176534" y="338900"/>
                    <a:pt x="143223" y="416009"/>
                    <a:pt x="105153" y="502638"/>
                  </a:cubicBezTo>
                  <a:close/>
                </a:path>
              </a:pathLst>
            </a:custGeom>
            <a:solidFill>
              <a:srgbClr val="00B6E6"/>
            </a:solidFill>
            <a:ln w="9514" cap="flat">
              <a:noFill/>
              <a:prstDash val="solid"/>
              <a:miter/>
            </a:ln>
          </p:spPr>
          <p:txBody>
            <a:bodyPr rtlCol="0" anchor="ctr"/>
            <a:lstStyle/>
            <a:p>
              <a:endParaRPr lang="en-US"/>
            </a:p>
          </p:txBody>
        </p:sp>
        <p:grpSp>
          <p:nvGrpSpPr>
            <p:cNvPr id="88" name="Group 87">
              <a:extLst>
                <a:ext uri="{FF2B5EF4-FFF2-40B4-BE49-F238E27FC236}">
                  <a16:creationId xmlns:a16="http://schemas.microsoft.com/office/drawing/2014/main" id="{CCC32196-84D7-9299-4FA7-6A6B3582CD5A}"/>
                </a:ext>
              </a:extLst>
            </p:cNvPr>
            <p:cNvGrpSpPr/>
            <p:nvPr/>
          </p:nvGrpSpPr>
          <p:grpSpPr>
            <a:xfrm>
              <a:off x="2899351" y="1724980"/>
              <a:ext cx="3364829" cy="3409943"/>
              <a:chOff x="2899351" y="1724980"/>
              <a:chExt cx="3364829" cy="3409943"/>
            </a:xfrm>
            <a:grpFill/>
          </p:grpSpPr>
          <p:sp>
            <p:nvSpPr>
              <p:cNvPr id="89" name="Freeform 943">
                <a:extLst>
                  <a:ext uri="{FF2B5EF4-FFF2-40B4-BE49-F238E27FC236}">
                    <a16:creationId xmlns:a16="http://schemas.microsoft.com/office/drawing/2014/main" id="{14F714D0-34AC-B2D4-8B6E-5BBED4DA5DE4}"/>
                  </a:ext>
                </a:extLst>
              </p:cNvPr>
              <p:cNvSpPr/>
              <p:nvPr/>
            </p:nvSpPr>
            <p:spPr>
              <a:xfrm>
                <a:off x="3238658" y="2222541"/>
                <a:ext cx="2793401" cy="2672486"/>
              </a:xfrm>
              <a:custGeom>
                <a:avLst/>
                <a:gdLst>
                  <a:gd name="connsiteX0" fmla="*/ 2662550 w 2793401"/>
                  <a:gd name="connsiteY0" fmla="*/ 1257865 h 2672486"/>
                  <a:gd name="connsiteX1" fmla="*/ 2228554 w 2793401"/>
                  <a:gd name="connsiteY1" fmla="*/ 1257865 h 2672486"/>
                  <a:gd name="connsiteX2" fmla="*/ 2228554 w 2793401"/>
                  <a:gd name="connsiteY2" fmla="*/ 1145533 h 2672486"/>
                  <a:gd name="connsiteX3" fmla="*/ 2638756 w 2793401"/>
                  <a:gd name="connsiteY3" fmla="*/ 1145533 h 2672486"/>
                  <a:gd name="connsiteX4" fmla="*/ 2393206 w 2793401"/>
                  <a:gd name="connsiteY4" fmla="*/ 646702 h 2672486"/>
                  <a:gd name="connsiteX5" fmla="*/ 2258058 w 2793401"/>
                  <a:gd name="connsiteY5" fmla="*/ 735235 h 2672486"/>
                  <a:gd name="connsiteX6" fmla="*/ 2195243 w 2793401"/>
                  <a:gd name="connsiteY6" fmla="*/ 640991 h 2672486"/>
                  <a:gd name="connsiteX7" fmla="*/ 2315163 w 2793401"/>
                  <a:gd name="connsiteY7" fmla="*/ 559121 h 2672486"/>
                  <a:gd name="connsiteX8" fmla="*/ 1900201 w 2793401"/>
                  <a:gd name="connsiteY8" fmla="*/ 253540 h 2672486"/>
                  <a:gd name="connsiteX9" fmla="*/ 1817399 w 2793401"/>
                  <a:gd name="connsiteY9" fmla="*/ 377296 h 2672486"/>
                  <a:gd name="connsiteX10" fmla="*/ 1723177 w 2793401"/>
                  <a:gd name="connsiteY10" fmla="*/ 314466 h 2672486"/>
                  <a:gd name="connsiteX11" fmla="*/ 1794557 w 2793401"/>
                  <a:gd name="connsiteY11" fmla="*/ 205942 h 2672486"/>
                  <a:gd name="connsiteX12" fmla="*/ 1371982 w 2793401"/>
                  <a:gd name="connsiteY12" fmla="*/ 119313 h 2672486"/>
                  <a:gd name="connsiteX13" fmla="*/ 1371982 w 2793401"/>
                  <a:gd name="connsiteY13" fmla="*/ 572449 h 2672486"/>
                  <a:gd name="connsiteX14" fmla="*/ 1257773 w 2793401"/>
                  <a:gd name="connsiteY14" fmla="*/ 572449 h 2672486"/>
                  <a:gd name="connsiteX15" fmla="*/ 1257773 w 2793401"/>
                  <a:gd name="connsiteY15" fmla="*/ 122169 h 2672486"/>
                  <a:gd name="connsiteX16" fmla="*/ 768575 w 2793401"/>
                  <a:gd name="connsiteY16" fmla="*/ 251636 h 2672486"/>
                  <a:gd name="connsiteX17" fmla="*/ 847570 w 2793401"/>
                  <a:gd name="connsiteY17" fmla="*/ 371584 h 2672486"/>
                  <a:gd name="connsiteX18" fmla="*/ 753348 w 2793401"/>
                  <a:gd name="connsiteY18" fmla="*/ 434414 h 2672486"/>
                  <a:gd name="connsiteX19" fmla="*/ 668642 w 2793401"/>
                  <a:gd name="connsiteY19" fmla="*/ 308754 h 2672486"/>
                  <a:gd name="connsiteX20" fmla="*/ 306979 w 2793401"/>
                  <a:gd name="connsiteY20" fmla="*/ 670502 h 2672486"/>
                  <a:gd name="connsiteX21" fmla="*/ 432609 w 2793401"/>
                  <a:gd name="connsiteY21" fmla="*/ 755227 h 2672486"/>
                  <a:gd name="connsiteX22" fmla="*/ 369794 w 2793401"/>
                  <a:gd name="connsiteY22" fmla="*/ 850423 h 2672486"/>
                  <a:gd name="connsiteX23" fmla="*/ 249874 w 2793401"/>
                  <a:gd name="connsiteY23" fmla="*/ 771410 h 2672486"/>
                  <a:gd name="connsiteX24" fmla="*/ 129954 w 2793401"/>
                  <a:gd name="connsiteY24" fmla="*/ 1143629 h 2672486"/>
                  <a:gd name="connsiteX25" fmla="*/ 569661 w 2793401"/>
                  <a:gd name="connsiteY25" fmla="*/ 1143629 h 2672486"/>
                  <a:gd name="connsiteX26" fmla="*/ 569661 w 2793401"/>
                  <a:gd name="connsiteY26" fmla="*/ 1258817 h 2672486"/>
                  <a:gd name="connsiteX27" fmla="*/ 118533 w 2793401"/>
                  <a:gd name="connsiteY27" fmla="*/ 1258817 h 2672486"/>
                  <a:gd name="connsiteX28" fmla="*/ 157555 w 2793401"/>
                  <a:gd name="connsiteY28" fmla="*/ 1630084 h 2672486"/>
                  <a:gd name="connsiteX29" fmla="*/ 317448 w 2793401"/>
                  <a:gd name="connsiteY29" fmla="*/ 1551071 h 2672486"/>
                  <a:gd name="connsiteX30" fmla="*/ 367890 w 2793401"/>
                  <a:gd name="connsiteY30" fmla="*/ 1651979 h 2672486"/>
                  <a:gd name="connsiteX31" fmla="*/ 192769 w 2793401"/>
                  <a:gd name="connsiteY31" fmla="*/ 1740512 h 2672486"/>
                  <a:gd name="connsiteX32" fmla="*/ 549674 w 2793401"/>
                  <a:gd name="connsiteY32" fmla="*/ 2240294 h 2672486"/>
                  <a:gd name="connsiteX33" fmla="*/ 477341 w 2793401"/>
                  <a:gd name="connsiteY33" fmla="*/ 2326923 h 2672486"/>
                  <a:gd name="connsiteX34" fmla="*/ 227032 w 2793401"/>
                  <a:gd name="connsiteY34" fmla="*/ 2052757 h 2672486"/>
                  <a:gd name="connsiteX35" fmla="*/ 843763 w 2793401"/>
                  <a:gd name="connsiteY35" fmla="*/ 91706 h 2672486"/>
                  <a:gd name="connsiteX36" fmla="*/ 1904008 w 2793401"/>
                  <a:gd name="connsiteY36" fmla="*/ 129785 h 2672486"/>
                  <a:gd name="connsiteX37" fmla="*/ 2758676 w 2793401"/>
                  <a:gd name="connsiteY37" fmla="*/ 1181707 h 2672486"/>
                  <a:gd name="connsiteX38" fmla="*/ 2219988 w 2793401"/>
                  <a:gd name="connsiteY38" fmla="*/ 2658207 h 2672486"/>
                  <a:gd name="connsiteX39" fmla="*/ 2200953 w 2793401"/>
                  <a:gd name="connsiteY39" fmla="*/ 2672487 h 2672486"/>
                  <a:gd name="connsiteX40" fmla="*/ 2134331 w 2793401"/>
                  <a:gd name="connsiteY40" fmla="*/ 2583954 h 2672486"/>
                  <a:gd name="connsiteX41" fmla="*/ 2257106 w 2793401"/>
                  <a:gd name="connsiteY41" fmla="*/ 2475430 h 2672486"/>
                  <a:gd name="connsiteX42" fmla="*/ 2371316 w 2793401"/>
                  <a:gd name="connsiteY42" fmla="*/ 2357386 h 2672486"/>
                  <a:gd name="connsiteX43" fmla="*/ 2250444 w 2793401"/>
                  <a:gd name="connsiteY43" fmla="*/ 2275517 h 2672486"/>
                  <a:gd name="connsiteX44" fmla="*/ 2312307 w 2793401"/>
                  <a:gd name="connsiteY44" fmla="*/ 2181272 h 2672486"/>
                  <a:gd name="connsiteX45" fmla="*/ 2437938 w 2793401"/>
                  <a:gd name="connsiteY45" fmla="*/ 2263141 h 2672486"/>
                  <a:gd name="connsiteX46" fmla="*/ 2653032 w 2793401"/>
                  <a:gd name="connsiteY46" fmla="*/ 1752887 h 2672486"/>
                  <a:gd name="connsiteX47" fmla="*/ 2495043 w 2793401"/>
                  <a:gd name="connsiteY47" fmla="*/ 1711953 h 2672486"/>
                  <a:gd name="connsiteX48" fmla="*/ 2522643 w 2793401"/>
                  <a:gd name="connsiteY48" fmla="*/ 1603429 h 2672486"/>
                  <a:gd name="connsiteX49" fmla="*/ 2670164 w 2793401"/>
                  <a:gd name="connsiteY49" fmla="*/ 1638651 h 2672486"/>
                  <a:gd name="connsiteX50" fmla="*/ 2662550 w 2793401"/>
                  <a:gd name="connsiteY50" fmla="*/ 1257865 h 2672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2793401" h="2672486">
                    <a:moveTo>
                      <a:pt x="2662550" y="1257865"/>
                    </a:moveTo>
                    <a:cubicBezTo>
                      <a:pt x="2515029" y="1257865"/>
                      <a:pt x="2372267" y="1257865"/>
                      <a:pt x="2228554" y="1257865"/>
                    </a:cubicBezTo>
                    <a:cubicBezTo>
                      <a:pt x="2228554" y="1220738"/>
                      <a:pt x="2228554" y="1185515"/>
                      <a:pt x="2228554" y="1145533"/>
                    </a:cubicBezTo>
                    <a:cubicBezTo>
                      <a:pt x="2363701" y="1145533"/>
                      <a:pt x="2499801" y="1145533"/>
                      <a:pt x="2638756" y="1145533"/>
                    </a:cubicBezTo>
                    <a:cubicBezTo>
                      <a:pt x="2591169" y="959899"/>
                      <a:pt x="2509319" y="797113"/>
                      <a:pt x="2393206" y="646702"/>
                    </a:cubicBezTo>
                    <a:cubicBezTo>
                      <a:pt x="2348474" y="676213"/>
                      <a:pt x="2304693" y="704772"/>
                      <a:pt x="2258058" y="735235"/>
                    </a:cubicBezTo>
                    <a:cubicBezTo>
                      <a:pt x="2237119" y="703820"/>
                      <a:pt x="2217133" y="674309"/>
                      <a:pt x="2195243" y="640991"/>
                    </a:cubicBezTo>
                    <a:cubicBezTo>
                      <a:pt x="2236168" y="613384"/>
                      <a:pt x="2276141" y="585777"/>
                      <a:pt x="2315163" y="559121"/>
                    </a:cubicBezTo>
                    <a:cubicBezTo>
                      <a:pt x="2239023" y="458213"/>
                      <a:pt x="2013459" y="292571"/>
                      <a:pt x="1900201" y="253540"/>
                    </a:cubicBezTo>
                    <a:cubicBezTo>
                      <a:pt x="1873552" y="293523"/>
                      <a:pt x="1846903" y="333505"/>
                      <a:pt x="1817399" y="377296"/>
                    </a:cubicBezTo>
                    <a:cubicBezTo>
                      <a:pt x="1785992" y="356353"/>
                      <a:pt x="1755536" y="336361"/>
                      <a:pt x="1723177" y="314466"/>
                    </a:cubicBezTo>
                    <a:cubicBezTo>
                      <a:pt x="1746970" y="277339"/>
                      <a:pt x="1769812" y="243069"/>
                      <a:pt x="1794557" y="205942"/>
                    </a:cubicBezTo>
                    <a:cubicBezTo>
                      <a:pt x="1658458" y="152632"/>
                      <a:pt x="1519503" y="126929"/>
                      <a:pt x="1371982" y="119313"/>
                    </a:cubicBezTo>
                    <a:cubicBezTo>
                      <a:pt x="1371982" y="270676"/>
                      <a:pt x="1371982" y="420134"/>
                      <a:pt x="1371982" y="572449"/>
                    </a:cubicBezTo>
                    <a:cubicBezTo>
                      <a:pt x="1332009" y="572449"/>
                      <a:pt x="1297746" y="572449"/>
                      <a:pt x="1257773" y="572449"/>
                    </a:cubicBezTo>
                    <a:cubicBezTo>
                      <a:pt x="1257773" y="423942"/>
                      <a:pt x="1257773" y="274484"/>
                      <a:pt x="1257773" y="122169"/>
                    </a:cubicBezTo>
                    <a:cubicBezTo>
                      <a:pt x="1083603" y="129785"/>
                      <a:pt x="922758" y="172623"/>
                      <a:pt x="768575" y="251636"/>
                    </a:cubicBezTo>
                    <a:cubicBezTo>
                      <a:pt x="795224" y="292571"/>
                      <a:pt x="820921" y="330650"/>
                      <a:pt x="847570" y="371584"/>
                    </a:cubicBezTo>
                    <a:cubicBezTo>
                      <a:pt x="816163" y="392527"/>
                      <a:pt x="786659" y="412519"/>
                      <a:pt x="753348" y="434414"/>
                    </a:cubicBezTo>
                    <a:cubicBezTo>
                      <a:pt x="724795" y="392527"/>
                      <a:pt x="697194" y="352545"/>
                      <a:pt x="668642" y="308754"/>
                    </a:cubicBezTo>
                    <a:cubicBezTo>
                      <a:pt x="522073" y="402999"/>
                      <a:pt x="402153" y="522947"/>
                      <a:pt x="306979" y="670502"/>
                    </a:cubicBezTo>
                    <a:cubicBezTo>
                      <a:pt x="348856" y="699061"/>
                      <a:pt x="388829" y="725716"/>
                      <a:pt x="432609" y="755227"/>
                    </a:cubicBezTo>
                    <a:cubicBezTo>
                      <a:pt x="411671" y="786641"/>
                      <a:pt x="391684" y="817104"/>
                      <a:pt x="369794" y="850423"/>
                    </a:cubicBezTo>
                    <a:cubicBezTo>
                      <a:pt x="328869" y="823768"/>
                      <a:pt x="290799" y="798065"/>
                      <a:pt x="249874" y="771410"/>
                    </a:cubicBezTo>
                    <a:cubicBezTo>
                      <a:pt x="188010" y="889454"/>
                      <a:pt x="150892" y="1011306"/>
                      <a:pt x="129954" y="1143629"/>
                    </a:cubicBezTo>
                    <a:cubicBezTo>
                      <a:pt x="276523" y="1143629"/>
                      <a:pt x="422140" y="1143629"/>
                      <a:pt x="569661" y="1143629"/>
                    </a:cubicBezTo>
                    <a:cubicBezTo>
                      <a:pt x="569661" y="1183612"/>
                      <a:pt x="569661" y="1219786"/>
                      <a:pt x="569661" y="1258817"/>
                    </a:cubicBezTo>
                    <a:cubicBezTo>
                      <a:pt x="420236" y="1258817"/>
                      <a:pt x="271764" y="1258817"/>
                      <a:pt x="118533" y="1258817"/>
                    </a:cubicBezTo>
                    <a:cubicBezTo>
                      <a:pt x="109967" y="1386380"/>
                      <a:pt x="126147" y="1507280"/>
                      <a:pt x="157555" y="1630084"/>
                    </a:cubicBezTo>
                    <a:cubicBezTo>
                      <a:pt x="212756" y="1602477"/>
                      <a:pt x="264150" y="1577726"/>
                      <a:pt x="317448" y="1551071"/>
                    </a:cubicBezTo>
                    <a:cubicBezTo>
                      <a:pt x="334579" y="1584389"/>
                      <a:pt x="349807" y="1615804"/>
                      <a:pt x="367890" y="1651979"/>
                    </a:cubicBezTo>
                    <a:cubicBezTo>
                      <a:pt x="309834" y="1681490"/>
                      <a:pt x="253681" y="1710049"/>
                      <a:pt x="192769" y="1740512"/>
                    </a:cubicBezTo>
                    <a:cubicBezTo>
                      <a:pt x="267005" y="1938521"/>
                      <a:pt x="386925" y="2102259"/>
                      <a:pt x="549674" y="2240294"/>
                    </a:cubicBezTo>
                    <a:cubicBezTo>
                      <a:pt x="525880" y="2268853"/>
                      <a:pt x="502087" y="2297412"/>
                      <a:pt x="477341" y="2326923"/>
                    </a:cubicBezTo>
                    <a:cubicBezTo>
                      <a:pt x="379311" y="2246958"/>
                      <a:pt x="295558" y="2156521"/>
                      <a:pt x="227032" y="2052757"/>
                    </a:cubicBezTo>
                    <a:cubicBezTo>
                      <a:pt x="-245986" y="1344494"/>
                      <a:pt x="49055" y="399191"/>
                      <a:pt x="843763" y="91706"/>
                    </a:cubicBezTo>
                    <a:cubicBezTo>
                      <a:pt x="1200668" y="-46329"/>
                      <a:pt x="1558525" y="-24434"/>
                      <a:pt x="1904008" y="129785"/>
                    </a:cubicBezTo>
                    <a:cubicBezTo>
                      <a:pt x="2362750" y="335409"/>
                      <a:pt x="2659694" y="687637"/>
                      <a:pt x="2758676" y="1181707"/>
                    </a:cubicBezTo>
                    <a:cubicBezTo>
                      <a:pt x="2877644" y="1776686"/>
                      <a:pt x="2689199" y="2271709"/>
                      <a:pt x="2219988" y="2658207"/>
                    </a:cubicBezTo>
                    <a:cubicBezTo>
                      <a:pt x="2214277" y="2662967"/>
                      <a:pt x="2208567" y="2665823"/>
                      <a:pt x="2200953" y="2672487"/>
                    </a:cubicBezTo>
                    <a:cubicBezTo>
                      <a:pt x="2178111" y="2642024"/>
                      <a:pt x="2156221" y="2612513"/>
                      <a:pt x="2134331" y="2583954"/>
                    </a:cubicBezTo>
                    <a:cubicBezTo>
                      <a:pt x="2177159" y="2546827"/>
                      <a:pt x="2218084" y="2512557"/>
                      <a:pt x="2257106" y="2475430"/>
                    </a:cubicBezTo>
                    <a:cubicBezTo>
                      <a:pt x="2295176" y="2438303"/>
                      <a:pt x="2331342" y="2399272"/>
                      <a:pt x="2371316" y="2357386"/>
                    </a:cubicBezTo>
                    <a:cubicBezTo>
                      <a:pt x="2329439" y="2328827"/>
                      <a:pt x="2291369" y="2303124"/>
                      <a:pt x="2250444" y="2275517"/>
                    </a:cubicBezTo>
                    <a:cubicBezTo>
                      <a:pt x="2271382" y="2244102"/>
                      <a:pt x="2291369" y="2213639"/>
                      <a:pt x="2312307" y="2181272"/>
                    </a:cubicBezTo>
                    <a:cubicBezTo>
                      <a:pt x="2355136" y="2208879"/>
                      <a:pt x="2395109" y="2235534"/>
                      <a:pt x="2437938" y="2263141"/>
                    </a:cubicBezTo>
                    <a:cubicBezTo>
                      <a:pt x="2545485" y="2107971"/>
                      <a:pt x="2615914" y="1939473"/>
                      <a:pt x="2653032" y="1752887"/>
                    </a:cubicBezTo>
                    <a:cubicBezTo>
                      <a:pt x="2599735" y="1738608"/>
                      <a:pt x="2548340" y="1725280"/>
                      <a:pt x="2495043" y="1711953"/>
                    </a:cubicBezTo>
                    <a:cubicBezTo>
                      <a:pt x="2504560" y="1675778"/>
                      <a:pt x="2513126" y="1641507"/>
                      <a:pt x="2522643" y="1603429"/>
                    </a:cubicBezTo>
                    <a:cubicBezTo>
                      <a:pt x="2572134" y="1614852"/>
                      <a:pt x="2619721" y="1626276"/>
                      <a:pt x="2670164" y="1638651"/>
                    </a:cubicBezTo>
                    <a:cubicBezTo>
                      <a:pt x="2690150" y="1510136"/>
                      <a:pt x="2684440" y="1385428"/>
                      <a:pt x="2662550" y="1257865"/>
                    </a:cubicBezTo>
                    <a:close/>
                  </a:path>
                </a:pathLst>
              </a:custGeom>
              <a:grpFill/>
              <a:ln w="9514" cap="flat">
                <a:noFill/>
                <a:prstDash val="solid"/>
                <a:miter/>
              </a:ln>
            </p:spPr>
            <p:txBody>
              <a:bodyPr rtlCol="0" anchor="ctr"/>
              <a:lstStyle/>
              <a:p>
                <a:endParaRPr lang="en-US"/>
              </a:p>
            </p:txBody>
          </p:sp>
          <p:sp>
            <p:nvSpPr>
              <p:cNvPr id="90" name="Freeform 944">
                <a:extLst>
                  <a:ext uri="{FF2B5EF4-FFF2-40B4-BE49-F238E27FC236}">
                    <a16:creationId xmlns:a16="http://schemas.microsoft.com/office/drawing/2014/main" id="{E0F3CA01-25AE-560E-88EA-0FE84BEDDB26}"/>
                  </a:ext>
                </a:extLst>
              </p:cNvPr>
              <p:cNvSpPr/>
              <p:nvPr/>
            </p:nvSpPr>
            <p:spPr>
              <a:xfrm>
                <a:off x="3869758" y="3084114"/>
                <a:ext cx="1368081" cy="2050809"/>
              </a:xfrm>
              <a:custGeom>
                <a:avLst/>
                <a:gdLst>
                  <a:gd name="connsiteX0" fmla="*/ 987383 w 1368081"/>
                  <a:gd name="connsiteY0" fmla="*/ 927489 h 2050809"/>
                  <a:gd name="connsiteX1" fmla="*/ 1316688 w 1368081"/>
                  <a:gd name="connsiteY1" fmla="*/ 1201655 h 2050809"/>
                  <a:gd name="connsiteX2" fmla="*/ 1367130 w 1368081"/>
                  <a:gd name="connsiteY2" fmla="*/ 1407280 h 2050809"/>
                  <a:gd name="connsiteX3" fmla="*/ 1368082 w 1368081"/>
                  <a:gd name="connsiteY3" fmla="*/ 1984172 h 2050809"/>
                  <a:gd name="connsiteX4" fmla="*/ 1299556 w 1368081"/>
                  <a:gd name="connsiteY4" fmla="*/ 2050809 h 2050809"/>
                  <a:gd name="connsiteX5" fmla="*/ 67045 w 1368081"/>
                  <a:gd name="connsiteY5" fmla="*/ 2050809 h 2050809"/>
                  <a:gd name="connsiteX6" fmla="*/ 423 w 1368081"/>
                  <a:gd name="connsiteY6" fmla="*/ 1979412 h 2050809"/>
                  <a:gd name="connsiteX7" fmla="*/ 423 w 1368081"/>
                  <a:gd name="connsiteY7" fmla="*/ 1431079 h 2050809"/>
                  <a:gd name="connsiteX8" fmla="*/ 358279 w 1368081"/>
                  <a:gd name="connsiteY8" fmla="*/ 936057 h 2050809"/>
                  <a:gd name="connsiteX9" fmla="*/ 378266 w 1368081"/>
                  <a:gd name="connsiteY9" fmla="*/ 928441 h 2050809"/>
                  <a:gd name="connsiteX10" fmla="*/ 344003 w 1368081"/>
                  <a:gd name="connsiteY10" fmla="*/ 126885 h 2050809"/>
                  <a:gd name="connsiteX11" fmla="*/ 1057813 w 1368081"/>
                  <a:gd name="connsiteY11" fmla="*/ 161156 h 2050809"/>
                  <a:gd name="connsiteX12" fmla="*/ 987383 w 1368081"/>
                  <a:gd name="connsiteY12" fmla="*/ 927489 h 2050809"/>
                  <a:gd name="connsiteX13" fmla="*/ 773241 w 1368081"/>
                  <a:gd name="connsiteY13" fmla="*/ 1027445 h 2050809"/>
                  <a:gd name="connsiteX14" fmla="*/ 787517 w 1368081"/>
                  <a:gd name="connsiteY14" fmla="*/ 1063620 h 2050809"/>
                  <a:gd name="connsiteX15" fmla="*/ 899823 w 1368081"/>
                  <a:gd name="connsiteY15" fmla="*/ 1329219 h 2050809"/>
                  <a:gd name="connsiteX16" fmla="*/ 900775 w 1368081"/>
                  <a:gd name="connsiteY16" fmla="*/ 1402520 h 2050809"/>
                  <a:gd name="connsiteX17" fmla="*/ 742785 w 1368081"/>
                  <a:gd name="connsiteY17" fmla="*/ 1775691 h 2050809"/>
                  <a:gd name="connsiteX18" fmla="*/ 686632 w 1368081"/>
                  <a:gd name="connsiteY18" fmla="*/ 1822337 h 2050809"/>
                  <a:gd name="connsiteX19" fmla="*/ 626672 w 1368081"/>
                  <a:gd name="connsiteY19" fmla="*/ 1775691 h 2050809"/>
                  <a:gd name="connsiteX20" fmla="*/ 466779 w 1368081"/>
                  <a:gd name="connsiteY20" fmla="*/ 1403472 h 2050809"/>
                  <a:gd name="connsiteX21" fmla="*/ 467730 w 1368081"/>
                  <a:gd name="connsiteY21" fmla="*/ 1328267 h 2050809"/>
                  <a:gd name="connsiteX22" fmla="*/ 581940 w 1368081"/>
                  <a:gd name="connsiteY22" fmla="*/ 1063620 h 2050809"/>
                  <a:gd name="connsiteX23" fmla="*/ 597168 w 1368081"/>
                  <a:gd name="connsiteY23" fmla="*/ 1024589 h 2050809"/>
                  <a:gd name="connsiteX24" fmla="*/ 528642 w 1368081"/>
                  <a:gd name="connsiteY24" fmla="*/ 1024589 h 2050809"/>
                  <a:gd name="connsiteX25" fmla="*/ 114633 w 1368081"/>
                  <a:gd name="connsiteY25" fmla="*/ 1436791 h 2050809"/>
                  <a:gd name="connsiteX26" fmla="*/ 114633 w 1368081"/>
                  <a:gd name="connsiteY26" fmla="*/ 1900398 h 2050809"/>
                  <a:gd name="connsiteX27" fmla="*/ 116536 w 1368081"/>
                  <a:gd name="connsiteY27" fmla="*/ 1934669 h 2050809"/>
                  <a:gd name="connsiteX28" fmla="*/ 1253872 w 1368081"/>
                  <a:gd name="connsiteY28" fmla="*/ 1934669 h 2050809"/>
                  <a:gd name="connsiteX29" fmla="*/ 1251969 w 1368081"/>
                  <a:gd name="connsiteY29" fmla="*/ 1391096 h 2050809"/>
                  <a:gd name="connsiteX30" fmla="*/ 1215802 w 1368081"/>
                  <a:gd name="connsiteY30" fmla="*/ 1254965 h 2050809"/>
                  <a:gd name="connsiteX31" fmla="*/ 773241 w 1368081"/>
                  <a:gd name="connsiteY31" fmla="*/ 1027445 h 2050809"/>
                  <a:gd name="connsiteX32" fmla="*/ 687584 w 1368081"/>
                  <a:gd name="connsiteY32" fmla="*/ 351549 h 2050809"/>
                  <a:gd name="connsiteX33" fmla="*/ 315451 w 1368081"/>
                  <a:gd name="connsiteY33" fmla="*/ 441034 h 2050809"/>
                  <a:gd name="connsiteX34" fmla="*/ 284995 w 1368081"/>
                  <a:gd name="connsiteY34" fmla="*/ 491488 h 2050809"/>
                  <a:gd name="connsiteX35" fmla="*/ 680921 w 1368081"/>
                  <a:gd name="connsiteY35" fmla="*/ 910353 h 2050809"/>
                  <a:gd name="connsiteX36" fmla="*/ 1082558 w 1368081"/>
                  <a:gd name="connsiteY36" fmla="*/ 493392 h 2050809"/>
                  <a:gd name="connsiteX37" fmla="*/ 1047343 w 1368081"/>
                  <a:gd name="connsiteY37" fmla="*/ 439130 h 2050809"/>
                  <a:gd name="connsiteX38" fmla="*/ 687584 w 1368081"/>
                  <a:gd name="connsiteY38" fmla="*/ 351549 h 2050809"/>
                  <a:gd name="connsiteX39" fmla="*/ 1014984 w 1368081"/>
                  <a:gd name="connsiteY39" fmla="*/ 295383 h 2050809"/>
                  <a:gd name="connsiteX40" fmla="*/ 659031 w 1368081"/>
                  <a:gd name="connsiteY40" fmla="*/ 113558 h 2050809"/>
                  <a:gd name="connsiteX41" fmla="*/ 352569 w 1368081"/>
                  <a:gd name="connsiteY41" fmla="*/ 295383 h 2050809"/>
                  <a:gd name="connsiteX42" fmla="*/ 1014984 w 1368081"/>
                  <a:gd name="connsiteY42" fmla="*/ 295383 h 2050809"/>
                  <a:gd name="connsiteX43" fmla="*/ 683777 w 1368081"/>
                  <a:gd name="connsiteY43" fmla="*/ 1620520 h 2050809"/>
                  <a:gd name="connsiteX44" fmla="*/ 786565 w 1368081"/>
                  <a:gd name="connsiteY44" fmla="*/ 1378721 h 2050809"/>
                  <a:gd name="connsiteX45" fmla="*/ 782758 w 1368081"/>
                  <a:gd name="connsiteY45" fmla="*/ 1345402 h 2050809"/>
                  <a:gd name="connsiteX46" fmla="*/ 693294 w 1368081"/>
                  <a:gd name="connsiteY46" fmla="*/ 1136922 h 2050809"/>
                  <a:gd name="connsiteX47" fmla="*/ 680921 w 1368081"/>
                  <a:gd name="connsiteY47" fmla="*/ 1117882 h 2050809"/>
                  <a:gd name="connsiteX48" fmla="*/ 581940 w 1368081"/>
                  <a:gd name="connsiteY48" fmla="*/ 1350162 h 2050809"/>
                  <a:gd name="connsiteX49" fmla="*/ 580036 w 1368081"/>
                  <a:gd name="connsiteY49" fmla="*/ 1376817 h 2050809"/>
                  <a:gd name="connsiteX50" fmla="*/ 683777 w 1368081"/>
                  <a:gd name="connsiteY50" fmla="*/ 1620520 h 2050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368081" h="2050809">
                    <a:moveTo>
                      <a:pt x="987383" y="927489"/>
                    </a:moveTo>
                    <a:cubicBezTo>
                      <a:pt x="1137759" y="974135"/>
                      <a:pt x="1248162" y="1063620"/>
                      <a:pt x="1316688" y="1201655"/>
                    </a:cubicBezTo>
                    <a:cubicBezTo>
                      <a:pt x="1349047" y="1266389"/>
                      <a:pt x="1366178" y="1334930"/>
                      <a:pt x="1367130" y="1407280"/>
                    </a:cubicBezTo>
                    <a:cubicBezTo>
                      <a:pt x="1368082" y="1599577"/>
                      <a:pt x="1368082" y="1791874"/>
                      <a:pt x="1368082" y="1984172"/>
                    </a:cubicBezTo>
                    <a:cubicBezTo>
                      <a:pt x="1368082" y="2029866"/>
                      <a:pt x="1346192" y="2050809"/>
                      <a:pt x="1299556" y="2050809"/>
                    </a:cubicBezTo>
                    <a:cubicBezTo>
                      <a:pt x="888402" y="2050809"/>
                      <a:pt x="478199" y="2050809"/>
                      <a:pt x="67045" y="2050809"/>
                    </a:cubicBezTo>
                    <a:cubicBezTo>
                      <a:pt x="19458" y="2050809"/>
                      <a:pt x="423" y="2028914"/>
                      <a:pt x="423" y="1979412"/>
                    </a:cubicBezTo>
                    <a:cubicBezTo>
                      <a:pt x="423" y="1796634"/>
                      <a:pt x="-529" y="1613856"/>
                      <a:pt x="423" y="1431079"/>
                    </a:cubicBezTo>
                    <a:cubicBezTo>
                      <a:pt x="1375" y="1199751"/>
                      <a:pt x="137474" y="1011262"/>
                      <a:pt x="358279" y="936057"/>
                    </a:cubicBezTo>
                    <a:cubicBezTo>
                      <a:pt x="364942" y="934153"/>
                      <a:pt x="370652" y="931297"/>
                      <a:pt x="378266" y="928441"/>
                    </a:cubicBezTo>
                    <a:cubicBezTo>
                      <a:pt x="66093" y="679026"/>
                      <a:pt x="153654" y="290623"/>
                      <a:pt x="344003" y="126885"/>
                    </a:cubicBezTo>
                    <a:cubicBezTo>
                      <a:pt x="552436" y="-53037"/>
                      <a:pt x="864608" y="-41613"/>
                      <a:pt x="1057813" y="161156"/>
                    </a:cubicBezTo>
                    <a:cubicBezTo>
                      <a:pt x="1247210" y="359165"/>
                      <a:pt x="1259583" y="711392"/>
                      <a:pt x="987383" y="927489"/>
                    </a:cubicBezTo>
                    <a:close/>
                    <a:moveTo>
                      <a:pt x="773241" y="1027445"/>
                    </a:moveTo>
                    <a:cubicBezTo>
                      <a:pt x="777999" y="1039821"/>
                      <a:pt x="782758" y="1052196"/>
                      <a:pt x="787517" y="1063620"/>
                    </a:cubicBezTo>
                    <a:cubicBezTo>
                      <a:pt x="825587" y="1152153"/>
                      <a:pt x="864608" y="1239734"/>
                      <a:pt x="899823" y="1329219"/>
                    </a:cubicBezTo>
                    <a:cubicBezTo>
                      <a:pt x="908389" y="1351114"/>
                      <a:pt x="909340" y="1381577"/>
                      <a:pt x="900775" y="1402520"/>
                    </a:cubicBezTo>
                    <a:cubicBezTo>
                      <a:pt x="850332" y="1528180"/>
                      <a:pt x="795131" y="1650983"/>
                      <a:pt x="742785" y="1775691"/>
                    </a:cubicBezTo>
                    <a:cubicBezTo>
                      <a:pt x="731364" y="1801394"/>
                      <a:pt x="717088" y="1821385"/>
                      <a:pt x="686632" y="1822337"/>
                    </a:cubicBezTo>
                    <a:cubicBezTo>
                      <a:pt x="654272" y="1823289"/>
                      <a:pt x="639044" y="1802346"/>
                      <a:pt x="626672" y="1775691"/>
                    </a:cubicBezTo>
                    <a:cubicBezTo>
                      <a:pt x="574326" y="1650983"/>
                      <a:pt x="521028" y="1527228"/>
                      <a:pt x="466779" y="1403472"/>
                    </a:cubicBezTo>
                    <a:cubicBezTo>
                      <a:pt x="455358" y="1377769"/>
                      <a:pt x="456309" y="1353970"/>
                      <a:pt x="467730" y="1328267"/>
                    </a:cubicBezTo>
                    <a:cubicBezTo>
                      <a:pt x="506752" y="1240686"/>
                      <a:pt x="543870" y="1152153"/>
                      <a:pt x="581940" y="1063620"/>
                    </a:cubicBezTo>
                    <a:cubicBezTo>
                      <a:pt x="586698" y="1052196"/>
                      <a:pt x="591457" y="1039821"/>
                      <a:pt x="597168" y="1024589"/>
                    </a:cubicBezTo>
                    <a:cubicBezTo>
                      <a:pt x="571471" y="1024589"/>
                      <a:pt x="550532" y="1024589"/>
                      <a:pt x="528642" y="1024589"/>
                    </a:cubicBezTo>
                    <a:cubicBezTo>
                      <a:pt x="287850" y="1025541"/>
                      <a:pt x="115584" y="1197847"/>
                      <a:pt x="114633" y="1436791"/>
                    </a:cubicBezTo>
                    <a:cubicBezTo>
                      <a:pt x="114633" y="1591009"/>
                      <a:pt x="114633" y="1745228"/>
                      <a:pt x="114633" y="1900398"/>
                    </a:cubicBezTo>
                    <a:cubicBezTo>
                      <a:pt x="114633" y="1911822"/>
                      <a:pt x="115584" y="1923246"/>
                      <a:pt x="116536" y="1934669"/>
                    </a:cubicBezTo>
                    <a:cubicBezTo>
                      <a:pt x="497234" y="1934669"/>
                      <a:pt x="875078" y="1934669"/>
                      <a:pt x="1253872" y="1934669"/>
                    </a:cubicBezTo>
                    <a:cubicBezTo>
                      <a:pt x="1253872" y="1751892"/>
                      <a:pt x="1256727" y="1571018"/>
                      <a:pt x="1251969" y="1391096"/>
                    </a:cubicBezTo>
                    <a:cubicBezTo>
                      <a:pt x="1251017" y="1345402"/>
                      <a:pt x="1234837" y="1296852"/>
                      <a:pt x="1215802" y="1254965"/>
                    </a:cubicBezTo>
                    <a:cubicBezTo>
                      <a:pt x="1139663" y="1090275"/>
                      <a:pt x="975962" y="1007454"/>
                      <a:pt x="773241" y="1027445"/>
                    </a:cubicBezTo>
                    <a:close/>
                    <a:moveTo>
                      <a:pt x="687584" y="351549"/>
                    </a:moveTo>
                    <a:cubicBezTo>
                      <a:pt x="554339" y="350597"/>
                      <a:pt x="431564" y="382012"/>
                      <a:pt x="315451" y="441034"/>
                    </a:cubicBezTo>
                    <a:cubicBezTo>
                      <a:pt x="293561" y="452457"/>
                      <a:pt x="285947" y="466737"/>
                      <a:pt x="284995" y="491488"/>
                    </a:cubicBezTo>
                    <a:cubicBezTo>
                      <a:pt x="275478" y="718056"/>
                      <a:pt x="455358" y="908450"/>
                      <a:pt x="680921" y="910353"/>
                    </a:cubicBezTo>
                    <a:cubicBezTo>
                      <a:pt x="908389" y="911305"/>
                      <a:pt x="1091124" y="721864"/>
                      <a:pt x="1082558" y="493392"/>
                    </a:cubicBezTo>
                    <a:cubicBezTo>
                      <a:pt x="1081606" y="465785"/>
                      <a:pt x="1071137" y="451506"/>
                      <a:pt x="1047343" y="439130"/>
                    </a:cubicBezTo>
                    <a:cubicBezTo>
                      <a:pt x="933134" y="381060"/>
                      <a:pt x="813214" y="351549"/>
                      <a:pt x="687584" y="351549"/>
                    </a:cubicBezTo>
                    <a:close/>
                    <a:moveTo>
                      <a:pt x="1014984" y="295383"/>
                    </a:moveTo>
                    <a:cubicBezTo>
                      <a:pt x="929327" y="168772"/>
                      <a:pt x="811310" y="104990"/>
                      <a:pt x="659031" y="113558"/>
                    </a:cubicBezTo>
                    <a:cubicBezTo>
                      <a:pt x="527690" y="121173"/>
                      <a:pt x="425853" y="184955"/>
                      <a:pt x="352569" y="295383"/>
                    </a:cubicBezTo>
                    <a:cubicBezTo>
                      <a:pt x="574326" y="216370"/>
                      <a:pt x="794179" y="217322"/>
                      <a:pt x="1014984" y="295383"/>
                    </a:cubicBezTo>
                    <a:close/>
                    <a:moveTo>
                      <a:pt x="683777" y="1620520"/>
                    </a:moveTo>
                    <a:cubicBezTo>
                      <a:pt x="720895" y="1532939"/>
                      <a:pt x="755158" y="1456782"/>
                      <a:pt x="786565" y="1378721"/>
                    </a:cubicBezTo>
                    <a:cubicBezTo>
                      <a:pt x="790372" y="1369201"/>
                      <a:pt x="787517" y="1355874"/>
                      <a:pt x="782758" y="1345402"/>
                    </a:cubicBezTo>
                    <a:cubicBezTo>
                      <a:pt x="753254" y="1275908"/>
                      <a:pt x="723750" y="1206415"/>
                      <a:pt x="693294" y="1136922"/>
                    </a:cubicBezTo>
                    <a:cubicBezTo>
                      <a:pt x="690439" y="1131210"/>
                      <a:pt x="686632" y="1126450"/>
                      <a:pt x="680921" y="1117882"/>
                    </a:cubicBezTo>
                    <a:cubicBezTo>
                      <a:pt x="646658" y="1197847"/>
                      <a:pt x="613347" y="1274005"/>
                      <a:pt x="581940" y="1350162"/>
                    </a:cubicBezTo>
                    <a:cubicBezTo>
                      <a:pt x="578133" y="1357778"/>
                      <a:pt x="576229" y="1369201"/>
                      <a:pt x="580036" y="1376817"/>
                    </a:cubicBezTo>
                    <a:cubicBezTo>
                      <a:pt x="612396" y="1455830"/>
                      <a:pt x="646658" y="1532939"/>
                      <a:pt x="683777" y="1620520"/>
                    </a:cubicBezTo>
                    <a:close/>
                  </a:path>
                </a:pathLst>
              </a:custGeom>
              <a:grpFill/>
              <a:ln w="9514" cap="flat">
                <a:noFill/>
                <a:prstDash val="solid"/>
                <a:miter/>
              </a:ln>
            </p:spPr>
            <p:txBody>
              <a:bodyPr rtlCol="0" anchor="ctr"/>
              <a:lstStyle/>
              <a:p>
                <a:endParaRPr lang="en-US"/>
              </a:p>
            </p:txBody>
          </p:sp>
          <p:sp>
            <p:nvSpPr>
              <p:cNvPr id="91" name="Freeform 945">
                <a:extLst>
                  <a:ext uri="{FF2B5EF4-FFF2-40B4-BE49-F238E27FC236}">
                    <a16:creationId xmlns:a16="http://schemas.microsoft.com/office/drawing/2014/main" id="{3F5EB90B-C3FD-0C4B-3105-E476821946FC}"/>
                  </a:ext>
                </a:extLst>
              </p:cNvPr>
              <p:cNvSpPr/>
              <p:nvPr/>
            </p:nvSpPr>
            <p:spPr>
              <a:xfrm>
                <a:off x="2899351" y="1724980"/>
                <a:ext cx="3364829" cy="3213838"/>
              </a:xfrm>
              <a:custGeom>
                <a:avLst/>
                <a:gdLst>
                  <a:gd name="connsiteX0" fmla="*/ 3108452 w 3364829"/>
                  <a:gd name="connsiteY0" fmla="*/ 209433 h 3213838"/>
                  <a:gd name="connsiteX1" fmla="*/ 2934283 w 3364829"/>
                  <a:gd name="connsiteY1" fmla="*/ 92341 h 3213838"/>
                  <a:gd name="connsiteX2" fmla="*/ 2996146 w 3364829"/>
                  <a:gd name="connsiteY2" fmla="*/ 0 h 3213838"/>
                  <a:gd name="connsiteX3" fmla="*/ 3018988 w 3364829"/>
                  <a:gd name="connsiteY3" fmla="*/ 12376 h 3213838"/>
                  <a:gd name="connsiteX4" fmla="*/ 3323547 w 3364829"/>
                  <a:gd name="connsiteY4" fmla="*/ 216096 h 3213838"/>
                  <a:gd name="connsiteX5" fmla="*/ 3322595 w 3364829"/>
                  <a:gd name="connsiteY5" fmla="*/ 332236 h 3213838"/>
                  <a:gd name="connsiteX6" fmla="*/ 2997098 w 3364829"/>
                  <a:gd name="connsiteY6" fmla="*/ 549285 h 3213838"/>
                  <a:gd name="connsiteX7" fmla="*/ 2934283 w 3364829"/>
                  <a:gd name="connsiteY7" fmla="*/ 455040 h 3213838"/>
                  <a:gd name="connsiteX8" fmla="*/ 3108452 w 3364829"/>
                  <a:gd name="connsiteY8" fmla="*/ 337948 h 3213838"/>
                  <a:gd name="connsiteX9" fmla="*/ 3106549 w 3364829"/>
                  <a:gd name="connsiteY9" fmla="*/ 331284 h 3213838"/>
                  <a:gd name="connsiteX10" fmla="*/ 3076093 w 3364829"/>
                  <a:gd name="connsiteY10" fmla="*/ 331284 h 3213838"/>
                  <a:gd name="connsiteX11" fmla="*/ 1604693 w 3364829"/>
                  <a:gd name="connsiteY11" fmla="*/ 331284 h 3213838"/>
                  <a:gd name="connsiteX12" fmla="*/ 191351 w 3364829"/>
                  <a:gd name="connsiteY12" fmla="*/ 1344177 h 3213838"/>
                  <a:gd name="connsiteX13" fmla="*/ 848055 w 3364829"/>
                  <a:gd name="connsiteY13" fmla="*/ 3093891 h 3213838"/>
                  <a:gd name="connsiteX14" fmla="*/ 882318 w 3364829"/>
                  <a:gd name="connsiteY14" fmla="*/ 3113882 h 3213838"/>
                  <a:gd name="connsiteX15" fmla="*/ 827117 w 3364829"/>
                  <a:gd name="connsiteY15" fmla="*/ 3213839 h 3213838"/>
                  <a:gd name="connsiteX16" fmla="*/ 729087 w 3364829"/>
                  <a:gd name="connsiteY16" fmla="*/ 3154817 h 3213838"/>
                  <a:gd name="connsiteX17" fmla="*/ 9567 w 3364829"/>
                  <a:gd name="connsiteY17" fmla="*/ 1981042 h 3213838"/>
                  <a:gd name="connsiteX18" fmla="*/ 1012707 w 3364829"/>
                  <a:gd name="connsiteY18" fmla="*/ 328428 h 3213838"/>
                  <a:gd name="connsiteX19" fmla="*/ 1614211 w 3364829"/>
                  <a:gd name="connsiteY19" fmla="*/ 217048 h 3213838"/>
                  <a:gd name="connsiteX20" fmla="*/ 3067527 w 3364829"/>
                  <a:gd name="connsiteY20" fmla="*/ 217048 h 3213838"/>
                  <a:gd name="connsiteX21" fmla="*/ 3106549 w 3364829"/>
                  <a:gd name="connsiteY21" fmla="*/ 217048 h 3213838"/>
                  <a:gd name="connsiteX22" fmla="*/ 3108452 w 3364829"/>
                  <a:gd name="connsiteY22" fmla="*/ 209433 h 3213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364829" h="3213838">
                    <a:moveTo>
                      <a:pt x="3108452" y="209433"/>
                    </a:moveTo>
                    <a:cubicBezTo>
                      <a:pt x="3050395" y="170402"/>
                      <a:pt x="2993291" y="132323"/>
                      <a:pt x="2934283" y="92341"/>
                    </a:cubicBezTo>
                    <a:cubicBezTo>
                      <a:pt x="2956173" y="59974"/>
                      <a:pt x="2975207" y="30463"/>
                      <a:pt x="2996146" y="0"/>
                    </a:cubicBezTo>
                    <a:cubicBezTo>
                      <a:pt x="3004712" y="4760"/>
                      <a:pt x="3012326" y="7616"/>
                      <a:pt x="3018988" y="12376"/>
                    </a:cubicBezTo>
                    <a:cubicBezTo>
                      <a:pt x="3120825" y="79965"/>
                      <a:pt x="3222661" y="147555"/>
                      <a:pt x="3323547" y="216096"/>
                    </a:cubicBezTo>
                    <a:cubicBezTo>
                      <a:pt x="3378748" y="253223"/>
                      <a:pt x="3378748" y="295110"/>
                      <a:pt x="3322595" y="332236"/>
                    </a:cubicBezTo>
                    <a:cubicBezTo>
                      <a:pt x="3215048" y="403634"/>
                      <a:pt x="3107500" y="475983"/>
                      <a:pt x="2997098" y="549285"/>
                    </a:cubicBezTo>
                    <a:cubicBezTo>
                      <a:pt x="2975207" y="516918"/>
                      <a:pt x="2955221" y="486455"/>
                      <a:pt x="2934283" y="455040"/>
                    </a:cubicBezTo>
                    <a:cubicBezTo>
                      <a:pt x="2994242" y="415057"/>
                      <a:pt x="3051347" y="376027"/>
                      <a:pt x="3108452" y="337948"/>
                    </a:cubicBezTo>
                    <a:cubicBezTo>
                      <a:pt x="3107500" y="336044"/>
                      <a:pt x="3106549" y="334140"/>
                      <a:pt x="3106549" y="331284"/>
                    </a:cubicBezTo>
                    <a:cubicBezTo>
                      <a:pt x="3096079" y="331284"/>
                      <a:pt x="3086562" y="331284"/>
                      <a:pt x="3076093" y="331284"/>
                    </a:cubicBezTo>
                    <a:cubicBezTo>
                      <a:pt x="2585943" y="331284"/>
                      <a:pt x="2095794" y="330332"/>
                      <a:pt x="1604693" y="331284"/>
                    </a:cubicBezTo>
                    <a:cubicBezTo>
                      <a:pt x="957506" y="332236"/>
                      <a:pt x="398831" y="733966"/>
                      <a:pt x="191351" y="1344177"/>
                    </a:cubicBezTo>
                    <a:cubicBezTo>
                      <a:pt x="-32309" y="2003889"/>
                      <a:pt x="245600" y="2744519"/>
                      <a:pt x="848055" y="3093891"/>
                    </a:cubicBezTo>
                    <a:cubicBezTo>
                      <a:pt x="858525" y="3099603"/>
                      <a:pt x="868042" y="3106266"/>
                      <a:pt x="882318" y="3113882"/>
                    </a:cubicBezTo>
                    <a:cubicBezTo>
                      <a:pt x="864235" y="3146249"/>
                      <a:pt x="847104" y="3177664"/>
                      <a:pt x="827117" y="3213839"/>
                    </a:cubicBezTo>
                    <a:cubicBezTo>
                      <a:pt x="792854" y="3192895"/>
                      <a:pt x="760495" y="3174808"/>
                      <a:pt x="729087" y="3154817"/>
                    </a:cubicBezTo>
                    <a:cubicBezTo>
                      <a:pt x="310319" y="2873987"/>
                      <a:pt x="65720" y="2482728"/>
                      <a:pt x="9567" y="1981042"/>
                    </a:cubicBezTo>
                    <a:cubicBezTo>
                      <a:pt x="-69428" y="1270875"/>
                      <a:pt x="347437" y="590219"/>
                      <a:pt x="1012707" y="328428"/>
                    </a:cubicBezTo>
                    <a:cubicBezTo>
                      <a:pt x="1205912" y="252271"/>
                      <a:pt x="1406730" y="216096"/>
                      <a:pt x="1614211" y="217048"/>
                    </a:cubicBezTo>
                    <a:cubicBezTo>
                      <a:pt x="2098650" y="217048"/>
                      <a:pt x="2583088" y="217048"/>
                      <a:pt x="3067527" y="217048"/>
                    </a:cubicBezTo>
                    <a:cubicBezTo>
                      <a:pt x="3080851" y="217048"/>
                      <a:pt x="3093224" y="217048"/>
                      <a:pt x="3106549" y="217048"/>
                    </a:cubicBezTo>
                    <a:cubicBezTo>
                      <a:pt x="3107500" y="214192"/>
                      <a:pt x="3107500" y="212289"/>
                      <a:pt x="3108452" y="209433"/>
                    </a:cubicBezTo>
                    <a:close/>
                  </a:path>
                </a:pathLst>
              </a:custGeom>
              <a:grpFill/>
              <a:ln w="9514" cap="flat">
                <a:noFill/>
                <a:prstDash val="solid"/>
                <a:miter/>
              </a:ln>
            </p:spPr>
            <p:txBody>
              <a:bodyPr rtlCol="0" anchor="ctr"/>
              <a:lstStyle/>
              <a:p>
                <a:endParaRPr lang="en-US"/>
              </a:p>
            </p:txBody>
          </p:sp>
          <p:sp>
            <p:nvSpPr>
              <p:cNvPr id="92" name="Freeform 946">
                <a:extLst>
                  <a:ext uri="{FF2B5EF4-FFF2-40B4-BE49-F238E27FC236}">
                    <a16:creationId xmlns:a16="http://schemas.microsoft.com/office/drawing/2014/main" id="{DDD560F8-A433-6A99-6F69-AC8C3CC1510F}"/>
                  </a:ext>
                </a:extLst>
              </p:cNvPr>
              <p:cNvSpPr/>
              <p:nvPr/>
            </p:nvSpPr>
            <p:spPr>
              <a:xfrm>
                <a:off x="4212810" y="3594642"/>
                <a:ext cx="281716" cy="142806"/>
              </a:xfrm>
              <a:custGeom>
                <a:avLst/>
                <a:gdLst>
                  <a:gd name="connsiteX0" fmla="*/ 0 w 281716"/>
                  <a:gd name="connsiteY0" fmla="*/ 952 h 142806"/>
                  <a:gd name="connsiteX1" fmla="*/ 94223 w 281716"/>
                  <a:gd name="connsiteY1" fmla="*/ 952 h 142806"/>
                  <a:gd name="connsiteX2" fmla="*/ 114210 w 281716"/>
                  <a:gd name="connsiteY2" fmla="*/ 10472 h 142806"/>
                  <a:gd name="connsiteX3" fmla="*/ 167507 w 281716"/>
                  <a:gd name="connsiteY3" fmla="*/ 11424 h 142806"/>
                  <a:gd name="connsiteX4" fmla="*/ 186542 w 281716"/>
                  <a:gd name="connsiteY4" fmla="*/ 952 h 142806"/>
                  <a:gd name="connsiteX5" fmla="*/ 281717 w 281716"/>
                  <a:gd name="connsiteY5" fmla="*/ 0 h 142806"/>
                  <a:gd name="connsiteX6" fmla="*/ 141810 w 281716"/>
                  <a:gd name="connsiteY6" fmla="*/ 142795 h 142806"/>
                  <a:gd name="connsiteX7" fmla="*/ 0 w 281716"/>
                  <a:gd name="connsiteY7" fmla="*/ 952 h 142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1716" h="142806">
                    <a:moveTo>
                      <a:pt x="0" y="952"/>
                    </a:moveTo>
                    <a:cubicBezTo>
                      <a:pt x="33311" y="952"/>
                      <a:pt x="63767" y="0"/>
                      <a:pt x="94223" y="952"/>
                    </a:cubicBezTo>
                    <a:cubicBezTo>
                      <a:pt x="100885" y="952"/>
                      <a:pt x="110402" y="4760"/>
                      <a:pt x="114210" y="10472"/>
                    </a:cubicBezTo>
                    <a:cubicBezTo>
                      <a:pt x="132293" y="35223"/>
                      <a:pt x="148472" y="36175"/>
                      <a:pt x="167507" y="11424"/>
                    </a:cubicBezTo>
                    <a:cubicBezTo>
                      <a:pt x="171314" y="5712"/>
                      <a:pt x="179880" y="952"/>
                      <a:pt x="186542" y="952"/>
                    </a:cubicBezTo>
                    <a:cubicBezTo>
                      <a:pt x="217950" y="0"/>
                      <a:pt x="250309" y="0"/>
                      <a:pt x="281717" y="0"/>
                    </a:cubicBezTo>
                    <a:cubicBezTo>
                      <a:pt x="279813" y="81869"/>
                      <a:pt x="218902" y="141843"/>
                      <a:pt x="141810" y="142795"/>
                    </a:cubicBezTo>
                    <a:cubicBezTo>
                      <a:pt x="64719" y="143747"/>
                      <a:pt x="3807" y="84725"/>
                      <a:pt x="0" y="952"/>
                    </a:cubicBezTo>
                    <a:close/>
                  </a:path>
                </a:pathLst>
              </a:custGeom>
              <a:grpFill/>
              <a:ln w="9514" cap="flat">
                <a:noFill/>
                <a:prstDash val="solid"/>
                <a:miter/>
              </a:ln>
            </p:spPr>
            <p:txBody>
              <a:bodyPr rtlCol="0" anchor="ctr"/>
              <a:lstStyle/>
              <a:p>
                <a:endParaRPr lang="en-US"/>
              </a:p>
            </p:txBody>
          </p:sp>
          <p:sp>
            <p:nvSpPr>
              <p:cNvPr id="93" name="Freeform 947">
                <a:extLst>
                  <a:ext uri="{FF2B5EF4-FFF2-40B4-BE49-F238E27FC236}">
                    <a16:creationId xmlns:a16="http://schemas.microsoft.com/office/drawing/2014/main" id="{B9324472-4E69-CA69-F6EF-E335A40D22B9}"/>
                  </a:ext>
                </a:extLst>
              </p:cNvPr>
              <p:cNvSpPr/>
              <p:nvPr/>
            </p:nvSpPr>
            <p:spPr>
              <a:xfrm>
                <a:off x="4612543" y="3594584"/>
                <a:ext cx="281716" cy="143804"/>
              </a:xfrm>
              <a:custGeom>
                <a:avLst/>
                <a:gdLst>
                  <a:gd name="connsiteX0" fmla="*/ 0 w 281716"/>
                  <a:gd name="connsiteY0" fmla="*/ 1009 h 143804"/>
                  <a:gd name="connsiteX1" fmla="*/ 94223 w 281716"/>
                  <a:gd name="connsiteY1" fmla="*/ 1961 h 143804"/>
                  <a:gd name="connsiteX2" fmla="*/ 118017 w 281716"/>
                  <a:gd name="connsiteY2" fmla="*/ 16241 h 143804"/>
                  <a:gd name="connsiteX3" fmla="*/ 154183 w 281716"/>
                  <a:gd name="connsiteY3" fmla="*/ 23856 h 143804"/>
                  <a:gd name="connsiteX4" fmla="*/ 236033 w 281716"/>
                  <a:gd name="connsiteY4" fmla="*/ 1009 h 143804"/>
                  <a:gd name="connsiteX5" fmla="*/ 281717 w 281716"/>
                  <a:gd name="connsiteY5" fmla="*/ 1009 h 143804"/>
                  <a:gd name="connsiteX6" fmla="*/ 141810 w 281716"/>
                  <a:gd name="connsiteY6" fmla="*/ 143804 h 143804"/>
                  <a:gd name="connsiteX7" fmla="*/ 0 w 281716"/>
                  <a:gd name="connsiteY7" fmla="*/ 1009 h 143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1716" h="143804">
                    <a:moveTo>
                      <a:pt x="0" y="1009"/>
                    </a:moveTo>
                    <a:cubicBezTo>
                      <a:pt x="33311" y="1009"/>
                      <a:pt x="63767" y="57"/>
                      <a:pt x="94223" y="1961"/>
                    </a:cubicBezTo>
                    <a:cubicBezTo>
                      <a:pt x="102789" y="2913"/>
                      <a:pt x="109451" y="13385"/>
                      <a:pt x="118017" y="16241"/>
                    </a:cubicBezTo>
                    <a:cubicBezTo>
                      <a:pt x="129437" y="21000"/>
                      <a:pt x="151328" y="27664"/>
                      <a:pt x="154183" y="23856"/>
                    </a:cubicBezTo>
                    <a:cubicBezTo>
                      <a:pt x="175121" y="-10415"/>
                      <a:pt x="207481" y="2913"/>
                      <a:pt x="236033" y="1009"/>
                    </a:cubicBezTo>
                    <a:cubicBezTo>
                      <a:pt x="251261" y="57"/>
                      <a:pt x="266489" y="1009"/>
                      <a:pt x="281717" y="1009"/>
                    </a:cubicBezTo>
                    <a:cubicBezTo>
                      <a:pt x="279814" y="82878"/>
                      <a:pt x="218902" y="142852"/>
                      <a:pt x="141810" y="143804"/>
                    </a:cubicBezTo>
                    <a:cubicBezTo>
                      <a:pt x="63767" y="143804"/>
                      <a:pt x="3807" y="84782"/>
                      <a:pt x="0" y="1009"/>
                    </a:cubicBezTo>
                    <a:close/>
                  </a:path>
                </a:pathLst>
              </a:custGeom>
              <a:grpFill/>
              <a:ln w="9514" cap="flat">
                <a:noFill/>
                <a:prstDash val="solid"/>
                <a:miter/>
              </a:ln>
            </p:spPr>
            <p:txBody>
              <a:bodyPr rtlCol="0" anchor="ctr"/>
              <a:lstStyle/>
              <a:p>
                <a:endParaRPr lang="en-US"/>
              </a:p>
            </p:txBody>
          </p:sp>
        </p:grpSp>
      </p:grpSp>
      <p:sp>
        <p:nvSpPr>
          <p:cNvPr id="95" name="Freeform 265">
            <a:extLst>
              <a:ext uri="{FF2B5EF4-FFF2-40B4-BE49-F238E27FC236}">
                <a16:creationId xmlns:a16="http://schemas.microsoft.com/office/drawing/2014/main" id="{85790150-1AD2-368F-6D03-F94F5BFFF3B4}"/>
              </a:ext>
            </a:extLst>
          </p:cNvPr>
          <p:cNvSpPr/>
          <p:nvPr/>
        </p:nvSpPr>
        <p:spPr>
          <a:xfrm>
            <a:off x="7229662" y="1521698"/>
            <a:ext cx="1008541" cy="998883"/>
          </a:xfrm>
          <a:custGeom>
            <a:avLst/>
            <a:gdLst>
              <a:gd name="connsiteX0" fmla="*/ 92873 w 1008541"/>
              <a:gd name="connsiteY0" fmla="*/ 366995 h 1008269"/>
              <a:gd name="connsiteX1" fmla="*/ 75493 w 1008541"/>
              <a:gd name="connsiteY1" fmla="*/ 202740 h 1008269"/>
              <a:gd name="connsiteX2" fmla="*/ 231097 w 1008541"/>
              <a:gd name="connsiteY2" fmla="*/ 185636 h 1008269"/>
              <a:gd name="connsiteX3" fmla="*/ 243317 w 1008541"/>
              <a:gd name="connsiteY3" fmla="*/ 357221 h 1008269"/>
              <a:gd name="connsiteX4" fmla="*/ 306591 w 1008541"/>
              <a:gd name="connsiteY4" fmla="*/ 343647 h 1008269"/>
              <a:gd name="connsiteX5" fmla="*/ 391589 w 1008541"/>
              <a:gd name="connsiteY5" fmla="*/ 279302 h 1008269"/>
              <a:gd name="connsiteX6" fmla="*/ 422275 w 1008541"/>
              <a:gd name="connsiteY6" fmla="*/ 259483 h 1008269"/>
              <a:gd name="connsiteX7" fmla="*/ 422275 w 1008541"/>
              <a:gd name="connsiteY7" fmla="*/ 241021 h 1008269"/>
              <a:gd name="connsiteX8" fmla="*/ 431508 w 1008541"/>
              <a:gd name="connsiteY8" fmla="*/ 228804 h 1008269"/>
              <a:gd name="connsiteX9" fmla="*/ 459207 w 1008541"/>
              <a:gd name="connsiteY9" fmla="*/ 222016 h 1008269"/>
              <a:gd name="connsiteX10" fmla="*/ 467082 w 1008541"/>
              <a:gd name="connsiteY10" fmla="*/ 214686 h 1008269"/>
              <a:gd name="connsiteX11" fmla="*/ 484462 w 1008541"/>
              <a:gd name="connsiteY11" fmla="*/ 172604 h 1008269"/>
              <a:gd name="connsiteX12" fmla="*/ 483919 w 1008541"/>
              <a:gd name="connsiteY12" fmla="*/ 160930 h 1008269"/>
              <a:gd name="connsiteX13" fmla="*/ 465453 w 1008541"/>
              <a:gd name="connsiteY13" fmla="*/ 130250 h 1008269"/>
              <a:gd name="connsiteX14" fmla="*/ 552895 w 1008541"/>
              <a:gd name="connsiteY14" fmla="*/ 42829 h 1008269"/>
              <a:gd name="connsiteX15" fmla="*/ 583853 w 1008541"/>
              <a:gd name="connsiteY15" fmla="*/ 61290 h 1008269"/>
              <a:gd name="connsiteX16" fmla="*/ 595530 w 1008541"/>
              <a:gd name="connsiteY16" fmla="*/ 61833 h 1008269"/>
              <a:gd name="connsiteX17" fmla="*/ 636535 w 1008541"/>
              <a:gd name="connsiteY17" fmla="*/ 44729 h 1008269"/>
              <a:gd name="connsiteX18" fmla="*/ 644953 w 1008541"/>
              <a:gd name="connsiteY18" fmla="*/ 35498 h 1008269"/>
              <a:gd name="connsiteX19" fmla="*/ 652557 w 1008541"/>
              <a:gd name="connsiteY19" fmla="*/ 5905 h 1008269"/>
              <a:gd name="connsiteX20" fmla="*/ 659889 w 1008541"/>
              <a:gd name="connsiteY20" fmla="*/ 204 h 1008269"/>
              <a:gd name="connsiteX21" fmla="*/ 770685 w 1008541"/>
              <a:gd name="connsiteY21" fmla="*/ 204 h 1008269"/>
              <a:gd name="connsiteX22" fmla="*/ 778289 w 1008541"/>
              <a:gd name="connsiteY22" fmla="*/ 6448 h 1008269"/>
              <a:gd name="connsiteX23" fmla="*/ 787794 w 1008541"/>
              <a:gd name="connsiteY23" fmla="*/ 40114 h 1008269"/>
              <a:gd name="connsiteX24" fmla="*/ 819295 w 1008541"/>
              <a:gd name="connsiteY24" fmla="*/ 54503 h 1008269"/>
              <a:gd name="connsiteX25" fmla="*/ 864373 w 1008541"/>
              <a:gd name="connsiteY25" fmla="*/ 50973 h 1008269"/>
              <a:gd name="connsiteX26" fmla="*/ 877137 w 1008541"/>
              <a:gd name="connsiteY26" fmla="*/ 43100 h 1008269"/>
              <a:gd name="connsiteX27" fmla="*/ 964850 w 1008541"/>
              <a:gd name="connsiteY27" fmla="*/ 131065 h 1008269"/>
              <a:gd name="connsiteX28" fmla="*/ 946656 w 1008541"/>
              <a:gd name="connsiteY28" fmla="*/ 161201 h 1008269"/>
              <a:gd name="connsiteX29" fmla="*/ 946113 w 1008541"/>
              <a:gd name="connsiteY29" fmla="*/ 172061 h 1008269"/>
              <a:gd name="connsiteX30" fmla="*/ 963764 w 1008541"/>
              <a:gd name="connsiteY30" fmla="*/ 214143 h 1008269"/>
              <a:gd name="connsiteX31" fmla="*/ 972454 w 1008541"/>
              <a:gd name="connsiteY31" fmla="*/ 222016 h 1008269"/>
              <a:gd name="connsiteX32" fmla="*/ 1001782 w 1008541"/>
              <a:gd name="connsiteY32" fmla="*/ 229618 h 1008269"/>
              <a:gd name="connsiteX33" fmla="*/ 1008300 w 1008541"/>
              <a:gd name="connsiteY33" fmla="*/ 237492 h 1008269"/>
              <a:gd name="connsiteX34" fmla="*/ 1008300 w 1008541"/>
              <a:gd name="connsiteY34" fmla="*/ 241564 h 1008269"/>
              <a:gd name="connsiteX35" fmla="*/ 1008300 w 1008541"/>
              <a:gd name="connsiteY35" fmla="*/ 997682 h 1008269"/>
              <a:gd name="connsiteX36" fmla="*/ 1008300 w 1008541"/>
              <a:gd name="connsiteY36" fmla="*/ 1008270 h 1008269"/>
              <a:gd name="connsiteX37" fmla="*/ 997166 w 1008541"/>
              <a:gd name="connsiteY37" fmla="*/ 1008270 h 1008269"/>
              <a:gd name="connsiteX38" fmla="*/ 70062 w 1008541"/>
              <a:gd name="connsiteY38" fmla="*/ 1008270 h 1008269"/>
              <a:gd name="connsiteX39" fmla="*/ 0 w 1008541"/>
              <a:gd name="connsiteY39" fmla="*/ 937681 h 1008269"/>
              <a:gd name="connsiteX40" fmla="*/ 0 w 1008541"/>
              <a:gd name="connsiteY40" fmla="*/ 510888 h 1008269"/>
              <a:gd name="connsiteX41" fmla="*/ 90158 w 1008541"/>
              <a:gd name="connsiteY41" fmla="*/ 369439 h 1008269"/>
              <a:gd name="connsiteX42" fmla="*/ 92873 w 1008541"/>
              <a:gd name="connsiteY42" fmla="*/ 366995 h 1008269"/>
              <a:gd name="connsiteX43" fmla="*/ 120844 w 1008541"/>
              <a:gd name="connsiteY43" fmla="*/ 974876 h 1008269"/>
              <a:gd name="connsiteX44" fmla="*/ 974898 w 1008541"/>
              <a:gd name="connsiteY44" fmla="*/ 974876 h 1008269"/>
              <a:gd name="connsiteX45" fmla="*/ 974898 w 1008541"/>
              <a:gd name="connsiteY45" fmla="*/ 362923 h 1008269"/>
              <a:gd name="connsiteX46" fmla="*/ 972454 w 1008541"/>
              <a:gd name="connsiteY46" fmla="*/ 361022 h 1008269"/>
              <a:gd name="connsiteX47" fmla="*/ 963221 w 1008541"/>
              <a:gd name="connsiteY47" fmla="*/ 371611 h 1008269"/>
              <a:gd name="connsiteX48" fmla="*/ 946113 w 1008541"/>
              <a:gd name="connsiteY48" fmla="*/ 412607 h 1008269"/>
              <a:gd name="connsiteX49" fmla="*/ 946656 w 1008541"/>
              <a:gd name="connsiteY49" fmla="*/ 424281 h 1008269"/>
              <a:gd name="connsiteX50" fmla="*/ 965122 w 1008541"/>
              <a:gd name="connsiteY50" fmla="*/ 454689 h 1008269"/>
              <a:gd name="connsiteX51" fmla="*/ 877408 w 1008541"/>
              <a:gd name="connsiteY51" fmla="*/ 542382 h 1008269"/>
              <a:gd name="connsiteX52" fmla="*/ 846994 w 1008541"/>
              <a:gd name="connsiteY52" fmla="*/ 523920 h 1008269"/>
              <a:gd name="connsiteX53" fmla="*/ 835316 w 1008541"/>
              <a:gd name="connsiteY53" fmla="*/ 523377 h 1008269"/>
              <a:gd name="connsiteX54" fmla="*/ 794311 w 1008541"/>
              <a:gd name="connsiteY54" fmla="*/ 540753 h 1008269"/>
              <a:gd name="connsiteX55" fmla="*/ 785893 w 1008541"/>
              <a:gd name="connsiteY55" fmla="*/ 549984 h 1008269"/>
              <a:gd name="connsiteX56" fmla="*/ 778289 w 1008541"/>
              <a:gd name="connsiteY56" fmla="*/ 579577 h 1008269"/>
              <a:gd name="connsiteX57" fmla="*/ 771229 w 1008541"/>
              <a:gd name="connsiteY57" fmla="*/ 585278 h 1008269"/>
              <a:gd name="connsiteX58" fmla="*/ 660432 w 1008541"/>
              <a:gd name="connsiteY58" fmla="*/ 585278 h 1008269"/>
              <a:gd name="connsiteX59" fmla="*/ 652829 w 1008541"/>
              <a:gd name="connsiteY59" fmla="*/ 579034 h 1008269"/>
              <a:gd name="connsiteX60" fmla="*/ 647126 w 1008541"/>
              <a:gd name="connsiteY60" fmla="*/ 557857 h 1008269"/>
              <a:gd name="connsiteX61" fmla="*/ 643324 w 1008541"/>
              <a:gd name="connsiteY61" fmla="*/ 559486 h 1008269"/>
              <a:gd name="connsiteX62" fmla="*/ 330759 w 1008541"/>
              <a:gd name="connsiteY62" fmla="*/ 777226 h 1008269"/>
              <a:gd name="connsiteX63" fmla="*/ 325600 w 1008541"/>
              <a:gd name="connsiteY63" fmla="*/ 787000 h 1008269"/>
              <a:gd name="connsiteX64" fmla="*/ 325328 w 1008541"/>
              <a:gd name="connsiteY64" fmla="*/ 815507 h 1008269"/>
              <a:gd name="connsiteX65" fmla="*/ 246847 w 1008541"/>
              <a:gd name="connsiteY65" fmla="*/ 876594 h 1008269"/>
              <a:gd name="connsiteX66" fmla="*/ 210730 w 1008541"/>
              <a:gd name="connsiteY66" fmla="*/ 860576 h 1008269"/>
              <a:gd name="connsiteX67" fmla="*/ 134422 w 1008541"/>
              <a:gd name="connsiteY67" fmla="*/ 914061 h 1008269"/>
              <a:gd name="connsiteX68" fmla="*/ 130348 w 1008541"/>
              <a:gd name="connsiteY68" fmla="*/ 924378 h 1008269"/>
              <a:gd name="connsiteX69" fmla="*/ 120844 w 1008541"/>
              <a:gd name="connsiteY69" fmla="*/ 974876 h 1008269"/>
              <a:gd name="connsiteX70" fmla="*/ 178958 w 1008541"/>
              <a:gd name="connsiteY70" fmla="*/ 438942 h 1008269"/>
              <a:gd name="connsiteX71" fmla="*/ 190363 w 1008541"/>
              <a:gd name="connsiteY71" fmla="*/ 438942 h 1008269"/>
              <a:gd name="connsiteX72" fmla="*/ 306319 w 1008541"/>
              <a:gd name="connsiteY72" fmla="*/ 438942 h 1008269"/>
              <a:gd name="connsiteX73" fmla="*/ 350583 w 1008541"/>
              <a:gd name="connsiteY73" fmla="*/ 426453 h 1008269"/>
              <a:gd name="connsiteX74" fmla="*/ 462194 w 1008541"/>
              <a:gd name="connsiteY74" fmla="*/ 340117 h 1008269"/>
              <a:gd name="connsiteX75" fmla="*/ 469798 w 1008541"/>
              <a:gd name="connsiteY75" fmla="*/ 311610 h 1008269"/>
              <a:gd name="connsiteX76" fmla="*/ 445629 w 1008541"/>
              <a:gd name="connsiteY76" fmla="*/ 292877 h 1008269"/>
              <a:gd name="connsiteX77" fmla="*/ 416300 w 1008541"/>
              <a:gd name="connsiteY77" fmla="*/ 301293 h 1008269"/>
              <a:gd name="connsiteX78" fmla="*/ 313923 w 1008541"/>
              <a:gd name="connsiteY78" fmla="*/ 378127 h 1008269"/>
              <a:gd name="connsiteX79" fmla="*/ 277262 w 1008541"/>
              <a:gd name="connsiteY79" fmla="*/ 390344 h 1008269"/>
              <a:gd name="connsiteX80" fmla="*/ 149358 w 1008541"/>
              <a:gd name="connsiteY80" fmla="*/ 390344 h 1008269"/>
              <a:gd name="connsiteX81" fmla="*/ 32316 w 1008541"/>
              <a:gd name="connsiteY81" fmla="*/ 507087 h 1008269"/>
              <a:gd name="connsiteX82" fmla="*/ 32316 w 1008541"/>
              <a:gd name="connsiteY82" fmla="*/ 631161 h 1008269"/>
              <a:gd name="connsiteX83" fmla="*/ 84455 w 1008541"/>
              <a:gd name="connsiteY83" fmla="*/ 683289 h 1008269"/>
              <a:gd name="connsiteX84" fmla="*/ 191178 w 1008541"/>
              <a:gd name="connsiteY84" fmla="*/ 683289 h 1008269"/>
              <a:gd name="connsiteX85" fmla="*/ 227567 w 1008541"/>
              <a:gd name="connsiteY85" fmla="*/ 719941 h 1008269"/>
              <a:gd name="connsiteX86" fmla="*/ 227567 w 1008541"/>
              <a:gd name="connsiteY86" fmla="*/ 813335 h 1008269"/>
              <a:gd name="connsiteX87" fmla="*/ 259611 w 1008541"/>
              <a:gd name="connsiteY87" fmla="*/ 845915 h 1008269"/>
              <a:gd name="connsiteX88" fmla="*/ 292198 w 1008541"/>
              <a:gd name="connsiteY88" fmla="*/ 813878 h 1008269"/>
              <a:gd name="connsiteX89" fmla="*/ 292198 w 1008541"/>
              <a:gd name="connsiteY89" fmla="*/ 665641 h 1008269"/>
              <a:gd name="connsiteX90" fmla="*/ 244675 w 1008541"/>
              <a:gd name="connsiteY90" fmla="*/ 618401 h 1008269"/>
              <a:gd name="connsiteX91" fmla="*/ 187648 w 1008541"/>
              <a:gd name="connsiteY91" fmla="*/ 618401 h 1008269"/>
              <a:gd name="connsiteX92" fmla="*/ 178958 w 1008541"/>
              <a:gd name="connsiteY92" fmla="*/ 617858 h 1008269"/>
              <a:gd name="connsiteX93" fmla="*/ 178958 w 1008541"/>
              <a:gd name="connsiteY93" fmla="*/ 438942 h 1008269"/>
              <a:gd name="connsiteX94" fmla="*/ 324785 w 1008541"/>
              <a:gd name="connsiteY94" fmla="*/ 740846 h 1008269"/>
              <a:gd name="connsiteX95" fmla="*/ 620513 w 1008541"/>
              <a:gd name="connsiteY95" fmla="*/ 535052 h 1008269"/>
              <a:gd name="connsiteX96" fmla="*/ 594715 w 1008541"/>
              <a:gd name="connsiteY96" fmla="*/ 523106 h 1008269"/>
              <a:gd name="connsiteX97" fmla="*/ 583853 w 1008541"/>
              <a:gd name="connsiteY97" fmla="*/ 523649 h 1008269"/>
              <a:gd name="connsiteX98" fmla="*/ 553710 w 1008541"/>
              <a:gd name="connsiteY98" fmla="*/ 542111 h 1008269"/>
              <a:gd name="connsiteX99" fmla="*/ 465724 w 1008541"/>
              <a:gd name="connsiteY99" fmla="*/ 454417 h 1008269"/>
              <a:gd name="connsiteX100" fmla="*/ 484190 w 1008541"/>
              <a:gd name="connsiteY100" fmla="*/ 424281 h 1008269"/>
              <a:gd name="connsiteX101" fmla="*/ 486363 w 1008541"/>
              <a:gd name="connsiteY101" fmla="*/ 416951 h 1008269"/>
              <a:gd name="connsiteX102" fmla="*/ 468168 w 1008541"/>
              <a:gd name="connsiteY102" fmla="*/ 377041 h 1008269"/>
              <a:gd name="connsiteX103" fmla="*/ 380998 w 1008541"/>
              <a:gd name="connsiteY103" fmla="*/ 444915 h 1008269"/>
              <a:gd name="connsiteX104" fmla="*/ 310935 w 1008541"/>
              <a:gd name="connsiteY104" fmla="*/ 471521 h 1008269"/>
              <a:gd name="connsiteX105" fmla="*/ 268301 w 1008541"/>
              <a:gd name="connsiteY105" fmla="*/ 471793 h 1008269"/>
              <a:gd name="connsiteX106" fmla="*/ 211545 w 1008541"/>
              <a:gd name="connsiteY106" fmla="*/ 471793 h 1008269"/>
              <a:gd name="connsiteX107" fmla="*/ 211545 w 1008541"/>
              <a:gd name="connsiteY107" fmla="*/ 585550 h 1008269"/>
              <a:gd name="connsiteX108" fmla="*/ 223222 w 1008541"/>
              <a:gd name="connsiteY108" fmla="*/ 585550 h 1008269"/>
              <a:gd name="connsiteX109" fmla="*/ 325057 w 1008541"/>
              <a:gd name="connsiteY109" fmla="*/ 687633 h 1008269"/>
              <a:gd name="connsiteX110" fmla="*/ 324785 w 1008541"/>
              <a:gd name="connsiteY110" fmla="*/ 740846 h 1008269"/>
              <a:gd name="connsiteX111" fmla="*/ 454590 w 1008541"/>
              <a:gd name="connsiteY111" fmla="*/ 257039 h 1008269"/>
              <a:gd name="connsiteX112" fmla="*/ 454590 w 1008541"/>
              <a:gd name="connsiteY112" fmla="*/ 259754 h 1008269"/>
              <a:gd name="connsiteX113" fmla="*/ 460293 w 1008541"/>
              <a:gd name="connsiteY113" fmla="*/ 262469 h 1008269"/>
              <a:gd name="connsiteX114" fmla="*/ 497768 w 1008541"/>
              <a:gd name="connsiteY114" fmla="*/ 345547 h 1008269"/>
              <a:gd name="connsiteX115" fmla="*/ 497225 w 1008541"/>
              <a:gd name="connsiteY115" fmla="*/ 355864 h 1008269"/>
              <a:gd name="connsiteX116" fmla="*/ 520036 w 1008541"/>
              <a:gd name="connsiteY116" fmla="*/ 408806 h 1008269"/>
              <a:gd name="connsiteX117" fmla="*/ 519221 w 1008541"/>
              <a:gd name="connsiteY117" fmla="*/ 429439 h 1008269"/>
              <a:gd name="connsiteX118" fmla="*/ 506458 w 1008541"/>
              <a:gd name="connsiteY118" fmla="*/ 449530 h 1008269"/>
              <a:gd name="connsiteX119" fmla="*/ 557511 w 1008541"/>
              <a:gd name="connsiteY119" fmla="*/ 500843 h 1008269"/>
              <a:gd name="connsiteX120" fmla="*/ 582766 w 1008541"/>
              <a:gd name="connsiteY120" fmla="*/ 485639 h 1008269"/>
              <a:gd name="connsiteX121" fmla="*/ 594172 w 1008541"/>
              <a:gd name="connsiteY121" fmla="*/ 485639 h 1008269"/>
              <a:gd name="connsiteX122" fmla="*/ 663419 w 1008541"/>
              <a:gd name="connsiteY122" fmla="*/ 514146 h 1008269"/>
              <a:gd name="connsiteX123" fmla="*/ 671566 w 1008541"/>
              <a:gd name="connsiteY123" fmla="*/ 522563 h 1008269"/>
              <a:gd name="connsiteX124" fmla="*/ 678898 w 1008541"/>
              <a:gd name="connsiteY124" fmla="*/ 552156 h 1008269"/>
              <a:gd name="connsiteX125" fmla="*/ 750862 w 1008541"/>
              <a:gd name="connsiteY125" fmla="*/ 552156 h 1008269"/>
              <a:gd name="connsiteX126" fmla="*/ 758194 w 1008541"/>
              <a:gd name="connsiteY126" fmla="*/ 522563 h 1008269"/>
              <a:gd name="connsiteX127" fmla="*/ 766340 w 1008541"/>
              <a:gd name="connsiteY127" fmla="*/ 514418 h 1008269"/>
              <a:gd name="connsiteX128" fmla="*/ 835588 w 1008541"/>
              <a:gd name="connsiteY128" fmla="*/ 485911 h 1008269"/>
              <a:gd name="connsiteX129" fmla="*/ 846994 w 1008541"/>
              <a:gd name="connsiteY129" fmla="*/ 485911 h 1008269"/>
              <a:gd name="connsiteX130" fmla="*/ 871434 w 1008541"/>
              <a:gd name="connsiteY130" fmla="*/ 500572 h 1008269"/>
              <a:gd name="connsiteX131" fmla="*/ 923302 w 1008541"/>
              <a:gd name="connsiteY131" fmla="*/ 449259 h 1008269"/>
              <a:gd name="connsiteX132" fmla="*/ 908638 w 1008541"/>
              <a:gd name="connsiteY132" fmla="*/ 425910 h 1008269"/>
              <a:gd name="connsiteX133" fmla="*/ 908094 w 1008541"/>
              <a:gd name="connsiteY133" fmla="*/ 412335 h 1008269"/>
              <a:gd name="connsiteX134" fmla="*/ 936880 w 1008541"/>
              <a:gd name="connsiteY134" fmla="*/ 344461 h 1008269"/>
              <a:gd name="connsiteX135" fmla="*/ 945841 w 1008541"/>
              <a:gd name="connsiteY135" fmla="*/ 335773 h 1008269"/>
              <a:gd name="connsiteX136" fmla="*/ 974626 w 1008541"/>
              <a:gd name="connsiteY136" fmla="*/ 328714 h 1008269"/>
              <a:gd name="connsiteX137" fmla="*/ 974626 w 1008541"/>
              <a:gd name="connsiteY137" fmla="*/ 256768 h 1008269"/>
              <a:gd name="connsiteX138" fmla="*/ 945570 w 1008541"/>
              <a:gd name="connsiteY138" fmla="*/ 249709 h 1008269"/>
              <a:gd name="connsiteX139" fmla="*/ 936880 w 1008541"/>
              <a:gd name="connsiteY139" fmla="*/ 241835 h 1008269"/>
              <a:gd name="connsiteX140" fmla="*/ 907823 w 1008541"/>
              <a:gd name="connsiteY140" fmla="*/ 171789 h 1008269"/>
              <a:gd name="connsiteX141" fmla="*/ 908366 w 1008541"/>
              <a:gd name="connsiteY141" fmla="*/ 160387 h 1008269"/>
              <a:gd name="connsiteX142" fmla="*/ 923030 w 1008541"/>
              <a:gd name="connsiteY142" fmla="*/ 135952 h 1008269"/>
              <a:gd name="connsiteX143" fmla="*/ 871706 w 1008541"/>
              <a:gd name="connsiteY143" fmla="*/ 84368 h 1008269"/>
              <a:gd name="connsiteX144" fmla="*/ 848623 w 1008541"/>
              <a:gd name="connsiteY144" fmla="*/ 98757 h 1008269"/>
              <a:gd name="connsiteX145" fmla="*/ 833959 w 1008541"/>
              <a:gd name="connsiteY145" fmla="*/ 99300 h 1008269"/>
              <a:gd name="connsiteX146" fmla="*/ 766884 w 1008541"/>
              <a:gd name="connsiteY146" fmla="*/ 71336 h 1008269"/>
              <a:gd name="connsiteX147" fmla="*/ 757379 w 1008541"/>
              <a:gd name="connsiteY147" fmla="*/ 61290 h 1008269"/>
              <a:gd name="connsiteX148" fmla="*/ 750590 w 1008541"/>
              <a:gd name="connsiteY148" fmla="*/ 32783 h 1008269"/>
              <a:gd name="connsiteX149" fmla="*/ 678627 w 1008541"/>
              <a:gd name="connsiteY149" fmla="*/ 32783 h 1008269"/>
              <a:gd name="connsiteX150" fmla="*/ 671566 w 1008541"/>
              <a:gd name="connsiteY150" fmla="*/ 61562 h 1008269"/>
              <a:gd name="connsiteX151" fmla="*/ 663148 w 1008541"/>
              <a:gd name="connsiteY151" fmla="*/ 70793 h 1008269"/>
              <a:gd name="connsiteX152" fmla="*/ 594172 w 1008541"/>
              <a:gd name="connsiteY152" fmla="*/ 99571 h 1008269"/>
              <a:gd name="connsiteX153" fmla="*/ 582766 w 1008541"/>
              <a:gd name="connsiteY153" fmla="*/ 99300 h 1008269"/>
              <a:gd name="connsiteX154" fmla="*/ 558598 w 1008541"/>
              <a:gd name="connsiteY154" fmla="*/ 84639 h 1008269"/>
              <a:gd name="connsiteX155" fmla="*/ 507001 w 1008541"/>
              <a:gd name="connsiteY155" fmla="*/ 136223 h 1008269"/>
              <a:gd name="connsiteX156" fmla="*/ 520851 w 1008541"/>
              <a:gd name="connsiteY156" fmla="*/ 158486 h 1008269"/>
              <a:gd name="connsiteX157" fmla="*/ 521394 w 1008541"/>
              <a:gd name="connsiteY157" fmla="*/ 173961 h 1008269"/>
              <a:gd name="connsiteX158" fmla="*/ 493966 w 1008541"/>
              <a:gd name="connsiteY158" fmla="*/ 240206 h 1008269"/>
              <a:gd name="connsiteX159" fmla="*/ 483376 w 1008541"/>
              <a:gd name="connsiteY159" fmla="*/ 250252 h 1008269"/>
              <a:gd name="connsiteX160" fmla="*/ 454590 w 1008541"/>
              <a:gd name="connsiteY160" fmla="*/ 257039 h 1008269"/>
              <a:gd name="connsiteX161" fmla="*/ 162936 w 1008541"/>
              <a:gd name="connsiteY161" fmla="*/ 195138 h 1008269"/>
              <a:gd name="connsiteX162" fmla="*/ 80925 w 1008541"/>
              <a:gd name="connsiteY162" fmla="*/ 276044 h 1008269"/>
              <a:gd name="connsiteX163" fmla="*/ 161035 w 1008541"/>
              <a:gd name="connsiteY163" fmla="*/ 357764 h 1008269"/>
              <a:gd name="connsiteX164" fmla="*/ 243589 w 1008541"/>
              <a:gd name="connsiteY164" fmla="*/ 277401 h 1008269"/>
              <a:gd name="connsiteX165" fmla="*/ 162936 w 1008541"/>
              <a:gd name="connsiteY165" fmla="*/ 195138 h 1008269"/>
              <a:gd name="connsiteX166" fmla="*/ 33402 w 1008541"/>
              <a:gd name="connsiteY166" fmla="*/ 699850 h 1008269"/>
              <a:gd name="connsiteX167" fmla="*/ 32316 w 1008541"/>
              <a:gd name="connsiteY167" fmla="*/ 702836 h 1008269"/>
              <a:gd name="connsiteX168" fmla="*/ 32587 w 1008541"/>
              <a:gd name="connsiteY168" fmla="*/ 944740 h 1008269"/>
              <a:gd name="connsiteX169" fmla="*/ 39105 w 1008541"/>
              <a:gd name="connsiteY169" fmla="*/ 962387 h 1008269"/>
              <a:gd name="connsiteX170" fmla="*/ 74950 w 1008541"/>
              <a:gd name="connsiteY170" fmla="*/ 974061 h 1008269"/>
              <a:gd name="connsiteX171" fmla="*/ 97218 w 1008541"/>
              <a:gd name="connsiteY171" fmla="*/ 941210 h 1008269"/>
              <a:gd name="connsiteX172" fmla="*/ 97218 w 1008541"/>
              <a:gd name="connsiteY172" fmla="*/ 722656 h 1008269"/>
              <a:gd name="connsiteX173" fmla="*/ 96404 w 1008541"/>
              <a:gd name="connsiteY173" fmla="*/ 715325 h 1008269"/>
              <a:gd name="connsiteX174" fmla="*/ 33402 w 1008541"/>
              <a:gd name="connsiteY174" fmla="*/ 699850 h 1008269"/>
              <a:gd name="connsiteX175" fmla="*/ 130077 w 1008541"/>
              <a:gd name="connsiteY175" fmla="*/ 876323 h 1008269"/>
              <a:gd name="connsiteX176" fmla="*/ 192264 w 1008541"/>
              <a:gd name="connsiteY176" fmla="*/ 832612 h 1008269"/>
              <a:gd name="connsiteX177" fmla="*/ 196066 w 1008541"/>
              <a:gd name="connsiteY177" fmla="*/ 825553 h 1008269"/>
              <a:gd name="connsiteX178" fmla="*/ 194708 w 1008541"/>
              <a:gd name="connsiteY178" fmla="*/ 772068 h 1008269"/>
              <a:gd name="connsiteX179" fmla="*/ 194708 w 1008541"/>
              <a:gd name="connsiteY179" fmla="*/ 716140 h 1008269"/>
              <a:gd name="connsiteX180" fmla="*/ 130077 w 1008541"/>
              <a:gd name="connsiteY180" fmla="*/ 716140 h 1008269"/>
              <a:gd name="connsiteX181" fmla="*/ 130077 w 1008541"/>
              <a:gd name="connsiteY181" fmla="*/ 876323 h 1008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Lst>
            <a:rect l="l" t="t" r="r" b="b"/>
            <a:pathLst>
              <a:path w="1008541" h="1008269">
                <a:moveTo>
                  <a:pt x="92873" y="366995"/>
                </a:moveTo>
                <a:cubicBezTo>
                  <a:pt x="34488" y="317854"/>
                  <a:pt x="39105" y="245365"/>
                  <a:pt x="75493" y="202740"/>
                </a:cubicBezTo>
                <a:cubicBezTo>
                  <a:pt x="115141" y="156586"/>
                  <a:pt x="183031" y="149527"/>
                  <a:pt x="231097" y="185636"/>
                </a:cubicBezTo>
                <a:cubicBezTo>
                  <a:pt x="272646" y="216858"/>
                  <a:pt x="300616" y="291248"/>
                  <a:pt x="243317" y="357221"/>
                </a:cubicBezTo>
                <a:cubicBezTo>
                  <a:pt x="265857" y="357493"/>
                  <a:pt x="287038" y="360479"/>
                  <a:pt x="306591" y="343647"/>
                </a:cubicBezTo>
                <a:cubicBezTo>
                  <a:pt x="333475" y="320298"/>
                  <a:pt x="363075" y="300479"/>
                  <a:pt x="391589" y="279302"/>
                </a:cubicBezTo>
                <a:cubicBezTo>
                  <a:pt x="400822" y="272515"/>
                  <a:pt x="410869" y="266813"/>
                  <a:pt x="422275" y="259483"/>
                </a:cubicBezTo>
                <a:cubicBezTo>
                  <a:pt x="422275" y="254867"/>
                  <a:pt x="422546" y="247808"/>
                  <a:pt x="422275" y="241021"/>
                </a:cubicBezTo>
                <a:cubicBezTo>
                  <a:pt x="421732" y="233962"/>
                  <a:pt x="423089" y="229890"/>
                  <a:pt x="431508" y="228804"/>
                </a:cubicBezTo>
                <a:cubicBezTo>
                  <a:pt x="440741" y="227718"/>
                  <a:pt x="449974" y="225003"/>
                  <a:pt x="459207" y="222016"/>
                </a:cubicBezTo>
                <a:cubicBezTo>
                  <a:pt x="462466" y="220930"/>
                  <a:pt x="465724" y="217672"/>
                  <a:pt x="467082" y="214686"/>
                </a:cubicBezTo>
                <a:cubicBezTo>
                  <a:pt x="473328" y="200839"/>
                  <a:pt x="479302" y="186722"/>
                  <a:pt x="484462" y="172604"/>
                </a:cubicBezTo>
                <a:cubicBezTo>
                  <a:pt x="485820" y="169346"/>
                  <a:pt x="485548" y="164187"/>
                  <a:pt x="483919" y="160930"/>
                </a:cubicBezTo>
                <a:cubicBezTo>
                  <a:pt x="478216" y="150341"/>
                  <a:pt x="471427" y="140024"/>
                  <a:pt x="465453" y="130250"/>
                </a:cubicBezTo>
                <a:cubicBezTo>
                  <a:pt x="494510" y="100929"/>
                  <a:pt x="523295" y="72422"/>
                  <a:pt x="552895" y="42829"/>
                </a:cubicBezTo>
                <a:cubicBezTo>
                  <a:pt x="562399" y="48801"/>
                  <a:pt x="572719" y="55589"/>
                  <a:pt x="583853" y="61290"/>
                </a:cubicBezTo>
                <a:cubicBezTo>
                  <a:pt x="587111" y="62919"/>
                  <a:pt x="591999" y="63191"/>
                  <a:pt x="595530" y="61833"/>
                </a:cubicBezTo>
                <a:cubicBezTo>
                  <a:pt x="609379" y="56675"/>
                  <a:pt x="623229" y="50973"/>
                  <a:pt x="636535" y="44729"/>
                </a:cubicBezTo>
                <a:cubicBezTo>
                  <a:pt x="640065" y="43100"/>
                  <a:pt x="643867" y="39028"/>
                  <a:pt x="644953" y="35498"/>
                </a:cubicBezTo>
                <a:cubicBezTo>
                  <a:pt x="648212" y="25996"/>
                  <a:pt x="649570" y="15679"/>
                  <a:pt x="652557" y="5905"/>
                </a:cubicBezTo>
                <a:cubicBezTo>
                  <a:pt x="653372" y="3462"/>
                  <a:pt x="657174" y="204"/>
                  <a:pt x="659889" y="204"/>
                </a:cubicBezTo>
                <a:cubicBezTo>
                  <a:pt x="696821" y="-68"/>
                  <a:pt x="733753" y="-68"/>
                  <a:pt x="770685" y="204"/>
                </a:cubicBezTo>
                <a:cubicBezTo>
                  <a:pt x="773401" y="204"/>
                  <a:pt x="777474" y="3733"/>
                  <a:pt x="778289" y="6448"/>
                </a:cubicBezTo>
                <a:cubicBezTo>
                  <a:pt x="781819" y="17851"/>
                  <a:pt x="781005" y="31969"/>
                  <a:pt x="787794" y="40114"/>
                </a:cubicBezTo>
                <a:cubicBezTo>
                  <a:pt x="794583" y="47987"/>
                  <a:pt x="809518" y="48258"/>
                  <a:pt x="819295" y="54503"/>
                </a:cubicBezTo>
                <a:cubicBezTo>
                  <a:pt x="835860" y="65363"/>
                  <a:pt x="849981" y="63462"/>
                  <a:pt x="864373" y="50973"/>
                </a:cubicBezTo>
                <a:cubicBezTo>
                  <a:pt x="868447" y="47444"/>
                  <a:pt x="873606" y="45272"/>
                  <a:pt x="877137" y="43100"/>
                </a:cubicBezTo>
                <a:cubicBezTo>
                  <a:pt x="906465" y="72422"/>
                  <a:pt x="935250" y="101200"/>
                  <a:pt x="964850" y="131065"/>
                </a:cubicBezTo>
                <a:cubicBezTo>
                  <a:pt x="959419" y="139753"/>
                  <a:pt x="952630" y="150341"/>
                  <a:pt x="946656" y="161201"/>
                </a:cubicBezTo>
                <a:cubicBezTo>
                  <a:pt x="945027" y="164187"/>
                  <a:pt x="945027" y="168803"/>
                  <a:pt x="946113" y="172061"/>
                </a:cubicBezTo>
                <a:cubicBezTo>
                  <a:pt x="951544" y="186179"/>
                  <a:pt x="957247" y="200297"/>
                  <a:pt x="963764" y="214143"/>
                </a:cubicBezTo>
                <a:cubicBezTo>
                  <a:pt x="965393" y="217401"/>
                  <a:pt x="968924" y="220930"/>
                  <a:pt x="972454" y="222016"/>
                </a:cubicBezTo>
                <a:cubicBezTo>
                  <a:pt x="982230" y="225003"/>
                  <a:pt x="992278" y="226632"/>
                  <a:pt x="1001782" y="229618"/>
                </a:cubicBezTo>
                <a:cubicBezTo>
                  <a:pt x="1004498" y="230433"/>
                  <a:pt x="1006399" y="234505"/>
                  <a:pt x="1008300" y="237492"/>
                </a:cubicBezTo>
                <a:cubicBezTo>
                  <a:pt x="1008843" y="238306"/>
                  <a:pt x="1008300" y="240206"/>
                  <a:pt x="1008300" y="241564"/>
                </a:cubicBezTo>
                <a:cubicBezTo>
                  <a:pt x="1008300" y="493513"/>
                  <a:pt x="1008300" y="745733"/>
                  <a:pt x="1008300" y="997682"/>
                </a:cubicBezTo>
                <a:cubicBezTo>
                  <a:pt x="1008300" y="1000668"/>
                  <a:pt x="1008300" y="1003655"/>
                  <a:pt x="1008300" y="1008270"/>
                </a:cubicBezTo>
                <a:cubicBezTo>
                  <a:pt x="1004226" y="1008270"/>
                  <a:pt x="1000696" y="1008270"/>
                  <a:pt x="997166" y="1008270"/>
                </a:cubicBezTo>
                <a:cubicBezTo>
                  <a:pt x="688131" y="1008270"/>
                  <a:pt x="379097" y="1008270"/>
                  <a:pt x="70062" y="1008270"/>
                </a:cubicBezTo>
                <a:cubicBezTo>
                  <a:pt x="26884" y="1008270"/>
                  <a:pt x="0" y="981120"/>
                  <a:pt x="0" y="937681"/>
                </a:cubicBezTo>
                <a:cubicBezTo>
                  <a:pt x="0" y="795417"/>
                  <a:pt x="0" y="653153"/>
                  <a:pt x="0" y="510888"/>
                </a:cubicBezTo>
                <a:cubicBezTo>
                  <a:pt x="0" y="444643"/>
                  <a:pt x="29872" y="397131"/>
                  <a:pt x="90158" y="369439"/>
                </a:cubicBezTo>
                <a:cubicBezTo>
                  <a:pt x="90701" y="368896"/>
                  <a:pt x="91515" y="368081"/>
                  <a:pt x="92873" y="366995"/>
                </a:cubicBezTo>
                <a:close/>
                <a:moveTo>
                  <a:pt x="120844" y="974876"/>
                </a:moveTo>
                <a:cubicBezTo>
                  <a:pt x="406524" y="974876"/>
                  <a:pt x="690847" y="974876"/>
                  <a:pt x="974898" y="974876"/>
                </a:cubicBezTo>
                <a:cubicBezTo>
                  <a:pt x="974898" y="770439"/>
                  <a:pt x="974898" y="566545"/>
                  <a:pt x="974898" y="362923"/>
                </a:cubicBezTo>
                <a:cubicBezTo>
                  <a:pt x="974083" y="362380"/>
                  <a:pt x="973269" y="361565"/>
                  <a:pt x="972454" y="361022"/>
                </a:cubicBezTo>
                <a:cubicBezTo>
                  <a:pt x="969467" y="364552"/>
                  <a:pt x="965122" y="367538"/>
                  <a:pt x="963221" y="371611"/>
                </a:cubicBezTo>
                <a:cubicBezTo>
                  <a:pt x="956975" y="385186"/>
                  <a:pt x="951272" y="398760"/>
                  <a:pt x="946113" y="412607"/>
                </a:cubicBezTo>
                <a:cubicBezTo>
                  <a:pt x="944755" y="416136"/>
                  <a:pt x="945027" y="421023"/>
                  <a:pt x="946656" y="424281"/>
                </a:cubicBezTo>
                <a:cubicBezTo>
                  <a:pt x="952359" y="434869"/>
                  <a:pt x="959148" y="445186"/>
                  <a:pt x="965122" y="454689"/>
                </a:cubicBezTo>
                <a:cubicBezTo>
                  <a:pt x="935793" y="484010"/>
                  <a:pt x="906737" y="513060"/>
                  <a:pt x="877408" y="542382"/>
                </a:cubicBezTo>
                <a:cubicBezTo>
                  <a:pt x="867904" y="536409"/>
                  <a:pt x="857856" y="529893"/>
                  <a:pt x="846994" y="523920"/>
                </a:cubicBezTo>
                <a:cubicBezTo>
                  <a:pt x="843735" y="522291"/>
                  <a:pt x="838847" y="522020"/>
                  <a:pt x="835316" y="523377"/>
                </a:cubicBezTo>
                <a:cubicBezTo>
                  <a:pt x="821467" y="528536"/>
                  <a:pt x="807617" y="534237"/>
                  <a:pt x="794311" y="540753"/>
                </a:cubicBezTo>
                <a:cubicBezTo>
                  <a:pt x="790781" y="542382"/>
                  <a:pt x="786979" y="546183"/>
                  <a:pt x="785893" y="549984"/>
                </a:cubicBezTo>
                <a:cubicBezTo>
                  <a:pt x="782634" y="559486"/>
                  <a:pt x="781276" y="569803"/>
                  <a:pt x="778289" y="579577"/>
                </a:cubicBezTo>
                <a:cubicBezTo>
                  <a:pt x="777474" y="582021"/>
                  <a:pt x="773673" y="585278"/>
                  <a:pt x="771229" y="585278"/>
                </a:cubicBezTo>
                <a:cubicBezTo>
                  <a:pt x="734296" y="585550"/>
                  <a:pt x="697364" y="585550"/>
                  <a:pt x="660432" y="585278"/>
                </a:cubicBezTo>
                <a:cubicBezTo>
                  <a:pt x="657717" y="585278"/>
                  <a:pt x="653643" y="581749"/>
                  <a:pt x="652829" y="579034"/>
                </a:cubicBezTo>
                <a:cubicBezTo>
                  <a:pt x="650113" y="572247"/>
                  <a:pt x="649027" y="564916"/>
                  <a:pt x="647126" y="557857"/>
                </a:cubicBezTo>
                <a:cubicBezTo>
                  <a:pt x="645225" y="558672"/>
                  <a:pt x="644139" y="558943"/>
                  <a:pt x="643324" y="559486"/>
                </a:cubicBezTo>
                <a:cubicBezTo>
                  <a:pt x="539045" y="631976"/>
                  <a:pt x="434767" y="704465"/>
                  <a:pt x="330759" y="777226"/>
                </a:cubicBezTo>
                <a:cubicBezTo>
                  <a:pt x="328044" y="779127"/>
                  <a:pt x="325871" y="783471"/>
                  <a:pt x="325600" y="787000"/>
                </a:cubicBezTo>
                <a:cubicBezTo>
                  <a:pt x="324785" y="796503"/>
                  <a:pt x="325600" y="806005"/>
                  <a:pt x="325328" y="815507"/>
                </a:cubicBezTo>
                <a:cubicBezTo>
                  <a:pt x="323970" y="855960"/>
                  <a:pt x="286224" y="886097"/>
                  <a:pt x="246847" y="876594"/>
                </a:cubicBezTo>
                <a:cubicBezTo>
                  <a:pt x="234627" y="873608"/>
                  <a:pt x="223765" y="866549"/>
                  <a:pt x="210730" y="860576"/>
                </a:cubicBezTo>
                <a:cubicBezTo>
                  <a:pt x="186561" y="877409"/>
                  <a:pt x="160220" y="895599"/>
                  <a:pt x="134422" y="914061"/>
                </a:cubicBezTo>
                <a:cubicBezTo>
                  <a:pt x="131978" y="915961"/>
                  <a:pt x="130348" y="920848"/>
                  <a:pt x="130348" y="924378"/>
                </a:cubicBezTo>
                <a:cubicBezTo>
                  <a:pt x="129805" y="941210"/>
                  <a:pt x="130620" y="958586"/>
                  <a:pt x="120844" y="974876"/>
                </a:cubicBezTo>
                <a:close/>
                <a:moveTo>
                  <a:pt x="178958" y="438942"/>
                </a:moveTo>
                <a:cubicBezTo>
                  <a:pt x="183031" y="438942"/>
                  <a:pt x="186561" y="438942"/>
                  <a:pt x="190363" y="438942"/>
                </a:cubicBezTo>
                <a:cubicBezTo>
                  <a:pt x="228925" y="438942"/>
                  <a:pt x="267486" y="438942"/>
                  <a:pt x="306319" y="438942"/>
                </a:cubicBezTo>
                <a:cubicBezTo>
                  <a:pt x="322341" y="438942"/>
                  <a:pt x="337820" y="435955"/>
                  <a:pt x="350583" y="426453"/>
                </a:cubicBezTo>
                <a:cubicBezTo>
                  <a:pt x="388330" y="398217"/>
                  <a:pt x="425262" y="369167"/>
                  <a:pt x="462194" y="340117"/>
                </a:cubicBezTo>
                <a:cubicBezTo>
                  <a:pt x="471155" y="333058"/>
                  <a:pt x="473599" y="322741"/>
                  <a:pt x="469798" y="311610"/>
                </a:cubicBezTo>
                <a:cubicBezTo>
                  <a:pt x="465996" y="300207"/>
                  <a:pt x="457577" y="293963"/>
                  <a:pt x="445629" y="292877"/>
                </a:cubicBezTo>
                <a:cubicBezTo>
                  <a:pt x="434767" y="291519"/>
                  <a:pt x="425262" y="294506"/>
                  <a:pt x="416300" y="301293"/>
                </a:cubicBezTo>
                <a:cubicBezTo>
                  <a:pt x="382356" y="327085"/>
                  <a:pt x="348139" y="352335"/>
                  <a:pt x="313923" y="378127"/>
                </a:cubicBezTo>
                <a:cubicBezTo>
                  <a:pt x="303060" y="386543"/>
                  <a:pt x="291112" y="390344"/>
                  <a:pt x="277262" y="390344"/>
                </a:cubicBezTo>
                <a:cubicBezTo>
                  <a:pt x="234627" y="390073"/>
                  <a:pt x="191992" y="390073"/>
                  <a:pt x="149358" y="390344"/>
                </a:cubicBezTo>
                <a:cubicBezTo>
                  <a:pt x="82011" y="390616"/>
                  <a:pt x="32587" y="439756"/>
                  <a:pt x="32316" y="507087"/>
                </a:cubicBezTo>
                <a:cubicBezTo>
                  <a:pt x="32044" y="548355"/>
                  <a:pt x="32316" y="589622"/>
                  <a:pt x="32316" y="631161"/>
                </a:cubicBezTo>
                <a:cubicBezTo>
                  <a:pt x="32316" y="662926"/>
                  <a:pt x="52683" y="683289"/>
                  <a:pt x="84455" y="683289"/>
                </a:cubicBezTo>
                <a:cubicBezTo>
                  <a:pt x="120029" y="683289"/>
                  <a:pt x="155604" y="683289"/>
                  <a:pt x="191178" y="683289"/>
                </a:cubicBezTo>
                <a:cubicBezTo>
                  <a:pt x="214532" y="683289"/>
                  <a:pt x="227567" y="696321"/>
                  <a:pt x="227567" y="719941"/>
                </a:cubicBezTo>
                <a:cubicBezTo>
                  <a:pt x="227567" y="751163"/>
                  <a:pt x="227295" y="782385"/>
                  <a:pt x="227567" y="813335"/>
                </a:cubicBezTo>
                <a:cubicBezTo>
                  <a:pt x="227838" y="831797"/>
                  <a:pt x="241959" y="845644"/>
                  <a:pt x="259611" y="845915"/>
                </a:cubicBezTo>
                <a:cubicBezTo>
                  <a:pt x="277262" y="846187"/>
                  <a:pt x="292198" y="832069"/>
                  <a:pt x="292198" y="813878"/>
                </a:cubicBezTo>
                <a:cubicBezTo>
                  <a:pt x="292469" y="764466"/>
                  <a:pt x="292741" y="715054"/>
                  <a:pt x="292198" y="665641"/>
                </a:cubicBezTo>
                <a:cubicBezTo>
                  <a:pt x="291926" y="639578"/>
                  <a:pt x="270745" y="618944"/>
                  <a:pt x="244675" y="618401"/>
                </a:cubicBezTo>
                <a:cubicBezTo>
                  <a:pt x="225666" y="618130"/>
                  <a:pt x="206657" y="618401"/>
                  <a:pt x="187648" y="618401"/>
                </a:cubicBezTo>
                <a:cubicBezTo>
                  <a:pt x="184660" y="618401"/>
                  <a:pt x="181945" y="618130"/>
                  <a:pt x="178958" y="617858"/>
                </a:cubicBezTo>
                <a:cubicBezTo>
                  <a:pt x="178958" y="557586"/>
                  <a:pt x="178958" y="498943"/>
                  <a:pt x="178958" y="438942"/>
                </a:cubicBezTo>
                <a:close/>
                <a:moveTo>
                  <a:pt x="324785" y="740846"/>
                </a:moveTo>
                <a:cubicBezTo>
                  <a:pt x="424176" y="671614"/>
                  <a:pt x="521665" y="603740"/>
                  <a:pt x="620513" y="535052"/>
                </a:cubicBezTo>
                <a:cubicBezTo>
                  <a:pt x="611009" y="530708"/>
                  <a:pt x="603133" y="526364"/>
                  <a:pt x="594715" y="523106"/>
                </a:cubicBezTo>
                <a:cubicBezTo>
                  <a:pt x="591456" y="522020"/>
                  <a:pt x="586840" y="522020"/>
                  <a:pt x="583853" y="523649"/>
                </a:cubicBezTo>
                <a:cubicBezTo>
                  <a:pt x="572990" y="529622"/>
                  <a:pt x="562399" y="536409"/>
                  <a:pt x="553710" y="542111"/>
                </a:cubicBezTo>
                <a:cubicBezTo>
                  <a:pt x="523838" y="512517"/>
                  <a:pt x="495053" y="483467"/>
                  <a:pt x="465724" y="454417"/>
                </a:cubicBezTo>
                <a:cubicBezTo>
                  <a:pt x="471699" y="444915"/>
                  <a:pt x="477944" y="434598"/>
                  <a:pt x="484190" y="424281"/>
                </a:cubicBezTo>
                <a:cubicBezTo>
                  <a:pt x="485548" y="422109"/>
                  <a:pt x="487177" y="418851"/>
                  <a:pt x="486363" y="416951"/>
                </a:cubicBezTo>
                <a:cubicBezTo>
                  <a:pt x="480660" y="403647"/>
                  <a:pt x="474414" y="390887"/>
                  <a:pt x="468168" y="377041"/>
                </a:cubicBezTo>
                <a:cubicBezTo>
                  <a:pt x="438568" y="400118"/>
                  <a:pt x="409783" y="422381"/>
                  <a:pt x="380998" y="444915"/>
                </a:cubicBezTo>
                <a:cubicBezTo>
                  <a:pt x="360359" y="461205"/>
                  <a:pt x="337277" y="470707"/>
                  <a:pt x="310935" y="471521"/>
                </a:cubicBezTo>
                <a:cubicBezTo>
                  <a:pt x="296814" y="472064"/>
                  <a:pt x="282422" y="471793"/>
                  <a:pt x="268301" y="471793"/>
                </a:cubicBezTo>
                <a:cubicBezTo>
                  <a:pt x="249563" y="471793"/>
                  <a:pt x="230554" y="471793"/>
                  <a:pt x="211545" y="471793"/>
                </a:cubicBezTo>
                <a:cubicBezTo>
                  <a:pt x="211545" y="510345"/>
                  <a:pt x="211545" y="547540"/>
                  <a:pt x="211545" y="585550"/>
                </a:cubicBezTo>
                <a:cubicBezTo>
                  <a:pt x="215890" y="585550"/>
                  <a:pt x="219691" y="585821"/>
                  <a:pt x="223222" y="585550"/>
                </a:cubicBezTo>
                <a:cubicBezTo>
                  <a:pt x="288668" y="579306"/>
                  <a:pt x="330759" y="620302"/>
                  <a:pt x="325057" y="687633"/>
                </a:cubicBezTo>
                <a:cubicBezTo>
                  <a:pt x="323699" y="704465"/>
                  <a:pt x="324785" y="721841"/>
                  <a:pt x="324785" y="740846"/>
                </a:cubicBezTo>
                <a:close/>
                <a:moveTo>
                  <a:pt x="454590" y="257039"/>
                </a:moveTo>
                <a:cubicBezTo>
                  <a:pt x="454590" y="257854"/>
                  <a:pt x="454590" y="258940"/>
                  <a:pt x="454590" y="259754"/>
                </a:cubicBezTo>
                <a:cubicBezTo>
                  <a:pt x="456491" y="260569"/>
                  <a:pt x="458392" y="261655"/>
                  <a:pt x="460293" y="262469"/>
                </a:cubicBezTo>
                <a:cubicBezTo>
                  <a:pt x="497225" y="275501"/>
                  <a:pt x="512432" y="309438"/>
                  <a:pt x="497768" y="345547"/>
                </a:cubicBezTo>
                <a:cubicBezTo>
                  <a:pt x="496410" y="348534"/>
                  <a:pt x="495867" y="352878"/>
                  <a:pt x="497225" y="355864"/>
                </a:cubicBezTo>
                <a:cubicBezTo>
                  <a:pt x="504286" y="373783"/>
                  <a:pt x="511346" y="391702"/>
                  <a:pt x="520036" y="408806"/>
                </a:cubicBezTo>
                <a:cubicBezTo>
                  <a:pt x="524381" y="416951"/>
                  <a:pt x="524653" y="422381"/>
                  <a:pt x="519221" y="429439"/>
                </a:cubicBezTo>
                <a:cubicBezTo>
                  <a:pt x="514333" y="436227"/>
                  <a:pt x="510260" y="443557"/>
                  <a:pt x="506458" y="449530"/>
                </a:cubicBezTo>
                <a:cubicBezTo>
                  <a:pt x="523838" y="466906"/>
                  <a:pt x="540403" y="483739"/>
                  <a:pt x="557511" y="500843"/>
                </a:cubicBezTo>
                <a:cubicBezTo>
                  <a:pt x="565387" y="495956"/>
                  <a:pt x="573805" y="490255"/>
                  <a:pt x="582766" y="485639"/>
                </a:cubicBezTo>
                <a:cubicBezTo>
                  <a:pt x="585753" y="484010"/>
                  <a:pt x="591456" y="484010"/>
                  <a:pt x="594172" y="485639"/>
                </a:cubicBezTo>
                <a:cubicBezTo>
                  <a:pt x="615897" y="498400"/>
                  <a:pt x="638979" y="507902"/>
                  <a:pt x="663419" y="514146"/>
                </a:cubicBezTo>
                <a:cubicBezTo>
                  <a:pt x="666678" y="514961"/>
                  <a:pt x="670480" y="519033"/>
                  <a:pt x="671566" y="522563"/>
                </a:cubicBezTo>
                <a:cubicBezTo>
                  <a:pt x="674553" y="532065"/>
                  <a:pt x="676454" y="542111"/>
                  <a:pt x="678898" y="552156"/>
                </a:cubicBezTo>
                <a:cubicBezTo>
                  <a:pt x="703067" y="552156"/>
                  <a:pt x="726693" y="552156"/>
                  <a:pt x="750862" y="552156"/>
                </a:cubicBezTo>
                <a:cubicBezTo>
                  <a:pt x="753306" y="542111"/>
                  <a:pt x="754935" y="532065"/>
                  <a:pt x="758194" y="522563"/>
                </a:cubicBezTo>
                <a:cubicBezTo>
                  <a:pt x="759280" y="519305"/>
                  <a:pt x="763082" y="515232"/>
                  <a:pt x="766340" y="514418"/>
                </a:cubicBezTo>
                <a:cubicBezTo>
                  <a:pt x="790781" y="508173"/>
                  <a:pt x="813863" y="498671"/>
                  <a:pt x="835588" y="485911"/>
                </a:cubicBezTo>
                <a:cubicBezTo>
                  <a:pt x="838575" y="484282"/>
                  <a:pt x="844006" y="484282"/>
                  <a:pt x="846994" y="485911"/>
                </a:cubicBezTo>
                <a:cubicBezTo>
                  <a:pt x="855955" y="490526"/>
                  <a:pt x="864373" y="496228"/>
                  <a:pt x="871434" y="500572"/>
                </a:cubicBezTo>
                <a:cubicBezTo>
                  <a:pt x="889085" y="483196"/>
                  <a:pt x="905922" y="466363"/>
                  <a:pt x="923302" y="449259"/>
                </a:cubicBezTo>
                <a:cubicBezTo>
                  <a:pt x="918685" y="441928"/>
                  <a:pt x="914069" y="433783"/>
                  <a:pt x="908638" y="425910"/>
                </a:cubicBezTo>
                <a:cubicBezTo>
                  <a:pt x="905379" y="421295"/>
                  <a:pt x="905650" y="417494"/>
                  <a:pt x="908094" y="412335"/>
                </a:cubicBezTo>
                <a:cubicBezTo>
                  <a:pt x="918142" y="389801"/>
                  <a:pt x="926832" y="366995"/>
                  <a:pt x="936880" y="344461"/>
                </a:cubicBezTo>
                <a:cubicBezTo>
                  <a:pt x="938509" y="340932"/>
                  <a:pt x="942311" y="337131"/>
                  <a:pt x="945841" y="335773"/>
                </a:cubicBezTo>
                <a:cubicBezTo>
                  <a:pt x="955346" y="332515"/>
                  <a:pt x="965122" y="330886"/>
                  <a:pt x="974626" y="328714"/>
                </a:cubicBezTo>
                <a:cubicBezTo>
                  <a:pt x="974626" y="304008"/>
                  <a:pt x="974626" y="280388"/>
                  <a:pt x="974626" y="256768"/>
                </a:cubicBezTo>
                <a:cubicBezTo>
                  <a:pt x="964579" y="254324"/>
                  <a:pt x="954803" y="252695"/>
                  <a:pt x="945570" y="249709"/>
                </a:cubicBezTo>
                <a:cubicBezTo>
                  <a:pt x="942039" y="248623"/>
                  <a:pt x="937694" y="245093"/>
                  <a:pt x="936880" y="241835"/>
                </a:cubicBezTo>
                <a:cubicBezTo>
                  <a:pt x="930634" y="217129"/>
                  <a:pt x="920858" y="193781"/>
                  <a:pt x="907823" y="171789"/>
                </a:cubicBezTo>
                <a:cubicBezTo>
                  <a:pt x="906193" y="169074"/>
                  <a:pt x="906737" y="163373"/>
                  <a:pt x="908366" y="160387"/>
                </a:cubicBezTo>
                <a:cubicBezTo>
                  <a:pt x="912982" y="151427"/>
                  <a:pt x="918685" y="143011"/>
                  <a:pt x="923030" y="135952"/>
                </a:cubicBezTo>
                <a:cubicBezTo>
                  <a:pt x="905379" y="118305"/>
                  <a:pt x="888814" y="101743"/>
                  <a:pt x="871706" y="84368"/>
                </a:cubicBezTo>
                <a:cubicBezTo>
                  <a:pt x="864645" y="88711"/>
                  <a:pt x="856227" y="93327"/>
                  <a:pt x="848623" y="98757"/>
                </a:cubicBezTo>
                <a:cubicBezTo>
                  <a:pt x="843463" y="102286"/>
                  <a:pt x="839661" y="101743"/>
                  <a:pt x="833959" y="99300"/>
                </a:cubicBezTo>
                <a:cubicBezTo>
                  <a:pt x="811962" y="89526"/>
                  <a:pt x="789423" y="80024"/>
                  <a:pt x="766884" y="71336"/>
                </a:cubicBezTo>
                <a:cubicBezTo>
                  <a:pt x="761181" y="69164"/>
                  <a:pt x="758465" y="66992"/>
                  <a:pt x="757379" y="61290"/>
                </a:cubicBezTo>
                <a:cubicBezTo>
                  <a:pt x="755478" y="51788"/>
                  <a:pt x="753034" y="42286"/>
                  <a:pt x="750590" y="32783"/>
                </a:cubicBezTo>
                <a:cubicBezTo>
                  <a:pt x="726421" y="32783"/>
                  <a:pt x="702796" y="32783"/>
                  <a:pt x="678627" y="32783"/>
                </a:cubicBezTo>
                <a:cubicBezTo>
                  <a:pt x="676183" y="42557"/>
                  <a:pt x="674553" y="52331"/>
                  <a:pt x="671566" y="61562"/>
                </a:cubicBezTo>
                <a:cubicBezTo>
                  <a:pt x="670208" y="65091"/>
                  <a:pt x="666678" y="69707"/>
                  <a:pt x="663148" y="70793"/>
                </a:cubicBezTo>
                <a:cubicBezTo>
                  <a:pt x="638708" y="77037"/>
                  <a:pt x="615897" y="86811"/>
                  <a:pt x="594172" y="99571"/>
                </a:cubicBezTo>
                <a:cubicBezTo>
                  <a:pt x="591185" y="101200"/>
                  <a:pt x="585753" y="100929"/>
                  <a:pt x="582766" y="99300"/>
                </a:cubicBezTo>
                <a:cubicBezTo>
                  <a:pt x="573805" y="94684"/>
                  <a:pt x="565387" y="88983"/>
                  <a:pt x="558598" y="84639"/>
                </a:cubicBezTo>
                <a:cubicBezTo>
                  <a:pt x="540946" y="102286"/>
                  <a:pt x="524110" y="119119"/>
                  <a:pt x="507001" y="136223"/>
                </a:cubicBezTo>
                <a:cubicBezTo>
                  <a:pt x="511075" y="143011"/>
                  <a:pt x="515691" y="150884"/>
                  <a:pt x="520851" y="158486"/>
                </a:cubicBezTo>
                <a:cubicBezTo>
                  <a:pt x="524653" y="163916"/>
                  <a:pt x="524110" y="167988"/>
                  <a:pt x="521394" y="173961"/>
                </a:cubicBezTo>
                <a:cubicBezTo>
                  <a:pt x="511618" y="195681"/>
                  <a:pt x="502385" y="217944"/>
                  <a:pt x="493966" y="240206"/>
                </a:cubicBezTo>
                <a:cubicBezTo>
                  <a:pt x="491794" y="246179"/>
                  <a:pt x="489350" y="249166"/>
                  <a:pt x="483376" y="250252"/>
                </a:cubicBezTo>
                <a:cubicBezTo>
                  <a:pt x="473871" y="252152"/>
                  <a:pt x="464366" y="254596"/>
                  <a:pt x="454590" y="257039"/>
                </a:cubicBezTo>
                <a:close/>
                <a:moveTo>
                  <a:pt x="162936" y="195138"/>
                </a:moveTo>
                <a:cubicBezTo>
                  <a:pt x="118128" y="194867"/>
                  <a:pt x="81196" y="231247"/>
                  <a:pt x="80925" y="276044"/>
                </a:cubicBezTo>
                <a:cubicBezTo>
                  <a:pt x="80653" y="320298"/>
                  <a:pt x="116771" y="357221"/>
                  <a:pt x="161035" y="357764"/>
                </a:cubicBezTo>
                <a:cubicBezTo>
                  <a:pt x="206114" y="358307"/>
                  <a:pt x="243046" y="322198"/>
                  <a:pt x="243589" y="277401"/>
                </a:cubicBezTo>
                <a:cubicBezTo>
                  <a:pt x="243860" y="232333"/>
                  <a:pt x="207743" y="195410"/>
                  <a:pt x="162936" y="195138"/>
                </a:cubicBezTo>
                <a:close/>
                <a:moveTo>
                  <a:pt x="33402" y="699850"/>
                </a:moveTo>
                <a:cubicBezTo>
                  <a:pt x="32587" y="701750"/>
                  <a:pt x="32316" y="702293"/>
                  <a:pt x="32316" y="702836"/>
                </a:cubicBezTo>
                <a:cubicBezTo>
                  <a:pt x="32316" y="783471"/>
                  <a:pt x="32044" y="864105"/>
                  <a:pt x="32587" y="944740"/>
                </a:cubicBezTo>
                <a:cubicBezTo>
                  <a:pt x="32587" y="950713"/>
                  <a:pt x="35574" y="957229"/>
                  <a:pt x="39105" y="962387"/>
                </a:cubicBezTo>
                <a:cubicBezTo>
                  <a:pt x="47251" y="974333"/>
                  <a:pt x="61644" y="978405"/>
                  <a:pt x="74950" y="974061"/>
                </a:cubicBezTo>
                <a:cubicBezTo>
                  <a:pt x="89071" y="969446"/>
                  <a:pt x="97218" y="957500"/>
                  <a:pt x="97218" y="941210"/>
                </a:cubicBezTo>
                <a:cubicBezTo>
                  <a:pt x="97218" y="868449"/>
                  <a:pt x="97218" y="795417"/>
                  <a:pt x="97218" y="722656"/>
                </a:cubicBezTo>
                <a:cubicBezTo>
                  <a:pt x="97218" y="720484"/>
                  <a:pt x="96675" y="718312"/>
                  <a:pt x="96404" y="715325"/>
                </a:cubicBezTo>
                <a:cubicBezTo>
                  <a:pt x="73593" y="716954"/>
                  <a:pt x="52411" y="713696"/>
                  <a:pt x="33402" y="699850"/>
                </a:cubicBezTo>
                <a:close/>
                <a:moveTo>
                  <a:pt x="130077" y="876323"/>
                </a:moveTo>
                <a:cubicBezTo>
                  <a:pt x="151802" y="861119"/>
                  <a:pt x="172169" y="847001"/>
                  <a:pt x="192264" y="832612"/>
                </a:cubicBezTo>
                <a:cubicBezTo>
                  <a:pt x="194165" y="831254"/>
                  <a:pt x="196066" y="827996"/>
                  <a:pt x="196066" y="825553"/>
                </a:cubicBezTo>
                <a:cubicBezTo>
                  <a:pt x="195794" y="807634"/>
                  <a:pt x="194980" y="789715"/>
                  <a:pt x="194708" y="772068"/>
                </a:cubicBezTo>
                <a:cubicBezTo>
                  <a:pt x="194436" y="753606"/>
                  <a:pt x="194708" y="735145"/>
                  <a:pt x="194708" y="716140"/>
                </a:cubicBezTo>
                <a:cubicBezTo>
                  <a:pt x="172440" y="716140"/>
                  <a:pt x="151530" y="716140"/>
                  <a:pt x="130077" y="716140"/>
                </a:cubicBezTo>
                <a:cubicBezTo>
                  <a:pt x="130077" y="769353"/>
                  <a:pt x="130077" y="821752"/>
                  <a:pt x="130077" y="876323"/>
                </a:cubicBezTo>
                <a:close/>
              </a:path>
            </a:pathLst>
          </a:custGeom>
          <a:solidFill>
            <a:srgbClr val="404A52"/>
          </a:solidFill>
          <a:ln w="2705" cap="flat">
            <a:noFill/>
            <a:prstDash val="solid"/>
            <a:miter/>
          </a:ln>
        </p:spPr>
        <p:txBody>
          <a:bodyPr rtlCol="0" anchor="ctr"/>
          <a:lstStyle/>
          <a:p>
            <a:endParaRPr lang="en-US"/>
          </a:p>
        </p:txBody>
      </p:sp>
      <p:sp>
        <p:nvSpPr>
          <p:cNvPr id="96" name="Freeform 266">
            <a:extLst>
              <a:ext uri="{FF2B5EF4-FFF2-40B4-BE49-F238E27FC236}">
                <a16:creationId xmlns:a16="http://schemas.microsoft.com/office/drawing/2014/main" id="{66A1EF57-58A8-922C-F909-1999608E4841}"/>
              </a:ext>
            </a:extLst>
          </p:cNvPr>
          <p:cNvSpPr/>
          <p:nvPr/>
        </p:nvSpPr>
        <p:spPr>
          <a:xfrm>
            <a:off x="7643246" y="2118549"/>
            <a:ext cx="240058" cy="179133"/>
          </a:xfrm>
          <a:custGeom>
            <a:avLst/>
            <a:gdLst>
              <a:gd name="connsiteX0" fmla="*/ 18738 w 240058"/>
              <a:gd name="connsiteY0" fmla="*/ 180817 h 180816"/>
              <a:gd name="connsiteX1" fmla="*/ 0 w 240058"/>
              <a:gd name="connsiteY1" fmla="*/ 154210 h 180816"/>
              <a:gd name="connsiteX2" fmla="*/ 221321 w 240058"/>
              <a:gd name="connsiteY2" fmla="*/ 0 h 180816"/>
              <a:gd name="connsiteX3" fmla="*/ 240058 w 240058"/>
              <a:gd name="connsiteY3" fmla="*/ 26607 h 180816"/>
              <a:gd name="connsiteX4" fmla="*/ 18738 w 240058"/>
              <a:gd name="connsiteY4" fmla="*/ 180817 h 180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058" h="180816">
                <a:moveTo>
                  <a:pt x="18738" y="180817"/>
                </a:moveTo>
                <a:cubicBezTo>
                  <a:pt x="12492" y="171586"/>
                  <a:pt x="6517" y="163169"/>
                  <a:pt x="0" y="154210"/>
                </a:cubicBezTo>
                <a:cubicBezTo>
                  <a:pt x="73864" y="102897"/>
                  <a:pt x="146914" y="51856"/>
                  <a:pt x="221321" y="0"/>
                </a:cubicBezTo>
                <a:cubicBezTo>
                  <a:pt x="227567" y="8688"/>
                  <a:pt x="233269" y="17104"/>
                  <a:pt x="240058" y="26607"/>
                </a:cubicBezTo>
                <a:cubicBezTo>
                  <a:pt x="166194" y="78191"/>
                  <a:pt x="92873" y="129232"/>
                  <a:pt x="18738" y="180817"/>
                </a:cubicBezTo>
                <a:close/>
              </a:path>
            </a:pathLst>
          </a:custGeom>
          <a:solidFill>
            <a:srgbClr val="404A52"/>
          </a:solidFill>
          <a:ln w="2705" cap="flat">
            <a:noFill/>
            <a:prstDash val="solid"/>
            <a:miter/>
          </a:ln>
        </p:spPr>
        <p:txBody>
          <a:bodyPr rtlCol="0" anchor="ctr"/>
          <a:lstStyle/>
          <a:p>
            <a:endParaRPr lang="en-US"/>
          </a:p>
        </p:txBody>
      </p:sp>
      <p:sp>
        <p:nvSpPr>
          <p:cNvPr id="97" name="Freeform 267">
            <a:extLst>
              <a:ext uri="{FF2B5EF4-FFF2-40B4-BE49-F238E27FC236}">
                <a16:creationId xmlns:a16="http://schemas.microsoft.com/office/drawing/2014/main" id="{5B651067-2F21-46F2-7FDA-AFED27073A05}"/>
              </a:ext>
            </a:extLst>
          </p:cNvPr>
          <p:cNvSpPr/>
          <p:nvPr/>
        </p:nvSpPr>
        <p:spPr>
          <a:xfrm>
            <a:off x="8140743" y="2279113"/>
            <a:ext cx="45719" cy="45719"/>
          </a:xfrm>
          <a:custGeom>
            <a:avLst/>
            <a:gdLst>
              <a:gd name="connsiteX0" fmla="*/ 0 w 31229"/>
              <a:gd name="connsiteY0" fmla="*/ 0 h 31493"/>
              <a:gd name="connsiteX1" fmla="*/ 31229 w 31229"/>
              <a:gd name="connsiteY1" fmla="*/ 0 h 31493"/>
              <a:gd name="connsiteX2" fmla="*/ 31229 w 31229"/>
              <a:gd name="connsiteY2" fmla="*/ 31494 h 31493"/>
              <a:gd name="connsiteX3" fmla="*/ 0 w 31229"/>
              <a:gd name="connsiteY3" fmla="*/ 31494 h 31493"/>
              <a:gd name="connsiteX4" fmla="*/ 0 w 31229"/>
              <a:gd name="connsiteY4" fmla="*/ 0 h 3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229" h="31493">
                <a:moveTo>
                  <a:pt x="0" y="0"/>
                </a:moveTo>
                <a:cubicBezTo>
                  <a:pt x="10319" y="0"/>
                  <a:pt x="20367" y="0"/>
                  <a:pt x="31229" y="0"/>
                </a:cubicBezTo>
                <a:cubicBezTo>
                  <a:pt x="31229" y="10317"/>
                  <a:pt x="31229" y="20362"/>
                  <a:pt x="31229" y="31494"/>
                </a:cubicBezTo>
                <a:cubicBezTo>
                  <a:pt x="21182" y="31494"/>
                  <a:pt x="10862" y="31494"/>
                  <a:pt x="0" y="31494"/>
                </a:cubicBezTo>
                <a:cubicBezTo>
                  <a:pt x="0" y="21177"/>
                  <a:pt x="0" y="11131"/>
                  <a:pt x="0" y="0"/>
                </a:cubicBezTo>
                <a:close/>
              </a:path>
            </a:pathLst>
          </a:custGeom>
          <a:solidFill>
            <a:srgbClr val="404A52"/>
          </a:solidFill>
          <a:ln w="2705" cap="flat">
            <a:noFill/>
            <a:prstDash val="solid"/>
            <a:miter/>
          </a:ln>
        </p:spPr>
        <p:txBody>
          <a:bodyPr rtlCol="0" anchor="ctr"/>
          <a:lstStyle/>
          <a:p>
            <a:endParaRPr lang="en-US"/>
          </a:p>
        </p:txBody>
      </p:sp>
      <p:sp>
        <p:nvSpPr>
          <p:cNvPr id="98" name="Freeform 268">
            <a:extLst>
              <a:ext uri="{FF2B5EF4-FFF2-40B4-BE49-F238E27FC236}">
                <a16:creationId xmlns:a16="http://schemas.microsoft.com/office/drawing/2014/main" id="{1AA7D637-5C18-E85C-CF1E-66F26369D6A1}"/>
              </a:ext>
            </a:extLst>
          </p:cNvPr>
          <p:cNvSpPr/>
          <p:nvPr/>
        </p:nvSpPr>
        <p:spPr>
          <a:xfrm>
            <a:off x="8140472" y="2344001"/>
            <a:ext cx="45719" cy="45719"/>
          </a:xfrm>
          <a:custGeom>
            <a:avLst/>
            <a:gdLst>
              <a:gd name="connsiteX0" fmla="*/ 0 w 31229"/>
              <a:gd name="connsiteY0" fmla="*/ 0 h 31493"/>
              <a:gd name="connsiteX1" fmla="*/ 31229 w 31229"/>
              <a:gd name="connsiteY1" fmla="*/ 0 h 31493"/>
              <a:gd name="connsiteX2" fmla="*/ 31229 w 31229"/>
              <a:gd name="connsiteY2" fmla="*/ 31494 h 31493"/>
              <a:gd name="connsiteX3" fmla="*/ 0 w 31229"/>
              <a:gd name="connsiteY3" fmla="*/ 31494 h 31493"/>
              <a:gd name="connsiteX4" fmla="*/ 0 w 31229"/>
              <a:gd name="connsiteY4" fmla="*/ 0 h 3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229" h="31493">
                <a:moveTo>
                  <a:pt x="0" y="0"/>
                </a:moveTo>
                <a:cubicBezTo>
                  <a:pt x="10591" y="0"/>
                  <a:pt x="20639" y="0"/>
                  <a:pt x="31229" y="0"/>
                </a:cubicBezTo>
                <a:cubicBezTo>
                  <a:pt x="31229" y="10317"/>
                  <a:pt x="31229" y="20634"/>
                  <a:pt x="31229" y="31494"/>
                </a:cubicBezTo>
                <a:cubicBezTo>
                  <a:pt x="20910" y="31494"/>
                  <a:pt x="10591" y="31494"/>
                  <a:pt x="0" y="31494"/>
                </a:cubicBezTo>
                <a:cubicBezTo>
                  <a:pt x="0" y="21177"/>
                  <a:pt x="0" y="11403"/>
                  <a:pt x="0" y="0"/>
                </a:cubicBezTo>
                <a:close/>
              </a:path>
            </a:pathLst>
          </a:custGeom>
          <a:solidFill>
            <a:srgbClr val="404A52"/>
          </a:solidFill>
          <a:ln w="2705" cap="flat">
            <a:noFill/>
            <a:prstDash val="solid"/>
            <a:miter/>
          </a:ln>
        </p:spPr>
        <p:txBody>
          <a:bodyPr rtlCol="0" anchor="ctr"/>
          <a:lstStyle/>
          <a:p>
            <a:endParaRPr lang="en-US"/>
          </a:p>
        </p:txBody>
      </p:sp>
      <p:sp>
        <p:nvSpPr>
          <p:cNvPr id="99" name="Freeform 275">
            <a:extLst>
              <a:ext uri="{FF2B5EF4-FFF2-40B4-BE49-F238E27FC236}">
                <a16:creationId xmlns:a16="http://schemas.microsoft.com/office/drawing/2014/main" id="{9707E4D2-ACFF-1CB4-E3CA-1423CD14BB48}"/>
              </a:ext>
            </a:extLst>
          </p:cNvPr>
          <p:cNvSpPr/>
          <p:nvPr/>
        </p:nvSpPr>
        <p:spPr>
          <a:xfrm>
            <a:off x="7392326" y="2409160"/>
            <a:ext cx="45719" cy="45719"/>
          </a:xfrm>
          <a:custGeom>
            <a:avLst/>
            <a:gdLst>
              <a:gd name="connsiteX0" fmla="*/ 0 w 31229"/>
              <a:gd name="connsiteY0" fmla="*/ 0 h 31493"/>
              <a:gd name="connsiteX1" fmla="*/ 31229 w 31229"/>
              <a:gd name="connsiteY1" fmla="*/ 0 h 31493"/>
              <a:gd name="connsiteX2" fmla="*/ 31229 w 31229"/>
              <a:gd name="connsiteY2" fmla="*/ 31494 h 31493"/>
              <a:gd name="connsiteX3" fmla="*/ 0 w 31229"/>
              <a:gd name="connsiteY3" fmla="*/ 31494 h 31493"/>
              <a:gd name="connsiteX4" fmla="*/ 0 w 31229"/>
              <a:gd name="connsiteY4" fmla="*/ 0 h 3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229" h="31493">
                <a:moveTo>
                  <a:pt x="0" y="0"/>
                </a:moveTo>
                <a:cubicBezTo>
                  <a:pt x="10319" y="0"/>
                  <a:pt x="20367" y="0"/>
                  <a:pt x="31229" y="0"/>
                </a:cubicBezTo>
                <a:cubicBezTo>
                  <a:pt x="31229" y="10317"/>
                  <a:pt x="31229" y="20362"/>
                  <a:pt x="31229" y="31494"/>
                </a:cubicBezTo>
                <a:cubicBezTo>
                  <a:pt x="21182" y="31494"/>
                  <a:pt x="10862" y="31494"/>
                  <a:pt x="0" y="31494"/>
                </a:cubicBezTo>
                <a:cubicBezTo>
                  <a:pt x="0" y="21177"/>
                  <a:pt x="0" y="11403"/>
                  <a:pt x="0" y="0"/>
                </a:cubicBezTo>
                <a:close/>
              </a:path>
            </a:pathLst>
          </a:custGeom>
          <a:solidFill>
            <a:srgbClr val="404A52"/>
          </a:solidFill>
          <a:ln w="2705" cap="flat">
            <a:noFill/>
            <a:prstDash val="solid"/>
            <a:miter/>
          </a:ln>
        </p:spPr>
        <p:txBody>
          <a:bodyPr rtlCol="0" anchor="ctr"/>
          <a:lstStyle/>
          <a:p>
            <a:endParaRPr lang="en-US"/>
          </a:p>
        </p:txBody>
      </p:sp>
      <p:sp>
        <p:nvSpPr>
          <p:cNvPr id="100" name="Freeform 284">
            <a:extLst>
              <a:ext uri="{FF2B5EF4-FFF2-40B4-BE49-F238E27FC236}">
                <a16:creationId xmlns:a16="http://schemas.microsoft.com/office/drawing/2014/main" id="{75223959-6A7C-9DB5-2C49-CDDCF2C09797}"/>
              </a:ext>
            </a:extLst>
          </p:cNvPr>
          <p:cNvSpPr/>
          <p:nvPr/>
        </p:nvSpPr>
        <p:spPr>
          <a:xfrm>
            <a:off x="7457227" y="2409160"/>
            <a:ext cx="45719" cy="45719"/>
          </a:xfrm>
          <a:custGeom>
            <a:avLst/>
            <a:gdLst>
              <a:gd name="connsiteX0" fmla="*/ 0 w 31500"/>
              <a:gd name="connsiteY0" fmla="*/ 31222 h 31222"/>
              <a:gd name="connsiteX1" fmla="*/ 0 w 31500"/>
              <a:gd name="connsiteY1" fmla="*/ 0 h 31222"/>
              <a:gd name="connsiteX2" fmla="*/ 31501 w 31500"/>
              <a:gd name="connsiteY2" fmla="*/ 0 h 31222"/>
              <a:gd name="connsiteX3" fmla="*/ 31501 w 31500"/>
              <a:gd name="connsiteY3" fmla="*/ 31222 h 31222"/>
              <a:gd name="connsiteX4" fmla="*/ 0 w 31500"/>
              <a:gd name="connsiteY4" fmla="*/ 31222 h 312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500" h="31222">
                <a:moveTo>
                  <a:pt x="0" y="31222"/>
                </a:moveTo>
                <a:cubicBezTo>
                  <a:pt x="0" y="20634"/>
                  <a:pt x="0" y="10588"/>
                  <a:pt x="0" y="0"/>
                </a:cubicBezTo>
                <a:cubicBezTo>
                  <a:pt x="10319" y="0"/>
                  <a:pt x="20639" y="0"/>
                  <a:pt x="31501" y="0"/>
                </a:cubicBezTo>
                <a:cubicBezTo>
                  <a:pt x="31501" y="10317"/>
                  <a:pt x="31501" y="20634"/>
                  <a:pt x="31501" y="31222"/>
                </a:cubicBezTo>
                <a:cubicBezTo>
                  <a:pt x="21182" y="31222"/>
                  <a:pt x="11405" y="31222"/>
                  <a:pt x="0" y="31222"/>
                </a:cubicBezTo>
                <a:close/>
              </a:path>
            </a:pathLst>
          </a:custGeom>
          <a:solidFill>
            <a:srgbClr val="404A52"/>
          </a:solidFill>
          <a:ln w="2705" cap="flat">
            <a:noFill/>
            <a:prstDash val="solid"/>
            <a:miter/>
          </a:ln>
        </p:spPr>
        <p:txBody>
          <a:bodyPr rtlCol="0" anchor="ctr"/>
          <a:lstStyle/>
          <a:p>
            <a:endParaRPr lang="en-US"/>
          </a:p>
        </p:txBody>
      </p:sp>
      <p:sp>
        <p:nvSpPr>
          <p:cNvPr id="101" name="Freeform 289">
            <a:extLst>
              <a:ext uri="{FF2B5EF4-FFF2-40B4-BE49-F238E27FC236}">
                <a16:creationId xmlns:a16="http://schemas.microsoft.com/office/drawing/2014/main" id="{E0D3F0A8-C3C3-3BD1-3F33-E193B711DA06}"/>
              </a:ext>
            </a:extLst>
          </p:cNvPr>
          <p:cNvSpPr/>
          <p:nvPr/>
        </p:nvSpPr>
        <p:spPr>
          <a:xfrm>
            <a:off x="7522402" y="2409160"/>
            <a:ext cx="45719" cy="45719"/>
          </a:xfrm>
          <a:custGeom>
            <a:avLst/>
            <a:gdLst>
              <a:gd name="connsiteX0" fmla="*/ 0 w 31500"/>
              <a:gd name="connsiteY0" fmla="*/ 31222 h 31222"/>
              <a:gd name="connsiteX1" fmla="*/ 0 w 31500"/>
              <a:gd name="connsiteY1" fmla="*/ 0 h 31222"/>
              <a:gd name="connsiteX2" fmla="*/ 31501 w 31500"/>
              <a:gd name="connsiteY2" fmla="*/ 0 h 31222"/>
              <a:gd name="connsiteX3" fmla="*/ 31501 w 31500"/>
              <a:gd name="connsiteY3" fmla="*/ 31222 h 31222"/>
              <a:gd name="connsiteX4" fmla="*/ 0 w 31500"/>
              <a:gd name="connsiteY4" fmla="*/ 31222 h 312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500" h="31222">
                <a:moveTo>
                  <a:pt x="0" y="31222"/>
                </a:moveTo>
                <a:cubicBezTo>
                  <a:pt x="0" y="20634"/>
                  <a:pt x="0" y="10588"/>
                  <a:pt x="0" y="0"/>
                </a:cubicBezTo>
                <a:cubicBezTo>
                  <a:pt x="10319" y="0"/>
                  <a:pt x="20639" y="0"/>
                  <a:pt x="31501" y="0"/>
                </a:cubicBezTo>
                <a:cubicBezTo>
                  <a:pt x="31501" y="10317"/>
                  <a:pt x="31501" y="20634"/>
                  <a:pt x="31501" y="31222"/>
                </a:cubicBezTo>
                <a:cubicBezTo>
                  <a:pt x="21182" y="31222"/>
                  <a:pt x="11134" y="31222"/>
                  <a:pt x="0" y="31222"/>
                </a:cubicBezTo>
                <a:close/>
              </a:path>
            </a:pathLst>
          </a:custGeom>
          <a:solidFill>
            <a:srgbClr val="404A52"/>
          </a:solidFill>
          <a:ln w="2705" cap="flat">
            <a:noFill/>
            <a:prstDash val="solid"/>
            <a:miter/>
          </a:ln>
        </p:spPr>
        <p:txBody>
          <a:bodyPr rtlCol="0" anchor="ctr"/>
          <a:lstStyle/>
          <a:p>
            <a:endParaRPr lang="en-US"/>
          </a:p>
        </p:txBody>
      </p:sp>
      <p:sp>
        <p:nvSpPr>
          <p:cNvPr id="102" name="Freeform 290">
            <a:extLst>
              <a:ext uri="{FF2B5EF4-FFF2-40B4-BE49-F238E27FC236}">
                <a16:creationId xmlns:a16="http://schemas.microsoft.com/office/drawing/2014/main" id="{53D647A0-F6B6-AA75-7F72-91A59C701C0B}"/>
              </a:ext>
            </a:extLst>
          </p:cNvPr>
          <p:cNvSpPr/>
          <p:nvPr/>
        </p:nvSpPr>
        <p:spPr>
          <a:xfrm>
            <a:off x="8140742" y="2408888"/>
            <a:ext cx="45719" cy="45719"/>
          </a:xfrm>
          <a:custGeom>
            <a:avLst/>
            <a:gdLst>
              <a:gd name="connsiteX0" fmla="*/ 31501 w 31500"/>
              <a:gd name="connsiteY0" fmla="*/ 0 h 30950"/>
              <a:gd name="connsiteX1" fmla="*/ 31501 w 31500"/>
              <a:gd name="connsiteY1" fmla="*/ 30951 h 30950"/>
              <a:gd name="connsiteX2" fmla="*/ 0 w 31500"/>
              <a:gd name="connsiteY2" fmla="*/ 30951 h 30950"/>
              <a:gd name="connsiteX3" fmla="*/ 0 w 31500"/>
              <a:gd name="connsiteY3" fmla="*/ 0 h 30950"/>
              <a:gd name="connsiteX4" fmla="*/ 31501 w 31500"/>
              <a:gd name="connsiteY4" fmla="*/ 0 h 30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500" h="30950">
                <a:moveTo>
                  <a:pt x="31501" y="0"/>
                </a:moveTo>
                <a:cubicBezTo>
                  <a:pt x="31501" y="10317"/>
                  <a:pt x="31501" y="20362"/>
                  <a:pt x="31501" y="30951"/>
                </a:cubicBezTo>
                <a:cubicBezTo>
                  <a:pt x="20910" y="30951"/>
                  <a:pt x="10591" y="30951"/>
                  <a:pt x="0" y="30951"/>
                </a:cubicBezTo>
                <a:cubicBezTo>
                  <a:pt x="0" y="20634"/>
                  <a:pt x="0" y="10588"/>
                  <a:pt x="0" y="0"/>
                </a:cubicBezTo>
                <a:cubicBezTo>
                  <a:pt x="9776" y="0"/>
                  <a:pt x="20095" y="0"/>
                  <a:pt x="31501" y="0"/>
                </a:cubicBezTo>
                <a:close/>
              </a:path>
            </a:pathLst>
          </a:custGeom>
          <a:solidFill>
            <a:srgbClr val="404A52"/>
          </a:solidFill>
          <a:ln w="2705" cap="flat">
            <a:noFill/>
            <a:prstDash val="solid"/>
            <a:miter/>
          </a:ln>
        </p:spPr>
        <p:txBody>
          <a:bodyPr rtlCol="0" anchor="ctr"/>
          <a:lstStyle/>
          <a:p>
            <a:endParaRPr lang="en-US"/>
          </a:p>
        </p:txBody>
      </p:sp>
      <p:sp>
        <p:nvSpPr>
          <p:cNvPr id="103" name="Freeform 291">
            <a:extLst>
              <a:ext uri="{FF2B5EF4-FFF2-40B4-BE49-F238E27FC236}">
                <a16:creationId xmlns:a16="http://schemas.microsoft.com/office/drawing/2014/main" id="{7AA95D3D-33E3-012E-5E4F-D61E7A95D1A2}"/>
              </a:ext>
            </a:extLst>
          </p:cNvPr>
          <p:cNvSpPr/>
          <p:nvPr/>
        </p:nvSpPr>
        <p:spPr>
          <a:xfrm>
            <a:off x="7584317" y="2293231"/>
            <a:ext cx="45719" cy="45719"/>
          </a:xfrm>
          <a:custGeom>
            <a:avLst/>
            <a:gdLst>
              <a:gd name="connsiteX0" fmla="*/ 26613 w 45078"/>
              <a:gd name="connsiteY0" fmla="*/ 0 h 45068"/>
              <a:gd name="connsiteX1" fmla="*/ 45079 w 45078"/>
              <a:gd name="connsiteY1" fmla="*/ 26607 h 45068"/>
              <a:gd name="connsiteX2" fmla="*/ 18738 w 45078"/>
              <a:gd name="connsiteY2" fmla="*/ 45068 h 45068"/>
              <a:gd name="connsiteX3" fmla="*/ 0 w 45078"/>
              <a:gd name="connsiteY3" fmla="*/ 18462 h 45068"/>
              <a:gd name="connsiteX4" fmla="*/ 26613 w 45078"/>
              <a:gd name="connsiteY4" fmla="*/ 0 h 450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078" h="45068">
                <a:moveTo>
                  <a:pt x="26613" y="0"/>
                </a:moveTo>
                <a:cubicBezTo>
                  <a:pt x="32859" y="9231"/>
                  <a:pt x="38833" y="17376"/>
                  <a:pt x="45079" y="26607"/>
                </a:cubicBezTo>
                <a:cubicBezTo>
                  <a:pt x="36389" y="32851"/>
                  <a:pt x="27971" y="38552"/>
                  <a:pt x="18738" y="45068"/>
                </a:cubicBezTo>
                <a:cubicBezTo>
                  <a:pt x="12220" y="35837"/>
                  <a:pt x="6517" y="27421"/>
                  <a:pt x="0" y="18462"/>
                </a:cubicBezTo>
                <a:cubicBezTo>
                  <a:pt x="8961" y="12217"/>
                  <a:pt x="17108" y="6516"/>
                  <a:pt x="26613" y="0"/>
                </a:cubicBezTo>
                <a:close/>
              </a:path>
            </a:pathLst>
          </a:custGeom>
          <a:solidFill>
            <a:srgbClr val="404A52"/>
          </a:solidFill>
          <a:ln w="2705" cap="flat">
            <a:noFill/>
            <a:prstDash val="solid"/>
            <a:miter/>
          </a:ln>
        </p:spPr>
        <p:txBody>
          <a:bodyPr rtlCol="0" anchor="ctr"/>
          <a:lstStyle/>
          <a:p>
            <a:endParaRPr lang="en-US"/>
          </a:p>
        </p:txBody>
      </p:sp>
      <p:sp>
        <p:nvSpPr>
          <p:cNvPr id="104" name="Freeform 292">
            <a:extLst>
              <a:ext uri="{FF2B5EF4-FFF2-40B4-BE49-F238E27FC236}">
                <a16:creationId xmlns:a16="http://schemas.microsoft.com/office/drawing/2014/main" id="{DF045558-3559-6781-2EDA-C0B2DAF1E707}"/>
              </a:ext>
            </a:extLst>
          </p:cNvPr>
          <p:cNvSpPr/>
          <p:nvPr/>
        </p:nvSpPr>
        <p:spPr>
          <a:xfrm>
            <a:off x="7749697" y="1613343"/>
            <a:ext cx="390232" cy="386508"/>
          </a:xfrm>
          <a:custGeom>
            <a:avLst/>
            <a:gdLst>
              <a:gd name="connsiteX0" fmla="*/ 195523 w 390232"/>
              <a:gd name="connsiteY0" fmla="*/ 0 h 390140"/>
              <a:gd name="connsiteX1" fmla="*/ 390231 w 390232"/>
              <a:gd name="connsiteY1" fmla="*/ 195477 h 390140"/>
              <a:gd name="connsiteX2" fmla="*/ 194709 w 390232"/>
              <a:gd name="connsiteY2" fmla="*/ 390140 h 390140"/>
              <a:gd name="connsiteX3" fmla="*/ 1 w 390232"/>
              <a:gd name="connsiteY3" fmla="*/ 194663 h 390140"/>
              <a:gd name="connsiteX4" fmla="*/ 195523 w 390232"/>
              <a:gd name="connsiteY4" fmla="*/ 0 h 390140"/>
              <a:gd name="connsiteX5" fmla="*/ 194980 w 390232"/>
              <a:gd name="connsiteY5" fmla="*/ 32580 h 390140"/>
              <a:gd name="connsiteX6" fmla="*/ 32588 w 390232"/>
              <a:gd name="connsiteY6" fmla="*/ 194663 h 390140"/>
              <a:gd name="connsiteX7" fmla="*/ 195252 w 390232"/>
              <a:gd name="connsiteY7" fmla="*/ 357832 h 390140"/>
              <a:gd name="connsiteX8" fmla="*/ 357916 w 390232"/>
              <a:gd name="connsiteY8" fmla="*/ 195477 h 390140"/>
              <a:gd name="connsiteX9" fmla="*/ 194980 w 390232"/>
              <a:gd name="connsiteY9" fmla="*/ 32580 h 390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0232" h="390140">
                <a:moveTo>
                  <a:pt x="195523" y="0"/>
                </a:moveTo>
                <a:cubicBezTo>
                  <a:pt x="303061" y="271"/>
                  <a:pt x="390503" y="87965"/>
                  <a:pt x="390231" y="195477"/>
                </a:cubicBezTo>
                <a:cubicBezTo>
                  <a:pt x="389960" y="302990"/>
                  <a:pt x="302246" y="390412"/>
                  <a:pt x="194709" y="390140"/>
                </a:cubicBezTo>
                <a:cubicBezTo>
                  <a:pt x="87171" y="389869"/>
                  <a:pt x="-271" y="302176"/>
                  <a:pt x="1" y="194663"/>
                </a:cubicBezTo>
                <a:cubicBezTo>
                  <a:pt x="272" y="87422"/>
                  <a:pt x="87986" y="0"/>
                  <a:pt x="195523" y="0"/>
                </a:cubicBezTo>
                <a:close/>
                <a:moveTo>
                  <a:pt x="194980" y="32580"/>
                </a:moveTo>
                <a:cubicBezTo>
                  <a:pt x="105637" y="32580"/>
                  <a:pt x="32588" y="105341"/>
                  <a:pt x="32588" y="194663"/>
                </a:cubicBezTo>
                <a:cubicBezTo>
                  <a:pt x="32316" y="284528"/>
                  <a:pt x="105637" y="357832"/>
                  <a:pt x="195252" y="357832"/>
                </a:cubicBezTo>
                <a:cubicBezTo>
                  <a:pt x="284595" y="357832"/>
                  <a:pt x="357644" y="284800"/>
                  <a:pt x="357916" y="195477"/>
                </a:cubicBezTo>
                <a:cubicBezTo>
                  <a:pt x="357916" y="105884"/>
                  <a:pt x="284866" y="32580"/>
                  <a:pt x="194980" y="32580"/>
                </a:cubicBezTo>
                <a:close/>
              </a:path>
            </a:pathLst>
          </a:custGeom>
          <a:solidFill>
            <a:srgbClr val="404A52"/>
          </a:solidFill>
          <a:ln w="2705" cap="flat">
            <a:noFill/>
            <a:prstDash val="solid"/>
            <a:miter/>
          </a:ln>
        </p:spPr>
        <p:txBody>
          <a:bodyPr rtlCol="0" anchor="ctr"/>
          <a:lstStyle/>
          <a:p>
            <a:endParaRPr lang="en-US"/>
          </a:p>
        </p:txBody>
      </p:sp>
      <p:grpSp>
        <p:nvGrpSpPr>
          <p:cNvPr id="105" name="Graphic 2">
            <a:extLst>
              <a:ext uri="{FF2B5EF4-FFF2-40B4-BE49-F238E27FC236}">
                <a16:creationId xmlns:a16="http://schemas.microsoft.com/office/drawing/2014/main" id="{BF1F56D2-3855-F38F-6939-67F2640E0DBB}"/>
              </a:ext>
            </a:extLst>
          </p:cNvPr>
          <p:cNvGrpSpPr/>
          <p:nvPr/>
        </p:nvGrpSpPr>
        <p:grpSpPr>
          <a:xfrm>
            <a:off x="7684252" y="1549929"/>
            <a:ext cx="520036" cy="514537"/>
            <a:chOff x="4594347" y="2258759"/>
            <a:chExt cx="520036" cy="519372"/>
          </a:xfrm>
          <a:solidFill>
            <a:srgbClr val="404A52"/>
          </a:solidFill>
        </p:grpSpPr>
        <p:sp>
          <p:nvSpPr>
            <p:cNvPr id="106" name="Freeform 294">
              <a:extLst>
                <a:ext uri="{FF2B5EF4-FFF2-40B4-BE49-F238E27FC236}">
                  <a16:creationId xmlns:a16="http://schemas.microsoft.com/office/drawing/2014/main" id="{B76187D8-319F-5DE6-1F97-1C57175AE08F}"/>
                </a:ext>
              </a:extLst>
            </p:cNvPr>
            <p:cNvSpPr/>
            <p:nvPr/>
          </p:nvSpPr>
          <p:spPr>
            <a:xfrm>
              <a:off x="4594347" y="2258759"/>
              <a:ext cx="520036" cy="519372"/>
            </a:xfrm>
            <a:custGeom>
              <a:avLst/>
              <a:gdLst>
                <a:gd name="connsiteX0" fmla="*/ 0 w 520036"/>
                <a:gd name="connsiteY0" fmla="*/ 224256 h 519372"/>
                <a:gd name="connsiteX1" fmla="*/ 28785 w 520036"/>
                <a:gd name="connsiteY1" fmla="*/ 217469 h 519372"/>
                <a:gd name="connsiteX2" fmla="*/ 39376 w 520036"/>
                <a:gd name="connsiteY2" fmla="*/ 207423 h 519372"/>
                <a:gd name="connsiteX3" fmla="*/ 66804 w 520036"/>
                <a:gd name="connsiteY3" fmla="*/ 141178 h 519372"/>
                <a:gd name="connsiteX4" fmla="*/ 66260 w 520036"/>
                <a:gd name="connsiteY4" fmla="*/ 125703 h 519372"/>
                <a:gd name="connsiteX5" fmla="*/ 52411 w 520036"/>
                <a:gd name="connsiteY5" fmla="*/ 103440 h 519372"/>
                <a:gd name="connsiteX6" fmla="*/ 104007 w 520036"/>
                <a:gd name="connsiteY6" fmla="*/ 51856 h 519372"/>
                <a:gd name="connsiteX7" fmla="*/ 128176 w 520036"/>
                <a:gd name="connsiteY7" fmla="*/ 66517 h 519372"/>
                <a:gd name="connsiteX8" fmla="*/ 139581 w 520036"/>
                <a:gd name="connsiteY8" fmla="*/ 66788 h 519372"/>
                <a:gd name="connsiteX9" fmla="*/ 208558 w 520036"/>
                <a:gd name="connsiteY9" fmla="*/ 38010 h 519372"/>
                <a:gd name="connsiteX10" fmla="*/ 216976 w 520036"/>
                <a:gd name="connsiteY10" fmla="*/ 28779 h 519372"/>
                <a:gd name="connsiteX11" fmla="*/ 224036 w 520036"/>
                <a:gd name="connsiteY11" fmla="*/ 0 h 519372"/>
                <a:gd name="connsiteX12" fmla="*/ 296000 w 520036"/>
                <a:gd name="connsiteY12" fmla="*/ 0 h 519372"/>
                <a:gd name="connsiteX13" fmla="*/ 302789 w 520036"/>
                <a:gd name="connsiteY13" fmla="*/ 28507 h 519372"/>
                <a:gd name="connsiteX14" fmla="*/ 312293 w 520036"/>
                <a:gd name="connsiteY14" fmla="*/ 38552 h 519372"/>
                <a:gd name="connsiteX15" fmla="*/ 379368 w 520036"/>
                <a:gd name="connsiteY15" fmla="*/ 66517 h 519372"/>
                <a:gd name="connsiteX16" fmla="*/ 394033 w 520036"/>
                <a:gd name="connsiteY16" fmla="*/ 65974 h 519372"/>
                <a:gd name="connsiteX17" fmla="*/ 417115 w 520036"/>
                <a:gd name="connsiteY17" fmla="*/ 51584 h 519372"/>
                <a:gd name="connsiteX18" fmla="*/ 468440 w 520036"/>
                <a:gd name="connsiteY18" fmla="*/ 103169 h 519372"/>
                <a:gd name="connsiteX19" fmla="*/ 453776 w 520036"/>
                <a:gd name="connsiteY19" fmla="*/ 127603 h 519372"/>
                <a:gd name="connsiteX20" fmla="*/ 453233 w 520036"/>
                <a:gd name="connsiteY20" fmla="*/ 139006 h 519372"/>
                <a:gd name="connsiteX21" fmla="*/ 482289 w 520036"/>
                <a:gd name="connsiteY21" fmla="*/ 209052 h 519372"/>
                <a:gd name="connsiteX22" fmla="*/ 490979 w 520036"/>
                <a:gd name="connsiteY22" fmla="*/ 216926 h 519372"/>
                <a:gd name="connsiteX23" fmla="*/ 520036 w 520036"/>
                <a:gd name="connsiteY23" fmla="*/ 223985 h 519372"/>
                <a:gd name="connsiteX24" fmla="*/ 520036 w 520036"/>
                <a:gd name="connsiteY24" fmla="*/ 295931 h 519372"/>
                <a:gd name="connsiteX25" fmla="*/ 491251 w 520036"/>
                <a:gd name="connsiteY25" fmla="*/ 302990 h 519372"/>
                <a:gd name="connsiteX26" fmla="*/ 482289 w 520036"/>
                <a:gd name="connsiteY26" fmla="*/ 311678 h 519372"/>
                <a:gd name="connsiteX27" fmla="*/ 453504 w 520036"/>
                <a:gd name="connsiteY27" fmla="*/ 379552 h 519372"/>
                <a:gd name="connsiteX28" fmla="*/ 454047 w 520036"/>
                <a:gd name="connsiteY28" fmla="*/ 393127 h 519372"/>
                <a:gd name="connsiteX29" fmla="*/ 468711 w 520036"/>
                <a:gd name="connsiteY29" fmla="*/ 416476 h 519372"/>
                <a:gd name="connsiteX30" fmla="*/ 416844 w 520036"/>
                <a:gd name="connsiteY30" fmla="*/ 467788 h 519372"/>
                <a:gd name="connsiteX31" fmla="*/ 392403 w 520036"/>
                <a:gd name="connsiteY31" fmla="*/ 453128 h 519372"/>
                <a:gd name="connsiteX32" fmla="*/ 380998 w 520036"/>
                <a:gd name="connsiteY32" fmla="*/ 453128 h 519372"/>
                <a:gd name="connsiteX33" fmla="*/ 311750 w 520036"/>
                <a:gd name="connsiteY33" fmla="*/ 481635 h 519372"/>
                <a:gd name="connsiteX34" fmla="*/ 303603 w 520036"/>
                <a:gd name="connsiteY34" fmla="*/ 489780 h 519372"/>
                <a:gd name="connsiteX35" fmla="*/ 296271 w 520036"/>
                <a:gd name="connsiteY35" fmla="*/ 519373 h 519372"/>
                <a:gd name="connsiteX36" fmla="*/ 224308 w 520036"/>
                <a:gd name="connsiteY36" fmla="*/ 519373 h 519372"/>
                <a:gd name="connsiteX37" fmla="*/ 216976 w 520036"/>
                <a:gd name="connsiteY37" fmla="*/ 489780 h 519372"/>
                <a:gd name="connsiteX38" fmla="*/ 208829 w 520036"/>
                <a:gd name="connsiteY38" fmla="*/ 481363 h 519372"/>
                <a:gd name="connsiteX39" fmla="*/ 139581 w 520036"/>
                <a:gd name="connsiteY39" fmla="*/ 452856 h 519372"/>
                <a:gd name="connsiteX40" fmla="*/ 128176 w 520036"/>
                <a:gd name="connsiteY40" fmla="*/ 452856 h 519372"/>
                <a:gd name="connsiteX41" fmla="*/ 102921 w 520036"/>
                <a:gd name="connsiteY41" fmla="*/ 468060 h 519372"/>
                <a:gd name="connsiteX42" fmla="*/ 51868 w 520036"/>
                <a:gd name="connsiteY42" fmla="*/ 416747 h 519372"/>
                <a:gd name="connsiteX43" fmla="*/ 64631 w 520036"/>
                <a:gd name="connsiteY43" fmla="*/ 396656 h 519372"/>
                <a:gd name="connsiteX44" fmla="*/ 65446 w 520036"/>
                <a:gd name="connsiteY44" fmla="*/ 376023 h 519372"/>
                <a:gd name="connsiteX45" fmla="*/ 42635 w 520036"/>
                <a:gd name="connsiteY45" fmla="*/ 323081 h 519372"/>
                <a:gd name="connsiteX46" fmla="*/ 43178 w 520036"/>
                <a:gd name="connsiteY46" fmla="*/ 312764 h 519372"/>
                <a:gd name="connsiteX47" fmla="*/ 5703 w 520036"/>
                <a:gd name="connsiteY47" fmla="*/ 229686 h 519372"/>
                <a:gd name="connsiteX48" fmla="*/ 0 w 520036"/>
                <a:gd name="connsiteY48" fmla="*/ 226971 h 519372"/>
                <a:gd name="connsiteX49" fmla="*/ 0 w 520036"/>
                <a:gd name="connsiteY49" fmla="*/ 224256 h 519372"/>
                <a:gd name="connsiteX50" fmla="*/ 260969 w 520036"/>
                <a:gd name="connsiteY50" fmla="*/ 64616 h 519372"/>
                <a:gd name="connsiteX51" fmla="*/ 65446 w 520036"/>
                <a:gd name="connsiteY51" fmla="*/ 259279 h 519372"/>
                <a:gd name="connsiteX52" fmla="*/ 260154 w 520036"/>
                <a:gd name="connsiteY52" fmla="*/ 454757 h 519372"/>
                <a:gd name="connsiteX53" fmla="*/ 455677 w 520036"/>
                <a:gd name="connsiteY53" fmla="*/ 260094 h 519372"/>
                <a:gd name="connsiteX54" fmla="*/ 260969 w 520036"/>
                <a:gd name="connsiteY54" fmla="*/ 64616 h 519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20036" h="519372">
                  <a:moveTo>
                    <a:pt x="0" y="224256"/>
                  </a:moveTo>
                  <a:cubicBezTo>
                    <a:pt x="9505" y="221813"/>
                    <a:pt x="19009" y="219369"/>
                    <a:pt x="28785" y="217469"/>
                  </a:cubicBezTo>
                  <a:cubicBezTo>
                    <a:pt x="34760" y="216383"/>
                    <a:pt x="37204" y="213396"/>
                    <a:pt x="39376" y="207423"/>
                  </a:cubicBezTo>
                  <a:cubicBezTo>
                    <a:pt x="47794" y="185161"/>
                    <a:pt x="57027" y="162898"/>
                    <a:pt x="66804" y="141178"/>
                  </a:cubicBezTo>
                  <a:cubicBezTo>
                    <a:pt x="69519" y="135205"/>
                    <a:pt x="70062" y="131133"/>
                    <a:pt x="66260" y="125703"/>
                  </a:cubicBezTo>
                  <a:cubicBezTo>
                    <a:pt x="61101" y="118372"/>
                    <a:pt x="56484" y="110228"/>
                    <a:pt x="52411" y="103440"/>
                  </a:cubicBezTo>
                  <a:cubicBezTo>
                    <a:pt x="69519" y="86336"/>
                    <a:pt x="86356" y="69503"/>
                    <a:pt x="104007" y="51856"/>
                  </a:cubicBezTo>
                  <a:cubicBezTo>
                    <a:pt x="110796" y="56200"/>
                    <a:pt x="119215" y="61901"/>
                    <a:pt x="128176" y="66517"/>
                  </a:cubicBezTo>
                  <a:cubicBezTo>
                    <a:pt x="131163" y="68146"/>
                    <a:pt x="136866" y="68417"/>
                    <a:pt x="139581" y="66788"/>
                  </a:cubicBezTo>
                  <a:cubicBezTo>
                    <a:pt x="161306" y="54028"/>
                    <a:pt x="184389" y="44525"/>
                    <a:pt x="208558" y="38010"/>
                  </a:cubicBezTo>
                  <a:cubicBezTo>
                    <a:pt x="212088" y="37195"/>
                    <a:pt x="215890" y="32580"/>
                    <a:pt x="216976" y="28779"/>
                  </a:cubicBezTo>
                  <a:cubicBezTo>
                    <a:pt x="219963" y="19548"/>
                    <a:pt x="221864" y="9774"/>
                    <a:pt x="224036" y="0"/>
                  </a:cubicBezTo>
                  <a:cubicBezTo>
                    <a:pt x="247934" y="0"/>
                    <a:pt x="271559" y="0"/>
                    <a:pt x="296000" y="0"/>
                  </a:cubicBezTo>
                  <a:cubicBezTo>
                    <a:pt x="298172" y="9502"/>
                    <a:pt x="300888" y="19005"/>
                    <a:pt x="302789" y="28507"/>
                  </a:cubicBezTo>
                  <a:cubicBezTo>
                    <a:pt x="303875" y="34209"/>
                    <a:pt x="306590" y="36381"/>
                    <a:pt x="312293" y="38552"/>
                  </a:cubicBezTo>
                  <a:cubicBezTo>
                    <a:pt x="334833" y="47240"/>
                    <a:pt x="357372" y="56471"/>
                    <a:pt x="379368" y="66517"/>
                  </a:cubicBezTo>
                  <a:cubicBezTo>
                    <a:pt x="385071" y="68960"/>
                    <a:pt x="388873" y="69775"/>
                    <a:pt x="394033" y="65974"/>
                  </a:cubicBezTo>
                  <a:cubicBezTo>
                    <a:pt x="401636" y="60544"/>
                    <a:pt x="410055" y="55928"/>
                    <a:pt x="417115" y="51584"/>
                  </a:cubicBezTo>
                  <a:cubicBezTo>
                    <a:pt x="434223" y="68689"/>
                    <a:pt x="450788" y="85521"/>
                    <a:pt x="468440" y="103169"/>
                  </a:cubicBezTo>
                  <a:cubicBezTo>
                    <a:pt x="464095" y="110228"/>
                    <a:pt x="458392" y="118644"/>
                    <a:pt x="453776" y="127603"/>
                  </a:cubicBezTo>
                  <a:cubicBezTo>
                    <a:pt x="452146" y="130861"/>
                    <a:pt x="451603" y="136291"/>
                    <a:pt x="453233" y="139006"/>
                  </a:cubicBezTo>
                  <a:cubicBezTo>
                    <a:pt x="466267" y="160997"/>
                    <a:pt x="476043" y="184346"/>
                    <a:pt x="482289" y="209052"/>
                  </a:cubicBezTo>
                  <a:cubicBezTo>
                    <a:pt x="483104" y="212310"/>
                    <a:pt x="487449" y="215840"/>
                    <a:pt x="490979" y="216926"/>
                  </a:cubicBezTo>
                  <a:cubicBezTo>
                    <a:pt x="500212" y="219912"/>
                    <a:pt x="509988" y="221541"/>
                    <a:pt x="520036" y="223985"/>
                  </a:cubicBezTo>
                  <a:cubicBezTo>
                    <a:pt x="520036" y="247605"/>
                    <a:pt x="520036" y="271225"/>
                    <a:pt x="520036" y="295931"/>
                  </a:cubicBezTo>
                  <a:cubicBezTo>
                    <a:pt x="510532" y="298103"/>
                    <a:pt x="500755" y="300004"/>
                    <a:pt x="491251" y="302990"/>
                  </a:cubicBezTo>
                  <a:cubicBezTo>
                    <a:pt x="487721" y="304076"/>
                    <a:pt x="483919" y="308148"/>
                    <a:pt x="482289" y="311678"/>
                  </a:cubicBezTo>
                  <a:cubicBezTo>
                    <a:pt x="472513" y="334212"/>
                    <a:pt x="463552" y="357289"/>
                    <a:pt x="453504" y="379552"/>
                  </a:cubicBezTo>
                  <a:cubicBezTo>
                    <a:pt x="451060" y="384982"/>
                    <a:pt x="450788" y="388511"/>
                    <a:pt x="454047" y="393127"/>
                  </a:cubicBezTo>
                  <a:cubicBezTo>
                    <a:pt x="459478" y="401000"/>
                    <a:pt x="464095" y="409145"/>
                    <a:pt x="468711" y="416476"/>
                  </a:cubicBezTo>
                  <a:cubicBezTo>
                    <a:pt x="451603" y="433580"/>
                    <a:pt x="434495" y="450413"/>
                    <a:pt x="416844" y="467788"/>
                  </a:cubicBezTo>
                  <a:cubicBezTo>
                    <a:pt x="409783" y="463444"/>
                    <a:pt x="401365" y="457471"/>
                    <a:pt x="392403" y="453128"/>
                  </a:cubicBezTo>
                  <a:cubicBezTo>
                    <a:pt x="389416" y="451499"/>
                    <a:pt x="383713" y="451499"/>
                    <a:pt x="380998" y="453128"/>
                  </a:cubicBezTo>
                  <a:cubicBezTo>
                    <a:pt x="359273" y="465888"/>
                    <a:pt x="336190" y="475390"/>
                    <a:pt x="311750" y="481635"/>
                  </a:cubicBezTo>
                  <a:cubicBezTo>
                    <a:pt x="308491" y="482449"/>
                    <a:pt x="304690" y="486522"/>
                    <a:pt x="303603" y="489780"/>
                  </a:cubicBezTo>
                  <a:cubicBezTo>
                    <a:pt x="300616" y="499282"/>
                    <a:pt x="298715" y="509327"/>
                    <a:pt x="296271" y="519373"/>
                  </a:cubicBezTo>
                  <a:cubicBezTo>
                    <a:pt x="272102" y="519373"/>
                    <a:pt x="248477" y="519373"/>
                    <a:pt x="224308" y="519373"/>
                  </a:cubicBezTo>
                  <a:cubicBezTo>
                    <a:pt x="221864" y="509327"/>
                    <a:pt x="220235" y="499282"/>
                    <a:pt x="216976" y="489780"/>
                  </a:cubicBezTo>
                  <a:cubicBezTo>
                    <a:pt x="215890" y="486522"/>
                    <a:pt x="212088" y="482449"/>
                    <a:pt x="208829" y="481363"/>
                  </a:cubicBezTo>
                  <a:cubicBezTo>
                    <a:pt x="184389" y="475119"/>
                    <a:pt x="161306" y="465616"/>
                    <a:pt x="139581" y="452856"/>
                  </a:cubicBezTo>
                  <a:cubicBezTo>
                    <a:pt x="136594" y="451227"/>
                    <a:pt x="131163" y="451227"/>
                    <a:pt x="128176" y="452856"/>
                  </a:cubicBezTo>
                  <a:cubicBezTo>
                    <a:pt x="119215" y="457471"/>
                    <a:pt x="110796" y="463173"/>
                    <a:pt x="102921" y="468060"/>
                  </a:cubicBezTo>
                  <a:cubicBezTo>
                    <a:pt x="85813" y="450956"/>
                    <a:pt x="69248" y="434123"/>
                    <a:pt x="51868" y="416747"/>
                  </a:cubicBezTo>
                  <a:cubicBezTo>
                    <a:pt x="55670" y="410774"/>
                    <a:pt x="59471" y="403172"/>
                    <a:pt x="64631" y="396656"/>
                  </a:cubicBezTo>
                  <a:cubicBezTo>
                    <a:pt x="69791" y="389597"/>
                    <a:pt x="69791" y="384167"/>
                    <a:pt x="65446" y="376023"/>
                  </a:cubicBezTo>
                  <a:cubicBezTo>
                    <a:pt x="56484" y="359190"/>
                    <a:pt x="49695" y="341000"/>
                    <a:pt x="42635" y="323081"/>
                  </a:cubicBezTo>
                  <a:cubicBezTo>
                    <a:pt x="41549" y="320094"/>
                    <a:pt x="41820" y="315750"/>
                    <a:pt x="43178" y="312764"/>
                  </a:cubicBezTo>
                  <a:cubicBezTo>
                    <a:pt x="57842" y="276926"/>
                    <a:pt x="42635" y="242718"/>
                    <a:pt x="5703" y="229686"/>
                  </a:cubicBezTo>
                  <a:cubicBezTo>
                    <a:pt x="3802" y="228872"/>
                    <a:pt x="1901" y="227786"/>
                    <a:pt x="0" y="226971"/>
                  </a:cubicBezTo>
                  <a:cubicBezTo>
                    <a:pt x="272" y="226157"/>
                    <a:pt x="272" y="225071"/>
                    <a:pt x="0" y="224256"/>
                  </a:cubicBezTo>
                  <a:close/>
                  <a:moveTo>
                    <a:pt x="260969" y="64616"/>
                  </a:moveTo>
                  <a:cubicBezTo>
                    <a:pt x="153431" y="64345"/>
                    <a:pt x="65446" y="151766"/>
                    <a:pt x="65446" y="259279"/>
                  </a:cubicBezTo>
                  <a:cubicBezTo>
                    <a:pt x="65174" y="366792"/>
                    <a:pt x="152616" y="454757"/>
                    <a:pt x="260154" y="454757"/>
                  </a:cubicBezTo>
                  <a:cubicBezTo>
                    <a:pt x="367691" y="455028"/>
                    <a:pt x="455677" y="367606"/>
                    <a:pt x="455677" y="260094"/>
                  </a:cubicBezTo>
                  <a:cubicBezTo>
                    <a:pt x="455948" y="152581"/>
                    <a:pt x="368506" y="64888"/>
                    <a:pt x="260969" y="64616"/>
                  </a:cubicBezTo>
                  <a:close/>
                </a:path>
              </a:pathLst>
            </a:custGeom>
            <a:solidFill>
              <a:srgbClr val="00B6E6"/>
            </a:solidFill>
            <a:ln w="2705" cap="flat">
              <a:noFill/>
              <a:prstDash val="solid"/>
              <a:miter/>
            </a:ln>
          </p:spPr>
          <p:txBody>
            <a:bodyPr rtlCol="0" anchor="ctr"/>
            <a:lstStyle/>
            <a:p>
              <a:endParaRPr lang="en-US" dirty="0"/>
            </a:p>
          </p:txBody>
        </p:sp>
        <p:sp>
          <p:nvSpPr>
            <p:cNvPr id="107" name="Freeform 295">
              <a:extLst>
                <a:ext uri="{FF2B5EF4-FFF2-40B4-BE49-F238E27FC236}">
                  <a16:creationId xmlns:a16="http://schemas.microsoft.com/office/drawing/2014/main" id="{DC1592BD-DC40-9E11-E565-0F4996F3300F}"/>
                </a:ext>
              </a:extLst>
            </p:cNvPr>
            <p:cNvSpPr/>
            <p:nvPr/>
          </p:nvSpPr>
          <p:spPr>
            <a:xfrm>
              <a:off x="4692108" y="2355955"/>
              <a:ext cx="325329" cy="325252"/>
            </a:xfrm>
            <a:custGeom>
              <a:avLst/>
              <a:gdLst>
                <a:gd name="connsiteX0" fmla="*/ 162665 w 325329"/>
                <a:gd name="connsiteY0" fmla="*/ 0 h 325252"/>
                <a:gd name="connsiteX1" fmla="*/ 325329 w 325329"/>
                <a:gd name="connsiteY1" fmla="*/ 162898 h 325252"/>
                <a:gd name="connsiteX2" fmla="*/ 162665 w 325329"/>
                <a:gd name="connsiteY2" fmla="*/ 325253 h 325252"/>
                <a:gd name="connsiteX3" fmla="*/ 1 w 325329"/>
                <a:gd name="connsiteY3" fmla="*/ 162083 h 325252"/>
                <a:gd name="connsiteX4" fmla="*/ 162665 w 325329"/>
                <a:gd name="connsiteY4" fmla="*/ 0 h 325252"/>
                <a:gd name="connsiteX5" fmla="*/ 260426 w 325329"/>
                <a:gd name="connsiteY5" fmla="*/ 162626 h 325252"/>
                <a:gd name="connsiteX6" fmla="*/ 162936 w 325329"/>
                <a:gd name="connsiteY6" fmla="*/ 64888 h 325252"/>
                <a:gd name="connsiteX7" fmla="*/ 65175 w 325329"/>
                <a:gd name="connsiteY7" fmla="*/ 162355 h 325252"/>
                <a:gd name="connsiteX8" fmla="*/ 162665 w 325329"/>
                <a:gd name="connsiteY8" fmla="*/ 260094 h 325252"/>
                <a:gd name="connsiteX9" fmla="*/ 260426 w 325329"/>
                <a:gd name="connsiteY9" fmla="*/ 162626 h 325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5329" h="325252">
                  <a:moveTo>
                    <a:pt x="162665" y="0"/>
                  </a:moveTo>
                  <a:cubicBezTo>
                    <a:pt x="252551" y="0"/>
                    <a:pt x="325600" y="73033"/>
                    <a:pt x="325329" y="162898"/>
                  </a:cubicBezTo>
                  <a:cubicBezTo>
                    <a:pt x="325057" y="252220"/>
                    <a:pt x="252008" y="324981"/>
                    <a:pt x="162665" y="325253"/>
                  </a:cubicBezTo>
                  <a:cubicBezTo>
                    <a:pt x="72779" y="325253"/>
                    <a:pt x="-271" y="251949"/>
                    <a:pt x="1" y="162083"/>
                  </a:cubicBezTo>
                  <a:cubicBezTo>
                    <a:pt x="272" y="73033"/>
                    <a:pt x="73322" y="0"/>
                    <a:pt x="162665" y="0"/>
                  </a:cubicBezTo>
                  <a:close/>
                  <a:moveTo>
                    <a:pt x="260426" y="162626"/>
                  </a:moveTo>
                  <a:cubicBezTo>
                    <a:pt x="260426" y="108870"/>
                    <a:pt x="216705" y="65159"/>
                    <a:pt x="162936" y="64888"/>
                  </a:cubicBezTo>
                  <a:cubicBezTo>
                    <a:pt x="109168" y="64888"/>
                    <a:pt x="65447" y="108599"/>
                    <a:pt x="65175" y="162355"/>
                  </a:cubicBezTo>
                  <a:cubicBezTo>
                    <a:pt x="65175" y="216111"/>
                    <a:pt x="109168" y="260094"/>
                    <a:pt x="162665" y="260094"/>
                  </a:cubicBezTo>
                  <a:cubicBezTo>
                    <a:pt x="216433" y="260365"/>
                    <a:pt x="260426" y="216383"/>
                    <a:pt x="260426" y="162626"/>
                  </a:cubicBezTo>
                  <a:close/>
                </a:path>
              </a:pathLst>
            </a:custGeom>
            <a:solidFill>
              <a:srgbClr val="00B6E6"/>
            </a:solidFill>
            <a:ln w="2705" cap="flat">
              <a:noFill/>
              <a:prstDash val="solid"/>
              <a:miter/>
            </a:ln>
          </p:spPr>
          <p:txBody>
            <a:bodyPr rtlCol="0" anchor="ctr"/>
            <a:lstStyle/>
            <a:p>
              <a:endParaRPr lang="en-US"/>
            </a:p>
          </p:txBody>
        </p:sp>
      </p:grpSp>
      <p:sp>
        <p:nvSpPr>
          <p:cNvPr id="108" name="Freeform 296">
            <a:extLst>
              <a:ext uri="{FF2B5EF4-FFF2-40B4-BE49-F238E27FC236}">
                <a16:creationId xmlns:a16="http://schemas.microsoft.com/office/drawing/2014/main" id="{5388B23B-44DC-D60F-9EB6-CD6D46988F67}"/>
              </a:ext>
            </a:extLst>
          </p:cNvPr>
          <p:cNvSpPr/>
          <p:nvPr/>
        </p:nvSpPr>
        <p:spPr>
          <a:xfrm>
            <a:off x="7847188" y="1708995"/>
            <a:ext cx="195251" cy="193388"/>
          </a:xfrm>
          <a:custGeom>
            <a:avLst/>
            <a:gdLst>
              <a:gd name="connsiteX0" fmla="*/ 195251 w 195251"/>
              <a:gd name="connsiteY0" fmla="*/ 97739 h 195205"/>
              <a:gd name="connsiteX1" fmla="*/ 97490 w 195251"/>
              <a:gd name="connsiteY1" fmla="*/ 195206 h 195205"/>
              <a:gd name="connsiteX2" fmla="*/ 0 w 195251"/>
              <a:gd name="connsiteY2" fmla="*/ 97467 h 195205"/>
              <a:gd name="connsiteX3" fmla="*/ 97761 w 195251"/>
              <a:gd name="connsiteY3" fmla="*/ 0 h 195205"/>
              <a:gd name="connsiteX4" fmla="*/ 195251 w 195251"/>
              <a:gd name="connsiteY4" fmla="*/ 97739 h 195205"/>
              <a:gd name="connsiteX5" fmla="*/ 162664 w 195251"/>
              <a:gd name="connsiteY5" fmla="*/ 98010 h 195205"/>
              <a:gd name="connsiteX6" fmla="*/ 97490 w 195251"/>
              <a:gd name="connsiteY6" fmla="*/ 32851 h 195205"/>
              <a:gd name="connsiteX7" fmla="*/ 32587 w 195251"/>
              <a:gd name="connsiteY7" fmla="*/ 97196 h 195205"/>
              <a:gd name="connsiteX8" fmla="*/ 97218 w 195251"/>
              <a:gd name="connsiteY8" fmla="*/ 162898 h 195205"/>
              <a:gd name="connsiteX9" fmla="*/ 162664 w 195251"/>
              <a:gd name="connsiteY9" fmla="*/ 98010 h 195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5251" h="195205">
                <a:moveTo>
                  <a:pt x="195251" y="97739"/>
                </a:moveTo>
                <a:cubicBezTo>
                  <a:pt x="195251" y="151495"/>
                  <a:pt x="151259" y="195206"/>
                  <a:pt x="97490" y="195206"/>
                </a:cubicBezTo>
                <a:cubicBezTo>
                  <a:pt x="43993" y="195206"/>
                  <a:pt x="0" y="151224"/>
                  <a:pt x="0" y="97467"/>
                </a:cubicBezTo>
                <a:cubicBezTo>
                  <a:pt x="0" y="43711"/>
                  <a:pt x="43993" y="0"/>
                  <a:pt x="97761" y="0"/>
                </a:cubicBezTo>
                <a:cubicBezTo>
                  <a:pt x="151530" y="272"/>
                  <a:pt x="195251" y="44254"/>
                  <a:pt x="195251" y="97739"/>
                </a:cubicBezTo>
                <a:close/>
                <a:moveTo>
                  <a:pt x="162664" y="98010"/>
                </a:moveTo>
                <a:cubicBezTo>
                  <a:pt x="162664" y="62173"/>
                  <a:pt x="133336" y="32851"/>
                  <a:pt x="97490" y="32851"/>
                </a:cubicBezTo>
                <a:cubicBezTo>
                  <a:pt x="61915" y="32851"/>
                  <a:pt x="32859" y="61901"/>
                  <a:pt x="32587" y="97196"/>
                </a:cubicBezTo>
                <a:cubicBezTo>
                  <a:pt x="32316" y="133033"/>
                  <a:pt x="61372" y="162626"/>
                  <a:pt x="97218" y="162898"/>
                </a:cubicBezTo>
                <a:cubicBezTo>
                  <a:pt x="133336" y="162898"/>
                  <a:pt x="162664" y="133848"/>
                  <a:pt x="162664" y="98010"/>
                </a:cubicBezTo>
                <a:close/>
              </a:path>
            </a:pathLst>
          </a:custGeom>
          <a:solidFill>
            <a:srgbClr val="404A52"/>
          </a:solidFill>
          <a:ln w="2705" cap="flat">
            <a:noFill/>
            <a:prstDash val="solid"/>
            <a:miter/>
          </a:ln>
        </p:spPr>
        <p:txBody>
          <a:bodyPr rtlCol="0" anchor="ctr"/>
          <a:lstStyle/>
          <a:p>
            <a:endParaRPr lang="en-US"/>
          </a:p>
        </p:txBody>
      </p:sp>
      <p:grpSp>
        <p:nvGrpSpPr>
          <p:cNvPr id="109" name="Group 108">
            <a:extLst>
              <a:ext uri="{FF2B5EF4-FFF2-40B4-BE49-F238E27FC236}">
                <a16:creationId xmlns:a16="http://schemas.microsoft.com/office/drawing/2014/main" id="{473373D4-AB46-5585-3F07-8CD9ADB46F14}"/>
              </a:ext>
            </a:extLst>
          </p:cNvPr>
          <p:cNvGrpSpPr/>
          <p:nvPr/>
        </p:nvGrpSpPr>
        <p:grpSpPr>
          <a:xfrm>
            <a:off x="10643380" y="1632060"/>
            <a:ext cx="975706" cy="699046"/>
            <a:chOff x="3454400" y="159975"/>
            <a:chExt cx="4578885" cy="3280548"/>
          </a:xfrm>
          <a:solidFill>
            <a:srgbClr val="404A52"/>
          </a:solidFill>
        </p:grpSpPr>
        <p:sp>
          <p:nvSpPr>
            <p:cNvPr id="110" name="Freeform 403">
              <a:extLst>
                <a:ext uri="{FF2B5EF4-FFF2-40B4-BE49-F238E27FC236}">
                  <a16:creationId xmlns:a16="http://schemas.microsoft.com/office/drawing/2014/main" id="{5442A949-B487-BBEC-2BDD-71EDBD9368A1}"/>
                </a:ext>
              </a:extLst>
            </p:cNvPr>
            <p:cNvSpPr/>
            <p:nvPr/>
          </p:nvSpPr>
          <p:spPr>
            <a:xfrm>
              <a:off x="4917909" y="815474"/>
              <a:ext cx="1818990" cy="1732303"/>
            </a:xfrm>
            <a:custGeom>
              <a:avLst/>
              <a:gdLst>
                <a:gd name="connsiteX0" fmla="*/ 779311 w 1818990"/>
                <a:gd name="connsiteY0" fmla="*/ 202057 h 1732303"/>
                <a:gd name="connsiteX1" fmla="*/ 821509 w 1818990"/>
                <a:gd name="connsiteY1" fmla="*/ 146379 h 1732303"/>
                <a:gd name="connsiteX2" fmla="*/ 834078 w 1818990"/>
                <a:gd name="connsiteY2" fmla="*/ 148175 h 1732303"/>
                <a:gd name="connsiteX3" fmla="*/ 908598 w 1818990"/>
                <a:gd name="connsiteY3" fmla="*/ 0 h 1732303"/>
                <a:gd name="connsiteX4" fmla="*/ 935532 w 1818990"/>
                <a:gd name="connsiteY4" fmla="*/ 49392 h 1732303"/>
                <a:gd name="connsiteX5" fmla="*/ 1159988 w 1818990"/>
                <a:gd name="connsiteY5" fmla="*/ 506490 h 1732303"/>
                <a:gd name="connsiteX6" fmla="*/ 1259647 w 1818990"/>
                <a:gd name="connsiteY6" fmla="*/ 579231 h 1732303"/>
                <a:gd name="connsiteX7" fmla="*/ 1525402 w 1818990"/>
                <a:gd name="connsiteY7" fmla="*/ 616948 h 1732303"/>
                <a:gd name="connsiteX8" fmla="*/ 1818991 w 1818990"/>
                <a:gd name="connsiteY8" fmla="*/ 660053 h 1732303"/>
                <a:gd name="connsiteX9" fmla="*/ 1783976 w 1818990"/>
                <a:gd name="connsiteY9" fmla="*/ 696873 h 1732303"/>
                <a:gd name="connsiteX10" fmla="*/ 1418561 w 1818990"/>
                <a:gd name="connsiteY10" fmla="*/ 1052493 h 1732303"/>
                <a:gd name="connsiteX11" fmla="*/ 1376364 w 1818990"/>
                <a:gd name="connsiteY11" fmla="*/ 1172829 h 1732303"/>
                <a:gd name="connsiteX12" fmla="*/ 1424846 w 1818990"/>
                <a:gd name="connsiteY12" fmla="*/ 1450321 h 1732303"/>
                <a:gd name="connsiteX13" fmla="*/ 1472431 w 1818990"/>
                <a:gd name="connsiteY13" fmla="*/ 1731405 h 1732303"/>
                <a:gd name="connsiteX14" fmla="*/ 1422153 w 1818990"/>
                <a:gd name="connsiteY14" fmla="*/ 1706261 h 1732303"/>
                <a:gd name="connsiteX15" fmla="*/ 979526 w 1818990"/>
                <a:gd name="connsiteY15" fmla="*/ 1472772 h 1732303"/>
                <a:gd name="connsiteX16" fmla="*/ 841261 w 1818990"/>
                <a:gd name="connsiteY16" fmla="*/ 1471874 h 1732303"/>
                <a:gd name="connsiteX17" fmla="*/ 457890 w 1818990"/>
                <a:gd name="connsiteY17" fmla="*/ 1673931 h 1732303"/>
                <a:gd name="connsiteX18" fmla="*/ 345662 w 1818990"/>
                <a:gd name="connsiteY18" fmla="*/ 1732303 h 1732303"/>
                <a:gd name="connsiteX19" fmla="*/ 439036 w 1818990"/>
                <a:gd name="connsiteY19" fmla="*/ 1188096 h 1732303"/>
                <a:gd name="connsiteX20" fmla="*/ 395042 w 1818990"/>
                <a:gd name="connsiteY20" fmla="*/ 1048003 h 1732303"/>
                <a:gd name="connsiteX21" fmla="*/ 35913 w 1818990"/>
                <a:gd name="connsiteY21" fmla="*/ 698669 h 1732303"/>
                <a:gd name="connsiteX22" fmla="*/ 0 w 1818990"/>
                <a:gd name="connsiteY22" fmla="*/ 661849 h 1732303"/>
                <a:gd name="connsiteX23" fmla="*/ 47585 w 1818990"/>
                <a:gd name="connsiteY23" fmla="*/ 652869 h 1732303"/>
                <a:gd name="connsiteX24" fmla="*/ 525227 w 1818990"/>
                <a:gd name="connsiteY24" fmla="*/ 585517 h 1732303"/>
                <a:gd name="connsiteX25" fmla="*/ 648229 w 1818990"/>
                <a:gd name="connsiteY25" fmla="*/ 521757 h 1732303"/>
                <a:gd name="connsiteX26" fmla="*/ 677857 w 1818990"/>
                <a:gd name="connsiteY26" fmla="*/ 442730 h 1732303"/>
                <a:gd name="connsiteX27" fmla="*/ 685937 w 1818990"/>
                <a:gd name="connsiteY27" fmla="*/ 443628 h 1732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818990" h="1732303">
                  <a:moveTo>
                    <a:pt x="779311" y="202057"/>
                  </a:moveTo>
                  <a:cubicBezTo>
                    <a:pt x="773924" y="176912"/>
                    <a:pt x="788289" y="146379"/>
                    <a:pt x="821509" y="146379"/>
                  </a:cubicBezTo>
                  <a:cubicBezTo>
                    <a:pt x="825998" y="146379"/>
                    <a:pt x="830487" y="147277"/>
                    <a:pt x="834078" y="148175"/>
                  </a:cubicBezTo>
                  <a:cubicBezTo>
                    <a:pt x="860115" y="102376"/>
                    <a:pt x="881663" y="52984"/>
                    <a:pt x="908598" y="0"/>
                  </a:cubicBezTo>
                  <a:cubicBezTo>
                    <a:pt x="920269" y="21553"/>
                    <a:pt x="928350" y="35921"/>
                    <a:pt x="935532" y="49392"/>
                  </a:cubicBezTo>
                  <a:cubicBezTo>
                    <a:pt x="1010949" y="201159"/>
                    <a:pt x="1086367" y="353825"/>
                    <a:pt x="1159988" y="506490"/>
                  </a:cubicBezTo>
                  <a:cubicBezTo>
                    <a:pt x="1180638" y="549595"/>
                    <a:pt x="1212960" y="572944"/>
                    <a:pt x="1259647" y="579231"/>
                  </a:cubicBezTo>
                  <a:cubicBezTo>
                    <a:pt x="1348531" y="590905"/>
                    <a:pt x="1436518" y="603477"/>
                    <a:pt x="1525402" y="616948"/>
                  </a:cubicBezTo>
                  <a:cubicBezTo>
                    <a:pt x="1620572" y="630418"/>
                    <a:pt x="1716639" y="644787"/>
                    <a:pt x="1818991" y="660053"/>
                  </a:cubicBezTo>
                  <a:cubicBezTo>
                    <a:pt x="1803728" y="676218"/>
                    <a:pt x="1794749" y="686994"/>
                    <a:pt x="1783976" y="696873"/>
                  </a:cubicBezTo>
                  <a:cubicBezTo>
                    <a:pt x="1662770" y="815413"/>
                    <a:pt x="1541563" y="934851"/>
                    <a:pt x="1418561" y="1052493"/>
                  </a:cubicBezTo>
                  <a:cubicBezTo>
                    <a:pt x="1383546" y="1086619"/>
                    <a:pt x="1367386" y="1124336"/>
                    <a:pt x="1376364" y="1172829"/>
                  </a:cubicBezTo>
                  <a:cubicBezTo>
                    <a:pt x="1393422" y="1265327"/>
                    <a:pt x="1408685" y="1357824"/>
                    <a:pt x="1424846" y="1450321"/>
                  </a:cubicBezTo>
                  <a:cubicBezTo>
                    <a:pt x="1440109" y="1541921"/>
                    <a:pt x="1455372" y="1633520"/>
                    <a:pt x="1472431" y="1731405"/>
                  </a:cubicBezTo>
                  <a:cubicBezTo>
                    <a:pt x="1450883" y="1720629"/>
                    <a:pt x="1436518" y="1714343"/>
                    <a:pt x="1422153" y="1706261"/>
                  </a:cubicBezTo>
                  <a:cubicBezTo>
                    <a:pt x="1274910" y="1629030"/>
                    <a:pt x="1126769" y="1551799"/>
                    <a:pt x="979526" y="1472772"/>
                  </a:cubicBezTo>
                  <a:cubicBezTo>
                    <a:pt x="931941" y="1446729"/>
                    <a:pt x="889743" y="1444933"/>
                    <a:pt x="841261" y="1471874"/>
                  </a:cubicBezTo>
                  <a:cubicBezTo>
                    <a:pt x="714668" y="1541022"/>
                    <a:pt x="586279" y="1606579"/>
                    <a:pt x="457890" y="1673931"/>
                  </a:cubicBezTo>
                  <a:cubicBezTo>
                    <a:pt x="422875" y="1691892"/>
                    <a:pt x="387860" y="1710751"/>
                    <a:pt x="345662" y="1732303"/>
                  </a:cubicBezTo>
                  <a:cubicBezTo>
                    <a:pt x="377086" y="1545513"/>
                    <a:pt x="405816" y="1366804"/>
                    <a:pt x="439036" y="1188096"/>
                  </a:cubicBezTo>
                  <a:cubicBezTo>
                    <a:pt x="449810" y="1130622"/>
                    <a:pt x="437240" y="1087516"/>
                    <a:pt x="395042" y="1048003"/>
                  </a:cubicBezTo>
                  <a:cubicBezTo>
                    <a:pt x="273836" y="933055"/>
                    <a:pt x="155324" y="815413"/>
                    <a:pt x="35913" y="698669"/>
                  </a:cubicBezTo>
                  <a:cubicBezTo>
                    <a:pt x="25139" y="687892"/>
                    <a:pt x="14365" y="677116"/>
                    <a:pt x="0" y="661849"/>
                  </a:cubicBezTo>
                  <a:cubicBezTo>
                    <a:pt x="21548" y="657359"/>
                    <a:pt x="35015" y="654665"/>
                    <a:pt x="47585" y="652869"/>
                  </a:cubicBezTo>
                  <a:cubicBezTo>
                    <a:pt x="206499" y="629520"/>
                    <a:pt x="365414" y="601681"/>
                    <a:pt x="525227" y="585517"/>
                  </a:cubicBezTo>
                  <a:cubicBezTo>
                    <a:pt x="582688" y="579231"/>
                    <a:pt x="620396" y="557678"/>
                    <a:pt x="648229" y="521757"/>
                  </a:cubicBezTo>
                  <a:cubicBezTo>
                    <a:pt x="623090" y="497510"/>
                    <a:pt x="632966" y="442730"/>
                    <a:pt x="677857" y="442730"/>
                  </a:cubicBezTo>
                  <a:cubicBezTo>
                    <a:pt x="680551" y="442730"/>
                    <a:pt x="683244" y="442730"/>
                    <a:pt x="685937" y="443628"/>
                  </a:cubicBezTo>
                </a:path>
              </a:pathLst>
            </a:custGeom>
            <a:solidFill>
              <a:srgbClr val="00B6E6"/>
            </a:solidFill>
            <a:ln w="8971"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nvGrpSpPr>
            <p:cNvPr id="111" name="Group 110">
              <a:extLst>
                <a:ext uri="{FF2B5EF4-FFF2-40B4-BE49-F238E27FC236}">
                  <a16:creationId xmlns:a16="http://schemas.microsoft.com/office/drawing/2014/main" id="{E70F30BB-4F77-A8D4-43A0-35F1E50149D1}"/>
                </a:ext>
              </a:extLst>
            </p:cNvPr>
            <p:cNvGrpSpPr/>
            <p:nvPr/>
          </p:nvGrpSpPr>
          <p:grpSpPr>
            <a:xfrm>
              <a:off x="3454400" y="159975"/>
              <a:ext cx="4578885" cy="3280548"/>
              <a:chOff x="3454400" y="159975"/>
              <a:chExt cx="4578885" cy="3280548"/>
            </a:xfrm>
            <a:grpFill/>
          </p:grpSpPr>
          <p:sp>
            <p:nvSpPr>
              <p:cNvPr id="112" name="Freeform 405">
                <a:extLst>
                  <a:ext uri="{FF2B5EF4-FFF2-40B4-BE49-F238E27FC236}">
                    <a16:creationId xmlns:a16="http://schemas.microsoft.com/office/drawing/2014/main" id="{98495895-9209-EA30-39FE-7BA20FBA072C}"/>
                  </a:ext>
                </a:extLst>
              </p:cNvPr>
              <p:cNvSpPr/>
              <p:nvPr/>
            </p:nvSpPr>
            <p:spPr>
              <a:xfrm>
                <a:off x="3454400" y="163639"/>
                <a:ext cx="2024310" cy="3276884"/>
              </a:xfrm>
              <a:custGeom>
                <a:avLst/>
                <a:gdLst>
                  <a:gd name="connsiteX0" fmla="*/ 0 w 2024310"/>
                  <a:gd name="connsiteY0" fmla="*/ 1615139 h 3276884"/>
                  <a:gd name="connsiteX1" fmla="*/ 502781 w 2024310"/>
                  <a:gd name="connsiteY1" fmla="*/ 1456187 h 3276884"/>
                  <a:gd name="connsiteX2" fmla="*/ 659003 w 2024310"/>
                  <a:gd name="connsiteY2" fmla="*/ 1519948 h 3276884"/>
                  <a:gd name="connsiteX3" fmla="*/ 659003 w 2024310"/>
                  <a:gd name="connsiteY3" fmla="*/ 1316094 h 3276884"/>
                  <a:gd name="connsiteX4" fmla="*/ 106841 w 2024310"/>
                  <a:gd name="connsiteY4" fmla="*/ 815891 h 3276884"/>
                  <a:gd name="connsiteX5" fmla="*/ 173280 w 2024310"/>
                  <a:gd name="connsiteY5" fmla="*/ 726986 h 3276884"/>
                  <a:gd name="connsiteX6" fmla="*/ 723646 w 2024310"/>
                  <a:gd name="connsiteY6" fmla="*/ 893122 h 3276884"/>
                  <a:gd name="connsiteX7" fmla="*/ 734420 w 2024310"/>
                  <a:gd name="connsiteY7" fmla="*/ 899408 h 3276884"/>
                  <a:gd name="connsiteX8" fmla="*/ 783800 w 2024310"/>
                  <a:gd name="connsiteY8" fmla="*/ 762009 h 3276884"/>
                  <a:gd name="connsiteX9" fmla="*/ 774822 w 2024310"/>
                  <a:gd name="connsiteY9" fmla="*/ 730578 h 3276884"/>
                  <a:gd name="connsiteX10" fmla="*/ 916678 w 2024310"/>
                  <a:gd name="connsiteY10" fmla="*/ 59748 h 3276884"/>
                  <a:gd name="connsiteX11" fmla="*/ 1036986 w 2024310"/>
                  <a:gd name="connsiteY11" fmla="*/ 2274 h 3276884"/>
                  <a:gd name="connsiteX12" fmla="*/ 1107914 w 2024310"/>
                  <a:gd name="connsiteY12" fmla="*/ 18438 h 3276884"/>
                  <a:gd name="connsiteX13" fmla="*/ 1050454 w 2024310"/>
                  <a:gd name="connsiteY13" fmla="*/ 728782 h 3276884"/>
                  <a:gd name="connsiteX14" fmla="*/ 967854 w 2024310"/>
                  <a:gd name="connsiteY14" fmla="*/ 771887 h 3276884"/>
                  <a:gd name="connsiteX15" fmla="*/ 893335 w 2024310"/>
                  <a:gd name="connsiteY15" fmla="*/ 849118 h 3276884"/>
                  <a:gd name="connsiteX16" fmla="*/ 1940197 w 2024310"/>
                  <a:gd name="connsiteY16" fmla="*/ 2981944 h 3276884"/>
                  <a:gd name="connsiteX17" fmla="*/ 2021001 w 2024310"/>
                  <a:gd name="connsiteY17" fmla="*/ 3077135 h 3276884"/>
                  <a:gd name="connsiteX18" fmla="*/ 1901591 w 2024310"/>
                  <a:gd name="connsiteY18" fmla="*/ 3110362 h 3276884"/>
                  <a:gd name="connsiteX19" fmla="*/ 1574783 w 2024310"/>
                  <a:gd name="connsiteY19" fmla="*/ 2981944 h 3276884"/>
                  <a:gd name="connsiteX20" fmla="*/ 1569396 w 2024310"/>
                  <a:gd name="connsiteY20" fmla="*/ 2989128 h 3276884"/>
                  <a:gd name="connsiteX21" fmla="*/ 1010052 w 2024310"/>
                  <a:gd name="connsiteY21" fmla="*/ 3258537 h 3276884"/>
                  <a:gd name="connsiteX22" fmla="*/ 865502 w 2024310"/>
                  <a:gd name="connsiteY22" fmla="*/ 3200165 h 3276884"/>
                  <a:gd name="connsiteX23" fmla="*/ 823304 w 2024310"/>
                  <a:gd name="connsiteY23" fmla="*/ 3104076 h 3276884"/>
                  <a:gd name="connsiteX24" fmla="*/ 1190514 w 2024310"/>
                  <a:gd name="connsiteY24" fmla="*/ 2715228 h 3276884"/>
                  <a:gd name="connsiteX25" fmla="*/ 1207573 w 2024310"/>
                  <a:gd name="connsiteY25" fmla="*/ 2707146 h 3276884"/>
                  <a:gd name="connsiteX26" fmla="*/ 1040578 w 2024310"/>
                  <a:gd name="connsiteY26" fmla="*/ 2523947 h 3276884"/>
                  <a:gd name="connsiteX27" fmla="*/ 738011 w 2024310"/>
                  <a:gd name="connsiteY27" fmla="*/ 2686491 h 3276884"/>
                  <a:gd name="connsiteX28" fmla="*/ 285508 w 2024310"/>
                  <a:gd name="connsiteY28" fmla="*/ 2471861 h 3276884"/>
                  <a:gd name="connsiteX29" fmla="*/ 289997 w 2024310"/>
                  <a:gd name="connsiteY29" fmla="*/ 2389243 h 3276884"/>
                  <a:gd name="connsiteX30" fmla="*/ 802654 w 2024310"/>
                  <a:gd name="connsiteY30" fmla="*/ 2151264 h 3276884"/>
                  <a:gd name="connsiteX31" fmla="*/ 812530 w 2024310"/>
                  <a:gd name="connsiteY31" fmla="*/ 2148570 h 3276884"/>
                  <a:gd name="connsiteX32" fmla="*/ 725442 w 2024310"/>
                  <a:gd name="connsiteY32" fmla="*/ 1910591 h 3276884"/>
                  <a:gd name="connsiteX33" fmla="*/ 638353 w 2024310"/>
                  <a:gd name="connsiteY33" fmla="*/ 1957289 h 3276884"/>
                  <a:gd name="connsiteX34" fmla="*/ 76315 w 2024310"/>
                  <a:gd name="connsiteY34" fmla="*/ 1790255 h 3276884"/>
                  <a:gd name="connsiteX35" fmla="*/ 0 w 2024310"/>
                  <a:gd name="connsiteY35" fmla="*/ 1670817 h 3276884"/>
                  <a:gd name="connsiteX36" fmla="*/ 0 w 2024310"/>
                  <a:gd name="connsiteY36" fmla="*/ 1615139 h 3276884"/>
                  <a:gd name="connsiteX37" fmla="*/ 1036986 w 2024310"/>
                  <a:gd name="connsiteY37" fmla="*/ 148653 h 3276884"/>
                  <a:gd name="connsiteX38" fmla="*/ 832283 w 2024310"/>
                  <a:gd name="connsiteY38" fmla="*/ 578810 h 3276884"/>
                  <a:gd name="connsiteX39" fmla="*/ 971445 w 2024310"/>
                  <a:gd name="connsiteY39" fmla="*/ 623712 h 3276884"/>
                  <a:gd name="connsiteX40" fmla="*/ 1036986 w 2024310"/>
                  <a:gd name="connsiteY40" fmla="*/ 148653 h 3276884"/>
                  <a:gd name="connsiteX41" fmla="*/ 966956 w 2024310"/>
                  <a:gd name="connsiteY41" fmla="*/ 3096892 h 3276884"/>
                  <a:gd name="connsiteX42" fmla="*/ 1425744 w 2024310"/>
                  <a:gd name="connsiteY42" fmla="*/ 2982841 h 3276884"/>
                  <a:gd name="connsiteX43" fmla="*/ 1341349 w 2024310"/>
                  <a:gd name="connsiteY43" fmla="*/ 2833768 h 3276884"/>
                  <a:gd name="connsiteX44" fmla="*/ 966956 w 2024310"/>
                  <a:gd name="connsiteY44" fmla="*/ 3096892 h 3276884"/>
                  <a:gd name="connsiteX45" fmla="*/ 428262 w 2024310"/>
                  <a:gd name="connsiteY45" fmla="*/ 2426960 h 3276884"/>
                  <a:gd name="connsiteX46" fmla="*/ 910393 w 2024310"/>
                  <a:gd name="connsiteY46" fmla="*/ 2466473 h 3276884"/>
                  <a:gd name="connsiteX47" fmla="*/ 898722 w 2024310"/>
                  <a:gd name="connsiteY47" fmla="*/ 2329074 h 3276884"/>
                  <a:gd name="connsiteX48" fmla="*/ 859217 w 2024310"/>
                  <a:gd name="connsiteY48" fmla="*/ 2308420 h 3276884"/>
                  <a:gd name="connsiteX49" fmla="*/ 428262 w 2024310"/>
                  <a:gd name="connsiteY49" fmla="*/ 2426960 h 3276884"/>
                  <a:gd name="connsiteX50" fmla="*/ 242412 w 2024310"/>
                  <a:gd name="connsiteY50" fmla="*/ 851812 h 3276884"/>
                  <a:gd name="connsiteX51" fmla="*/ 251391 w 2024310"/>
                  <a:gd name="connsiteY51" fmla="*/ 911980 h 3276884"/>
                  <a:gd name="connsiteX52" fmla="*/ 594359 w 2024310"/>
                  <a:gd name="connsiteY52" fmla="*/ 1187676 h 3276884"/>
                  <a:gd name="connsiteX53" fmla="*/ 666185 w 2024310"/>
                  <a:gd name="connsiteY53" fmla="*/ 1087994 h 3276884"/>
                  <a:gd name="connsiteX54" fmla="*/ 242412 w 2024310"/>
                  <a:gd name="connsiteY54" fmla="*/ 851812 h 3276884"/>
                  <a:gd name="connsiteX55" fmla="*/ 154426 w 2024310"/>
                  <a:gd name="connsiteY55" fmla="*/ 1659143 h 3276884"/>
                  <a:gd name="connsiteX56" fmla="*/ 560242 w 2024310"/>
                  <a:gd name="connsiteY56" fmla="*/ 1841443 h 3276884"/>
                  <a:gd name="connsiteX57" fmla="*/ 653616 w 2024310"/>
                  <a:gd name="connsiteY57" fmla="*/ 1755232 h 3276884"/>
                  <a:gd name="connsiteX58" fmla="*/ 597053 w 2024310"/>
                  <a:gd name="connsiteY58" fmla="*/ 1646570 h 3276884"/>
                  <a:gd name="connsiteX59" fmla="*/ 154426 w 2024310"/>
                  <a:gd name="connsiteY59" fmla="*/ 1659143 h 3276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024310" h="3276884">
                    <a:moveTo>
                      <a:pt x="0" y="1615139"/>
                    </a:moveTo>
                    <a:cubicBezTo>
                      <a:pt x="140958" y="1478638"/>
                      <a:pt x="305260" y="1410388"/>
                      <a:pt x="502781" y="1456187"/>
                    </a:cubicBezTo>
                    <a:cubicBezTo>
                      <a:pt x="556651" y="1468760"/>
                      <a:pt x="606031" y="1497497"/>
                      <a:pt x="659003" y="1519948"/>
                    </a:cubicBezTo>
                    <a:cubicBezTo>
                      <a:pt x="659003" y="1454391"/>
                      <a:pt x="659003" y="1385243"/>
                      <a:pt x="659003" y="1316094"/>
                    </a:cubicBezTo>
                    <a:cubicBezTo>
                      <a:pt x="296282" y="1369976"/>
                      <a:pt x="107739" y="1079014"/>
                      <a:pt x="106841" y="815891"/>
                    </a:cubicBezTo>
                    <a:cubicBezTo>
                      <a:pt x="106841" y="759315"/>
                      <a:pt x="119411" y="739558"/>
                      <a:pt x="173280" y="726986"/>
                    </a:cubicBezTo>
                    <a:cubicBezTo>
                      <a:pt x="388758" y="674002"/>
                      <a:pt x="578198" y="711719"/>
                      <a:pt x="723646" y="893122"/>
                    </a:cubicBezTo>
                    <a:cubicBezTo>
                      <a:pt x="725442" y="894918"/>
                      <a:pt x="728135" y="895816"/>
                      <a:pt x="734420" y="899408"/>
                    </a:cubicBezTo>
                    <a:cubicBezTo>
                      <a:pt x="751478" y="853608"/>
                      <a:pt x="769435" y="807809"/>
                      <a:pt x="783800" y="762009"/>
                    </a:cubicBezTo>
                    <a:cubicBezTo>
                      <a:pt x="786494" y="753029"/>
                      <a:pt x="781107" y="738660"/>
                      <a:pt x="774822" y="730578"/>
                    </a:cubicBezTo>
                    <a:cubicBezTo>
                      <a:pt x="614111" y="533011"/>
                      <a:pt x="653616" y="228578"/>
                      <a:pt x="916678" y="59748"/>
                    </a:cubicBezTo>
                    <a:cubicBezTo>
                      <a:pt x="954387" y="35501"/>
                      <a:pt x="994789" y="14846"/>
                      <a:pt x="1036986" y="2274"/>
                    </a:cubicBezTo>
                    <a:cubicBezTo>
                      <a:pt x="1057636" y="-4012"/>
                      <a:pt x="1095345" y="3172"/>
                      <a:pt x="1107914" y="18438"/>
                    </a:cubicBezTo>
                    <a:cubicBezTo>
                      <a:pt x="1279399" y="220496"/>
                      <a:pt x="1301844" y="551869"/>
                      <a:pt x="1050454" y="728782"/>
                    </a:cubicBezTo>
                    <a:cubicBezTo>
                      <a:pt x="1025315" y="746742"/>
                      <a:pt x="997482" y="764703"/>
                      <a:pt x="967854" y="771887"/>
                    </a:cubicBezTo>
                    <a:cubicBezTo>
                      <a:pt x="923861" y="782664"/>
                      <a:pt x="907700" y="810502"/>
                      <a:pt x="893335" y="849118"/>
                    </a:cubicBezTo>
                    <a:cubicBezTo>
                      <a:pt x="572812" y="1731883"/>
                      <a:pt x="1046862" y="2697267"/>
                      <a:pt x="1940197" y="2981944"/>
                    </a:cubicBezTo>
                    <a:cubicBezTo>
                      <a:pt x="2011125" y="3004394"/>
                      <a:pt x="2033571" y="3031335"/>
                      <a:pt x="2021001" y="3077135"/>
                    </a:cubicBezTo>
                    <a:cubicBezTo>
                      <a:pt x="2008431" y="3122036"/>
                      <a:pt x="1969825" y="3135507"/>
                      <a:pt x="1901591" y="3110362"/>
                    </a:cubicBezTo>
                    <a:cubicBezTo>
                      <a:pt x="1792954" y="3069951"/>
                      <a:pt x="1686113" y="3025947"/>
                      <a:pt x="1574783" y="2981944"/>
                    </a:cubicBezTo>
                    <a:cubicBezTo>
                      <a:pt x="1575681" y="2980147"/>
                      <a:pt x="1571191" y="2983739"/>
                      <a:pt x="1569396" y="2989128"/>
                    </a:cubicBezTo>
                    <a:cubicBezTo>
                      <a:pt x="1494876" y="3197471"/>
                      <a:pt x="1272216" y="3326788"/>
                      <a:pt x="1010052" y="3258537"/>
                    </a:cubicBezTo>
                    <a:cubicBezTo>
                      <a:pt x="960671" y="3245067"/>
                      <a:pt x="913087" y="3220820"/>
                      <a:pt x="865502" y="3200165"/>
                    </a:cubicBezTo>
                    <a:cubicBezTo>
                      <a:pt x="823304" y="3181306"/>
                      <a:pt x="810735" y="3147181"/>
                      <a:pt x="823304" y="3104076"/>
                    </a:cubicBezTo>
                    <a:cubicBezTo>
                      <a:pt x="878969" y="2910999"/>
                      <a:pt x="987606" y="2769110"/>
                      <a:pt x="1190514" y="2715228"/>
                    </a:cubicBezTo>
                    <a:cubicBezTo>
                      <a:pt x="1195901" y="2713432"/>
                      <a:pt x="1200390" y="2709840"/>
                      <a:pt x="1207573" y="2707146"/>
                    </a:cubicBezTo>
                    <a:cubicBezTo>
                      <a:pt x="1151010" y="2645182"/>
                      <a:pt x="1096243" y="2585013"/>
                      <a:pt x="1040578" y="2523947"/>
                    </a:cubicBezTo>
                    <a:cubicBezTo>
                      <a:pt x="961569" y="2619139"/>
                      <a:pt x="861013" y="2677511"/>
                      <a:pt x="738011" y="2686491"/>
                    </a:cubicBezTo>
                    <a:cubicBezTo>
                      <a:pt x="548570" y="2699961"/>
                      <a:pt x="401327" y="2616445"/>
                      <a:pt x="285508" y="2471861"/>
                    </a:cubicBezTo>
                    <a:cubicBezTo>
                      <a:pt x="263960" y="2445818"/>
                      <a:pt x="271143" y="2415285"/>
                      <a:pt x="289997" y="2389243"/>
                    </a:cubicBezTo>
                    <a:cubicBezTo>
                      <a:pt x="416590" y="2215024"/>
                      <a:pt x="579096" y="2117139"/>
                      <a:pt x="802654" y="2151264"/>
                    </a:cubicBezTo>
                    <a:cubicBezTo>
                      <a:pt x="805348" y="2151264"/>
                      <a:pt x="808041" y="2150366"/>
                      <a:pt x="812530" y="2148570"/>
                    </a:cubicBezTo>
                    <a:cubicBezTo>
                      <a:pt x="783800" y="2069543"/>
                      <a:pt x="755070" y="1991414"/>
                      <a:pt x="725442" y="1910591"/>
                    </a:cubicBezTo>
                    <a:cubicBezTo>
                      <a:pt x="694916" y="1926756"/>
                      <a:pt x="667981" y="1944717"/>
                      <a:pt x="638353" y="1957289"/>
                    </a:cubicBezTo>
                    <a:cubicBezTo>
                      <a:pt x="439036" y="2043500"/>
                      <a:pt x="216375" y="1977944"/>
                      <a:pt x="76315" y="1790255"/>
                    </a:cubicBezTo>
                    <a:cubicBezTo>
                      <a:pt x="48482" y="1752538"/>
                      <a:pt x="25139" y="1711229"/>
                      <a:pt x="0" y="1670817"/>
                    </a:cubicBezTo>
                    <a:cubicBezTo>
                      <a:pt x="0" y="1651060"/>
                      <a:pt x="0" y="1633100"/>
                      <a:pt x="0" y="1615139"/>
                    </a:cubicBezTo>
                    <a:close/>
                    <a:moveTo>
                      <a:pt x="1036986" y="148653"/>
                    </a:moveTo>
                    <a:cubicBezTo>
                      <a:pt x="862809" y="223190"/>
                      <a:pt x="773026" y="412675"/>
                      <a:pt x="832283" y="578810"/>
                    </a:cubicBezTo>
                    <a:cubicBezTo>
                      <a:pt x="860115" y="656939"/>
                      <a:pt x="905006" y="671308"/>
                      <a:pt x="971445" y="623712"/>
                    </a:cubicBezTo>
                    <a:cubicBezTo>
                      <a:pt x="1120484" y="516846"/>
                      <a:pt x="1150112" y="309401"/>
                      <a:pt x="1036986" y="148653"/>
                    </a:cubicBezTo>
                    <a:close/>
                    <a:moveTo>
                      <a:pt x="966956" y="3096892"/>
                    </a:moveTo>
                    <a:cubicBezTo>
                      <a:pt x="1133053" y="3189389"/>
                      <a:pt x="1335962" y="3137303"/>
                      <a:pt x="1425744" y="2982841"/>
                    </a:cubicBezTo>
                    <a:cubicBezTo>
                      <a:pt x="1476920" y="2893936"/>
                      <a:pt x="1444598" y="2836462"/>
                      <a:pt x="1341349" y="2833768"/>
                    </a:cubicBezTo>
                    <a:cubicBezTo>
                      <a:pt x="1167171" y="2827482"/>
                      <a:pt x="1021723" y="2929858"/>
                      <a:pt x="966956" y="3096892"/>
                    </a:cubicBezTo>
                    <a:close/>
                    <a:moveTo>
                      <a:pt x="428262" y="2426960"/>
                    </a:moveTo>
                    <a:cubicBezTo>
                      <a:pt x="552162" y="2575135"/>
                      <a:pt x="774822" y="2593096"/>
                      <a:pt x="910393" y="2466473"/>
                    </a:cubicBezTo>
                    <a:cubicBezTo>
                      <a:pt x="964263" y="2416184"/>
                      <a:pt x="959774" y="2369486"/>
                      <a:pt x="898722" y="2329074"/>
                    </a:cubicBezTo>
                    <a:cubicBezTo>
                      <a:pt x="886152" y="2320992"/>
                      <a:pt x="873582" y="2313808"/>
                      <a:pt x="859217" y="2308420"/>
                    </a:cubicBezTo>
                    <a:cubicBezTo>
                      <a:pt x="702098" y="2241067"/>
                      <a:pt x="535103" y="2286867"/>
                      <a:pt x="428262" y="2426960"/>
                    </a:cubicBezTo>
                    <a:close/>
                    <a:moveTo>
                      <a:pt x="242412" y="851812"/>
                    </a:moveTo>
                    <a:cubicBezTo>
                      <a:pt x="246004" y="873365"/>
                      <a:pt x="247799" y="892223"/>
                      <a:pt x="251391" y="911980"/>
                    </a:cubicBezTo>
                    <a:cubicBezTo>
                      <a:pt x="285508" y="1083504"/>
                      <a:pt x="431853" y="1201146"/>
                      <a:pt x="594359" y="1187676"/>
                    </a:cubicBezTo>
                    <a:cubicBezTo>
                      <a:pt x="658105" y="1182288"/>
                      <a:pt x="680550" y="1150857"/>
                      <a:pt x="666185" y="1087994"/>
                    </a:cubicBezTo>
                    <a:cubicBezTo>
                      <a:pt x="623090" y="906592"/>
                      <a:pt x="427364" y="795236"/>
                      <a:pt x="242412" y="851812"/>
                    </a:cubicBezTo>
                    <a:close/>
                    <a:moveTo>
                      <a:pt x="154426" y="1659143"/>
                    </a:moveTo>
                    <a:cubicBezTo>
                      <a:pt x="225354" y="1812706"/>
                      <a:pt x="405816" y="1893529"/>
                      <a:pt x="560242" y="1841443"/>
                    </a:cubicBezTo>
                    <a:cubicBezTo>
                      <a:pt x="604235" y="1826177"/>
                      <a:pt x="643740" y="1805522"/>
                      <a:pt x="653616" y="1755232"/>
                    </a:cubicBezTo>
                    <a:cubicBezTo>
                      <a:pt x="663492" y="1704942"/>
                      <a:pt x="630272" y="1674409"/>
                      <a:pt x="597053" y="1646570"/>
                    </a:cubicBezTo>
                    <a:cubicBezTo>
                      <a:pt x="477642" y="1549583"/>
                      <a:pt x="281019" y="1555869"/>
                      <a:pt x="154426" y="1659143"/>
                    </a:cubicBezTo>
                    <a:close/>
                  </a:path>
                </a:pathLst>
              </a:custGeom>
              <a:grpFill/>
              <a:ln w="8971"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13" name="Freeform 406">
                <a:extLst>
                  <a:ext uri="{FF2B5EF4-FFF2-40B4-BE49-F238E27FC236}">
                    <a16:creationId xmlns:a16="http://schemas.microsoft.com/office/drawing/2014/main" id="{FBFE3284-668D-DF9A-CCAA-658346E4C67D}"/>
                  </a:ext>
                </a:extLst>
              </p:cNvPr>
              <p:cNvSpPr/>
              <p:nvPr/>
            </p:nvSpPr>
            <p:spPr>
              <a:xfrm>
                <a:off x="6010295" y="159975"/>
                <a:ext cx="2022990" cy="3267374"/>
              </a:xfrm>
              <a:custGeom>
                <a:avLst/>
                <a:gdLst>
                  <a:gd name="connsiteX0" fmla="*/ 1289483 w 2022990"/>
                  <a:gd name="connsiteY0" fmla="*/ 907562 h 3267374"/>
                  <a:gd name="connsiteX1" fmla="*/ 1332579 w 2022990"/>
                  <a:gd name="connsiteY1" fmla="*/ 857272 h 3267374"/>
                  <a:gd name="connsiteX2" fmla="*/ 1868579 w 2022990"/>
                  <a:gd name="connsiteY2" fmla="*/ 737834 h 3267374"/>
                  <a:gd name="connsiteX3" fmla="*/ 1913471 w 2022990"/>
                  <a:gd name="connsiteY3" fmla="*/ 796206 h 3267374"/>
                  <a:gd name="connsiteX4" fmla="*/ 1539976 w 2022990"/>
                  <a:gd name="connsiteY4" fmla="*/ 1318861 h 3267374"/>
                  <a:gd name="connsiteX5" fmla="*/ 1451091 w 2022990"/>
                  <a:gd name="connsiteY5" fmla="*/ 1326045 h 3267374"/>
                  <a:gd name="connsiteX6" fmla="*/ 1364002 w 2022990"/>
                  <a:gd name="connsiteY6" fmla="*/ 1319759 h 3267374"/>
                  <a:gd name="connsiteX7" fmla="*/ 1364002 w 2022990"/>
                  <a:gd name="connsiteY7" fmla="*/ 1532592 h 3267374"/>
                  <a:gd name="connsiteX8" fmla="*/ 1597437 w 2022990"/>
                  <a:gd name="connsiteY8" fmla="*/ 1447279 h 3267374"/>
                  <a:gd name="connsiteX9" fmla="*/ 1996968 w 2022990"/>
                  <a:gd name="connsiteY9" fmla="*/ 1594556 h 3267374"/>
                  <a:gd name="connsiteX10" fmla="*/ 2016720 w 2022990"/>
                  <a:gd name="connsiteY10" fmla="*/ 1675379 h 3267374"/>
                  <a:gd name="connsiteX11" fmla="*/ 1525611 w 2022990"/>
                  <a:gd name="connsiteY11" fmla="*/ 1995977 h 3267374"/>
                  <a:gd name="connsiteX12" fmla="*/ 1299359 w 2022990"/>
                  <a:gd name="connsiteY12" fmla="*/ 1909766 h 3267374"/>
                  <a:gd name="connsiteX13" fmla="*/ 1212270 w 2022990"/>
                  <a:gd name="connsiteY13" fmla="*/ 2145050 h 3267374"/>
                  <a:gd name="connsiteX14" fmla="*/ 1403507 w 2022990"/>
                  <a:gd name="connsiteY14" fmla="*/ 2157622 h 3267374"/>
                  <a:gd name="connsiteX15" fmla="*/ 1734804 w 2022990"/>
                  <a:gd name="connsiteY15" fmla="*/ 2396499 h 3267374"/>
                  <a:gd name="connsiteX16" fmla="*/ 1735702 w 2022990"/>
                  <a:gd name="connsiteY16" fmla="*/ 2473730 h 3267374"/>
                  <a:gd name="connsiteX17" fmla="*/ 1040786 w 2022990"/>
                  <a:gd name="connsiteY17" fmla="*/ 2585086 h 3267374"/>
                  <a:gd name="connsiteX18" fmla="*/ 978836 w 2022990"/>
                  <a:gd name="connsiteY18" fmla="*/ 2529407 h 3267374"/>
                  <a:gd name="connsiteX19" fmla="*/ 815432 w 2022990"/>
                  <a:gd name="connsiteY19" fmla="*/ 2708116 h 3267374"/>
                  <a:gd name="connsiteX20" fmla="*/ 837878 w 2022990"/>
                  <a:gd name="connsiteY20" fmla="*/ 2718892 h 3267374"/>
                  <a:gd name="connsiteX21" fmla="*/ 1200599 w 2022990"/>
                  <a:gd name="connsiteY21" fmla="*/ 3113128 h 3267374"/>
                  <a:gd name="connsiteX22" fmla="*/ 1163788 w 2022990"/>
                  <a:gd name="connsiteY22" fmla="*/ 3199339 h 3267374"/>
                  <a:gd name="connsiteX23" fmla="*/ 1007567 w 2022990"/>
                  <a:gd name="connsiteY23" fmla="*/ 3263100 h 3267374"/>
                  <a:gd name="connsiteX24" fmla="*/ 916886 w 2022990"/>
                  <a:gd name="connsiteY24" fmla="*/ 3215504 h 3267374"/>
                  <a:gd name="connsiteX25" fmla="*/ 975245 w 2022990"/>
                  <a:gd name="connsiteY25" fmla="*/ 3133783 h 3267374"/>
                  <a:gd name="connsiteX26" fmla="*/ 1055151 w 2022990"/>
                  <a:gd name="connsiteY26" fmla="*/ 3107740 h 3267374"/>
                  <a:gd name="connsiteX27" fmla="*/ 634072 w 2022990"/>
                  <a:gd name="connsiteY27" fmla="*/ 2859883 h 3267374"/>
                  <a:gd name="connsiteX28" fmla="*/ 590977 w 2022990"/>
                  <a:gd name="connsiteY28" fmla="*/ 2963157 h 3267374"/>
                  <a:gd name="connsiteX29" fmla="*/ 688839 w 2022990"/>
                  <a:gd name="connsiteY29" fmla="*/ 3087983 h 3267374"/>
                  <a:gd name="connsiteX30" fmla="*/ 711285 w 2022990"/>
                  <a:gd name="connsiteY30" fmla="*/ 3103250 h 3267374"/>
                  <a:gd name="connsiteX31" fmla="*/ 742709 w 2022990"/>
                  <a:gd name="connsiteY31" fmla="*/ 3201135 h 3267374"/>
                  <a:gd name="connsiteX32" fmla="*/ 636765 w 2022990"/>
                  <a:gd name="connsiteY32" fmla="*/ 3214606 h 3267374"/>
                  <a:gd name="connsiteX33" fmla="*/ 467975 w 2022990"/>
                  <a:gd name="connsiteY33" fmla="*/ 3023325 h 3267374"/>
                  <a:gd name="connsiteX34" fmla="*/ 449120 w 2022990"/>
                  <a:gd name="connsiteY34" fmla="*/ 2978423 h 3267374"/>
                  <a:gd name="connsiteX35" fmla="*/ 341381 w 2022990"/>
                  <a:gd name="connsiteY35" fmla="*/ 3030509 h 3267374"/>
                  <a:gd name="connsiteX36" fmla="*/ 107947 w 2022990"/>
                  <a:gd name="connsiteY36" fmla="*/ 3120313 h 3267374"/>
                  <a:gd name="connsiteX37" fmla="*/ 3800 w 2022990"/>
                  <a:gd name="connsiteY37" fmla="*/ 3083493 h 3267374"/>
                  <a:gd name="connsiteX38" fmla="*/ 69341 w 2022990"/>
                  <a:gd name="connsiteY38" fmla="*/ 2990996 h 3267374"/>
                  <a:gd name="connsiteX39" fmla="*/ 1055151 w 2022990"/>
                  <a:gd name="connsiteY39" fmla="*/ 2158520 h 3267374"/>
                  <a:gd name="connsiteX40" fmla="*/ 1122488 w 2022990"/>
                  <a:gd name="connsiteY40" fmla="*/ 836618 h 3267374"/>
                  <a:gd name="connsiteX41" fmla="*/ 1069516 w 2022990"/>
                  <a:gd name="connsiteY41" fmla="*/ 783634 h 3267374"/>
                  <a:gd name="connsiteX42" fmla="*/ 815432 w 2022990"/>
                  <a:gd name="connsiteY42" fmla="*/ 204403 h 3267374"/>
                  <a:gd name="connsiteX43" fmla="*/ 907908 w 2022990"/>
                  <a:gd name="connsiteY43" fmla="*/ 31981 h 3267374"/>
                  <a:gd name="connsiteX44" fmla="*/ 986019 w 2022990"/>
                  <a:gd name="connsiteY44" fmla="*/ 5040 h 3267374"/>
                  <a:gd name="connsiteX45" fmla="*/ 1337966 w 2022990"/>
                  <a:gd name="connsiteY45" fmla="*/ 402868 h 3267374"/>
                  <a:gd name="connsiteX46" fmla="*/ 1254468 w 2022990"/>
                  <a:gd name="connsiteY46" fmla="*/ 726160 h 3267374"/>
                  <a:gd name="connsiteX47" fmla="*/ 1245490 w 2022990"/>
                  <a:gd name="connsiteY47" fmla="*/ 786328 h 3267374"/>
                  <a:gd name="connsiteX48" fmla="*/ 1289483 w 2022990"/>
                  <a:gd name="connsiteY48" fmla="*/ 907562 h 3267374"/>
                  <a:gd name="connsiteX49" fmla="*/ 1870375 w 2022990"/>
                  <a:gd name="connsiteY49" fmla="*/ 1665501 h 3267374"/>
                  <a:gd name="connsiteX50" fmla="*/ 1395426 w 2022990"/>
                  <a:gd name="connsiteY50" fmla="*/ 1677175 h 3267374"/>
                  <a:gd name="connsiteX51" fmla="*/ 1417872 w 2022990"/>
                  <a:gd name="connsiteY51" fmla="*/ 1826249 h 3267374"/>
                  <a:gd name="connsiteX52" fmla="*/ 1870375 w 2022990"/>
                  <a:gd name="connsiteY52" fmla="*/ 1665501 h 3267374"/>
                  <a:gd name="connsiteX53" fmla="*/ 984223 w 2022990"/>
                  <a:gd name="connsiteY53" fmla="*/ 147827 h 3267374"/>
                  <a:gd name="connsiteX54" fmla="*/ 938434 w 2022990"/>
                  <a:gd name="connsiteY54" fmla="*/ 247509 h 3267374"/>
                  <a:gd name="connsiteX55" fmla="*/ 1060538 w 2022990"/>
                  <a:gd name="connsiteY55" fmla="*/ 632764 h 3267374"/>
                  <a:gd name="connsiteX56" fmla="*/ 1184438 w 2022990"/>
                  <a:gd name="connsiteY56" fmla="*/ 594149 h 3267374"/>
                  <a:gd name="connsiteX57" fmla="*/ 984223 w 2022990"/>
                  <a:gd name="connsiteY57" fmla="*/ 147827 h 3267374"/>
                  <a:gd name="connsiteX58" fmla="*/ 1594743 w 2022990"/>
                  <a:gd name="connsiteY58" fmla="*/ 2428828 h 3267374"/>
                  <a:gd name="connsiteX59" fmla="*/ 1340659 w 2022990"/>
                  <a:gd name="connsiteY59" fmla="*/ 2281551 h 3267374"/>
                  <a:gd name="connsiteX60" fmla="*/ 1092860 w 2022990"/>
                  <a:gd name="connsiteY60" fmla="*/ 2367762 h 3267374"/>
                  <a:gd name="connsiteX61" fmla="*/ 1089269 w 2022990"/>
                  <a:gd name="connsiteY61" fmla="*/ 2443196 h 3267374"/>
                  <a:gd name="connsiteX62" fmla="*/ 1594743 w 2022990"/>
                  <a:gd name="connsiteY62" fmla="*/ 2428828 h 3267374"/>
                  <a:gd name="connsiteX63" fmla="*/ 1777900 w 2022990"/>
                  <a:gd name="connsiteY63" fmla="*/ 855476 h 3267374"/>
                  <a:gd name="connsiteX64" fmla="*/ 1354127 w 2022990"/>
                  <a:gd name="connsiteY64" fmla="*/ 1103333 h 3267374"/>
                  <a:gd name="connsiteX65" fmla="*/ 1424157 w 2022990"/>
                  <a:gd name="connsiteY65" fmla="*/ 1191340 h 3267374"/>
                  <a:gd name="connsiteX66" fmla="*/ 1777900 w 2022990"/>
                  <a:gd name="connsiteY66" fmla="*/ 855476 h 3267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2022990" h="3267374">
                    <a:moveTo>
                      <a:pt x="1289483" y="907562"/>
                    </a:moveTo>
                    <a:cubicBezTo>
                      <a:pt x="1306542" y="887805"/>
                      <a:pt x="1319111" y="872539"/>
                      <a:pt x="1332579" y="857272"/>
                    </a:cubicBezTo>
                    <a:cubicBezTo>
                      <a:pt x="1468150" y="709995"/>
                      <a:pt x="1687219" y="675870"/>
                      <a:pt x="1868579" y="737834"/>
                    </a:cubicBezTo>
                    <a:cubicBezTo>
                      <a:pt x="1888332" y="744120"/>
                      <a:pt x="1912573" y="775551"/>
                      <a:pt x="1913471" y="796206"/>
                    </a:cubicBezTo>
                    <a:cubicBezTo>
                      <a:pt x="1925142" y="1002753"/>
                      <a:pt x="1810221" y="1266775"/>
                      <a:pt x="1539976" y="1318861"/>
                    </a:cubicBezTo>
                    <a:cubicBezTo>
                      <a:pt x="1511246" y="1324249"/>
                      <a:pt x="1480720" y="1326045"/>
                      <a:pt x="1451091" y="1326045"/>
                    </a:cubicBezTo>
                    <a:cubicBezTo>
                      <a:pt x="1423259" y="1326045"/>
                      <a:pt x="1394529" y="1322453"/>
                      <a:pt x="1364002" y="1319759"/>
                    </a:cubicBezTo>
                    <a:cubicBezTo>
                      <a:pt x="1364002" y="1388009"/>
                      <a:pt x="1364002" y="1457158"/>
                      <a:pt x="1364002" y="1532592"/>
                    </a:cubicBezTo>
                    <a:cubicBezTo>
                      <a:pt x="1436726" y="1483200"/>
                      <a:pt x="1512143" y="1451769"/>
                      <a:pt x="1597437" y="1447279"/>
                    </a:cubicBezTo>
                    <a:cubicBezTo>
                      <a:pt x="1751862" y="1439197"/>
                      <a:pt x="1882944" y="1493079"/>
                      <a:pt x="1996968" y="1594556"/>
                    </a:cubicBezTo>
                    <a:cubicBezTo>
                      <a:pt x="2021209" y="1616109"/>
                      <a:pt x="2030188" y="1643050"/>
                      <a:pt x="2016720" y="1675379"/>
                    </a:cubicBezTo>
                    <a:cubicBezTo>
                      <a:pt x="1945792" y="1839719"/>
                      <a:pt x="1767126" y="2016631"/>
                      <a:pt x="1525611" y="1995977"/>
                    </a:cubicBezTo>
                    <a:cubicBezTo>
                      <a:pt x="1443909" y="1988792"/>
                      <a:pt x="1369389" y="1960055"/>
                      <a:pt x="1299359" y="1909766"/>
                    </a:cubicBezTo>
                    <a:cubicBezTo>
                      <a:pt x="1269731" y="1991486"/>
                      <a:pt x="1240103" y="2069615"/>
                      <a:pt x="1212270" y="2145050"/>
                    </a:cubicBezTo>
                    <a:cubicBezTo>
                      <a:pt x="1275118" y="2148642"/>
                      <a:pt x="1340659" y="2145050"/>
                      <a:pt x="1403507" y="2157622"/>
                    </a:cubicBezTo>
                    <a:cubicBezTo>
                      <a:pt x="1548056" y="2187257"/>
                      <a:pt x="1656693" y="2274367"/>
                      <a:pt x="1734804" y="2396499"/>
                    </a:cubicBezTo>
                    <a:cubicBezTo>
                      <a:pt x="1747373" y="2415358"/>
                      <a:pt x="1748271" y="2456667"/>
                      <a:pt x="1735702" y="2473730"/>
                    </a:cubicBezTo>
                    <a:cubicBezTo>
                      <a:pt x="1585765" y="2674889"/>
                      <a:pt x="1279607" y="2784448"/>
                      <a:pt x="1040786" y="2585086"/>
                    </a:cubicBezTo>
                    <a:cubicBezTo>
                      <a:pt x="1020136" y="2568023"/>
                      <a:pt x="1001282" y="2549164"/>
                      <a:pt x="978836" y="2529407"/>
                    </a:cubicBezTo>
                    <a:cubicBezTo>
                      <a:pt x="926763" y="2585984"/>
                      <a:pt x="871995" y="2646152"/>
                      <a:pt x="815432" y="2708116"/>
                    </a:cubicBezTo>
                    <a:cubicBezTo>
                      <a:pt x="823513" y="2711708"/>
                      <a:pt x="829797" y="2716198"/>
                      <a:pt x="837878" y="2718892"/>
                    </a:cubicBezTo>
                    <a:cubicBezTo>
                      <a:pt x="1038990" y="2776366"/>
                      <a:pt x="1147627" y="2919153"/>
                      <a:pt x="1200599" y="3113128"/>
                    </a:cubicBezTo>
                    <a:cubicBezTo>
                      <a:pt x="1210475" y="3150846"/>
                      <a:pt x="1199701" y="3182277"/>
                      <a:pt x="1163788" y="3199339"/>
                    </a:cubicBezTo>
                    <a:cubicBezTo>
                      <a:pt x="1112612" y="3222688"/>
                      <a:pt x="1060538" y="3246037"/>
                      <a:pt x="1007567" y="3263100"/>
                    </a:cubicBezTo>
                    <a:cubicBezTo>
                      <a:pt x="963573" y="3277468"/>
                      <a:pt x="925865" y="3254119"/>
                      <a:pt x="916886" y="3215504"/>
                    </a:cubicBezTo>
                    <a:cubicBezTo>
                      <a:pt x="908806" y="3178685"/>
                      <a:pt x="931252" y="3147254"/>
                      <a:pt x="975245" y="3133783"/>
                    </a:cubicBezTo>
                    <a:cubicBezTo>
                      <a:pt x="1002180" y="3125701"/>
                      <a:pt x="1028216" y="3116720"/>
                      <a:pt x="1055151" y="3107740"/>
                    </a:cubicBezTo>
                    <a:cubicBezTo>
                      <a:pt x="1027319" y="2926338"/>
                      <a:pt x="800169" y="2793429"/>
                      <a:pt x="634072" y="2859883"/>
                    </a:cubicBezTo>
                    <a:cubicBezTo>
                      <a:pt x="584692" y="2879640"/>
                      <a:pt x="564939" y="2915561"/>
                      <a:pt x="590977" y="2963157"/>
                    </a:cubicBezTo>
                    <a:cubicBezTo>
                      <a:pt x="616115" y="3008956"/>
                      <a:pt x="655620" y="3046674"/>
                      <a:pt x="688839" y="3087983"/>
                    </a:cubicBezTo>
                    <a:cubicBezTo>
                      <a:pt x="694226" y="3094269"/>
                      <a:pt x="703204" y="3097862"/>
                      <a:pt x="711285" y="3103250"/>
                    </a:cubicBezTo>
                    <a:cubicBezTo>
                      <a:pt x="752585" y="3131987"/>
                      <a:pt x="764256" y="3167010"/>
                      <a:pt x="742709" y="3201135"/>
                    </a:cubicBezTo>
                    <a:cubicBezTo>
                      <a:pt x="721161" y="3236159"/>
                      <a:pt x="681656" y="3241547"/>
                      <a:pt x="636765" y="3214606"/>
                    </a:cubicBezTo>
                    <a:cubicBezTo>
                      <a:pt x="560450" y="3167908"/>
                      <a:pt x="504785" y="3104148"/>
                      <a:pt x="467975" y="3023325"/>
                    </a:cubicBezTo>
                    <a:cubicBezTo>
                      <a:pt x="461690" y="3009854"/>
                      <a:pt x="456303" y="2996384"/>
                      <a:pt x="449120" y="2978423"/>
                    </a:cubicBezTo>
                    <a:cubicBezTo>
                      <a:pt x="412309" y="2996384"/>
                      <a:pt x="378192" y="3016141"/>
                      <a:pt x="341381" y="3030509"/>
                    </a:cubicBezTo>
                    <a:cubicBezTo>
                      <a:pt x="264168" y="3061940"/>
                      <a:pt x="186956" y="3092474"/>
                      <a:pt x="107947" y="3120313"/>
                    </a:cubicBezTo>
                    <a:cubicBezTo>
                      <a:pt x="54078" y="3139171"/>
                      <a:pt x="16369" y="3123905"/>
                      <a:pt x="3800" y="3083493"/>
                    </a:cubicBezTo>
                    <a:cubicBezTo>
                      <a:pt x="-9668" y="3040388"/>
                      <a:pt x="12778" y="3008956"/>
                      <a:pt x="69341" y="2990996"/>
                    </a:cubicBezTo>
                    <a:cubicBezTo>
                      <a:pt x="513764" y="2850903"/>
                      <a:pt x="846856" y="2574309"/>
                      <a:pt x="1055151" y="2158520"/>
                    </a:cubicBezTo>
                    <a:cubicBezTo>
                      <a:pt x="1269731" y="1730159"/>
                      <a:pt x="1286790" y="1287430"/>
                      <a:pt x="1122488" y="836618"/>
                    </a:cubicBezTo>
                    <a:cubicBezTo>
                      <a:pt x="1112612" y="809677"/>
                      <a:pt x="1099145" y="793512"/>
                      <a:pt x="1069516" y="783634"/>
                    </a:cubicBezTo>
                    <a:cubicBezTo>
                      <a:pt x="839674" y="703709"/>
                      <a:pt x="727446" y="451362"/>
                      <a:pt x="815432" y="204403"/>
                    </a:cubicBezTo>
                    <a:cubicBezTo>
                      <a:pt x="836980" y="143337"/>
                      <a:pt x="874689" y="88557"/>
                      <a:pt x="907908" y="31981"/>
                    </a:cubicBezTo>
                    <a:cubicBezTo>
                      <a:pt x="924967" y="4142"/>
                      <a:pt x="953697" y="-7532"/>
                      <a:pt x="986019" y="5040"/>
                    </a:cubicBezTo>
                    <a:cubicBezTo>
                      <a:pt x="1170970" y="77781"/>
                      <a:pt x="1302951" y="199015"/>
                      <a:pt x="1337966" y="402868"/>
                    </a:cubicBezTo>
                    <a:cubicBezTo>
                      <a:pt x="1358616" y="522306"/>
                      <a:pt x="1328090" y="630968"/>
                      <a:pt x="1254468" y="726160"/>
                    </a:cubicBezTo>
                    <a:cubicBezTo>
                      <a:pt x="1238307" y="746814"/>
                      <a:pt x="1235614" y="762979"/>
                      <a:pt x="1245490" y="786328"/>
                    </a:cubicBezTo>
                    <a:cubicBezTo>
                      <a:pt x="1260753" y="824045"/>
                      <a:pt x="1273323" y="863558"/>
                      <a:pt x="1289483" y="907562"/>
                    </a:cubicBezTo>
                    <a:close/>
                    <a:moveTo>
                      <a:pt x="1870375" y="1665501"/>
                    </a:moveTo>
                    <a:cubicBezTo>
                      <a:pt x="1729417" y="1546961"/>
                      <a:pt x="1529202" y="1553247"/>
                      <a:pt x="1395426" y="1677175"/>
                    </a:cubicBezTo>
                    <a:cubicBezTo>
                      <a:pt x="1332579" y="1736445"/>
                      <a:pt x="1339761" y="1786735"/>
                      <a:pt x="1417872" y="1826249"/>
                    </a:cubicBezTo>
                    <a:cubicBezTo>
                      <a:pt x="1582174" y="1908867"/>
                      <a:pt x="1770716" y="1842413"/>
                      <a:pt x="1870375" y="1665501"/>
                    </a:cubicBezTo>
                    <a:close/>
                    <a:moveTo>
                      <a:pt x="984223" y="147827"/>
                    </a:moveTo>
                    <a:cubicBezTo>
                      <a:pt x="968960" y="181054"/>
                      <a:pt x="950106" y="213383"/>
                      <a:pt x="938434" y="247509"/>
                    </a:cubicBezTo>
                    <a:cubicBezTo>
                      <a:pt x="886360" y="395684"/>
                      <a:pt x="939332" y="558228"/>
                      <a:pt x="1060538" y="632764"/>
                    </a:cubicBezTo>
                    <a:cubicBezTo>
                      <a:pt x="1117999" y="667788"/>
                      <a:pt x="1162890" y="655215"/>
                      <a:pt x="1184438" y="594149"/>
                    </a:cubicBezTo>
                    <a:cubicBezTo>
                      <a:pt x="1247285" y="410950"/>
                      <a:pt x="1173664" y="245713"/>
                      <a:pt x="984223" y="147827"/>
                    </a:cubicBezTo>
                    <a:close/>
                    <a:moveTo>
                      <a:pt x="1594743" y="2428828"/>
                    </a:moveTo>
                    <a:cubicBezTo>
                      <a:pt x="1529202" y="2347107"/>
                      <a:pt x="1447500" y="2292327"/>
                      <a:pt x="1340659" y="2281551"/>
                    </a:cubicBezTo>
                    <a:cubicBezTo>
                      <a:pt x="1245490" y="2272570"/>
                      <a:pt x="1161992" y="2299511"/>
                      <a:pt x="1092860" y="2367762"/>
                    </a:cubicBezTo>
                    <a:cubicBezTo>
                      <a:pt x="1067721" y="2392907"/>
                      <a:pt x="1065925" y="2413561"/>
                      <a:pt x="1089269" y="2443196"/>
                    </a:cubicBezTo>
                    <a:cubicBezTo>
                      <a:pt x="1209577" y="2595862"/>
                      <a:pt x="1468150" y="2590474"/>
                      <a:pt x="1594743" y="2428828"/>
                    </a:cubicBezTo>
                    <a:close/>
                    <a:moveTo>
                      <a:pt x="1777900" y="855476"/>
                    </a:moveTo>
                    <a:cubicBezTo>
                      <a:pt x="1598335" y="795308"/>
                      <a:pt x="1388244" y="917440"/>
                      <a:pt x="1354127" y="1103333"/>
                    </a:cubicBezTo>
                    <a:cubicBezTo>
                      <a:pt x="1343353" y="1159909"/>
                      <a:pt x="1364900" y="1186850"/>
                      <a:pt x="1424157" y="1191340"/>
                    </a:cubicBezTo>
                    <a:cubicBezTo>
                      <a:pt x="1610904" y="1207505"/>
                      <a:pt x="1773410" y="1053941"/>
                      <a:pt x="1777900" y="855476"/>
                    </a:cubicBezTo>
                    <a:close/>
                  </a:path>
                </a:pathLst>
              </a:custGeom>
              <a:grpFill/>
              <a:ln w="8971"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14" name="Freeform 407">
                <a:extLst>
                  <a:ext uri="{FF2B5EF4-FFF2-40B4-BE49-F238E27FC236}">
                    <a16:creationId xmlns:a16="http://schemas.microsoft.com/office/drawing/2014/main" id="{3903A483-5E78-7381-F81C-EE7853104F46}"/>
                  </a:ext>
                </a:extLst>
              </p:cNvPr>
              <p:cNvSpPr/>
              <p:nvPr/>
            </p:nvSpPr>
            <p:spPr>
              <a:xfrm>
                <a:off x="4658969" y="648132"/>
                <a:ext cx="2164692" cy="2067396"/>
              </a:xfrm>
              <a:custGeom>
                <a:avLst/>
                <a:gdLst>
                  <a:gd name="connsiteX0" fmla="*/ 1994377 w 2164692"/>
                  <a:gd name="connsiteY0" fmla="*/ 835194 h 2067396"/>
                  <a:gd name="connsiteX1" fmla="*/ 1700788 w 2164692"/>
                  <a:gd name="connsiteY1" fmla="*/ 792088 h 2067396"/>
                  <a:gd name="connsiteX2" fmla="*/ 1435033 w 2164692"/>
                  <a:gd name="connsiteY2" fmla="*/ 754371 h 2067396"/>
                  <a:gd name="connsiteX3" fmla="*/ 1335374 w 2164692"/>
                  <a:gd name="connsiteY3" fmla="*/ 681630 h 2067396"/>
                  <a:gd name="connsiteX4" fmla="*/ 1110918 w 2164692"/>
                  <a:gd name="connsiteY4" fmla="*/ 224532 h 2067396"/>
                  <a:gd name="connsiteX5" fmla="*/ 1083983 w 2164692"/>
                  <a:gd name="connsiteY5" fmla="*/ 175140 h 2067396"/>
                  <a:gd name="connsiteX6" fmla="*/ 995997 w 2164692"/>
                  <a:gd name="connsiteY6" fmla="*/ 345766 h 2067396"/>
                  <a:gd name="connsiteX7" fmla="*/ 928660 w 2164692"/>
                  <a:gd name="connsiteY7" fmla="*/ 381688 h 2067396"/>
                  <a:gd name="connsiteX8" fmla="*/ 873893 w 2164692"/>
                  <a:gd name="connsiteY8" fmla="*/ 332296 h 2067396"/>
                  <a:gd name="connsiteX9" fmla="*/ 882871 w 2164692"/>
                  <a:gd name="connsiteY9" fmla="*/ 277516 h 2067396"/>
                  <a:gd name="connsiteX10" fmla="*/ 987018 w 2164692"/>
                  <a:gd name="connsiteY10" fmla="*/ 64682 h 2067396"/>
                  <a:gd name="connsiteX11" fmla="*/ 1084881 w 2164692"/>
                  <a:gd name="connsiteY11" fmla="*/ 24 h 2067396"/>
                  <a:gd name="connsiteX12" fmla="*/ 1181846 w 2164692"/>
                  <a:gd name="connsiteY12" fmla="*/ 66478 h 2067396"/>
                  <a:gd name="connsiteX13" fmla="*/ 1433237 w 2164692"/>
                  <a:gd name="connsiteY13" fmla="*/ 579255 h 2067396"/>
                  <a:gd name="connsiteX14" fmla="*/ 1498778 w 2164692"/>
                  <a:gd name="connsiteY14" fmla="*/ 627748 h 2067396"/>
                  <a:gd name="connsiteX15" fmla="*/ 2059918 w 2164692"/>
                  <a:gd name="connsiteY15" fmla="*/ 708571 h 2067396"/>
                  <a:gd name="connsiteX16" fmla="*/ 2159576 w 2164692"/>
                  <a:gd name="connsiteY16" fmla="*/ 784904 h 2067396"/>
                  <a:gd name="connsiteX17" fmla="*/ 2120970 w 2164692"/>
                  <a:gd name="connsiteY17" fmla="*/ 900750 h 2067396"/>
                  <a:gd name="connsiteX18" fmla="*/ 1719643 w 2164692"/>
                  <a:gd name="connsiteY18" fmla="*/ 1289598 h 2067396"/>
                  <a:gd name="connsiteX19" fmla="*/ 1690014 w 2164692"/>
                  <a:gd name="connsiteY19" fmla="*/ 1378503 h 2067396"/>
                  <a:gd name="connsiteX20" fmla="*/ 1784286 w 2164692"/>
                  <a:gd name="connsiteY20" fmla="*/ 1920016 h 2067396"/>
                  <a:gd name="connsiteX21" fmla="*/ 1749271 w 2164692"/>
                  <a:gd name="connsiteY21" fmla="*/ 2045740 h 2067396"/>
                  <a:gd name="connsiteX22" fmla="*/ 1615495 w 2164692"/>
                  <a:gd name="connsiteY22" fmla="*/ 2044842 h 2067396"/>
                  <a:gd name="connsiteX23" fmla="*/ 1118101 w 2164692"/>
                  <a:gd name="connsiteY23" fmla="*/ 1781719 h 2067396"/>
                  <a:gd name="connsiteX24" fmla="*/ 1044479 w 2164692"/>
                  <a:gd name="connsiteY24" fmla="*/ 1782617 h 2067396"/>
                  <a:gd name="connsiteX25" fmla="*/ 547085 w 2164692"/>
                  <a:gd name="connsiteY25" fmla="*/ 2044842 h 2067396"/>
                  <a:gd name="connsiteX26" fmla="*/ 414207 w 2164692"/>
                  <a:gd name="connsiteY26" fmla="*/ 2044842 h 2067396"/>
                  <a:gd name="connsiteX27" fmla="*/ 379192 w 2164692"/>
                  <a:gd name="connsiteY27" fmla="*/ 1919118 h 2067396"/>
                  <a:gd name="connsiteX28" fmla="*/ 475259 w 2164692"/>
                  <a:gd name="connsiteY28" fmla="*/ 1365032 h 2067396"/>
                  <a:gd name="connsiteX29" fmla="*/ 453711 w 2164692"/>
                  <a:gd name="connsiteY29" fmla="*/ 1299476 h 2067396"/>
                  <a:gd name="connsiteX30" fmla="*/ 43406 w 2164692"/>
                  <a:gd name="connsiteY30" fmla="*/ 900750 h 2067396"/>
                  <a:gd name="connsiteX31" fmla="*/ 1208 w 2164692"/>
                  <a:gd name="connsiteY31" fmla="*/ 798374 h 2067396"/>
                  <a:gd name="connsiteX32" fmla="*/ 96377 w 2164692"/>
                  <a:gd name="connsiteY32" fmla="*/ 711265 h 2067396"/>
                  <a:gd name="connsiteX33" fmla="*/ 653028 w 2164692"/>
                  <a:gd name="connsiteY33" fmla="*/ 630442 h 2067396"/>
                  <a:gd name="connsiteX34" fmla="*/ 734730 w 2164692"/>
                  <a:gd name="connsiteY34" fmla="*/ 576561 h 2067396"/>
                  <a:gd name="connsiteX35" fmla="*/ 826308 w 2164692"/>
                  <a:gd name="connsiteY35" fmla="*/ 540639 h 2067396"/>
                  <a:gd name="connsiteX36" fmla="*/ 854141 w 2164692"/>
                  <a:gd name="connsiteY36" fmla="*/ 636729 h 2067396"/>
                  <a:gd name="connsiteX37" fmla="*/ 698817 w 2164692"/>
                  <a:gd name="connsiteY37" fmla="*/ 761555 h 2067396"/>
                  <a:gd name="connsiteX38" fmla="*/ 221175 w 2164692"/>
                  <a:gd name="connsiteY38" fmla="*/ 828907 h 2067396"/>
                  <a:gd name="connsiteX39" fmla="*/ 173590 w 2164692"/>
                  <a:gd name="connsiteY39" fmla="*/ 837888 h 2067396"/>
                  <a:gd name="connsiteX40" fmla="*/ 209503 w 2164692"/>
                  <a:gd name="connsiteY40" fmla="*/ 874707 h 2067396"/>
                  <a:gd name="connsiteX41" fmla="*/ 568633 w 2164692"/>
                  <a:gd name="connsiteY41" fmla="*/ 1224041 h 2067396"/>
                  <a:gd name="connsiteX42" fmla="*/ 612626 w 2164692"/>
                  <a:gd name="connsiteY42" fmla="*/ 1364134 h 2067396"/>
                  <a:gd name="connsiteX43" fmla="*/ 519252 w 2164692"/>
                  <a:gd name="connsiteY43" fmla="*/ 1908342 h 2067396"/>
                  <a:gd name="connsiteX44" fmla="*/ 631480 w 2164692"/>
                  <a:gd name="connsiteY44" fmla="*/ 1849970 h 2067396"/>
                  <a:gd name="connsiteX45" fmla="*/ 1014851 w 2164692"/>
                  <a:gd name="connsiteY45" fmla="*/ 1647912 h 2067396"/>
                  <a:gd name="connsiteX46" fmla="*/ 1153116 w 2164692"/>
                  <a:gd name="connsiteY46" fmla="*/ 1648811 h 2067396"/>
                  <a:gd name="connsiteX47" fmla="*/ 1595743 w 2164692"/>
                  <a:gd name="connsiteY47" fmla="*/ 1882299 h 2067396"/>
                  <a:gd name="connsiteX48" fmla="*/ 1646021 w 2164692"/>
                  <a:gd name="connsiteY48" fmla="*/ 1907444 h 2067396"/>
                  <a:gd name="connsiteX49" fmla="*/ 1598436 w 2164692"/>
                  <a:gd name="connsiteY49" fmla="*/ 1626360 h 2067396"/>
                  <a:gd name="connsiteX50" fmla="*/ 1549954 w 2164692"/>
                  <a:gd name="connsiteY50" fmla="*/ 1348868 h 2067396"/>
                  <a:gd name="connsiteX51" fmla="*/ 1592152 w 2164692"/>
                  <a:gd name="connsiteY51" fmla="*/ 1228532 h 2067396"/>
                  <a:gd name="connsiteX52" fmla="*/ 1957566 w 2164692"/>
                  <a:gd name="connsiteY52" fmla="*/ 872911 h 2067396"/>
                  <a:gd name="connsiteX53" fmla="*/ 1994377 w 2164692"/>
                  <a:gd name="connsiteY53" fmla="*/ 835194 h 2067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2164692" h="2067396">
                    <a:moveTo>
                      <a:pt x="1994377" y="835194"/>
                    </a:moveTo>
                    <a:cubicBezTo>
                      <a:pt x="1892025" y="819927"/>
                      <a:pt x="1795958" y="805559"/>
                      <a:pt x="1700788" y="792088"/>
                    </a:cubicBezTo>
                    <a:cubicBezTo>
                      <a:pt x="1612802" y="779516"/>
                      <a:pt x="1523917" y="766943"/>
                      <a:pt x="1435033" y="754371"/>
                    </a:cubicBezTo>
                    <a:cubicBezTo>
                      <a:pt x="1388346" y="748084"/>
                      <a:pt x="1356024" y="724736"/>
                      <a:pt x="1335374" y="681630"/>
                    </a:cubicBezTo>
                    <a:cubicBezTo>
                      <a:pt x="1260855" y="528965"/>
                      <a:pt x="1185437" y="377197"/>
                      <a:pt x="1110918" y="224532"/>
                    </a:cubicBezTo>
                    <a:cubicBezTo>
                      <a:pt x="1103735" y="210163"/>
                      <a:pt x="1095655" y="196693"/>
                      <a:pt x="1083983" y="175140"/>
                    </a:cubicBezTo>
                    <a:cubicBezTo>
                      <a:pt x="1053458" y="237104"/>
                      <a:pt x="1029216" y="293680"/>
                      <a:pt x="995997" y="345766"/>
                    </a:cubicBezTo>
                    <a:cubicBezTo>
                      <a:pt x="983427" y="365523"/>
                      <a:pt x="950208" y="383484"/>
                      <a:pt x="928660" y="381688"/>
                    </a:cubicBezTo>
                    <a:cubicBezTo>
                      <a:pt x="908908" y="379891"/>
                      <a:pt x="885564" y="353849"/>
                      <a:pt x="873893" y="332296"/>
                    </a:cubicBezTo>
                    <a:cubicBezTo>
                      <a:pt x="866710" y="319723"/>
                      <a:pt x="875688" y="294578"/>
                      <a:pt x="882871" y="277516"/>
                    </a:cubicBezTo>
                    <a:cubicBezTo>
                      <a:pt x="916090" y="205673"/>
                      <a:pt x="952003" y="135627"/>
                      <a:pt x="987018" y="64682"/>
                    </a:cubicBezTo>
                    <a:cubicBezTo>
                      <a:pt x="1006771" y="23373"/>
                      <a:pt x="1038194" y="-874"/>
                      <a:pt x="1084881" y="24"/>
                    </a:cubicBezTo>
                    <a:cubicBezTo>
                      <a:pt x="1131568" y="24"/>
                      <a:pt x="1162094" y="25169"/>
                      <a:pt x="1181846" y="66478"/>
                    </a:cubicBezTo>
                    <a:cubicBezTo>
                      <a:pt x="1266242" y="237104"/>
                      <a:pt x="1350637" y="407730"/>
                      <a:pt x="1433237" y="579255"/>
                    </a:cubicBezTo>
                    <a:cubicBezTo>
                      <a:pt x="1447602" y="609788"/>
                      <a:pt x="1466456" y="623258"/>
                      <a:pt x="1498778" y="627748"/>
                    </a:cubicBezTo>
                    <a:cubicBezTo>
                      <a:pt x="1686423" y="653791"/>
                      <a:pt x="1873170" y="682528"/>
                      <a:pt x="2059918" y="708571"/>
                    </a:cubicBezTo>
                    <a:cubicBezTo>
                      <a:pt x="2108400" y="715755"/>
                      <a:pt x="2144313" y="736410"/>
                      <a:pt x="2159576" y="784904"/>
                    </a:cubicBezTo>
                    <a:cubicBezTo>
                      <a:pt x="2174839" y="832500"/>
                      <a:pt x="2154189" y="868421"/>
                      <a:pt x="2120970" y="900750"/>
                    </a:cubicBezTo>
                    <a:cubicBezTo>
                      <a:pt x="1987194" y="1030964"/>
                      <a:pt x="1855214" y="1161179"/>
                      <a:pt x="1719643" y="1289598"/>
                    </a:cubicBezTo>
                    <a:cubicBezTo>
                      <a:pt x="1691810" y="1316539"/>
                      <a:pt x="1683730" y="1340785"/>
                      <a:pt x="1690014" y="1378503"/>
                    </a:cubicBezTo>
                    <a:cubicBezTo>
                      <a:pt x="1723234" y="1559007"/>
                      <a:pt x="1752862" y="1739512"/>
                      <a:pt x="1784286" y="1920016"/>
                    </a:cubicBezTo>
                    <a:cubicBezTo>
                      <a:pt x="1793264" y="1968510"/>
                      <a:pt x="1791468" y="2012513"/>
                      <a:pt x="1749271" y="2045740"/>
                    </a:cubicBezTo>
                    <a:cubicBezTo>
                      <a:pt x="1705277" y="2079866"/>
                      <a:pt x="1661284" y="2069089"/>
                      <a:pt x="1615495" y="2044842"/>
                    </a:cubicBezTo>
                    <a:cubicBezTo>
                      <a:pt x="1450295" y="1956835"/>
                      <a:pt x="1283300" y="1870624"/>
                      <a:pt x="1118101" y="1781719"/>
                    </a:cubicBezTo>
                    <a:cubicBezTo>
                      <a:pt x="1091166" y="1767351"/>
                      <a:pt x="1070516" y="1768249"/>
                      <a:pt x="1044479" y="1782617"/>
                    </a:cubicBezTo>
                    <a:cubicBezTo>
                      <a:pt x="879280" y="1870624"/>
                      <a:pt x="712284" y="1956835"/>
                      <a:pt x="547085" y="2044842"/>
                    </a:cubicBezTo>
                    <a:cubicBezTo>
                      <a:pt x="501296" y="2069089"/>
                      <a:pt x="458200" y="2078968"/>
                      <a:pt x="414207" y="2044842"/>
                    </a:cubicBezTo>
                    <a:cubicBezTo>
                      <a:pt x="372009" y="2011615"/>
                      <a:pt x="371111" y="1967612"/>
                      <a:pt x="379192" y="1919118"/>
                    </a:cubicBezTo>
                    <a:cubicBezTo>
                      <a:pt x="411513" y="1734124"/>
                      <a:pt x="442040" y="1549129"/>
                      <a:pt x="475259" y="1365032"/>
                    </a:cubicBezTo>
                    <a:cubicBezTo>
                      <a:pt x="480646" y="1336295"/>
                      <a:pt x="474361" y="1319233"/>
                      <a:pt x="453711" y="1299476"/>
                    </a:cubicBezTo>
                    <a:cubicBezTo>
                      <a:pt x="316344" y="1167465"/>
                      <a:pt x="179875" y="1033659"/>
                      <a:pt x="43406" y="900750"/>
                    </a:cubicBezTo>
                    <a:cubicBezTo>
                      <a:pt x="13778" y="872013"/>
                      <a:pt x="-5077" y="840582"/>
                      <a:pt x="1208" y="798374"/>
                    </a:cubicBezTo>
                    <a:cubicBezTo>
                      <a:pt x="9288" y="750779"/>
                      <a:pt x="43406" y="719347"/>
                      <a:pt x="96377" y="711265"/>
                    </a:cubicBezTo>
                    <a:cubicBezTo>
                      <a:pt x="282227" y="684324"/>
                      <a:pt x="467178" y="656485"/>
                      <a:pt x="653028" y="630442"/>
                    </a:cubicBezTo>
                    <a:cubicBezTo>
                      <a:pt x="690737" y="625054"/>
                      <a:pt x="718569" y="616972"/>
                      <a:pt x="734730" y="576561"/>
                    </a:cubicBezTo>
                    <a:cubicBezTo>
                      <a:pt x="751789" y="534353"/>
                      <a:pt x="791293" y="522679"/>
                      <a:pt x="826308" y="540639"/>
                    </a:cubicBezTo>
                    <a:cubicBezTo>
                      <a:pt x="861323" y="558600"/>
                      <a:pt x="870301" y="593623"/>
                      <a:pt x="854141" y="636729"/>
                    </a:cubicBezTo>
                    <a:cubicBezTo>
                      <a:pt x="826308" y="709469"/>
                      <a:pt x="784110" y="752575"/>
                      <a:pt x="698817" y="761555"/>
                    </a:cubicBezTo>
                    <a:cubicBezTo>
                      <a:pt x="539004" y="777720"/>
                      <a:pt x="380090" y="805559"/>
                      <a:pt x="221175" y="828907"/>
                    </a:cubicBezTo>
                    <a:cubicBezTo>
                      <a:pt x="207708" y="830704"/>
                      <a:pt x="195138" y="834296"/>
                      <a:pt x="173590" y="837888"/>
                    </a:cubicBezTo>
                    <a:cubicBezTo>
                      <a:pt x="188853" y="853154"/>
                      <a:pt x="198729" y="863931"/>
                      <a:pt x="209503" y="874707"/>
                    </a:cubicBezTo>
                    <a:cubicBezTo>
                      <a:pt x="328914" y="991451"/>
                      <a:pt x="447426" y="1108195"/>
                      <a:pt x="568633" y="1224041"/>
                    </a:cubicBezTo>
                    <a:cubicBezTo>
                      <a:pt x="610830" y="1264453"/>
                      <a:pt x="623400" y="1307558"/>
                      <a:pt x="612626" y="1364134"/>
                    </a:cubicBezTo>
                    <a:cubicBezTo>
                      <a:pt x="579406" y="1541945"/>
                      <a:pt x="550676" y="1721551"/>
                      <a:pt x="519252" y="1908342"/>
                    </a:cubicBezTo>
                    <a:cubicBezTo>
                      <a:pt x="561450" y="1886789"/>
                      <a:pt x="596465" y="1868828"/>
                      <a:pt x="631480" y="1849970"/>
                    </a:cubicBezTo>
                    <a:cubicBezTo>
                      <a:pt x="758971" y="1782617"/>
                      <a:pt x="888258" y="1717061"/>
                      <a:pt x="1014851" y="1647912"/>
                    </a:cubicBezTo>
                    <a:cubicBezTo>
                      <a:pt x="1063333" y="1620972"/>
                      <a:pt x="1105531" y="1622767"/>
                      <a:pt x="1153116" y="1648811"/>
                    </a:cubicBezTo>
                    <a:cubicBezTo>
                      <a:pt x="1299461" y="1727837"/>
                      <a:pt x="1447602" y="1804170"/>
                      <a:pt x="1595743" y="1882299"/>
                    </a:cubicBezTo>
                    <a:cubicBezTo>
                      <a:pt x="1610108" y="1889483"/>
                      <a:pt x="1624473" y="1896667"/>
                      <a:pt x="1646021" y="1907444"/>
                    </a:cubicBezTo>
                    <a:cubicBezTo>
                      <a:pt x="1629860" y="1809558"/>
                      <a:pt x="1614597" y="1717959"/>
                      <a:pt x="1598436" y="1626360"/>
                    </a:cubicBezTo>
                    <a:cubicBezTo>
                      <a:pt x="1582276" y="1533862"/>
                      <a:pt x="1567012" y="1441365"/>
                      <a:pt x="1549954" y="1348868"/>
                    </a:cubicBezTo>
                    <a:cubicBezTo>
                      <a:pt x="1540976" y="1300374"/>
                      <a:pt x="1557136" y="1262657"/>
                      <a:pt x="1592152" y="1228532"/>
                    </a:cubicBezTo>
                    <a:cubicBezTo>
                      <a:pt x="1714256" y="1110889"/>
                      <a:pt x="1835462" y="991451"/>
                      <a:pt x="1957566" y="872911"/>
                    </a:cubicBezTo>
                    <a:cubicBezTo>
                      <a:pt x="1969238" y="862135"/>
                      <a:pt x="1979113" y="851358"/>
                      <a:pt x="1994377" y="835194"/>
                    </a:cubicBezTo>
                    <a:close/>
                  </a:path>
                </a:pathLst>
              </a:custGeom>
              <a:grpFill/>
              <a:ln w="8971"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15" name="Freeform 408">
                <a:extLst>
                  <a:ext uri="{FF2B5EF4-FFF2-40B4-BE49-F238E27FC236}">
                    <a16:creationId xmlns:a16="http://schemas.microsoft.com/office/drawing/2014/main" id="{737EC552-D76B-5D5D-F5A3-811312BD1FD2}"/>
                  </a:ext>
                </a:extLst>
              </p:cNvPr>
              <p:cNvSpPr/>
              <p:nvPr/>
            </p:nvSpPr>
            <p:spPr>
              <a:xfrm>
                <a:off x="5871887" y="168271"/>
                <a:ext cx="159266" cy="311931"/>
              </a:xfrm>
              <a:custGeom>
                <a:avLst/>
                <a:gdLst>
                  <a:gd name="connsiteX0" fmla="*/ 159267 w 159266"/>
                  <a:gd name="connsiteY0" fmla="*/ 74873 h 311931"/>
                  <a:gd name="connsiteX1" fmla="*/ 130536 w 159266"/>
                  <a:gd name="connsiteY1" fmla="*/ 259867 h 311931"/>
                  <a:gd name="connsiteX2" fmla="*/ 57812 w 159266"/>
                  <a:gd name="connsiteY2" fmla="*/ 311055 h 311931"/>
                  <a:gd name="connsiteX3" fmla="*/ 352 w 159266"/>
                  <a:gd name="connsiteY3" fmla="*/ 243703 h 311931"/>
                  <a:gd name="connsiteX4" fmla="*/ 29082 w 159266"/>
                  <a:gd name="connsiteY4" fmla="*/ 49728 h 311931"/>
                  <a:gd name="connsiteX5" fmla="*/ 103601 w 159266"/>
                  <a:gd name="connsiteY5" fmla="*/ 1234 h 311931"/>
                  <a:gd name="connsiteX6" fmla="*/ 159267 w 159266"/>
                  <a:gd name="connsiteY6" fmla="*/ 74873 h 311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9266" h="311931">
                    <a:moveTo>
                      <a:pt x="159267" y="74873"/>
                    </a:moveTo>
                    <a:cubicBezTo>
                      <a:pt x="150288" y="134143"/>
                      <a:pt x="143106" y="197005"/>
                      <a:pt x="130536" y="259867"/>
                    </a:cubicBezTo>
                    <a:cubicBezTo>
                      <a:pt x="123354" y="296687"/>
                      <a:pt x="95521" y="316443"/>
                      <a:pt x="57812" y="311055"/>
                    </a:cubicBezTo>
                    <a:cubicBezTo>
                      <a:pt x="21002" y="305667"/>
                      <a:pt x="-3239" y="280522"/>
                      <a:pt x="352" y="243703"/>
                    </a:cubicBezTo>
                    <a:cubicBezTo>
                      <a:pt x="6637" y="179045"/>
                      <a:pt x="16512" y="113488"/>
                      <a:pt x="29082" y="49728"/>
                    </a:cubicBezTo>
                    <a:cubicBezTo>
                      <a:pt x="36265" y="12909"/>
                      <a:pt x="65893" y="-5052"/>
                      <a:pt x="103601" y="1234"/>
                    </a:cubicBezTo>
                    <a:cubicBezTo>
                      <a:pt x="140412" y="7521"/>
                      <a:pt x="157471" y="32665"/>
                      <a:pt x="159267" y="74873"/>
                    </a:cubicBezTo>
                    <a:close/>
                  </a:path>
                </a:pathLst>
              </a:custGeom>
              <a:grpFill/>
              <a:ln w="8971"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16" name="Freeform 409">
                <a:extLst>
                  <a:ext uri="{FF2B5EF4-FFF2-40B4-BE49-F238E27FC236}">
                    <a16:creationId xmlns:a16="http://schemas.microsoft.com/office/drawing/2014/main" id="{4A185E1F-3F5D-034A-CEC5-5C93E2E6A018}"/>
                  </a:ext>
                </a:extLst>
              </p:cNvPr>
              <p:cNvSpPr/>
              <p:nvPr/>
            </p:nvSpPr>
            <p:spPr>
              <a:xfrm>
                <a:off x="5466801" y="166889"/>
                <a:ext cx="160355" cy="313885"/>
              </a:xfrm>
              <a:custGeom>
                <a:avLst/>
                <a:gdLst>
                  <a:gd name="connsiteX0" fmla="*/ 160332 w 160355"/>
                  <a:gd name="connsiteY0" fmla="*/ 237003 h 313885"/>
                  <a:gd name="connsiteX1" fmla="*/ 101973 w 160355"/>
                  <a:gd name="connsiteY1" fmla="*/ 313335 h 313885"/>
                  <a:gd name="connsiteX2" fmla="*/ 27454 w 160355"/>
                  <a:gd name="connsiteY2" fmla="*/ 256759 h 313885"/>
                  <a:gd name="connsiteX3" fmla="*/ 519 w 160355"/>
                  <a:gd name="connsiteY3" fmla="*/ 75357 h 313885"/>
                  <a:gd name="connsiteX4" fmla="*/ 56184 w 160355"/>
                  <a:gd name="connsiteY4" fmla="*/ 820 h 313885"/>
                  <a:gd name="connsiteX5" fmla="*/ 132499 w 160355"/>
                  <a:gd name="connsiteY5" fmla="*/ 53804 h 313885"/>
                  <a:gd name="connsiteX6" fmla="*/ 160332 w 160355"/>
                  <a:gd name="connsiteY6" fmla="*/ 237003 h 313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0355" h="313885">
                    <a:moveTo>
                      <a:pt x="160332" y="237003"/>
                    </a:moveTo>
                    <a:cubicBezTo>
                      <a:pt x="161229" y="278312"/>
                      <a:pt x="136988" y="307947"/>
                      <a:pt x="101973" y="313335"/>
                    </a:cubicBezTo>
                    <a:cubicBezTo>
                      <a:pt x="67856" y="317825"/>
                      <a:pt x="34637" y="294477"/>
                      <a:pt x="27454" y="256759"/>
                    </a:cubicBezTo>
                    <a:cubicBezTo>
                      <a:pt x="16680" y="196591"/>
                      <a:pt x="7702" y="136423"/>
                      <a:pt x="519" y="75357"/>
                    </a:cubicBezTo>
                    <a:cubicBezTo>
                      <a:pt x="-3970" y="36742"/>
                      <a:pt x="21169" y="6208"/>
                      <a:pt x="56184" y="820"/>
                    </a:cubicBezTo>
                    <a:cubicBezTo>
                      <a:pt x="92097" y="-4568"/>
                      <a:pt x="125316" y="16985"/>
                      <a:pt x="132499" y="53804"/>
                    </a:cubicBezTo>
                    <a:cubicBezTo>
                      <a:pt x="144171" y="116666"/>
                      <a:pt x="151354" y="178631"/>
                      <a:pt x="160332" y="237003"/>
                    </a:cubicBezTo>
                    <a:close/>
                  </a:path>
                </a:pathLst>
              </a:custGeom>
              <a:grpFill/>
              <a:ln w="8971"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17" name="Freeform 410">
                <a:extLst>
                  <a:ext uri="{FF2B5EF4-FFF2-40B4-BE49-F238E27FC236}">
                    <a16:creationId xmlns:a16="http://schemas.microsoft.com/office/drawing/2014/main" id="{E59CF2DF-19A7-B849-D424-5565D3EFBBA9}"/>
                  </a:ext>
                </a:extLst>
              </p:cNvPr>
              <p:cNvSpPr/>
              <p:nvPr/>
            </p:nvSpPr>
            <p:spPr>
              <a:xfrm>
                <a:off x="6187892" y="371009"/>
                <a:ext cx="231121" cy="281339"/>
              </a:xfrm>
              <a:custGeom>
                <a:avLst/>
                <a:gdLst>
                  <a:gd name="connsiteX0" fmla="*/ 231122 w 231121"/>
                  <a:gd name="connsiteY0" fmla="*/ 58925 h 281339"/>
                  <a:gd name="connsiteX1" fmla="*/ 210472 w 231121"/>
                  <a:gd name="connsiteY1" fmla="*/ 108317 h 281339"/>
                  <a:gd name="connsiteX2" fmla="*/ 126077 w 231121"/>
                  <a:gd name="connsiteY2" fmla="*/ 244818 h 281339"/>
                  <a:gd name="connsiteX3" fmla="*/ 33601 w 231121"/>
                  <a:gd name="connsiteY3" fmla="*/ 271759 h 281339"/>
                  <a:gd name="connsiteX4" fmla="*/ 12053 w 231121"/>
                  <a:gd name="connsiteY4" fmla="*/ 174771 h 281339"/>
                  <a:gd name="connsiteX5" fmla="*/ 101835 w 231121"/>
                  <a:gd name="connsiteY5" fmla="*/ 31086 h 281339"/>
                  <a:gd name="connsiteX6" fmla="*/ 179946 w 231121"/>
                  <a:gd name="connsiteY6" fmla="*/ 5941 h 281339"/>
                  <a:gd name="connsiteX7" fmla="*/ 231122 w 231121"/>
                  <a:gd name="connsiteY7" fmla="*/ 58925 h 281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1121" h="281339">
                    <a:moveTo>
                      <a:pt x="231122" y="58925"/>
                    </a:moveTo>
                    <a:cubicBezTo>
                      <a:pt x="222144" y="81376"/>
                      <a:pt x="218552" y="96642"/>
                      <a:pt x="210472" y="108317"/>
                    </a:cubicBezTo>
                    <a:cubicBezTo>
                      <a:pt x="183537" y="154116"/>
                      <a:pt x="155705" y="199916"/>
                      <a:pt x="126077" y="244818"/>
                    </a:cubicBezTo>
                    <a:cubicBezTo>
                      <a:pt x="101835" y="281637"/>
                      <a:pt x="66820" y="290617"/>
                      <a:pt x="33601" y="271759"/>
                    </a:cubicBezTo>
                    <a:cubicBezTo>
                      <a:pt x="-517" y="252002"/>
                      <a:pt x="-10393" y="213386"/>
                      <a:pt x="12053" y="174771"/>
                    </a:cubicBezTo>
                    <a:cubicBezTo>
                      <a:pt x="40783" y="126277"/>
                      <a:pt x="70411" y="77784"/>
                      <a:pt x="101835" y="31086"/>
                    </a:cubicBezTo>
                    <a:cubicBezTo>
                      <a:pt x="120690" y="2349"/>
                      <a:pt x="151215" y="-7529"/>
                      <a:pt x="179946" y="5941"/>
                    </a:cubicBezTo>
                    <a:cubicBezTo>
                      <a:pt x="200596" y="16717"/>
                      <a:pt x="214961" y="41862"/>
                      <a:pt x="231122" y="58925"/>
                    </a:cubicBezTo>
                    <a:close/>
                  </a:path>
                </a:pathLst>
              </a:custGeom>
              <a:grpFill/>
              <a:ln w="8971"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18" name="Freeform 411">
                <a:extLst>
                  <a:ext uri="{FF2B5EF4-FFF2-40B4-BE49-F238E27FC236}">
                    <a16:creationId xmlns:a16="http://schemas.microsoft.com/office/drawing/2014/main" id="{A6C5A15A-81AA-4B0A-B9CE-4C1D3310A22F}"/>
                  </a:ext>
                </a:extLst>
              </p:cNvPr>
              <p:cNvSpPr/>
              <p:nvPr/>
            </p:nvSpPr>
            <p:spPr>
              <a:xfrm>
                <a:off x="5084914" y="370440"/>
                <a:ext cx="227981" cy="276684"/>
              </a:xfrm>
              <a:custGeom>
                <a:avLst/>
                <a:gdLst>
                  <a:gd name="connsiteX0" fmla="*/ 227981 w 227981"/>
                  <a:gd name="connsiteY0" fmla="*/ 229223 h 276684"/>
                  <a:gd name="connsiteX1" fmla="*/ 180396 w 227981"/>
                  <a:gd name="connsiteY1" fmla="*/ 275022 h 276684"/>
                  <a:gd name="connsiteX2" fmla="*/ 110366 w 227981"/>
                  <a:gd name="connsiteY2" fmla="*/ 256164 h 276684"/>
                  <a:gd name="connsiteX3" fmla="*/ 8014 w 227981"/>
                  <a:gd name="connsiteY3" fmla="*/ 94518 h 276684"/>
                  <a:gd name="connsiteX4" fmla="*/ 28664 w 227981"/>
                  <a:gd name="connsiteY4" fmla="*/ 15491 h 276684"/>
                  <a:gd name="connsiteX5" fmla="*/ 110366 w 227981"/>
                  <a:gd name="connsiteY5" fmla="*/ 18185 h 276684"/>
                  <a:gd name="connsiteX6" fmla="*/ 223492 w 227981"/>
                  <a:gd name="connsiteY6" fmla="*/ 198690 h 276684"/>
                  <a:gd name="connsiteX7" fmla="*/ 227981 w 227981"/>
                  <a:gd name="connsiteY7" fmla="*/ 229223 h 276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981" h="276684">
                    <a:moveTo>
                      <a:pt x="227981" y="229223"/>
                    </a:moveTo>
                    <a:cubicBezTo>
                      <a:pt x="215412" y="241795"/>
                      <a:pt x="201046" y="269634"/>
                      <a:pt x="180396" y="275022"/>
                    </a:cubicBezTo>
                    <a:cubicBezTo>
                      <a:pt x="159747" y="280410"/>
                      <a:pt x="122038" y="272328"/>
                      <a:pt x="110366" y="256164"/>
                    </a:cubicBezTo>
                    <a:cubicBezTo>
                      <a:pt x="71760" y="205874"/>
                      <a:pt x="39438" y="150196"/>
                      <a:pt x="8014" y="94518"/>
                    </a:cubicBezTo>
                    <a:cubicBezTo>
                      <a:pt x="-8147" y="65781"/>
                      <a:pt x="832" y="35248"/>
                      <a:pt x="28664" y="15491"/>
                    </a:cubicBezTo>
                    <a:cubicBezTo>
                      <a:pt x="55599" y="-4266"/>
                      <a:pt x="91512" y="-6960"/>
                      <a:pt x="110366" y="18185"/>
                    </a:cubicBezTo>
                    <a:cubicBezTo>
                      <a:pt x="152564" y="75659"/>
                      <a:pt x="186681" y="138521"/>
                      <a:pt x="223492" y="198690"/>
                    </a:cubicBezTo>
                    <a:cubicBezTo>
                      <a:pt x="225288" y="204078"/>
                      <a:pt x="224390" y="211262"/>
                      <a:pt x="227981" y="229223"/>
                    </a:cubicBezTo>
                    <a:close/>
                  </a:path>
                </a:pathLst>
              </a:custGeom>
              <a:grpFill/>
              <a:ln w="8971"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spTree>
    <p:extLst>
      <p:ext uri="{BB962C8B-B14F-4D97-AF65-F5344CB8AC3E}">
        <p14:creationId xmlns:p14="http://schemas.microsoft.com/office/powerpoint/2010/main" val="347234771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521907-A5F8-7EAA-A958-B38C6AB19090}"/>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CA50D1F6-A7FD-B15F-9C50-69E7A9BF84F2}"/>
              </a:ext>
            </a:extLst>
          </p:cNvPr>
          <p:cNvSpPr>
            <a:spLocks noGrp="1"/>
          </p:cNvSpPr>
          <p:nvPr>
            <p:ph type="body" sz="quarter" idx="18"/>
          </p:nvPr>
        </p:nvSpPr>
        <p:spPr>
          <a:xfrm>
            <a:off x="798380" y="1565257"/>
            <a:ext cx="10768985" cy="4787918"/>
          </a:xfrm>
          <a:prstGeom prst="rect">
            <a:avLst/>
          </a:prstGeom>
        </p:spPr>
        <p:txBody>
          <a:bodyPr/>
          <a:lstStyle/>
          <a:p>
            <a:pPr marL="0" indent="0"/>
            <a:r>
              <a:rPr lang="de-DE" b="1" i="1"/>
              <a:t>„Veränderung wird leichter, wenn sie erwartet wird.“</a:t>
            </a:r>
          </a:p>
          <a:p>
            <a:pPr marL="0" indent="0"/>
            <a:r>
              <a:rPr lang="de-DE"/>
              <a:t>Hospitality-KMU sind ständig in Bewegung: neues Personal, Saisonspitzen, wechselnde Erwartungen. Führung hilft Teams, Veränderung als normalen Rhythmus zu sehen – nicht als Bedrohung</a:t>
            </a:r>
          </a:p>
          <a:p>
            <a:pPr marL="0" indent="0"/>
            <a:r>
              <a:rPr lang="de-DE" b="1"/>
              <a:t>Um Veränderung zu normalisieren, sollten KMU-Führungskräfte:</a:t>
            </a:r>
          </a:p>
          <a:p>
            <a:pPr marL="342900" indent="-342900">
              <a:buFont typeface="Arial" panose="020B0604020202020204" pitchFamily="34" charset="0"/>
              <a:buChar char="•"/>
            </a:pPr>
            <a:r>
              <a:rPr lang="de-DE"/>
              <a:t>Veränderung als natürlichen, laufenden Prozess behandeln – das nimmt Angst</a:t>
            </a:r>
          </a:p>
          <a:p>
            <a:pPr marL="342900" indent="-342900">
              <a:buFont typeface="Arial" panose="020B0604020202020204" pitchFamily="34" charset="0"/>
              <a:buChar char="•"/>
            </a:pPr>
            <a:r>
              <a:rPr lang="de-DE"/>
              <a:t>Kleine, häufige Verbesserungen nutzen – so wird sie Teil der Kultur</a:t>
            </a:r>
          </a:p>
          <a:p>
            <a:pPr marL="342900" indent="-342900">
              <a:buFont typeface="Arial" panose="020B0604020202020204" pitchFamily="34" charset="0"/>
              <a:buChar char="•"/>
            </a:pPr>
            <a:r>
              <a:rPr lang="de-DE"/>
              <a:t>Bei Störungen ruhig bleiben – Ruhe schafft Stabilität</a:t>
            </a:r>
          </a:p>
          <a:p>
            <a:pPr marL="342900" indent="-342900">
              <a:buFont typeface="Arial" panose="020B0604020202020204" pitchFamily="34" charset="0"/>
              <a:buChar char="•"/>
            </a:pPr>
            <a:r>
              <a:rPr lang="de-DE"/>
              <a:t>Lernen feiern, nicht nur Erfolg – auch Scheitern ist Lernen</a:t>
            </a:r>
          </a:p>
          <a:p>
            <a:pPr marL="342900" indent="-342900">
              <a:buFont typeface="Arial" panose="020B0604020202020204" pitchFamily="34" charset="0"/>
              <a:buChar char="•"/>
            </a:pPr>
            <a:r>
              <a:rPr lang="de-DE"/>
              <a:t>Routinen bekräftigen, bis sie zur Gewohnheit werden</a:t>
            </a:r>
          </a:p>
          <a:p>
            <a:pPr marL="342900" indent="-342900">
              <a:buFont typeface="Arial" panose="020B0604020202020204" pitchFamily="34" charset="0"/>
              <a:buChar char="•"/>
            </a:pPr>
            <a:r>
              <a:rPr lang="de-DE"/>
              <a:t>Das Team emotional &amp; beständig stützen – für Resilienz und weniger Widerstand</a:t>
            </a:r>
            <a:endParaRPr lang="en-US" dirty="0"/>
          </a:p>
        </p:txBody>
      </p:sp>
      <p:sp>
        <p:nvSpPr>
          <p:cNvPr id="5" name="Text Placeholder 4">
            <a:extLst>
              <a:ext uri="{FF2B5EF4-FFF2-40B4-BE49-F238E27FC236}">
                <a16:creationId xmlns:a16="http://schemas.microsoft.com/office/drawing/2014/main" id="{2EC17126-1D71-1DF8-EB89-B10E118747A8}"/>
              </a:ext>
            </a:extLst>
          </p:cNvPr>
          <p:cNvSpPr>
            <a:spLocks noGrp="1"/>
          </p:cNvSpPr>
          <p:nvPr>
            <p:ph type="body" sz="quarter" idx="16"/>
          </p:nvPr>
        </p:nvSpPr>
        <p:spPr>
          <a:xfrm>
            <a:off x="798383" y="761603"/>
            <a:ext cx="10595237" cy="803654"/>
          </a:xfrm>
          <a:prstGeom prst="rect">
            <a:avLst/>
          </a:prstGeom>
        </p:spPr>
        <p:txBody>
          <a:bodyPr/>
          <a:lstStyle/>
          <a:p>
            <a:r>
              <a:rPr lang="de-DE"/>
              <a:t>7. Störung &amp; Veränderung normalisieren</a:t>
            </a:r>
            <a:endParaRPr lang="en-US" dirty="0"/>
          </a:p>
        </p:txBody>
      </p:sp>
    </p:spTree>
    <p:extLst>
      <p:ext uri="{BB962C8B-B14F-4D97-AF65-F5344CB8AC3E}">
        <p14:creationId xmlns:p14="http://schemas.microsoft.com/office/powerpoint/2010/main" val="159975224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39B9D4-1703-A935-B525-FDCD9C5C566F}"/>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88B9CA05-CC2B-F37B-E917-9606F72FD799}"/>
              </a:ext>
            </a:extLst>
          </p:cNvPr>
          <p:cNvSpPr>
            <a:spLocks noGrp="1"/>
          </p:cNvSpPr>
          <p:nvPr>
            <p:ph type="body" sz="quarter" idx="16"/>
          </p:nvPr>
        </p:nvSpPr>
        <p:spPr>
          <a:xfrm>
            <a:off x="5297322" y="2639356"/>
            <a:ext cx="4380078" cy="2253043"/>
          </a:xfrm>
        </p:spPr>
        <p:txBody>
          <a:bodyPr/>
          <a:lstStyle/>
          <a:p>
            <a:r>
              <a:rPr lang="de-DE"/>
              <a:t>Strategie &amp; Umsetzung </a:t>
            </a:r>
          </a:p>
        </p:txBody>
      </p:sp>
      <p:sp>
        <p:nvSpPr>
          <p:cNvPr id="5" name="Text Placeholder 4">
            <a:extLst>
              <a:ext uri="{FF2B5EF4-FFF2-40B4-BE49-F238E27FC236}">
                <a16:creationId xmlns:a16="http://schemas.microsoft.com/office/drawing/2014/main" id="{208DD215-0F3E-CBB5-C495-3F3E41B595CE}"/>
              </a:ext>
            </a:extLst>
          </p:cNvPr>
          <p:cNvSpPr>
            <a:spLocks noGrp="1"/>
          </p:cNvSpPr>
          <p:nvPr>
            <p:ph type="body" sz="quarter" idx="17"/>
          </p:nvPr>
        </p:nvSpPr>
        <p:spPr/>
        <p:txBody>
          <a:bodyPr/>
          <a:lstStyle/>
          <a:p>
            <a:r>
              <a:rPr lang="en-US" dirty="0"/>
              <a:t>04</a:t>
            </a:r>
          </a:p>
        </p:txBody>
      </p:sp>
    </p:spTree>
    <p:extLst>
      <p:ext uri="{BB962C8B-B14F-4D97-AF65-F5344CB8AC3E}">
        <p14:creationId xmlns:p14="http://schemas.microsoft.com/office/powerpoint/2010/main" val="93755180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Tables outside a bakery">
            <a:extLst>
              <a:ext uri="{FF2B5EF4-FFF2-40B4-BE49-F238E27FC236}">
                <a16:creationId xmlns:a16="http://schemas.microsoft.com/office/drawing/2014/main" id="{6E4E90F4-5A2D-C492-24A4-BC63D3581A77}"/>
              </a:ext>
            </a:extLst>
          </p:cNvPr>
          <p:cNvPicPr>
            <a:picLocks noGrp="1" noChangeAspect="1"/>
          </p:cNvPicPr>
          <p:nvPr>
            <p:ph type="pic" sz="quarter" idx="44"/>
          </p:nvPr>
        </p:nvPicPr>
        <p:blipFill>
          <a:blip r:embed="rId2"/>
          <a:srcRect l="16009" r="12155"/>
          <a:stretch>
            <a:fillRect/>
          </a:stretch>
        </p:blipFill>
        <p:spPr>
          <a:xfrm>
            <a:off x="5888002" y="439730"/>
            <a:ext cx="5660531" cy="6045736"/>
          </a:xfrm>
        </p:spPr>
      </p:pic>
      <p:sp>
        <p:nvSpPr>
          <p:cNvPr id="3" name="Text Placeholder 2">
            <a:extLst>
              <a:ext uri="{FF2B5EF4-FFF2-40B4-BE49-F238E27FC236}">
                <a16:creationId xmlns:a16="http://schemas.microsoft.com/office/drawing/2014/main" id="{30909667-A898-7A6E-8231-07E6468132DC}"/>
              </a:ext>
            </a:extLst>
          </p:cNvPr>
          <p:cNvSpPr>
            <a:spLocks noGrp="1"/>
          </p:cNvSpPr>
          <p:nvPr>
            <p:ph type="body" sz="quarter" idx="18"/>
          </p:nvPr>
        </p:nvSpPr>
        <p:spPr>
          <a:xfrm>
            <a:off x="643467" y="1945232"/>
            <a:ext cx="4639192" cy="4377696"/>
          </a:xfrm>
        </p:spPr>
        <p:txBody>
          <a:bodyPr/>
          <a:lstStyle/>
          <a:p>
            <a:r>
              <a:rPr lang="de-DE"/>
              <a:t>Eine Strategie ist schlicht ein</a:t>
            </a:r>
            <a:r>
              <a:rPr lang="de-DE" b="1"/>
              <a:t> Fahrplan </a:t>
            </a:r>
            <a:r>
              <a:rPr lang="de-DE"/>
              <a:t>für einen stärkeren, klügeren, umweltfreundlicheren Hospitality-Betrieb. </a:t>
            </a:r>
          </a:p>
          <a:p>
            <a:r>
              <a:rPr lang="de-DE"/>
              <a:t>Umsetzung heißt: Aus Maßnahmen werden Gewohnheiten, die die Twin Transition in Ihrem Betrieb verankern. </a:t>
            </a:r>
          </a:p>
        </p:txBody>
      </p:sp>
      <p:sp>
        <p:nvSpPr>
          <p:cNvPr id="4" name="Text Placeholder 3">
            <a:extLst>
              <a:ext uri="{FF2B5EF4-FFF2-40B4-BE49-F238E27FC236}">
                <a16:creationId xmlns:a16="http://schemas.microsoft.com/office/drawing/2014/main" id="{C96BAE83-0D5C-D235-5CE5-402B8F4758B9}"/>
              </a:ext>
            </a:extLst>
          </p:cNvPr>
          <p:cNvSpPr>
            <a:spLocks noGrp="1"/>
          </p:cNvSpPr>
          <p:nvPr>
            <p:ph type="body" sz="quarter" idx="16"/>
          </p:nvPr>
        </p:nvSpPr>
        <p:spPr>
          <a:xfrm>
            <a:off x="545933" y="585442"/>
            <a:ext cx="5092867" cy="992652"/>
          </a:xfrm>
        </p:spPr>
        <p:txBody>
          <a:bodyPr/>
          <a:lstStyle/>
          <a:p>
            <a:r>
              <a:rPr lang="de-DE"/>
              <a:t>Strategie planen &amp; umsetzen</a:t>
            </a:r>
            <a:endParaRPr lang="en-IE" dirty="0"/>
          </a:p>
        </p:txBody>
      </p:sp>
      <p:graphicFrame>
        <p:nvGraphicFramePr>
          <p:cNvPr id="8" name="Diagram 7">
            <a:extLst>
              <a:ext uri="{FF2B5EF4-FFF2-40B4-BE49-F238E27FC236}">
                <a16:creationId xmlns:a16="http://schemas.microsoft.com/office/drawing/2014/main" id="{56949191-C029-7900-D7CA-3C05066D59FC}"/>
              </a:ext>
            </a:extLst>
          </p:cNvPr>
          <p:cNvGraphicFramePr/>
          <p:nvPr>
            <p:extLst>
              <p:ext uri="{D42A27DB-BD31-4B8C-83A1-F6EECF244321}">
                <p14:modId xmlns:p14="http://schemas.microsoft.com/office/powerpoint/2010/main" val="1683486451"/>
              </p:ext>
            </p:extLst>
          </p:nvPr>
        </p:nvGraphicFramePr>
        <p:xfrm>
          <a:off x="3213100" y="2596091"/>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extBox 8">
            <a:extLst>
              <a:ext uri="{FF2B5EF4-FFF2-40B4-BE49-F238E27FC236}">
                <a16:creationId xmlns:a16="http://schemas.microsoft.com/office/drawing/2014/main" id="{D87ABF92-D18A-8D50-E8BD-F2FC3A1D4449}"/>
              </a:ext>
            </a:extLst>
          </p:cNvPr>
          <p:cNvSpPr txBox="1"/>
          <p:nvPr/>
        </p:nvSpPr>
        <p:spPr>
          <a:xfrm>
            <a:off x="762001" y="5276850"/>
            <a:ext cx="2000250" cy="1077218"/>
          </a:xfrm>
          <a:prstGeom prst="rect">
            <a:avLst/>
          </a:prstGeom>
          <a:noFill/>
          <a:ln>
            <a:solidFill>
              <a:srgbClr val="EABB22"/>
            </a:solidFill>
          </a:ln>
        </p:spPr>
        <p:txBody>
          <a:bodyPr wrap="square" rtlCol="0">
            <a:spAutoFit/>
          </a:bodyPr>
          <a:lstStyle/>
          <a:p>
            <a:r>
              <a:rPr lang="de-DE" sz="1600" b="1" dirty="0">
                <a:solidFill>
                  <a:srgbClr val="404A52"/>
                </a:solidFill>
                <a:highlight>
                  <a:srgbClr val="EABB22"/>
                </a:highlight>
              </a:rPr>
              <a:t>TIPP: </a:t>
            </a:r>
            <a:r>
              <a:rPr lang="de-DE" sz="1600" dirty="0">
                <a:solidFill>
                  <a:schemeClr val="bg1"/>
                </a:solidFill>
              </a:rPr>
              <a:t>Erst den Startpunkt kennen, dann Verbesserungen planen.</a:t>
            </a:r>
            <a:endParaRPr lang="en-IE" sz="1600" dirty="0">
              <a:solidFill>
                <a:schemeClr val="bg1"/>
              </a:solidFill>
            </a:endParaRPr>
          </a:p>
        </p:txBody>
      </p:sp>
      <p:pic>
        <p:nvPicPr>
          <p:cNvPr id="10" name="Graphic 9">
            <a:extLst>
              <a:ext uri="{FF2B5EF4-FFF2-40B4-BE49-F238E27FC236}">
                <a16:creationId xmlns:a16="http://schemas.microsoft.com/office/drawing/2014/main" id="{FE08504D-77CB-B843-ACCA-45C0851210F3}"/>
              </a:ext>
            </a:extLst>
          </p:cNvPr>
          <p:cNvPicPr>
            <a:picLocks noChangeAspect="1"/>
          </p:cNvPicPr>
          <p:nvPr/>
        </p:nvPicPr>
        <p:blipFill>
          <a:blip>
            <a:extLst>
              <a:ext uri="{96DAC541-7B7A-43D3-8B79-37D633B846F1}">
                <asvg:svgBlip xmlns:asvg="http://schemas.microsoft.com/office/drawing/2016/SVG/main" r:embed="rId8"/>
              </a:ext>
            </a:extLst>
          </a:blip>
          <a:srcRect l="49952" t="41010" r="28995" b="44546"/>
          <a:stretch/>
        </p:blipFill>
        <p:spPr>
          <a:xfrm>
            <a:off x="8077318" y="-1735822"/>
            <a:ext cx="5325749" cy="5173579"/>
          </a:xfrm>
          <a:prstGeom prst="rect">
            <a:avLst/>
          </a:prstGeom>
        </p:spPr>
      </p:pic>
    </p:spTree>
    <p:extLst>
      <p:ext uri="{BB962C8B-B14F-4D97-AF65-F5344CB8AC3E}">
        <p14:creationId xmlns:p14="http://schemas.microsoft.com/office/powerpoint/2010/main" val="241036358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FC0650E-CD7E-E089-7EDA-56D8B76422B2}"/>
              </a:ext>
            </a:extLst>
          </p:cNvPr>
          <p:cNvSpPr>
            <a:spLocks noGrp="1"/>
          </p:cNvSpPr>
          <p:nvPr>
            <p:ph type="body" sz="quarter" idx="18"/>
          </p:nvPr>
        </p:nvSpPr>
        <p:spPr>
          <a:xfrm>
            <a:off x="581028" y="1462873"/>
            <a:ext cx="5305423" cy="4669422"/>
          </a:xfrm>
          <a:solidFill>
            <a:schemeClr val="accent3">
              <a:lumMod val="60000"/>
              <a:lumOff val="40000"/>
            </a:schemeClr>
          </a:solidFill>
          <a:ln>
            <a:solidFill>
              <a:srgbClr val="62A844"/>
            </a:solidFill>
          </a:ln>
        </p:spPr>
        <p:txBody>
          <a:bodyPr/>
          <a:lstStyle/>
          <a:p>
            <a:r>
              <a:rPr lang="de-DE" b="1">
                <a:solidFill>
                  <a:srgbClr val="404A52"/>
                </a:solidFill>
                <a:highlight>
                  <a:srgbClr val="62A844"/>
                </a:highlight>
              </a:rPr>
              <a:t>ESG-Bereitschaft</a:t>
            </a:r>
          </a:p>
          <a:p>
            <a:pPr marL="324000" indent="-324000">
              <a:buFont typeface="+mj-lt"/>
              <a:buAutoNum type="arabicPeriod"/>
            </a:pPr>
            <a:r>
              <a:rPr lang="de-DE"/>
              <a:t>Messen wir Abfall, Energie oder Wasser?</a:t>
            </a:r>
          </a:p>
          <a:p>
            <a:pPr marL="324000" indent="-324000">
              <a:buFont typeface="+mj-lt"/>
              <a:buAutoNum type="arabicPeriod"/>
            </a:pPr>
            <a:r>
              <a:rPr lang="de-DE"/>
              <a:t>Halten wir Nachhaltigkeitsroutinen konsequent ein?</a:t>
            </a:r>
          </a:p>
          <a:p>
            <a:pPr marL="324000" indent="-324000">
              <a:buFont typeface="+mj-lt"/>
              <a:buAutoNum type="arabicPeriod"/>
            </a:pPr>
            <a:r>
              <a:rPr lang="de-DE"/>
              <a:t>Kaufen wir verantwortungsvoll ein (lokal &amp; nachhaltig)?</a:t>
            </a:r>
          </a:p>
          <a:p>
            <a:pPr marL="324000" indent="-324000">
              <a:buFont typeface="+mj-lt"/>
              <a:buAutoNum type="arabicPeriod"/>
            </a:pPr>
            <a:r>
              <a:rPr lang="de-DE"/>
              <a:t>Kennt das Team unsere Nachhaltigkeitsziele?</a:t>
            </a:r>
          </a:p>
          <a:p>
            <a:pPr marL="324000" indent="-324000">
              <a:buFont typeface="+mj-lt"/>
              <a:buAutoNum type="arabicPeriod"/>
            </a:pPr>
            <a:r>
              <a:rPr lang="de-DE"/>
              <a:t>Verfolgen wir ESG-Fortschritt sichtbar?</a:t>
            </a:r>
            <a:endParaRPr lang="en-IE" dirty="0"/>
          </a:p>
        </p:txBody>
      </p:sp>
      <p:sp>
        <p:nvSpPr>
          <p:cNvPr id="3" name="Text Placeholder 2">
            <a:extLst>
              <a:ext uri="{FF2B5EF4-FFF2-40B4-BE49-F238E27FC236}">
                <a16:creationId xmlns:a16="http://schemas.microsoft.com/office/drawing/2014/main" id="{3141B864-E98A-0205-BB84-03DB1980BB1C}"/>
              </a:ext>
            </a:extLst>
          </p:cNvPr>
          <p:cNvSpPr>
            <a:spLocks noGrp="1"/>
          </p:cNvSpPr>
          <p:nvPr>
            <p:ph type="body" sz="quarter" idx="16"/>
          </p:nvPr>
        </p:nvSpPr>
        <p:spPr>
          <a:xfrm>
            <a:off x="581028" y="509097"/>
            <a:ext cx="11029947" cy="803654"/>
          </a:xfrm>
        </p:spPr>
        <p:txBody>
          <a:bodyPr/>
          <a:lstStyle/>
          <a:p>
            <a:r>
              <a:rPr lang="de-DE"/>
              <a:t>ESG &amp; Digital führen: Bereitschafts-Checkliste, </a:t>
            </a:r>
            <a:r>
              <a:rPr lang="de-DE" sz="2800" b="0"/>
              <a:t>Startpunkt bestimmen</a:t>
            </a:r>
          </a:p>
        </p:txBody>
      </p:sp>
      <p:sp>
        <p:nvSpPr>
          <p:cNvPr id="5" name="Text Placeholder 1">
            <a:extLst>
              <a:ext uri="{FF2B5EF4-FFF2-40B4-BE49-F238E27FC236}">
                <a16:creationId xmlns:a16="http://schemas.microsoft.com/office/drawing/2014/main" id="{8AB8173E-3FFB-492C-2A1B-1E00C41E05DC}"/>
              </a:ext>
            </a:extLst>
          </p:cNvPr>
          <p:cNvSpPr txBox="1">
            <a:spLocks/>
          </p:cNvSpPr>
          <p:nvPr/>
        </p:nvSpPr>
        <p:spPr>
          <a:xfrm>
            <a:off x="6305552" y="1462873"/>
            <a:ext cx="5305423" cy="4669422"/>
          </a:xfrm>
          <a:prstGeom prst="rect">
            <a:avLst/>
          </a:prstGeom>
          <a:solidFill>
            <a:srgbClr val="A8ECFE"/>
          </a:solidFill>
          <a:ln>
            <a:solidFill>
              <a:srgbClr val="0289AE"/>
            </a:solidFill>
          </a:ln>
        </p:spPr>
        <p:txBody>
          <a:bodyPr/>
          <a:lstStyle>
            <a:lvl1pPr marL="0" indent="0" algn="l" defTabSz="914400" rtl="0" eaLnBrk="1" latinLnBrk="0" hangingPunct="1">
              <a:lnSpc>
                <a:spcPct val="90000"/>
              </a:lnSpc>
              <a:spcBef>
                <a:spcPts val="1000"/>
              </a:spcBef>
              <a:buFont typeface="Arial" panose="020B0604020202020204" pitchFamily="34" charset="0"/>
              <a:buNone/>
              <a:defRPr sz="2400" b="0" i="0" kern="1200" spc="0">
                <a:solidFill>
                  <a:srgbClr val="26262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b="1">
                <a:solidFill>
                  <a:srgbClr val="404A52"/>
                </a:solidFill>
                <a:highlight>
                  <a:srgbClr val="73CDDB"/>
                </a:highlight>
              </a:rPr>
              <a:t>Digitale Bereitschaft</a:t>
            </a:r>
          </a:p>
          <a:p>
            <a:pPr marL="324000" indent="-324000">
              <a:spcBef>
                <a:spcPts val="600"/>
              </a:spcBef>
              <a:buFont typeface="+mj-lt"/>
              <a:buAutoNum type="arabicPeriod"/>
            </a:pPr>
            <a:r>
              <a:rPr lang="de-DE"/>
              <a:t>Nutzen wir digitale Basistools (PMS, Kasse, Apps)?</a:t>
            </a:r>
          </a:p>
          <a:p>
            <a:pPr marL="324000" indent="-324000">
              <a:spcBef>
                <a:spcPts val="600"/>
              </a:spcBef>
              <a:buFont typeface="+mj-lt"/>
              <a:buAutoNum type="arabicPeriod"/>
            </a:pPr>
            <a:r>
              <a:rPr lang="de-DE"/>
              <a:t>Laufen unsere Prozesse digital oder auf Papier?</a:t>
            </a:r>
          </a:p>
          <a:p>
            <a:pPr marL="324000" indent="-324000">
              <a:spcBef>
                <a:spcPts val="600"/>
              </a:spcBef>
              <a:buFont typeface="+mj-lt"/>
              <a:buAutoNum type="arabicPeriod"/>
            </a:pPr>
            <a:r>
              <a:rPr lang="de-DE"/>
              <a:t>Braucht das Team Unterstützung bei Digitalkompetenzen?</a:t>
            </a:r>
          </a:p>
          <a:p>
            <a:pPr marL="324000" indent="-324000">
              <a:spcBef>
                <a:spcPts val="600"/>
              </a:spcBef>
              <a:buFont typeface="+mj-lt"/>
              <a:buAutoNum type="arabicPeriod"/>
            </a:pPr>
            <a:r>
              <a:rPr lang="de-DE"/>
              <a:t>Sind unsere Systeme verbunden oder fragmentiert?</a:t>
            </a:r>
          </a:p>
          <a:p>
            <a:pPr marL="324000" indent="-324000">
              <a:spcBef>
                <a:spcPts val="600"/>
              </a:spcBef>
              <a:buFont typeface="+mj-lt"/>
              <a:buAutoNum type="arabicPeriod"/>
            </a:pPr>
            <a:r>
              <a:rPr lang="de-DE"/>
              <a:t>Messen wir digitale Leistung (z. B. Check-in-Quote)?</a:t>
            </a:r>
          </a:p>
          <a:p>
            <a:pPr marL="324000" indent="-324000">
              <a:spcBef>
                <a:spcPts val="600"/>
              </a:spcBef>
              <a:buFont typeface="+mj-lt"/>
              <a:buAutoNum type="arabicPeriod"/>
            </a:pPr>
            <a:r>
              <a:rPr lang="de-DE"/>
              <a:t>Haben wir einen Plan für bessere digitale Tools?</a:t>
            </a:r>
            <a:endParaRPr lang="en-IE" dirty="0"/>
          </a:p>
        </p:txBody>
      </p:sp>
      <p:sp>
        <p:nvSpPr>
          <p:cNvPr id="7" name="TextBox 6">
            <a:extLst>
              <a:ext uri="{FF2B5EF4-FFF2-40B4-BE49-F238E27FC236}">
                <a16:creationId xmlns:a16="http://schemas.microsoft.com/office/drawing/2014/main" id="{872FB11A-341B-AD7D-CA3C-E652A56C5EBD}"/>
              </a:ext>
            </a:extLst>
          </p:cNvPr>
          <p:cNvSpPr txBox="1"/>
          <p:nvPr/>
        </p:nvSpPr>
        <p:spPr>
          <a:xfrm>
            <a:off x="166689" y="5213699"/>
            <a:ext cx="4510086" cy="1200329"/>
          </a:xfrm>
          <a:prstGeom prst="rect">
            <a:avLst/>
          </a:prstGeom>
          <a:solidFill>
            <a:srgbClr val="EABB22"/>
          </a:solidFill>
          <a:ln>
            <a:solidFill>
              <a:schemeClr val="bg1"/>
            </a:solidFill>
          </a:ln>
        </p:spPr>
        <p:txBody>
          <a:bodyPr wrap="square" rtlCol="0">
            <a:spAutoFit/>
          </a:bodyPr>
          <a:lstStyle/>
          <a:p>
            <a:r>
              <a:rPr lang="de-DE" b="1">
                <a:solidFill>
                  <a:srgbClr val="404A52"/>
                </a:solidFill>
              </a:rPr>
              <a:t>Bewerten Sie jede Frage:</a:t>
            </a:r>
          </a:p>
          <a:p>
            <a:pPr marL="285750" indent="-285750">
              <a:buFont typeface="Arial" panose="020B0604020202020204" pitchFamily="34" charset="0"/>
              <a:buChar char="•"/>
            </a:pPr>
            <a:r>
              <a:rPr lang="de-DE" b="1">
                <a:solidFill>
                  <a:srgbClr val="404A52"/>
                </a:solidFill>
              </a:rPr>
              <a:t>Ja</a:t>
            </a:r>
            <a:r>
              <a:rPr lang="de-DE">
                <a:solidFill>
                  <a:srgbClr val="404A52"/>
                </a:solidFill>
              </a:rPr>
              <a:t> – vollständig umgesetzt</a:t>
            </a:r>
          </a:p>
          <a:p>
            <a:pPr marL="285750" indent="-285750">
              <a:buFont typeface="Arial" panose="020B0604020202020204" pitchFamily="34" charset="0"/>
              <a:buChar char="•"/>
            </a:pPr>
            <a:r>
              <a:rPr lang="de-DE" b="1">
                <a:solidFill>
                  <a:srgbClr val="404A52"/>
                </a:solidFill>
              </a:rPr>
              <a:t>Teilweise</a:t>
            </a:r>
            <a:r>
              <a:rPr lang="de-DE">
                <a:solidFill>
                  <a:srgbClr val="404A52"/>
                </a:solidFill>
              </a:rPr>
              <a:t> – Fortschritt, aber nicht konsequent</a:t>
            </a:r>
          </a:p>
          <a:p>
            <a:pPr marL="285750" indent="-285750">
              <a:buFont typeface="Arial" panose="020B0604020202020204" pitchFamily="34" charset="0"/>
              <a:buChar char="•"/>
            </a:pPr>
            <a:r>
              <a:rPr lang="de-DE" b="1">
                <a:solidFill>
                  <a:srgbClr val="404A52"/>
                </a:solidFill>
              </a:rPr>
              <a:t>Nein</a:t>
            </a:r>
            <a:r>
              <a:rPr lang="de-DE">
                <a:solidFill>
                  <a:srgbClr val="404A52"/>
                </a:solidFill>
              </a:rPr>
              <a:t> – noch nicht begonnen</a:t>
            </a:r>
            <a:endParaRPr lang="en-IE" dirty="0">
              <a:solidFill>
                <a:srgbClr val="404A52"/>
              </a:solidFill>
            </a:endParaRPr>
          </a:p>
        </p:txBody>
      </p:sp>
      <p:grpSp>
        <p:nvGrpSpPr>
          <p:cNvPr id="9" name="Group 8">
            <a:extLst>
              <a:ext uri="{FF2B5EF4-FFF2-40B4-BE49-F238E27FC236}">
                <a16:creationId xmlns:a16="http://schemas.microsoft.com/office/drawing/2014/main" id="{74EDBE24-CF35-5E3D-F04B-7D5B3BFE1726}"/>
              </a:ext>
            </a:extLst>
          </p:cNvPr>
          <p:cNvGrpSpPr/>
          <p:nvPr/>
        </p:nvGrpSpPr>
        <p:grpSpPr>
          <a:xfrm>
            <a:off x="4233579" y="5309556"/>
            <a:ext cx="1048034" cy="1062975"/>
            <a:chOff x="3345945" y="5057028"/>
            <a:chExt cx="1048034" cy="1062975"/>
          </a:xfrm>
          <a:solidFill>
            <a:srgbClr val="404A52"/>
          </a:solidFill>
        </p:grpSpPr>
        <p:sp>
          <p:nvSpPr>
            <p:cNvPr id="10" name="Freeform 219">
              <a:extLst>
                <a:ext uri="{FF2B5EF4-FFF2-40B4-BE49-F238E27FC236}">
                  <a16:creationId xmlns:a16="http://schemas.microsoft.com/office/drawing/2014/main" id="{F5B2C647-F44C-6D09-115B-CD7092CA155E}"/>
                </a:ext>
              </a:extLst>
            </p:cNvPr>
            <p:cNvSpPr/>
            <p:nvPr userDrawn="1"/>
          </p:nvSpPr>
          <p:spPr>
            <a:xfrm>
              <a:off x="4206168" y="5091177"/>
              <a:ext cx="65347" cy="464374"/>
            </a:xfrm>
            <a:custGeom>
              <a:avLst/>
              <a:gdLst>
                <a:gd name="connsiteX0" fmla="*/ 490 w 65347"/>
                <a:gd name="connsiteY0" fmla="*/ 231571 h 464374"/>
                <a:gd name="connsiteX1" fmla="*/ 490 w 65347"/>
                <a:gd name="connsiteY1" fmla="*/ 10778 h 464374"/>
                <a:gd name="connsiteX2" fmla="*/ 10084 w 65347"/>
                <a:gd name="connsiteY2" fmla="*/ 26 h 464374"/>
                <a:gd name="connsiteX3" fmla="*/ 54602 w 65347"/>
                <a:gd name="connsiteY3" fmla="*/ 26 h 464374"/>
                <a:gd name="connsiteX4" fmla="*/ 64196 w 65347"/>
                <a:gd name="connsiteY4" fmla="*/ 9242 h 464374"/>
                <a:gd name="connsiteX5" fmla="*/ 65347 w 65347"/>
                <a:gd name="connsiteY5" fmla="*/ 29977 h 464374"/>
                <a:gd name="connsiteX6" fmla="*/ 65347 w 65347"/>
                <a:gd name="connsiteY6" fmla="*/ 432397 h 464374"/>
                <a:gd name="connsiteX7" fmla="*/ 33878 w 65347"/>
                <a:gd name="connsiteY7" fmla="*/ 463884 h 464374"/>
                <a:gd name="connsiteX8" fmla="*/ 3176 w 65347"/>
                <a:gd name="connsiteY8" fmla="*/ 460812 h 464374"/>
                <a:gd name="connsiteX9" fmla="*/ 873 w 65347"/>
                <a:gd name="connsiteY9" fmla="*/ 431245 h 464374"/>
                <a:gd name="connsiteX10" fmla="*/ 490 w 65347"/>
                <a:gd name="connsiteY10" fmla="*/ 231571 h 464374"/>
                <a:gd name="connsiteX11" fmla="*/ 490 w 65347"/>
                <a:gd name="connsiteY11" fmla="*/ 231571 h 464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5347" h="464374">
                  <a:moveTo>
                    <a:pt x="490" y="231571"/>
                  </a:moveTo>
                  <a:cubicBezTo>
                    <a:pt x="490" y="157845"/>
                    <a:pt x="490" y="84120"/>
                    <a:pt x="490" y="10778"/>
                  </a:cubicBezTo>
                  <a:cubicBezTo>
                    <a:pt x="490" y="3482"/>
                    <a:pt x="2025" y="-358"/>
                    <a:pt x="10084" y="26"/>
                  </a:cubicBezTo>
                  <a:cubicBezTo>
                    <a:pt x="25051" y="410"/>
                    <a:pt x="39635" y="26"/>
                    <a:pt x="54602" y="26"/>
                  </a:cubicBezTo>
                  <a:cubicBezTo>
                    <a:pt x="60742" y="26"/>
                    <a:pt x="64196" y="2330"/>
                    <a:pt x="64196" y="9242"/>
                  </a:cubicBezTo>
                  <a:cubicBezTo>
                    <a:pt x="64196" y="16154"/>
                    <a:pt x="65347" y="23066"/>
                    <a:pt x="65347" y="29977"/>
                  </a:cubicBezTo>
                  <a:cubicBezTo>
                    <a:pt x="65347" y="163989"/>
                    <a:pt x="65347" y="298385"/>
                    <a:pt x="65347" y="432397"/>
                  </a:cubicBezTo>
                  <a:cubicBezTo>
                    <a:pt x="65347" y="463884"/>
                    <a:pt x="65347" y="463884"/>
                    <a:pt x="33878" y="463884"/>
                  </a:cubicBezTo>
                  <a:cubicBezTo>
                    <a:pt x="23516" y="463884"/>
                    <a:pt x="9316" y="466188"/>
                    <a:pt x="3176" y="460812"/>
                  </a:cubicBezTo>
                  <a:cubicBezTo>
                    <a:pt x="-2197" y="455820"/>
                    <a:pt x="873" y="441229"/>
                    <a:pt x="873" y="431245"/>
                  </a:cubicBezTo>
                  <a:cubicBezTo>
                    <a:pt x="490" y="364431"/>
                    <a:pt x="490" y="298001"/>
                    <a:pt x="490" y="231571"/>
                  </a:cubicBezTo>
                  <a:cubicBezTo>
                    <a:pt x="490" y="231571"/>
                    <a:pt x="490" y="231571"/>
                    <a:pt x="490" y="231571"/>
                  </a:cubicBezTo>
                  <a:close/>
                </a:path>
              </a:pathLst>
            </a:custGeom>
            <a:solidFill>
              <a:srgbClr val="00B6E6"/>
            </a:solidFill>
            <a:ln w="3834" cap="flat">
              <a:noFill/>
              <a:prstDash val="solid"/>
              <a:miter/>
            </a:ln>
          </p:spPr>
          <p:txBody>
            <a:bodyPr rtlCol="0" anchor="ctr"/>
            <a:lstStyle/>
            <a:p>
              <a:endParaRPr lang="en-US"/>
            </a:p>
          </p:txBody>
        </p:sp>
        <p:sp>
          <p:nvSpPr>
            <p:cNvPr id="11" name="Freeform 220">
              <a:extLst>
                <a:ext uri="{FF2B5EF4-FFF2-40B4-BE49-F238E27FC236}">
                  <a16:creationId xmlns:a16="http://schemas.microsoft.com/office/drawing/2014/main" id="{8572B98A-AE93-DF34-B99A-142180F0F718}"/>
                </a:ext>
              </a:extLst>
            </p:cNvPr>
            <p:cNvSpPr/>
            <p:nvPr/>
          </p:nvSpPr>
          <p:spPr>
            <a:xfrm>
              <a:off x="3490771" y="5452710"/>
              <a:ext cx="153584" cy="153858"/>
            </a:xfrm>
            <a:custGeom>
              <a:avLst/>
              <a:gdLst>
                <a:gd name="connsiteX0" fmla="*/ 171 w 153584"/>
                <a:gd name="connsiteY0" fmla="*/ 77391 h 153858"/>
                <a:gd name="connsiteX1" fmla="*/ 171 w 153584"/>
                <a:gd name="connsiteY1" fmla="*/ 42064 h 153858"/>
                <a:gd name="connsiteX2" fmla="*/ 38548 w 153584"/>
                <a:gd name="connsiteY2" fmla="*/ 978 h 153858"/>
                <a:gd name="connsiteX3" fmla="*/ 117989 w 153584"/>
                <a:gd name="connsiteY3" fmla="*/ 1362 h 153858"/>
                <a:gd name="connsiteX4" fmla="*/ 153297 w 153584"/>
                <a:gd name="connsiteY4" fmla="*/ 39377 h 153858"/>
                <a:gd name="connsiteX5" fmla="*/ 153297 w 153584"/>
                <a:gd name="connsiteY5" fmla="*/ 113870 h 153858"/>
                <a:gd name="connsiteX6" fmla="*/ 117606 w 153584"/>
                <a:gd name="connsiteY6" fmla="*/ 152653 h 153858"/>
                <a:gd name="connsiteX7" fmla="*/ 38932 w 153584"/>
                <a:gd name="connsiteY7" fmla="*/ 153037 h 153858"/>
                <a:gd name="connsiteX8" fmla="*/ 171 w 153584"/>
                <a:gd name="connsiteY8" fmla="*/ 111566 h 153858"/>
                <a:gd name="connsiteX9" fmla="*/ 171 w 153584"/>
                <a:gd name="connsiteY9" fmla="*/ 77391 h 153858"/>
                <a:gd name="connsiteX10" fmla="*/ 31256 w 153584"/>
                <a:gd name="connsiteY10" fmla="*/ 77008 h 153858"/>
                <a:gd name="connsiteX11" fmla="*/ 31256 w 153584"/>
                <a:gd name="connsiteY11" fmla="*/ 77008 h 153858"/>
                <a:gd name="connsiteX12" fmla="*/ 31256 w 153584"/>
                <a:gd name="connsiteY12" fmla="*/ 110030 h 153858"/>
                <a:gd name="connsiteX13" fmla="*/ 42386 w 153584"/>
                <a:gd name="connsiteY13" fmla="*/ 122318 h 153858"/>
                <a:gd name="connsiteX14" fmla="*/ 111849 w 153584"/>
                <a:gd name="connsiteY14" fmla="*/ 122318 h 153858"/>
                <a:gd name="connsiteX15" fmla="*/ 122595 w 153584"/>
                <a:gd name="connsiteY15" fmla="*/ 111182 h 153858"/>
                <a:gd name="connsiteX16" fmla="*/ 122595 w 153584"/>
                <a:gd name="connsiteY16" fmla="*/ 42832 h 153858"/>
                <a:gd name="connsiteX17" fmla="*/ 111849 w 153584"/>
                <a:gd name="connsiteY17" fmla="*/ 31697 h 153858"/>
                <a:gd name="connsiteX18" fmla="*/ 43537 w 153584"/>
                <a:gd name="connsiteY18" fmla="*/ 31697 h 153858"/>
                <a:gd name="connsiteX19" fmla="*/ 31256 w 153584"/>
                <a:gd name="connsiteY19" fmla="*/ 45137 h 153858"/>
                <a:gd name="connsiteX20" fmla="*/ 31256 w 153584"/>
                <a:gd name="connsiteY20" fmla="*/ 77008 h 153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3584" h="153858">
                  <a:moveTo>
                    <a:pt x="171" y="77391"/>
                  </a:moveTo>
                  <a:cubicBezTo>
                    <a:pt x="171" y="65488"/>
                    <a:pt x="-213" y="53968"/>
                    <a:pt x="171" y="42064"/>
                  </a:cubicBezTo>
                  <a:cubicBezTo>
                    <a:pt x="938" y="19025"/>
                    <a:pt x="15522" y="2130"/>
                    <a:pt x="38548" y="978"/>
                  </a:cubicBezTo>
                  <a:cubicBezTo>
                    <a:pt x="65029" y="-558"/>
                    <a:pt x="91509" y="-174"/>
                    <a:pt x="117989" y="1362"/>
                  </a:cubicBezTo>
                  <a:cubicBezTo>
                    <a:pt x="137946" y="2514"/>
                    <a:pt x="152913" y="19409"/>
                    <a:pt x="153297" y="39377"/>
                  </a:cubicBezTo>
                  <a:cubicBezTo>
                    <a:pt x="153681" y="64336"/>
                    <a:pt x="153681" y="88911"/>
                    <a:pt x="153297" y="113870"/>
                  </a:cubicBezTo>
                  <a:cubicBezTo>
                    <a:pt x="152913" y="134606"/>
                    <a:pt x="138330" y="151501"/>
                    <a:pt x="117606" y="152653"/>
                  </a:cubicBezTo>
                  <a:cubicBezTo>
                    <a:pt x="91509" y="154189"/>
                    <a:pt x="65029" y="154189"/>
                    <a:pt x="38932" y="153037"/>
                  </a:cubicBezTo>
                  <a:cubicBezTo>
                    <a:pt x="15138" y="151885"/>
                    <a:pt x="938" y="135374"/>
                    <a:pt x="171" y="111566"/>
                  </a:cubicBezTo>
                  <a:cubicBezTo>
                    <a:pt x="-213" y="100047"/>
                    <a:pt x="171" y="88527"/>
                    <a:pt x="171" y="77391"/>
                  </a:cubicBezTo>
                  <a:close/>
                  <a:moveTo>
                    <a:pt x="31256" y="77008"/>
                  </a:moveTo>
                  <a:cubicBezTo>
                    <a:pt x="31256" y="77008"/>
                    <a:pt x="31256" y="77008"/>
                    <a:pt x="31256" y="77008"/>
                  </a:cubicBezTo>
                  <a:cubicBezTo>
                    <a:pt x="31256" y="88143"/>
                    <a:pt x="31256" y="99279"/>
                    <a:pt x="31256" y="110030"/>
                  </a:cubicBezTo>
                  <a:cubicBezTo>
                    <a:pt x="31256" y="117326"/>
                    <a:pt x="34710" y="121934"/>
                    <a:pt x="42386" y="122318"/>
                  </a:cubicBezTo>
                  <a:cubicBezTo>
                    <a:pt x="65412" y="122318"/>
                    <a:pt x="88439" y="122702"/>
                    <a:pt x="111849" y="122318"/>
                  </a:cubicBezTo>
                  <a:cubicBezTo>
                    <a:pt x="118757" y="122318"/>
                    <a:pt x="122595" y="118094"/>
                    <a:pt x="122595" y="111182"/>
                  </a:cubicBezTo>
                  <a:cubicBezTo>
                    <a:pt x="122595" y="88527"/>
                    <a:pt x="122595" y="65488"/>
                    <a:pt x="122595" y="42832"/>
                  </a:cubicBezTo>
                  <a:cubicBezTo>
                    <a:pt x="122595" y="35537"/>
                    <a:pt x="118757" y="31697"/>
                    <a:pt x="111849" y="31697"/>
                  </a:cubicBezTo>
                  <a:cubicBezTo>
                    <a:pt x="89206" y="31313"/>
                    <a:pt x="66180" y="31313"/>
                    <a:pt x="43537" y="31697"/>
                  </a:cubicBezTo>
                  <a:cubicBezTo>
                    <a:pt x="34710" y="31697"/>
                    <a:pt x="31256" y="37073"/>
                    <a:pt x="31256" y="45137"/>
                  </a:cubicBezTo>
                  <a:cubicBezTo>
                    <a:pt x="31256" y="55504"/>
                    <a:pt x="31256" y="66256"/>
                    <a:pt x="31256" y="77008"/>
                  </a:cubicBezTo>
                  <a:close/>
                </a:path>
              </a:pathLst>
            </a:custGeom>
            <a:grpFill/>
            <a:ln w="3834" cap="flat">
              <a:noFill/>
              <a:prstDash val="solid"/>
              <a:miter/>
            </a:ln>
          </p:spPr>
          <p:txBody>
            <a:bodyPr rtlCol="0" anchor="ctr"/>
            <a:lstStyle/>
            <a:p>
              <a:endParaRPr lang="en-US"/>
            </a:p>
          </p:txBody>
        </p:sp>
        <p:sp>
          <p:nvSpPr>
            <p:cNvPr id="12" name="Freeform 221">
              <a:extLst>
                <a:ext uri="{FF2B5EF4-FFF2-40B4-BE49-F238E27FC236}">
                  <a16:creationId xmlns:a16="http://schemas.microsoft.com/office/drawing/2014/main" id="{DA07083B-DC76-718B-ED7D-F00F8F7CD9E6}"/>
                </a:ext>
              </a:extLst>
            </p:cNvPr>
            <p:cNvSpPr/>
            <p:nvPr/>
          </p:nvSpPr>
          <p:spPr>
            <a:xfrm>
              <a:off x="3490771" y="5645342"/>
              <a:ext cx="153968" cy="153647"/>
            </a:xfrm>
            <a:custGeom>
              <a:avLst/>
              <a:gdLst>
                <a:gd name="connsiteX0" fmla="*/ 171 w 153968"/>
                <a:gd name="connsiteY0" fmla="*/ 76370 h 153647"/>
                <a:gd name="connsiteX1" fmla="*/ 171 w 153968"/>
                <a:gd name="connsiteY1" fmla="*/ 42195 h 153647"/>
                <a:gd name="connsiteX2" fmla="*/ 37397 w 153968"/>
                <a:gd name="connsiteY2" fmla="*/ 1108 h 153647"/>
                <a:gd name="connsiteX3" fmla="*/ 119141 w 153968"/>
                <a:gd name="connsiteY3" fmla="*/ 1492 h 153647"/>
                <a:gd name="connsiteX4" fmla="*/ 153681 w 153968"/>
                <a:gd name="connsiteY4" fmla="*/ 40275 h 153647"/>
                <a:gd name="connsiteX5" fmla="*/ 153681 w 153968"/>
                <a:gd name="connsiteY5" fmla="*/ 113617 h 153647"/>
                <a:gd name="connsiteX6" fmla="*/ 116071 w 153968"/>
                <a:gd name="connsiteY6" fmla="*/ 152783 h 153647"/>
                <a:gd name="connsiteX7" fmla="*/ 40467 w 153968"/>
                <a:gd name="connsiteY7" fmla="*/ 152783 h 153647"/>
                <a:gd name="connsiteX8" fmla="*/ 171 w 153968"/>
                <a:gd name="connsiteY8" fmla="*/ 111313 h 153647"/>
                <a:gd name="connsiteX9" fmla="*/ 171 w 153968"/>
                <a:gd name="connsiteY9" fmla="*/ 76370 h 153647"/>
                <a:gd name="connsiteX10" fmla="*/ 31256 w 153968"/>
                <a:gd name="connsiteY10" fmla="*/ 77138 h 153647"/>
                <a:gd name="connsiteX11" fmla="*/ 31256 w 153968"/>
                <a:gd name="connsiteY11" fmla="*/ 109393 h 153647"/>
                <a:gd name="connsiteX12" fmla="*/ 43537 w 153968"/>
                <a:gd name="connsiteY12" fmla="*/ 122832 h 153647"/>
                <a:gd name="connsiteX13" fmla="*/ 110698 w 153968"/>
                <a:gd name="connsiteY13" fmla="*/ 122832 h 153647"/>
                <a:gd name="connsiteX14" fmla="*/ 122595 w 153968"/>
                <a:gd name="connsiteY14" fmla="*/ 110545 h 153647"/>
                <a:gd name="connsiteX15" fmla="*/ 122595 w 153968"/>
                <a:gd name="connsiteY15" fmla="*/ 44115 h 153647"/>
                <a:gd name="connsiteX16" fmla="*/ 110698 w 153968"/>
                <a:gd name="connsiteY16" fmla="*/ 31443 h 153647"/>
                <a:gd name="connsiteX17" fmla="*/ 43537 w 153968"/>
                <a:gd name="connsiteY17" fmla="*/ 31443 h 153647"/>
                <a:gd name="connsiteX18" fmla="*/ 31256 w 153968"/>
                <a:gd name="connsiteY18" fmla="*/ 44883 h 153647"/>
                <a:gd name="connsiteX19" fmla="*/ 31256 w 153968"/>
                <a:gd name="connsiteY19" fmla="*/ 77138 h 153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53968" h="153647">
                  <a:moveTo>
                    <a:pt x="171" y="76370"/>
                  </a:moveTo>
                  <a:cubicBezTo>
                    <a:pt x="171" y="64850"/>
                    <a:pt x="-213" y="53714"/>
                    <a:pt x="171" y="42195"/>
                  </a:cubicBezTo>
                  <a:cubicBezTo>
                    <a:pt x="938" y="19539"/>
                    <a:pt x="14754" y="2260"/>
                    <a:pt x="37397" y="1108"/>
                  </a:cubicBezTo>
                  <a:cubicBezTo>
                    <a:pt x="64645" y="-428"/>
                    <a:pt x="91893" y="-428"/>
                    <a:pt x="119141" y="1492"/>
                  </a:cubicBezTo>
                  <a:cubicBezTo>
                    <a:pt x="139481" y="3028"/>
                    <a:pt x="153297" y="19539"/>
                    <a:pt x="153681" y="40275"/>
                  </a:cubicBezTo>
                  <a:cubicBezTo>
                    <a:pt x="154064" y="64850"/>
                    <a:pt x="154064" y="89425"/>
                    <a:pt x="153681" y="113617"/>
                  </a:cubicBezTo>
                  <a:cubicBezTo>
                    <a:pt x="153297" y="135504"/>
                    <a:pt x="137562" y="152015"/>
                    <a:pt x="116071" y="152783"/>
                  </a:cubicBezTo>
                  <a:cubicBezTo>
                    <a:pt x="90742" y="153935"/>
                    <a:pt x="65796" y="153935"/>
                    <a:pt x="40467" y="152783"/>
                  </a:cubicBezTo>
                  <a:cubicBezTo>
                    <a:pt x="16289" y="151631"/>
                    <a:pt x="1322" y="135504"/>
                    <a:pt x="171" y="111313"/>
                  </a:cubicBezTo>
                  <a:cubicBezTo>
                    <a:pt x="-213" y="99793"/>
                    <a:pt x="171" y="88273"/>
                    <a:pt x="171" y="76370"/>
                  </a:cubicBezTo>
                  <a:close/>
                  <a:moveTo>
                    <a:pt x="31256" y="77138"/>
                  </a:moveTo>
                  <a:cubicBezTo>
                    <a:pt x="31256" y="87889"/>
                    <a:pt x="31256" y="98641"/>
                    <a:pt x="31256" y="109393"/>
                  </a:cubicBezTo>
                  <a:cubicBezTo>
                    <a:pt x="31256" y="117456"/>
                    <a:pt x="34710" y="122832"/>
                    <a:pt x="43537" y="122832"/>
                  </a:cubicBezTo>
                  <a:cubicBezTo>
                    <a:pt x="65796" y="122832"/>
                    <a:pt x="88439" y="122832"/>
                    <a:pt x="110698" y="122832"/>
                  </a:cubicBezTo>
                  <a:cubicBezTo>
                    <a:pt x="118757" y="122832"/>
                    <a:pt x="122595" y="118608"/>
                    <a:pt x="122595" y="110545"/>
                  </a:cubicBezTo>
                  <a:cubicBezTo>
                    <a:pt x="122595" y="88273"/>
                    <a:pt x="122595" y="66386"/>
                    <a:pt x="122595" y="44115"/>
                  </a:cubicBezTo>
                  <a:cubicBezTo>
                    <a:pt x="122595" y="36051"/>
                    <a:pt x="118373" y="31443"/>
                    <a:pt x="110698" y="31443"/>
                  </a:cubicBezTo>
                  <a:cubicBezTo>
                    <a:pt x="88439" y="31059"/>
                    <a:pt x="65796" y="31059"/>
                    <a:pt x="43537" y="31443"/>
                  </a:cubicBezTo>
                  <a:cubicBezTo>
                    <a:pt x="35094" y="31443"/>
                    <a:pt x="31256" y="36819"/>
                    <a:pt x="31256" y="44883"/>
                  </a:cubicBezTo>
                  <a:cubicBezTo>
                    <a:pt x="31256" y="55634"/>
                    <a:pt x="31256" y="66386"/>
                    <a:pt x="31256" y="77138"/>
                  </a:cubicBezTo>
                  <a:close/>
                </a:path>
              </a:pathLst>
            </a:custGeom>
            <a:grpFill/>
            <a:ln w="3834" cap="flat">
              <a:noFill/>
              <a:prstDash val="solid"/>
              <a:miter/>
            </a:ln>
          </p:spPr>
          <p:txBody>
            <a:bodyPr rtlCol="0" anchor="ctr"/>
            <a:lstStyle/>
            <a:p>
              <a:endParaRPr lang="en-US"/>
            </a:p>
          </p:txBody>
        </p:sp>
        <p:sp>
          <p:nvSpPr>
            <p:cNvPr id="13" name="Freeform 222">
              <a:extLst>
                <a:ext uri="{FF2B5EF4-FFF2-40B4-BE49-F238E27FC236}">
                  <a16:creationId xmlns:a16="http://schemas.microsoft.com/office/drawing/2014/main" id="{CC914166-692D-6CE5-59A1-A18634EFAAB6}"/>
                </a:ext>
              </a:extLst>
            </p:cNvPr>
            <p:cNvSpPr/>
            <p:nvPr/>
          </p:nvSpPr>
          <p:spPr>
            <a:xfrm>
              <a:off x="3490771" y="5837868"/>
              <a:ext cx="153968" cy="154363"/>
            </a:xfrm>
            <a:custGeom>
              <a:avLst/>
              <a:gdLst>
                <a:gd name="connsiteX0" fmla="*/ 171 w 153968"/>
                <a:gd name="connsiteY0" fmla="*/ 76990 h 154363"/>
                <a:gd name="connsiteX1" fmla="*/ 171 w 153968"/>
                <a:gd name="connsiteY1" fmla="*/ 43967 h 154363"/>
                <a:gd name="connsiteX2" fmla="*/ 42002 w 153968"/>
                <a:gd name="connsiteY2" fmla="*/ 576 h 154363"/>
                <a:gd name="connsiteX3" fmla="*/ 112617 w 153968"/>
                <a:gd name="connsiteY3" fmla="*/ 576 h 154363"/>
                <a:gd name="connsiteX4" fmla="*/ 153681 w 153968"/>
                <a:gd name="connsiteY4" fmla="*/ 42431 h 154363"/>
                <a:gd name="connsiteX5" fmla="*/ 153681 w 153968"/>
                <a:gd name="connsiteY5" fmla="*/ 115005 h 154363"/>
                <a:gd name="connsiteX6" fmla="*/ 115687 w 153968"/>
                <a:gd name="connsiteY6" fmla="*/ 153787 h 154363"/>
                <a:gd name="connsiteX7" fmla="*/ 42386 w 153968"/>
                <a:gd name="connsiteY7" fmla="*/ 153787 h 154363"/>
                <a:gd name="connsiteX8" fmla="*/ 938 w 153968"/>
                <a:gd name="connsiteY8" fmla="*/ 111549 h 154363"/>
                <a:gd name="connsiteX9" fmla="*/ 171 w 153968"/>
                <a:gd name="connsiteY9" fmla="*/ 76990 h 154363"/>
                <a:gd name="connsiteX10" fmla="*/ 76926 w 153968"/>
                <a:gd name="connsiteY10" fmla="*/ 31295 h 154363"/>
                <a:gd name="connsiteX11" fmla="*/ 76926 w 153968"/>
                <a:gd name="connsiteY11" fmla="*/ 31295 h 154363"/>
                <a:gd name="connsiteX12" fmla="*/ 43921 w 153968"/>
                <a:gd name="connsiteY12" fmla="*/ 31295 h 154363"/>
                <a:gd name="connsiteX13" fmla="*/ 31640 w 153968"/>
                <a:gd name="connsiteY13" fmla="*/ 43583 h 154363"/>
                <a:gd name="connsiteX14" fmla="*/ 31640 w 153968"/>
                <a:gd name="connsiteY14" fmla="*/ 110781 h 154363"/>
                <a:gd name="connsiteX15" fmla="*/ 43153 w 153968"/>
                <a:gd name="connsiteY15" fmla="*/ 122300 h 154363"/>
                <a:gd name="connsiteX16" fmla="*/ 111082 w 153968"/>
                <a:gd name="connsiteY16" fmla="*/ 122300 h 154363"/>
                <a:gd name="connsiteX17" fmla="*/ 122595 w 153968"/>
                <a:gd name="connsiteY17" fmla="*/ 110012 h 154363"/>
                <a:gd name="connsiteX18" fmla="*/ 122595 w 153968"/>
                <a:gd name="connsiteY18" fmla="*/ 43967 h 154363"/>
                <a:gd name="connsiteX19" fmla="*/ 109930 w 153968"/>
                <a:gd name="connsiteY19" fmla="*/ 31295 h 154363"/>
                <a:gd name="connsiteX20" fmla="*/ 76926 w 153968"/>
                <a:gd name="connsiteY20" fmla="*/ 31295 h 154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3968" h="154363">
                  <a:moveTo>
                    <a:pt x="171" y="76990"/>
                  </a:moveTo>
                  <a:cubicBezTo>
                    <a:pt x="171" y="65854"/>
                    <a:pt x="-213" y="54718"/>
                    <a:pt x="171" y="43967"/>
                  </a:cubicBezTo>
                  <a:cubicBezTo>
                    <a:pt x="938" y="18623"/>
                    <a:pt x="16673" y="1344"/>
                    <a:pt x="42002" y="576"/>
                  </a:cubicBezTo>
                  <a:cubicBezTo>
                    <a:pt x="65412" y="-192"/>
                    <a:pt x="88823" y="-192"/>
                    <a:pt x="112617" y="576"/>
                  </a:cubicBezTo>
                  <a:cubicBezTo>
                    <a:pt x="137178" y="1344"/>
                    <a:pt x="152913" y="17855"/>
                    <a:pt x="153681" y="42431"/>
                  </a:cubicBezTo>
                  <a:cubicBezTo>
                    <a:pt x="154064" y="66622"/>
                    <a:pt x="154064" y="90813"/>
                    <a:pt x="153681" y="115005"/>
                  </a:cubicBezTo>
                  <a:cubicBezTo>
                    <a:pt x="153297" y="136508"/>
                    <a:pt x="136795" y="153403"/>
                    <a:pt x="115687" y="153787"/>
                  </a:cubicBezTo>
                  <a:cubicBezTo>
                    <a:pt x="91125" y="154555"/>
                    <a:pt x="66564" y="154555"/>
                    <a:pt x="42386" y="153787"/>
                  </a:cubicBezTo>
                  <a:cubicBezTo>
                    <a:pt x="17440" y="153019"/>
                    <a:pt x="1706" y="136892"/>
                    <a:pt x="938" y="111549"/>
                  </a:cubicBezTo>
                  <a:cubicBezTo>
                    <a:pt x="-213" y="100029"/>
                    <a:pt x="171" y="88509"/>
                    <a:pt x="171" y="76990"/>
                  </a:cubicBezTo>
                  <a:close/>
                  <a:moveTo>
                    <a:pt x="76926" y="31295"/>
                  </a:moveTo>
                  <a:cubicBezTo>
                    <a:pt x="76926" y="31295"/>
                    <a:pt x="76926" y="31295"/>
                    <a:pt x="76926" y="31295"/>
                  </a:cubicBezTo>
                  <a:cubicBezTo>
                    <a:pt x="65796" y="31295"/>
                    <a:pt x="55050" y="31295"/>
                    <a:pt x="43921" y="31295"/>
                  </a:cubicBezTo>
                  <a:cubicBezTo>
                    <a:pt x="36245" y="31295"/>
                    <a:pt x="31640" y="35519"/>
                    <a:pt x="31640" y="43583"/>
                  </a:cubicBezTo>
                  <a:cubicBezTo>
                    <a:pt x="31640" y="65854"/>
                    <a:pt x="31640" y="88509"/>
                    <a:pt x="31640" y="110781"/>
                  </a:cubicBezTo>
                  <a:cubicBezTo>
                    <a:pt x="31640" y="118076"/>
                    <a:pt x="35478" y="122300"/>
                    <a:pt x="43153" y="122300"/>
                  </a:cubicBezTo>
                  <a:cubicBezTo>
                    <a:pt x="65796" y="122300"/>
                    <a:pt x="88439" y="122300"/>
                    <a:pt x="111082" y="122300"/>
                  </a:cubicBezTo>
                  <a:cubicBezTo>
                    <a:pt x="119525" y="122300"/>
                    <a:pt x="122595" y="117692"/>
                    <a:pt x="122595" y="110012"/>
                  </a:cubicBezTo>
                  <a:cubicBezTo>
                    <a:pt x="122595" y="88125"/>
                    <a:pt x="122595" y="65854"/>
                    <a:pt x="122595" y="43967"/>
                  </a:cubicBezTo>
                  <a:cubicBezTo>
                    <a:pt x="122595" y="35135"/>
                    <a:pt x="117989" y="31295"/>
                    <a:pt x="109930" y="31295"/>
                  </a:cubicBezTo>
                  <a:cubicBezTo>
                    <a:pt x="98801" y="30911"/>
                    <a:pt x="88055" y="31295"/>
                    <a:pt x="76926" y="31295"/>
                  </a:cubicBezTo>
                  <a:close/>
                </a:path>
              </a:pathLst>
            </a:custGeom>
            <a:grpFill/>
            <a:ln w="3834" cap="flat">
              <a:noFill/>
              <a:prstDash val="solid"/>
              <a:miter/>
            </a:ln>
          </p:spPr>
          <p:txBody>
            <a:bodyPr rtlCol="0" anchor="ctr"/>
            <a:lstStyle/>
            <a:p>
              <a:endParaRPr lang="en-US"/>
            </a:p>
          </p:txBody>
        </p:sp>
        <p:grpSp>
          <p:nvGrpSpPr>
            <p:cNvPr id="14" name="Group 13">
              <a:extLst>
                <a:ext uri="{FF2B5EF4-FFF2-40B4-BE49-F238E27FC236}">
                  <a16:creationId xmlns:a16="http://schemas.microsoft.com/office/drawing/2014/main" id="{FC253EAA-0210-70F4-EFF0-6FAE297BD364}"/>
                </a:ext>
              </a:extLst>
            </p:cNvPr>
            <p:cNvGrpSpPr/>
            <p:nvPr userDrawn="1"/>
          </p:nvGrpSpPr>
          <p:grpSpPr>
            <a:xfrm>
              <a:off x="3345945" y="5057028"/>
              <a:ext cx="1048034" cy="1062975"/>
              <a:chOff x="3345945" y="5057028"/>
              <a:chExt cx="1048034" cy="1062975"/>
            </a:xfrm>
            <a:grpFill/>
          </p:grpSpPr>
          <p:sp>
            <p:nvSpPr>
              <p:cNvPr id="18" name="Freeform 227">
                <a:extLst>
                  <a:ext uri="{FF2B5EF4-FFF2-40B4-BE49-F238E27FC236}">
                    <a16:creationId xmlns:a16="http://schemas.microsoft.com/office/drawing/2014/main" id="{DEC560BC-0A73-3A7E-9DEA-01FA24E56B4A}"/>
                  </a:ext>
                </a:extLst>
              </p:cNvPr>
              <p:cNvSpPr/>
              <p:nvPr userDrawn="1"/>
            </p:nvSpPr>
            <p:spPr>
              <a:xfrm>
                <a:off x="3345945" y="5057028"/>
                <a:ext cx="1048034" cy="1062975"/>
              </a:xfrm>
              <a:custGeom>
                <a:avLst/>
                <a:gdLst>
                  <a:gd name="connsiteX0" fmla="*/ 945168 w 1048034"/>
                  <a:gd name="connsiteY0" fmla="*/ 768 h 1062975"/>
                  <a:gd name="connsiteX1" fmla="*/ 1004653 w 1048034"/>
                  <a:gd name="connsiteY1" fmla="*/ 9216 h 1062975"/>
                  <a:gd name="connsiteX2" fmla="*/ 1028063 w 1048034"/>
                  <a:gd name="connsiteY2" fmla="*/ 13440 h 1062975"/>
                  <a:gd name="connsiteX3" fmla="*/ 1042647 w 1048034"/>
                  <a:gd name="connsiteY3" fmla="*/ 30719 h 1062975"/>
                  <a:gd name="connsiteX4" fmla="*/ 1046485 w 1048034"/>
                  <a:gd name="connsiteY4" fmla="*/ 119804 h 1062975"/>
                  <a:gd name="connsiteX5" fmla="*/ 1046101 w 1048034"/>
                  <a:gd name="connsiteY5" fmla="*/ 128252 h 1062975"/>
                  <a:gd name="connsiteX6" fmla="*/ 1029215 w 1048034"/>
                  <a:gd name="connsiteY6" fmla="*/ 141692 h 1062975"/>
                  <a:gd name="connsiteX7" fmla="*/ 1015015 w 1048034"/>
                  <a:gd name="connsiteY7" fmla="*/ 129404 h 1062975"/>
                  <a:gd name="connsiteX8" fmla="*/ 1013096 w 1048034"/>
                  <a:gd name="connsiteY8" fmla="*/ 114429 h 1062975"/>
                  <a:gd name="connsiteX9" fmla="*/ 1010794 w 1048034"/>
                  <a:gd name="connsiteY9" fmla="*/ 51455 h 1062975"/>
                  <a:gd name="connsiteX10" fmla="*/ 1002350 w 1048034"/>
                  <a:gd name="connsiteY10" fmla="*/ 41855 h 1062975"/>
                  <a:gd name="connsiteX11" fmla="*/ 973184 w 1048034"/>
                  <a:gd name="connsiteY11" fmla="*/ 37631 h 1062975"/>
                  <a:gd name="connsiteX12" fmla="*/ 973184 w 1048034"/>
                  <a:gd name="connsiteY12" fmla="*/ 90621 h 1062975"/>
                  <a:gd name="connsiteX13" fmla="*/ 974335 w 1048034"/>
                  <a:gd name="connsiteY13" fmla="*/ 117501 h 1062975"/>
                  <a:gd name="connsiteX14" fmla="*/ 974335 w 1048034"/>
                  <a:gd name="connsiteY14" fmla="*/ 421235 h 1062975"/>
                  <a:gd name="connsiteX15" fmla="*/ 972800 w 1048034"/>
                  <a:gd name="connsiteY15" fmla="*/ 484593 h 1062975"/>
                  <a:gd name="connsiteX16" fmla="*/ 982778 w 1048034"/>
                  <a:gd name="connsiteY16" fmla="*/ 493425 h 1062975"/>
                  <a:gd name="connsiteX17" fmla="*/ 1000048 w 1048034"/>
                  <a:gd name="connsiteY17" fmla="*/ 490353 h 1062975"/>
                  <a:gd name="connsiteX18" fmla="*/ 1010794 w 1048034"/>
                  <a:gd name="connsiteY18" fmla="*/ 476913 h 1062975"/>
                  <a:gd name="connsiteX19" fmla="*/ 1015015 w 1048034"/>
                  <a:gd name="connsiteY19" fmla="*/ 191994 h 1062975"/>
                  <a:gd name="connsiteX20" fmla="*/ 1030366 w 1048034"/>
                  <a:gd name="connsiteY20" fmla="*/ 170875 h 1062975"/>
                  <a:gd name="connsiteX21" fmla="*/ 1048020 w 1048034"/>
                  <a:gd name="connsiteY21" fmla="*/ 191994 h 1062975"/>
                  <a:gd name="connsiteX22" fmla="*/ 1043031 w 1048034"/>
                  <a:gd name="connsiteY22" fmla="*/ 483441 h 1062975"/>
                  <a:gd name="connsiteX23" fmla="*/ 1005421 w 1048034"/>
                  <a:gd name="connsiteY23" fmla="*/ 585966 h 1062975"/>
                  <a:gd name="connsiteX24" fmla="*/ 925595 w 1048034"/>
                  <a:gd name="connsiteY24" fmla="*/ 673132 h 1062975"/>
                  <a:gd name="connsiteX25" fmla="*/ 889137 w 1048034"/>
                  <a:gd name="connsiteY25" fmla="*/ 673132 h 1062975"/>
                  <a:gd name="connsiteX26" fmla="*/ 878391 w 1048034"/>
                  <a:gd name="connsiteY26" fmla="*/ 665836 h 1062975"/>
                  <a:gd name="connsiteX27" fmla="*/ 877240 w 1048034"/>
                  <a:gd name="connsiteY27" fmla="*/ 677739 h 1062975"/>
                  <a:gd name="connsiteX28" fmla="*/ 869948 w 1048034"/>
                  <a:gd name="connsiteY28" fmla="*/ 852838 h 1062975"/>
                  <a:gd name="connsiteX29" fmla="*/ 860354 w 1048034"/>
                  <a:gd name="connsiteY29" fmla="*/ 978786 h 1062975"/>
                  <a:gd name="connsiteX30" fmla="*/ 793193 w 1048034"/>
                  <a:gd name="connsiteY30" fmla="*/ 1043680 h 1062975"/>
                  <a:gd name="connsiteX31" fmla="*/ 440504 w 1048034"/>
                  <a:gd name="connsiteY31" fmla="*/ 1062880 h 1062975"/>
                  <a:gd name="connsiteX32" fmla="*/ 432061 w 1048034"/>
                  <a:gd name="connsiteY32" fmla="*/ 1062496 h 1062975"/>
                  <a:gd name="connsiteX33" fmla="*/ 419780 w 1048034"/>
                  <a:gd name="connsiteY33" fmla="*/ 1045984 h 1062975"/>
                  <a:gd name="connsiteX34" fmla="*/ 436666 w 1048034"/>
                  <a:gd name="connsiteY34" fmla="*/ 1031777 h 1062975"/>
                  <a:gd name="connsiteX35" fmla="*/ 548728 w 1048034"/>
                  <a:gd name="connsiteY35" fmla="*/ 1029473 h 1062975"/>
                  <a:gd name="connsiteX36" fmla="*/ 734859 w 1048034"/>
                  <a:gd name="connsiteY36" fmla="*/ 1017569 h 1062975"/>
                  <a:gd name="connsiteX37" fmla="*/ 795496 w 1048034"/>
                  <a:gd name="connsiteY37" fmla="*/ 1011041 h 1062975"/>
                  <a:gd name="connsiteX38" fmla="*/ 829268 w 1048034"/>
                  <a:gd name="connsiteY38" fmla="*/ 975714 h 1062975"/>
                  <a:gd name="connsiteX39" fmla="*/ 839246 w 1048034"/>
                  <a:gd name="connsiteY39" fmla="*/ 845542 h 1062975"/>
                  <a:gd name="connsiteX40" fmla="*/ 847305 w 1048034"/>
                  <a:gd name="connsiteY40" fmla="*/ 648556 h 1062975"/>
                  <a:gd name="connsiteX41" fmla="*/ 840014 w 1048034"/>
                  <a:gd name="connsiteY41" fmla="*/ 628205 h 1062975"/>
                  <a:gd name="connsiteX42" fmla="*/ 774388 w 1048034"/>
                  <a:gd name="connsiteY42" fmla="*/ 508401 h 1062975"/>
                  <a:gd name="connsiteX43" fmla="*/ 771702 w 1048034"/>
                  <a:gd name="connsiteY43" fmla="*/ 479601 h 1062975"/>
                  <a:gd name="connsiteX44" fmla="*/ 768631 w 1048034"/>
                  <a:gd name="connsiteY44" fmla="*/ 136316 h 1062975"/>
                  <a:gd name="connsiteX45" fmla="*/ 768631 w 1048034"/>
                  <a:gd name="connsiteY45" fmla="*/ 113661 h 1062975"/>
                  <a:gd name="connsiteX46" fmla="*/ 717206 w 1048034"/>
                  <a:gd name="connsiteY46" fmla="*/ 108669 h 1062975"/>
                  <a:gd name="connsiteX47" fmla="*/ 403661 w 1048034"/>
                  <a:gd name="connsiteY47" fmla="*/ 96765 h 1062975"/>
                  <a:gd name="connsiteX48" fmla="*/ 280470 w 1048034"/>
                  <a:gd name="connsiteY48" fmla="*/ 100221 h 1062975"/>
                  <a:gd name="connsiteX49" fmla="*/ 271643 w 1048034"/>
                  <a:gd name="connsiteY49" fmla="*/ 109437 h 1062975"/>
                  <a:gd name="connsiteX50" fmla="*/ 265119 w 1048034"/>
                  <a:gd name="connsiteY50" fmla="*/ 263800 h 1062975"/>
                  <a:gd name="connsiteX51" fmla="*/ 192969 w 1048034"/>
                  <a:gd name="connsiteY51" fmla="*/ 334454 h 1062975"/>
                  <a:gd name="connsiteX52" fmla="*/ 41762 w 1048034"/>
                  <a:gd name="connsiteY52" fmla="*/ 340598 h 1062975"/>
                  <a:gd name="connsiteX53" fmla="*/ 36389 w 1048034"/>
                  <a:gd name="connsiteY53" fmla="*/ 341366 h 1062975"/>
                  <a:gd name="connsiteX54" fmla="*/ 32935 w 1048034"/>
                  <a:gd name="connsiteY54" fmla="*/ 422003 h 1062975"/>
                  <a:gd name="connsiteX55" fmla="*/ 33319 w 1048034"/>
                  <a:gd name="connsiteY55" fmla="*/ 705003 h 1062975"/>
                  <a:gd name="connsiteX56" fmla="*/ 44832 w 1048034"/>
                  <a:gd name="connsiteY56" fmla="*/ 922340 h 1062975"/>
                  <a:gd name="connsiteX57" fmla="*/ 48670 w 1048034"/>
                  <a:gd name="connsiteY57" fmla="*/ 971874 h 1062975"/>
                  <a:gd name="connsiteX58" fmla="*/ 92420 w 1048034"/>
                  <a:gd name="connsiteY58" fmla="*/ 1012577 h 1062975"/>
                  <a:gd name="connsiteX59" fmla="*/ 370273 w 1048034"/>
                  <a:gd name="connsiteY59" fmla="*/ 1031008 h 1062975"/>
                  <a:gd name="connsiteX60" fmla="*/ 386008 w 1048034"/>
                  <a:gd name="connsiteY60" fmla="*/ 1038688 h 1062975"/>
                  <a:gd name="connsiteX61" fmla="*/ 370657 w 1048034"/>
                  <a:gd name="connsiteY61" fmla="*/ 1062112 h 1062975"/>
                  <a:gd name="connsiteX62" fmla="*/ 293134 w 1048034"/>
                  <a:gd name="connsiteY62" fmla="*/ 1059424 h 1062975"/>
                  <a:gd name="connsiteX63" fmla="*/ 152673 w 1048034"/>
                  <a:gd name="connsiteY63" fmla="*/ 1049824 h 1062975"/>
                  <a:gd name="connsiteX64" fmla="*/ 83593 w 1048034"/>
                  <a:gd name="connsiteY64" fmla="*/ 1042912 h 1062975"/>
                  <a:gd name="connsiteX65" fmla="*/ 17200 w 1048034"/>
                  <a:gd name="connsiteY65" fmla="*/ 969186 h 1062975"/>
                  <a:gd name="connsiteX66" fmla="*/ 1465 w 1048034"/>
                  <a:gd name="connsiteY66" fmla="*/ 455410 h 1062975"/>
                  <a:gd name="connsiteX67" fmla="*/ 6838 w 1048034"/>
                  <a:gd name="connsiteY67" fmla="*/ 323702 h 1062975"/>
                  <a:gd name="connsiteX68" fmla="*/ 19119 w 1048034"/>
                  <a:gd name="connsiteY68" fmla="*/ 281464 h 1062975"/>
                  <a:gd name="connsiteX69" fmla="*/ 212541 w 1048034"/>
                  <a:gd name="connsiteY69" fmla="*/ 83326 h 1062975"/>
                  <a:gd name="connsiteX70" fmla="*/ 266270 w 1048034"/>
                  <a:gd name="connsiteY70" fmla="*/ 69118 h 1062975"/>
                  <a:gd name="connsiteX71" fmla="*/ 583268 w 1048034"/>
                  <a:gd name="connsiteY71" fmla="*/ 68350 h 1062975"/>
                  <a:gd name="connsiteX72" fmla="*/ 759805 w 1048034"/>
                  <a:gd name="connsiteY72" fmla="*/ 81022 h 1062975"/>
                  <a:gd name="connsiteX73" fmla="*/ 771318 w 1048034"/>
                  <a:gd name="connsiteY73" fmla="*/ 71806 h 1062975"/>
                  <a:gd name="connsiteX74" fmla="*/ 773621 w 1048034"/>
                  <a:gd name="connsiteY74" fmla="*/ 31487 h 1062975"/>
                  <a:gd name="connsiteX75" fmla="*/ 789739 w 1048034"/>
                  <a:gd name="connsiteY75" fmla="*/ 12672 h 1062975"/>
                  <a:gd name="connsiteX76" fmla="*/ 861505 w 1048034"/>
                  <a:gd name="connsiteY76" fmla="*/ 1920 h 1062975"/>
                  <a:gd name="connsiteX77" fmla="*/ 869564 w 1048034"/>
                  <a:gd name="connsiteY77" fmla="*/ 0 h 1062975"/>
                  <a:gd name="connsiteX78" fmla="*/ 945168 w 1048034"/>
                  <a:gd name="connsiteY78" fmla="*/ 768 h 1062975"/>
                  <a:gd name="connsiteX79" fmla="*/ 875705 w 1048034"/>
                  <a:gd name="connsiteY79" fmla="*/ 265720 h 1062975"/>
                  <a:gd name="connsiteX80" fmla="*/ 875705 w 1048034"/>
                  <a:gd name="connsiteY80" fmla="*/ 265720 h 1062975"/>
                  <a:gd name="connsiteX81" fmla="*/ 875705 w 1048034"/>
                  <a:gd name="connsiteY81" fmla="*/ 465010 h 1062975"/>
                  <a:gd name="connsiteX82" fmla="*/ 878007 w 1048034"/>
                  <a:gd name="connsiteY82" fmla="*/ 494577 h 1062975"/>
                  <a:gd name="connsiteX83" fmla="*/ 908709 w 1048034"/>
                  <a:gd name="connsiteY83" fmla="*/ 497649 h 1062975"/>
                  <a:gd name="connsiteX84" fmla="*/ 940179 w 1048034"/>
                  <a:gd name="connsiteY84" fmla="*/ 466162 h 1062975"/>
                  <a:gd name="connsiteX85" fmla="*/ 940179 w 1048034"/>
                  <a:gd name="connsiteY85" fmla="*/ 63742 h 1062975"/>
                  <a:gd name="connsiteX86" fmla="*/ 939028 w 1048034"/>
                  <a:gd name="connsiteY86" fmla="*/ 43007 h 1062975"/>
                  <a:gd name="connsiteX87" fmla="*/ 929433 w 1048034"/>
                  <a:gd name="connsiteY87" fmla="*/ 33791 h 1062975"/>
                  <a:gd name="connsiteX88" fmla="*/ 884915 w 1048034"/>
                  <a:gd name="connsiteY88" fmla="*/ 33791 h 1062975"/>
                  <a:gd name="connsiteX89" fmla="*/ 875321 w 1048034"/>
                  <a:gd name="connsiteY89" fmla="*/ 44543 h 1062975"/>
                  <a:gd name="connsiteX90" fmla="*/ 875705 w 1048034"/>
                  <a:gd name="connsiteY90" fmla="*/ 265720 h 1062975"/>
                  <a:gd name="connsiteX91" fmla="*/ 241708 w 1048034"/>
                  <a:gd name="connsiteY91" fmla="*/ 106365 h 1062975"/>
                  <a:gd name="connsiteX92" fmla="*/ 42145 w 1048034"/>
                  <a:gd name="connsiteY92" fmla="*/ 311031 h 1062975"/>
                  <a:gd name="connsiteX93" fmla="*/ 196423 w 1048034"/>
                  <a:gd name="connsiteY93" fmla="*/ 302583 h 1062975"/>
                  <a:gd name="connsiteX94" fmla="*/ 234033 w 1048034"/>
                  <a:gd name="connsiteY94" fmla="*/ 261880 h 1062975"/>
                  <a:gd name="connsiteX95" fmla="*/ 236719 w 1048034"/>
                  <a:gd name="connsiteY95" fmla="*/ 224633 h 1062975"/>
                  <a:gd name="connsiteX96" fmla="*/ 241708 w 1048034"/>
                  <a:gd name="connsiteY96" fmla="*/ 106365 h 1062975"/>
                  <a:gd name="connsiteX97" fmla="*/ 975870 w 1048034"/>
                  <a:gd name="connsiteY97" fmla="*/ 574447 h 1062975"/>
                  <a:gd name="connsiteX98" fmla="*/ 1000432 w 1048034"/>
                  <a:gd name="connsiteY98" fmla="*/ 524912 h 1062975"/>
                  <a:gd name="connsiteX99" fmla="*/ 814684 w 1048034"/>
                  <a:gd name="connsiteY99" fmla="*/ 524912 h 1062975"/>
                  <a:gd name="connsiteX100" fmla="*/ 839630 w 1048034"/>
                  <a:gd name="connsiteY100" fmla="*/ 574447 h 1062975"/>
                  <a:gd name="connsiteX101" fmla="*/ 975870 w 1048034"/>
                  <a:gd name="connsiteY101" fmla="*/ 574447 h 106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1048034" h="1062975">
                    <a:moveTo>
                      <a:pt x="945168" y="768"/>
                    </a:moveTo>
                    <a:cubicBezTo>
                      <a:pt x="965124" y="3456"/>
                      <a:pt x="984697" y="6144"/>
                      <a:pt x="1004653" y="9216"/>
                    </a:cubicBezTo>
                    <a:cubicBezTo>
                      <a:pt x="1012329" y="10368"/>
                      <a:pt x="1020388" y="11904"/>
                      <a:pt x="1028063" y="13440"/>
                    </a:cubicBezTo>
                    <a:cubicBezTo>
                      <a:pt x="1037658" y="15360"/>
                      <a:pt x="1042263" y="21503"/>
                      <a:pt x="1042647" y="30719"/>
                    </a:cubicBezTo>
                    <a:cubicBezTo>
                      <a:pt x="1043798" y="60286"/>
                      <a:pt x="1045333" y="90237"/>
                      <a:pt x="1046485" y="119804"/>
                    </a:cubicBezTo>
                    <a:cubicBezTo>
                      <a:pt x="1046485" y="122492"/>
                      <a:pt x="1046868" y="125564"/>
                      <a:pt x="1046101" y="128252"/>
                    </a:cubicBezTo>
                    <a:cubicBezTo>
                      <a:pt x="1044182" y="137468"/>
                      <a:pt x="1037274" y="142844"/>
                      <a:pt x="1029215" y="141692"/>
                    </a:cubicBezTo>
                    <a:cubicBezTo>
                      <a:pt x="1023842" y="140924"/>
                      <a:pt x="1018085" y="134780"/>
                      <a:pt x="1015015" y="129404"/>
                    </a:cubicBezTo>
                    <a:cubicBezTo>
                      <a:pt x="1012712" y="125564"/>
                      <a:pt x="1013096" y="119420"/>
                      <a:pt x="1013096" y="114429"/>
                    </a:cubicBezTo>
                    <a:cubicBezTo>
                      <a:pt x="1012329" y="93309"/>
                      <a:pt x="1011177" y="72190"/>
                      <a:pt x="1010794" y="51455"/>
                    </a:cubicBezTo>
                    <a:cubicBezTo>
                      <a:pt x="1010794" y="44927"/>
                      <a:pt x="1007723" y="42623"/>
                      <a:pt x="1002350" y="41855"/>
                    </a:cubicBezTo>
                    <a:cubicBezTo>
                      <a:pt x="993140" y="40319"/>
                      <a:pt x="983929" y="39167"/>
                      <a:pt x="973184" y="37631"/>
                    </a:cubicBezTo>
                    <a:cubicBezTo>
                      <a:pt x="973184" y="56062"/>
                      <a:pt x="973184" y="73342"/>
                      <a:pt x="973184" y="90621"/>
                    </a:cubicBezTo>
                    <a:cubicBezTo>
                      <a:pt x="973184" y="99453"/>
                      <a:pt x="974335" y="108669"/>
                      <a:pt x="974335" y="117501"/>
                    </a:cubicBezTo>
                    <a:cubicBezTo>
                      <a:pt x="974335" y="218873"/>
                      <a:pt x="974335" y="320246"/>
                      <a:pt x="974335" y="421235"/>
                    </a:cubicBezTo>
                    <a:cubicBezTo>
                      <a:pt x="974335" y="442355"/>
                      <a:pt x="973567" y="463474"/>
                      <a:pt x="972800" y="484593"/>
                    </a:cubicBezTo>
                    <a:cubicBezTo>
                      <a:pt x="972416" y="492273"/>
                      <a:pt x="975870" y="494577"/>
                      <a:pt x="982778" y="493425"/>
                    </a:cubicBezTo>
                    <a:cubicBezTo>
                      <a:pt x="988535" y="492273"/>
                      <a:pt x="994291" y="490353"/>
                      <a:pt x="1000048" y="490353"/>
                    </a:cubicBezTo>
                    <a:cubicBezTo>
                      <a:pt x="1009642" y="489969"/>
                      <a:pt x="1010794" y="484977"/>
                      <a:pt x="1010794" y="476913"/>
                    </a:cubicBezTo>
                    <a:cubicBezTo>
                      <a:pt x="1011945" y="382068"/>
                      <a:pt x="1013480" y="286839"/>
                      <a:pt x="1015015" y="191994"/>
                    </a:cubicBezTo>
                    <a:cubicBezTo>
                      <a:pt x="1015015" y="179707"/>
                      <a:pt x="1021923" y="170875"/>
                      <a:pt x="1030366" y="170875"/>
                    </a:cubicBezTo>
                    <a:cubicBezTo>
                      <a:pt x="1041112" y="170875"/>
                      <a:pt x="1048403" y="178939"/>
                      <a:pt x="1048020" y="191994"/>
                    </a:cubicBezTo>
                    <a:cubicBezTo>
                      <a:pt x="1046485" y="289143"/>
                      <a:pt x="1044182" y="386292"/>
                      <a:pt x="1043031" y="483441"/>
                    </a:cubicBezTo>
                    <a:cubicBezTo>
                      <a:pt x="1042647" y="522224"/>
                      <a:pt x="1023842" y="554095"/>
                      <a:pt x="1005421" y="585966"/>
                    </a:cubicBezTo>
                    <a:cubicBezTo>
                      <a:pt x="985464" y="620909"/>
                      <a:pt x="958984" y="650092"/>
                      <a:pt x="925595" y="673132"/>
                    </a:cubicBezTo>
                    <a:cubicBezTo>
                      <a:pt x="912547" y="681963"/>
                      <a:pt x="901418" y="683115"/>
                      <a:pt x="889137" y="673132"/>
                    </a:cubicBezTo>
                    <a:cubicBezTo>
                      <a:pt x="886450" y="670828"/>
                      <a:pt x="882996" y="668908"/>
                      <a:pt x="878391" y="665836"/>
                    </a:cubicBezTo>
                    <a:cubicBezTo>
                      <a:pt x="878007" y="670828"/>
                      <a:pt x="877624" y="674284"/>
                      <a:pt x="877240" y="677739"/>
                    </a:cubicBezTo>
                    <a:cubicBezTo>
                      <a:pt x="874937" y="736106"/>
                      <a:pt x="873018" y="794472"/>
                      <a:pt x="869948" y="852838"/>
                    </a:cubicBezTo>
                    <a:cubicBezTo>
                      <a:pt x="867645" y="895077"/>
                      <a:pt x="864959" y="936931"/>
                      <a:pt x="860354" y="978786"/>
                    </a:cubicBezTo>
                    <a:cubicBezTo>
                      <a:pt x="856132" y="1015649"/>
                      <a:pt x="830035" y="1039840"/>
                      <a:pt x="793193" y="1043680"/>
                    </a:cubicBezTo>
                    <a:cubicBezTo>
                      <a:pt x="676142" y="1055968"/>
                      <a:pt x="558323" y="1063264"/>
                      <a:pt x="440504" y="1062880"/>
                    </a:cubicBezTo>
                    <a:cubicBezTo>
                      <a:pt x="437817" y="1062880"/>
                      <a:pt x="434747" y="1063264"/>
                      <a:pt x="432061" y="1062496"/>
                    </a:cubicBezTo>
                    <a:cubicBezTo>
                      <a:pt x="424001" y="1061344"/>
                      <a:pt x="419012" y="1054048"/>
                      <a:pt x="419780" y="1045984"/>
                    </a:cubicBezTo>
                    <a:cubicBezTo>
                      <a:pt x="420547" y="1037152"/>
                      <a:pt x="426688" y="1031777"/>
                      <a:pt x="436666" y="1031777"/>
                    </a:cubicBezTo>
                    <a:cubicBezTo>
                      <a:pt x="473892" y="1031008"/>
                      <a:pt x="511502" y="1031393"/>
                      <a:pt x="548728" y="1029473"/>
                    </a:cubicBezTo>
                    <a:cubicBezTo>
                      <a:pt x="610900" y="1026401"/>
                      <a:pt x="672688" y="1021793"/>
                      <a:pt x="734859" y="1017569"/>
                    </a:cubicBezTo>
                    <a:cubicBezTo>
                      <a:pt x="755199" y="1016033"/>
                      <a:pt x="775539" y="1014113"/>
                      <a:pt x="795496" y="1011041"/>
                    </a:cubicBezTo>
                    <a:cubicBezTo>
                      <a:pt x="814684" y="1007969"/>
                      <a:pt x="827349" y="994914"/>
                      <a:pt x="829268" y="975714"/>
                    </a:cubicBezTo>
                    <a:cubicBezTo>
                      <a:pt x="833106" y="932324"/>
                      <a:pt x="836943" y="888933"/>
                      <a:pt x="839246" y="845542"/>
                    </a:cubicBezTo>
                    <a:cubicBezTo>
                      <a:pt x="842700" y="779880"/>
                      <a:pt x="844619" y="714218"/>
                      <a:pt x="847305" y="648556"/>
                    </a:cubicBezTo>
                    <a:cubicBezTo>
                      <a:pt x="847689" y="640493"/>
                      <a:pt x="845386" y="634349"/>
                      <a:pt x="840014" y="628205"/>
                    </a:cubicBezTo>
                    <a:cubicBezTo>
                      <a:pt x="809695" y="592878"/>
                      <a:pt x="788204" y="552559"/>
                      <a:pt x="774388" y="508401"/>
                    </a:cubicBezTo>
                    <a:cubicBezTo>
                      <a:pt x="771702" y="499569"/>
                      <a:pt x="772085" y="489201"/>
                      <a:pt x="771702" y="479601"/>
                    </a:cubicBezTo>
                    <a:cubicBezTo>
                      <a:pt x="765945" y="365173"/>
                      <a:pt x="765178" y="250745"/>
                      <a:pt x="768631" y="136316"/>
                    </a:cubicBezTo>
                    <a:cubicBezTo>
                      <a:pt x="769015" y="129020"/>
                      <a:pt x="768631" y="121724"/>
                      <a:pt x="768631" y="113661"/>
                    </a:cubicBezTo>
                    <a:cubicBezTo>
                      <a:pt x="751362" y="111741"/>
                      <a:pt x="734476" y="109821"/>
                      <a:pt x="717206" y="108669"/>
                    </a:cubicBezTo>
                    <a:cubicBezTo>
                      <a:pt x="612819" y="99837"/>
                      <a:pt x="508432" y="95613"/>
                      <a:pt x="403661" y="96765"/>
                    </a:cubicBezTo>
                    <a:cubicBezTo>
                      <a:pt x="362597" y="97149"/>
                      <a:pt x="321534" y="99069"/>
                      <a:pt x="280470" y="100221"/>
                    </a:cubicBezTo>
                    <a:cubicBezTo>
                      <a:pt x="273562" y="100221"/>
                      <a:pt x="272027" y="103293"/>
                      <a:pt x="271643" y="109437"/>
                    </a:cubicBezTo>
                    <a:cubicBezTo>
                      <a:pt x="269724" y="160891"/>
                      <a:pt x="267805" y="212346"/>
                      <a:pt x="265119" y="263800"/>
                    </a:cubicBezTo>
                    <a:cubicBezTo>
                      <a:pt x="263200" y="304503"/>
                      <a:pt x="233649" y="332534"/>
                      <a:pt x="192969" y="334454"/>
                    </a:cubicBezTo>
                    <a:cubicBezTo>
                      <a:pt x="142694" y="336758"/>
                      <a:pt x="92420" y="338678"/>
                      <a:pt x="41762" y="340598"/>
                    </a:cubicBezTo>
                    <a:cubicBezTo>
                      <a:pt x="40226" y="340598"/>
                      <a:pt x="39075" y="340982"/>
                      <a:pt x="36389" y="341366"/>
                    </a:cubicBezTo>
                    <a:cubicBezTo>
                      <a:pt x="35237" y="368245"/>
                      <a:pt x="33319" y="395124"/>
                      <a:pt x="32935" y="422003"/>
                    </a:cubicBezTo>
                    <a:cubicBezTo>
                      <a:pt x="32551" y="516464"/>
                      <a:pt x="31400" y="610925"/>
                      <a:pt x="33319" y="705003"/>
                    </a:cubicBezTo>
                    <a:cubicBezTo>
                      <a:pt x="34854" y="777576"/>
                      <a:pt x="40610" y="849766"/>
                      <a:pt x="44832" y="922340"/>
                    </a:cubicBezTo>
                    <a:cubicBezTo>
                      <a:pt x="45599" y="938851"/>
                      <a:pt x="47134" y="955363"/>
                      <a:pt x="48670" y="971874"/>
                    </a:cubicBezTo>
                    <a:cubicBezTo>
                      <a:pt x="51356" y="997218"/>
                      <a:pt x="66323" y="1011041"/>
                      <a:pt x="92420" y="1012577"/>
                    </a:cubicBezTo>
                    <a:cubicBezTo>
                      <a:pt x="184910" y="1018721"/>
                      <a:pt x="277783" y="1024481"/>
                      <a:pt x="370273" y="1031008"/>
                    </a:cubicBezTo>
                    <a:cubicBezTo>
                      <a:pt x="375646" y="1031393"/>
                      <a:pt x="382938" y="1034464"/>
                      <a:pt x="386008" y="1038688"/>
                    </a:cubicBezTo>
                    <a:cubicBezTo>
                      <a:pt x="393683" y="1049440"/>
                      <a:pt x="384856" y="1062112"/>
                      <a:pt x="370657" y="1062112"/>
                    </a:cubicBezTo>
                    <a:cubicBezTo>
                      <a:pt x="344944" y="1061728"/>
                      <a:pt x="318847" y="1060960"/>
                      <a:pt x="293134" y="1059424"/>
                    </a:cubicBezTo>
                    <a:cubicBezTo>
                      <a:pt x="246314" y="1056736"/>
                      <a:pt x="199493" y="1053280"/>
                      <a:pt x="152673" y="1049824"/>
                    </a:cubicBezTo>
                    <a:cubicBezTo>
                      <a:pt x="129646" y="1048288"/>
                      <a:pt x="106620" y="1045984"/>
                      <a:pt x="83593" y="1042912"/>
                    </a:cubicBezTo>
                    <a:cubicBezTo>
                      <a:pt x="44064" y="1037536"/>
                      <a:pt x="20654" y="1011809"/>
                      <a:pt x="17200" y="969186"/>
                    </a:cubicBezTo>
                    <a:cubicBezTo>
                      <a:pt x="3384" y="798312"/>
                      <a:pt x="-3140" y="627053"/>
                      <a:pt x="1465" y="455410"/>
                    </a:cubicBezTo>
                    <a:cubicBezTo>
                      <a:pt x="2617" y="411635"/>
                      <a:pt x="3768" y="367477"/>
                      <a:pt x="6838" y="323702"/>
                    </a:cubicBezTo>
                    <a:cubicBezTo>
                      <a:pt x="7989" y="309495"/>
                      <a:pt x="12211" y="294135"/>
                      <a:pt x="19119" y="281464"/>
                    </a:cubicBezTo>
                    <a:cubicBezTo>
                      <a:pt x="64404" y="196602"/>
                      <a:pt x="128878" y="130940"/>
                      <a:pt x="212541" y="83326"/>
                    </a:cubicBezTo>
                    <a:cubicBezTo>
                      <a:pt x="229044" y="74110"/>
                      <a:pt x="247081" y="70270"/>
                      <a:pt x="266270" y="69118"/>
                    </a:cubicBezTo>
                    <a:cubicBezTo>
                      <a:pt x="371808" y="64126"/>
                      <a:pt x="477730" y="62206"/>
                      <a:pt x="583268" y="68350"/>
                    </a:cubicBezTo>
                    <a:cubicBezTo>
                      <a:pt x="642370" y="71806"/>
                      <a:pt x="701087" y="76414"/>
                      <a:pt x="759805" y="81022"/>
                    </a:cubicBezTo>
                    <a:cubicBezTo>
                      <a:pt x="767480" y="81790"/>
                      <a:pt x="770934" y="79102"/>
                      <a:pt x="771318" y="71806"/>
                    </a:cubicBezTo>
                    <a:cubicBezTo>
                      <a:pt x="772085" y="58366"/>
                      <a:pt x="772853" y="44927"/>
                      <a:pt x="773621" y="31487"/>
                    </a:cubicBezTo>
                    <a:cubicBezTo>
                      <a:pt x="774388" y="18816"/>
                      <a:pt x="777458" y="14592"/>
                      <a:pt x="789739" y="12672"/>
                    </a:cubicBezTo>
                    <a:cubicBezTo>
                      <a:pt x="813533" y="8832"/>
                      <a:pt x="837327" y="5760"/>
                      <a:pt x="861505" y="1920"/>
                    </a:cubicBezTo>
                    <a:cubicBezTo>
                      <a:pt x="864191" y="1536"/>
                      <a:pt x="866878" y="768"/>
                      <a:pt x="869564" y="0"/>
                    </a:cubicBezTo>
                    <a:cubicBezTo>
                      <a:pt x="894126" y="768"/>
                      <a:pt x="919839" y="768"/>
                      <a:pt x="945168" y="768"/>
                    </a:cubicBezTo>
                    <a:close/>
                    <a:moveTo>
                      <a:pt x="875705" y="265720"/>
                    </a:moveTo>
                    <a:cubicBezTo>
                      <a:pt x="875705" y="265720"/>
                      <a:pt x="875705" y="265720"/>
                      <a:pt x="875705" y="265720"/>
                    </a:cubicBezTo>
                    <a:cubicBezTo>
                      <a:pt x="875705" y="332150"/>
                      <a:pt x="875705" y="398580"/>
                      <a:pt x="875705" y="465010"/>
                    </a:cubicBezTo>
                    <a:cubicBezTo>
                      <a:pt x="875705" y="475378"/>
                      <a:pt x="872635" y="489969"/>
                      <a:pt x="878007" y="494577"/>
                    </a:cubicBezTo>
                    <a:cubicBezTo>
                      <a:pt x="884148" y="499953"/>
                      <a:pt x="897964" y="497649"/>
                      <a:pt x="908709" y="497649"/>
                    </a:cubicBezTo>
                    <a:cubicBezTo>
                      <a:pt x="940179" y="498033"/>
                      <a:pt x="940179" y="497649"/>
                      <a:pt x="940179" y="466162"/>
                    </a:cubicBezTo>
                    <a:cubicBezTo>
                      <a:pt x="940179" y="332150"/>
                      <a:pt x="940179" y="197754"/>
                      <a:pt x="940179" y="63742"/>
                    </a:cubicBezTo>
                    <a:cubicBezTo>
                      <a:pt x="940179" y="56830"/>
                      <a:pt x="939028" y="49918"/>
                      <a:pt x="939028" y="43007"/>
                    </a:cubicBezTo>
                    <a:cubicBezTo>
                      <a:pt x="939028" y="36095"/>
                      <a:pt x="935957" y="33791"/>
                      <a:pt x="929433" y="33791"/>
                    </a:cubicBezTo>
                    <a:cubicBezTo>
                      <a:pt x="914466" y="33791"/>
                      <a:pt x="899882" y="34175"/>
                      <a:pt x="884915" y="33791"/>
                    </a:cubicBezTo>
                    <a:cubicBezTo>
                      <a:pt x="876856" y="33791"/>
                      <a:pt x="875321" y="37247"/>
                      <a:pt x="875321" y="44543"/>
                    </a:cubicBezTo>
                    <a:cubicBezTo>
                      <a:pt x="875705" y="118652"/>
                      <a:pt x="875705" y="192378"/>
                      <a:pt x="875705" y="265720"/>
                    </a:cubicBezTo>
                    <a:close/>
                    <a:moveTo>
                      <a:pt x="241708" y="106365"/>
                    </a:moveTo>
                    <a:cubicBezTo>
                      <a:pt x="173013" y="127100"/>
                      <a:pt x="52123" y="256120"/>
                      <a:pt x="42145" y="311031"/>
                    </a:cubicBezTo>
                    <a:cubicBezTo>
                      <a:pt x="93955" y="308343"/>
                      <a:pt x="145381" y="306423"/>
                      <a:pt x="196423" y="302583"/>
                    </a:cubicBezTo>
                    <a:cubicBezTo>
                      <a:pt x="219066" y="301047"/>
                      <a:pt x="232498" y="284535"/>
                      <a:pt x="234033" y="261880"/>
                    </a:cubicBezTo>
                    <a:cubicBezTo>
                      <a:pt x="234800" y="249592"/>
                      <a:pt x="236335" y="236921"/>
                      <a:pt x="236719" y="224633"/>
                    </a:cubicBezTo>
                    <a:cubicBezTo>
                      <a:pt x="238638" y="185850"/>
                      <a:pt x="240173" y="146684"/>
                      <a:pt x="241708" y="106365"/>
                    </a:cubicBezTo>
                    <a:close/>
                    <a:moveTo>
                      <a:pt x="975870" y="574447"/>
                    </a:moveTo>
                    <a:cubicBezTo>
                      <a:pt x="983929" y="558319"/>
                      <a:pt x="991605" y="542576"/>
                      <a:pt x="1000432" y="524912"/>
                    </a:cubicBezTo>
                    <a:cubicBezTo>
                      <a:pt x="937493" y="535664"/>
                      <a:pt x="877240" y="534896"/>
                      <a:pt x="814684" y="524912"/>
                    </a:cubicBezTo>
                    <a:cubicBezTo>
                      <a:pt x="823895" y="542960"/>
                      <a:pt x="831571" y="558703"/>
                      <a:pt x="839630" y="574447"/>
                    </a:cubicBezTo>
                    <a:cubicBezTo>
                      <a:pt x="885299" y="564079"/>
                      <a:pt x="930201" y="563695"/>
                      <a:pt x="975870" y="574447"/>
                    </a:cubicBezTo>
                    <a:close/>
                  </a:path>
                </a:pathLst>
              </a:custGeom>
              <a:grpFill/>
              <a:ln w="3834" cap="flat">
                <a:noFill/>
                <a:prstDash val="solid"/>
                <a:miter/>
              </a:ln>
            </p:spPr>
            <p:txBody>
              <a:bodyPr rtlCol="0" anchor="ctr"/>
              <a:lstStyle/>
              <a:p>
                <a:endParaRPr lang="en-US" dirty="0"/>
              </a:p>
            </p:txBody>
          </p:sp>
          <p:sp>
            <p:nvSpPr>
              <p:cNvPr id="19" name="Freeform 228">
                <a:extLst>
                  <a:ext uri="{FF2B5EF4-FFF2-40B4-BE49-F238E27FC236}">
                    <a16:creationId xmlns:a16="http://schemas.microsoft.com/office/drawing/2014/main" id="{E7A85740-17DB-66B0-16C5-EBB8A5C3F6D3}"/>
                  </a:ext>
                </a:extLst>
              </p:cNvPr>
              <p:cNvSpPr/>
              <p:nvPr userDrawn="1"/>
            </p:nvSpPr>
            <p:spPr>
              <a:xfrm>
                <a:off x="3673602" y="5542743"/>
                <a:ext cx="416113" cy="31536"/>
              </a:xfrm>
              <a:custGeom>
                <a:avLst/>
                <a:gdLst>
                  <a:gd name="connsiteX0" fmla="*/ 208407 w 416113"/>
                  <a:gd name="connsiteY0" fmla="*/ 415 h 31536"/>
                  <a:gd name="connsiteX1" fmla="*/ 393003 w 416113"/>
                  <a:gd name="connsiteY1" fmla="*/ 415 h 31536"/>
                  <a:gd name="connsiteX2" fmla="*/ 403364 w 416113"/>
                  <a:gd name="connsiteY2" fmla="*/ 799 h 31536"/>
                  <a:gd name="connsiteX3" fmla="*/ 416029 w 416113"/>
                  <a:gd name="connsiteY3" fmla="*/ 13470 h 31536"/>
                  <a:gd name="connsiteX4" fmla="*/ 407970 w 416113"/>
                  <a:gd name="connsiteY4" fmla="*/ 29214 h 31536"/>
                  <a:gd name="connsiteX5" fmla="*/ 394154 w 416113"/>
                  <a:gd name="connsiteY5" fmla="*/ 31518 h 31536"/>
                  <a:gd name="connsiteX6" fmla="*/ 22276 w 416113"/>
                  <a:gd name="connsiteY6" fmla="*/ 31518 h 31536"/>
                  <a:gd name="connsiteX7" fmla="*/ 16135 w 416113"/>
                  <a:gd name="connsiteY7" fmla="*/ 31518 h 31536"/>
                  <a:gd name="connsiteX8" fmla="*/ 17 w 416113"/>
                  <a:gd name="connsiteY8" fmla="*/ 15006 h 31536"/>
                  <a:gd name="connsiteX9" fmla="*/ 16519 w 416113"/>
                  <a:gd name="connsiteY9" fmla="*/ 415 h 31536"/>
                  <a:gd name="connsiteX10" fmla="*/ 94042 w 416113"/>
                  <a:gd name="connsiteY10" fmla="*/ 415 h 31536"/>
                  <a:gd name="connsiteX11" fmla="*/ 208407 w 416113"/>
                  <a:gd name="connsiteY11" fmla="*/ 415 h 3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6113" h="31536">
                    <a:moveTo>
                      <a:pt x="208407" y="415"/>
                    </a:moveTo>
                    <a:cubicBezTo>
                      <a:pt x="269811" y="415"/>
                      <a:pt x="331215" y="415"/>
                      <a:pt x="393003" y="415"/>
                    </a:cubicBezTo>
                    <a:cubicBezTo>
                      <a:pt x="396457" y="415"/>
                      <a:pt x="400678" y="-737"/>
                      <a:pt x="403364" y="799"/>
                    </a:cubicBezTo>
                    <a:cubicBezTo>
                      <a:pt x="408354" y="4255"/>
                      <a:pt x="415262" y="8478"/>
                      <a:pt x="416029" y="13470"/>
                    </a:cubicBezTo>
                    <a:cubicBezTo>
                      <a:pt x="416797" y="18462"/>
                      <a:pt x="412191" y="25374"/>
                      <a:pt x="407970" y="29214"/>
                    </a:cubicBezTo>
                    <a:cubicBezTo>
                      <a:pt x="404900" y="31902"/>
                      <a:pt x="398759" y="31518"/>
                      <a:pt x="394154" y="31518"/>
                    </a:cubicBezTo>
                    <a:cubicBezTo>
                      <a:pt x="270195" y="31518"/>
                      <a:pt x="146235" y="31518"/>
                      <a:pt x="22276" y="31518"/>
                    </a:cubicBezTo>
                    <a:cubicBezTo>
                      <a:pt x="20357" y="31518"/>
                      <a:pt x="18054" y="31518"/>
                      <a:pt x="16135" y="31518"/>
                    </a:cubicBezTo>
                    <a:cubicBezTo>
                      <a:pt x="5774" y="30750"/>
                      <a:pt x="-367" y="24222"/>
                      <a:pt x="17" y="15006"/>
                    </a:cubicBezTo>
                    <a:cubicBezTo>
                      <a:pt x="401" y="5790"/>
                      <a:pt x="6157" y="415"/>
                      <a:pt x="16519" y="415"/>
                    </a:cubicBezTo>
                    <a:cubicBezTo>
                      <a:pt x="42232" y="415"/>
                      <a:pt x="68329" y="415"/>
                      <a:pt x="94042" y="415"/>
                    </a:cubicBezTo>
                    <a:cubicBezTo>
                      <a:pt x="131652" y="415"/>
                      <a:pt x="170029" y="415"/>
                      <a:pt x="208407" y="415"/>
                    </a:cubicBezTo>
                    <a:close/>
                  </a:path>
                </a:pathLst>
              </a:custGeom>
              <a:grpFill/>
              <a:ln w="3834" cap="flat">
                <a:noFill/>
                <a:prstDash val="solid"/>
                <a:miter/>
              </a:ln>
            </p:spPr>
            <p:txBody>
              <a:bodyPr rtlCol="0" anchor="ctr"/>
              <a:lstStyle/>
              <a:p>
                <a:endParaRPr lang="en-US"/>
              </a:p>
            </p:txBody>
          </p:sp>
          <p:sp>
            <p:nvSpPr>
              <p:cNvPr id="20" name="Freeform 229">
                <a:extLst>
                  <a:ext uri="{FF2B5EF4-FFF2-40B4-BE49-F238E27FC236}">
                    <a16:creationId xmlns:a16="http://schemas.microsoft.com/office/drawing/2014/main" id="{DD99A1B2-9868-23BD-0AF0-5002B963728F}"/>
                  </a:ext>
                </a:extLst>
              </p:cNvPr>
              <p:cNvSpPr/>
              <p:nvPr userDrawn="1"/>
            </p:nvSpPr>
            <p:spPr>
              <a:xfrm>
                <a:off x="3672825" y="5927914"/>
                <a:ext cx="417203" cy="31486"/>
              </a:xfrm>
              <a:custGeom>
                <a:avLst/>
                <a:gdLst>
                  <a:gd name="connsiteX0" fmla="*/ 209184 w 417203"/>
                  <a:gd name="connsiteY0" fmla="*/ 0 h 31486"/>
                  <a:gd name="connsiteX1" fmla="*/ 393396 w 417203"/>
                  <a:gd name="connsiteY1" fmla="*/ 0 h 31486"/>
                  <a:gd name="connsiteX2" fmla="*/ 417190 w 417203"/>
                  <a:gd name="connsiteY2" fmla="*/ 16127 h 31486"/>
                  <a:gd name="connsiteX3" fmla="*/ 393396 w 417203"/>
                  <a:gd name="connsiteY3" fmla="*/ 31487 h 31486"/>
                  <a:gd name="connsiteX4" fmla="*/ 23437 w 417203"/>
                  <a:gd name="connsiteY4" fmla="*/ 31487 h 31486"/>
                  <a:gd name="connsiteX5" fmla="*/ 11156 w 417203"/>
                  <a:gd name="connsiteY5" fmla="*/ 30335 h 31486"/>
                  <a:gd name="connsiteX6" fmla="*/ 26 w 417203"/>
                  <a:gd name="connsiteY6" fmla="*/ 15360 h 31486"/>
                  <a:gd name="connsiteX7" fmla="*/ 12307 w 417203"/>
                  <a:gd name="connsiteY7" fmla="*/ 1152 h 31486"/>
                  <a:gd name="connsiteX8" fmla="*/ 24588 w 417203"/>
                  <a:gd name="connsiteY8" fmla="*/ 384 h 31486"/>
                  <a:gd name="connsiteX9" fmla="*/ 209184 w 417203"/>
                  <a:gd name="connsiteY9" fmla="*/ 0 h 31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7203" h="31486">
                    <a:moveTo>
                      <a:pt x="209184" y="0"/>
                    </a:moveTo>
                    <a:cubicBezTo>
                      <a:pt x="270588" y="0"/>
                      <a:pt x="331992" y="0"/>
                      <a:pt x="393396" y="0"/>
                    </a:cubicBezTo>
                    <a:cubicBezTo>
                      <a:pt x="409898" y="0"/>
                      <a:pt x="417573" y="5376"/>
                      <a:pt x="417190" y="16127"/>
                    </a:cubicBezTo>
                    <a:cubicBezTo>
                      <a:pt x="416806" y="26879"/>
                      <a:pt x="409514" y="31487"/>
                      <a:pt x="393396" y="31487"/>
                    </a:cubicBezTo>
                    <a:cubicBezTo>
                      <a:pt x="270204" y="31487"/>
                      <a:pt x="147012" y="31487"/>
                      <a:pt x="23437" y="31487"/>
                    </a:cubicBezTo>
                    <a:cubicBezTo>
                      <a:pt x="19215" y="31487"/>
                      <a:pt x="14993" y="31487"/>
                      <a:pt x="11156" y="30335"/>
                    </a:cubicBezTo>
                    <a:cubicBezTo>
                      <a:pt x="3480" y="28415"/>
                      <a:pt x="-358" y="23039"/>
                      <a:pt x="26" y="15360"/>
                    </a:cubicBezTo>
                    <a:cubicBezTo>
                      <a:pt x="410" y="7296"/>
                      <a:pt x="4248" y="2304"/>
                      <a:pt x="12307" y="1152"/>
                    </a:cubicBezTo>
                    <a:cubicBezTo>
                      <a:pt x="16528" y="384"/>
                      <a:pt x="20366" y="384"/>
                      <a:pt x="24588" y="384"/>
                    </a:cubicBezTo>
                    <a:cubicBezTo>
                      <a:pt x="85992" y="0"/>
                      <a:pt x="147396" y="0"/>
                      <a:pt x="209184" y="0"/>
                    </a:cubicBezTo>
                    <a:close/>
                  </a:path>
                </a:pathLst>
              </a:custGeom>
              <a:grpFill/>
              <a:ln w="3834" cap="flat">
                <a:noFill/>
                <a:prstDash val="solid"/>
                <a:miter/>
              </a:ln>
            </p:spPr>
            <p:txBody>
              <a:bodyPr rtlCol="0" anchor="ctr"/>
              <a:lstStyle/>
              <a:p>
                <a:endParaRPr lang="en-US"/>
              </a:p>
            </p:txBody>
          </p:sp>
          <p:sp>
            <p:nvSpPr>
              <p:cNvPr id="21" name="Freeform 230">
                <a:extLst>
                  <a:ext uri="{FF2B5EF4-FFF2-40B4-BE49-F238E27FC236}">
                    <a16:creationId xmlns:a16="http://schemas.microsoft.com/office/drawing/2014/main" id="{815BF588-4B51-FBD4-14A1-41CF9305AEB5}"/>
                  </a:ext>
                </a:extLst>
              </p:cNvPr>
              <p:cNvSpPr/>
              <p:nvPr userDrawn="1"/>
            </p:nvSpPr>
            <p:spPr>
              <a:xfrm>
                <a:off x="3672395" y="5734767"/>
                <a:ext cx="417626" cy="31487"/>
              </a:xfrm>
              <a:custGeom>
                <a:avLst/>
                <a:gdLst>
                  <a:gd name="connsiteX0" fmla="*/ 209614 w 417626"/>
                  <a:gd name="connsiteY0" fmla="*/ 768 h 31487"/>
                  <a:gd name="connsiteX1" fmla="*/ 393058 w 417626"/>
                  <a:gd name="connsiteY1" fmla="*/ 768 h 31487"/>
                  <a:gd name="connsiteX2" fmla="*/ 404188 w 417626"/>
                  <a:gd name="connsiteY2" fmla="*/ 1152 h 31487"/>
                  <a:gd name="connsiteX3" fmla="*/ 416852 w 417626"/>
                  <a:gd name="connsiteY3" fmla="*/ 13824 h 31487"/>
                  <a:gd name="connsiteX4" fmla="*/ 407642 w 417626"/>
                  <a:gd name="connsiteY4" fmla="*/ 29951 h 31487"/>
                  <a:gd name="connsiteX5" fmla="*/ 396512 w 417626"/>
                  <a:gd name="connsiteY5" fmla="*/ 31487 h 31487"/>
                  <a:gd name="connsiteX6" fmla="*/ 20413 w 417626"/>
                  <a:gd name="connsiteY6" fmla="*/ 31487 h 31487"/>
                  <a:gd name="connsiteX7" fmla="*/ 73 w 417626"/>
                  <a:gd name="connsiteY7" fmla="*/ 16896 h 31487"/>
                  <a:gd name="connsiteX8" fmla="*/ 13505 w 417626"/>
                  <a:gd name="connsiteY8" fmla="*/ 384 h 31487"/>
                  <a:gd name="connsiteX9" fmla="*/ 23867 w 417626"/>
                  <a:gd name="connsiteY9" fmla="*/ 0 h 31487"/>
                  <a:gd name="connsiteX10" fmla="*/ 209614 w 417626"/>
                  <a:gd name="connsiteY10" fmla="*/ 768 h 31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7626" h="31487">
                    <a:moveTo>
                      <a:pt x="209614" y="768"/>
                    </a:moveTo>
                    <a:cubicBezTo>
                      <a:pt x="270634" y="768"/>
                      <a:pt x="332038" y="768"/>
                      <a:pt x="393058" y="768"/>
                    </a:cubicBezTo>
                    <a:cubicBezTo>
                      <a:pt x="396896" y="768"/>
                      <a:pt x="401501" y="-384"/>
                      <a:pt x="404188" y="1152"/>
                    </a:cubicBezTo>
                    <a:cubicBezTo>
                      <a:pt x="409177" y="4224"/>
                      <a:pt x="414933" y="8832"/>
                      <a:pt x="416852" y="13824"/>
                    </a:cubicBezTo>
                    <a:cubicBezTo>
                      <a:pt x="419539" y="20735"/>
                      <a:pt x="414933" y="27263"/>
                      <a:pt x="407642" y="29951"/>
                    </a:cubicBezTo>
                    <a:cubicBezTo>
                      <a:pt x="404188" y="31103"/>
                      <a:pt x="400350" y="31487"/>
                      <a:pt x="396512" y="31487"/>
                    </a:cubicBezTo>
                    <a:cubicBezTo>
                      <a:pt x="271018" y="31487"/>
                      <a:pt x="145907" y="31487"/>
                      <a:pt x="20413" y="31487"/>
                    </a:cubicBezTo>
                    <a:cubicBezTo>
                      <a:pt x="7364" y="31487"/>
                      <a:pt x="840" y="26495"/>
                      <a:pt x="73" y="16896"/>
                    </a:cubicBezTo>
                    <a:cubicBezTo>
                      <a:pt x="-695" y="8064"/>
                      <a:pt x="4678" y="1536"/>
                      <a:pt x="13505" y="384"/>
                    </a:cubicBezTo>
                    <a:cubicBezTo>
                      <a:pt x="16959" y="0"/>
                      <a:pt x="20413" y="0"/>
                      <a:pt x="23867" y="0"/>
                    </a:cubicBezTo>
                    <a:cubicBezTo>
                      <a:pt x="86038" y="768"/>
                      <a:pt x="147826" y="768"/>
                      <a:pt x="209614" y="768"/>
                    </a:cubicBezTo>
                    <a:close/>
                  </a:path>
                </a:pathLst>
              </a:custGeom>
              <a:grpFill/>
              <a:ln w="3834" cap="flat">
                <a:noFill/>
                <a:prstDash val="solid"/>
                <a:miter/>
              </a:ln>
            </p:spPr>
            <p:txBody>
              <a:bodyPr rtlCol="0" anchor="ctr"/>
              <a:lstStyle/>
              <a:p>
                <a:endParaRPr lang="en-US"/>
              </a:p>
            </p:txBody>
          </p:sp>
          <p:sp>
            <p:nvSpPr>
              <p:cNvPr id="22" name="Freeform 231">
                <a:extLst>
                  <a:ext uri="{FF2B5EF4-FFF2-40B4-BE49-F238E27FC236}">
                    <a16:creationId xmlns:a16="http://schemas.microsoft.com/office/drawing/2014/main" id="{6E01BB7E-7252-77C8-A484-543C84B7EAF1}"/>
                  </a:ext>
                </a:extLst>
              </p:cNvPr>
              <p:cNvSpPr/>
              <p:nvPr userDrawn="1"/>
            </p:nvSpPr>
            <p:spPr>
              <a:xfrm>
                <a:off x="3845032" y="5244779"/>
                <a:ext cx="115061" cy="161300"/>
              </a:xfrm>
              <a:custGeom>
                <a:avLst/>
                <a:gdLst>
                  <a:gd name="connsiteX0" fmla="*/ 54246 w 115061"/>
                  <a:gd name="connsiteY0" fmla="*/ 161294 h 161300"/>
                  <a:gd name="connsiteX1" fmla="*/ 5891 w 115061"/>
                  <a:gd name="connsiteY1" fmla="*/ 139023 h 161300"/>
                  <a:gd name="connsiteX2" fmla="*/ 3972 w 115061"/>
                  <a:gd name="connsiteY2" fmla="*/ 115984 h 161300"/>
                  <a:gd name="connsiteX3" fmla="*/ 26998 w 115061"/>
                  <a:gd name="connsiteY3" fmla="*/ 116367 h 161300"/>
                  <a:gd name="connsiteX4" fmla="*/ 61538 w 115061"/>
                  <a:gd name="connsiteY4" fmla="*/ 129807 h 161300"/>
                  <a:gd name="connsiteX5" fmla="*/ 77657 w 115061"/>
                  <a:gd name="connsiteY5" fmla="*/ 124047 h 161300"/>
                  <a:gd name="connsiteX6" fmla="*/ 77657 w 115061"/>
                  <a:gd name="connsiteY6" fmla="*/ 102544 h 161300"/>
                  <a:gd name="connsiteX7" fmla="*/ 63841 w 115061"/>
                  <a:gd name="connsiteY7" fmla="*/ 95248 h 161300"/>
                  <a:gd name="connsiteX8" fmla="*/ 35058 w 115061"/>
                  <a:gd name="connsiteY8" fmla="*/ 83728 h 161300"/>
                  <a:gd name="connsiteX9" fmla="*/ 6658 w 115061"/>
                  <a:gd name="connsiteY9" fmla="*/ 42642 h 161300"/>
                  <a:gd name="connsiteX10" fmla="*/ 42733 w 115061"/>
                  <a:gd name="connsiteY10" fmla="*/ 1939 h 161300"/>
                  <a:gd name="connsiteX11" fmla="*/ 104137 w 115061"/>
                  <a:gd name="connsiteY11" fmla="*/ 16147 h 161300"/>
                  <a:gd name="connsiteX12" fmla="*/ 108359 w 115061"/>
                  <a:gd name="connsiteY12" fmla="*/ 37266 h 161300"/>
                  <a:gd name="connsiteX13" fmla="*/ 86867 w 115061"/>
                  <a:gd name="connsiteY13" fmla="*/ 41490 h 161300"/>
                  <a:gd name="connsiteX14" fmla="*/ 52328 w 115061"/>
                  <a:gd name="connsiteY14" fmla="*/ 32274 h 161300"/>
                  <a:gd name="connsiteX15" fmla="*/ 38895 w 115061"/>
                  <a:gd name="connsiteY15" fmla="*/ 44178 h 161300"/>
                  <a:gd name="connsiteX16" fmla="*/ 49257 w 115061"/>
                  <a:gd name="connsiteY16" fmla="*/ 55697 h 161300"/>
                  <a:gd name="connsiteX17" fmla="*/ 78808 w 115061"/>
                  <a:gd name="connsiteY17" fmla="*/ 67601 h 161300"/>
                  <a:gd name="connsiteX18" fmla="*/ 114115 w 115061"/>
                  <a:gd name="connsiteY18" fmla="*/ 122127 h 161300"/>
                  <a:gd name="connsiteX19" fmla="*/ 54246 w 115061"/>
                  <a:gd name="connsiteY19" fmla="*/ 161294 h 16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15061" h="161300">
                    <a:moveTo>
                      <a:pt x="54246" y="161294"/>
                    </a:moveTo>
                    <a:cubicBezTo>
                      <a:pt x="38895" y="160526"/>
                      <a:pt x="20858" y="153998"/>
                      <a:pt x="5891" y="139023"/>
                    </a:cubicBezTo>
                    <a:cubicBezTo>
                      <a:pt x="-1401" y="131727"/>
                      <a:pt x="-1785" y="122511"/>
                      <a:pt x="3972" y="115984"/>
                    </a:cubicBezTo>
                    <a:cubicBezTo>
                      <a:pt x="10112" y="109456"/>
                      <a:pt x="19323" y="109456"/>
                      <a:pt x="26998" y="116367"/>
                    </a:cubicBezTo>
                    <a:cubicBezTo>
                      <a:pt x="36977" y="125583"/>
                      <a:pt x="48106" y="130959"/>
                      <a:pt x="61538" y="129807"/>
                    </a:cubicBezTo>
                    <a:cubicBezTo>
                      <a:pt x="66911" y="129423"/>
                      <a:pt x="73051" y="127119"/>
                      <a:pt x="77657" y="124047"/>
                    </a:cubicBezTo>
                    <a:cubicBezTo>
                      <a:pt x="86100" y="117904"/>
                      <a:pt x="86100" y="109072"/>
                      <a:pt x="77657" y="102544"/>
                    </a:cubicBezTo>
                    <a:cubicBezTo>
                      <a:pt x="73435" y="99472"/>
                      <a:pt x="68830" y="97168"/>
                      <a:pt x="63841" y="95248"/>
                    </a:cubicBezTo>
                    <a:cubicBezTo>
                      <a:pt x="54246" y="91024"/>
                      <a:pt x="44652" y="87568"/>
                      <a:pt x="35058" y="83728"/>
                    </a:cubicBezTo>
                    <a:cubicBezTo>
                      <a:pt x="15869" y="75665"/>
                      <a:pt x="5123" y="59921"/>
                      <a:pt x="6658" y="42642"/>
                    </a:cubicBezTo>
                    <a:cubicBezTo>
                      <a:pt x="8577" y="23058"/>
                      <a:pt x="22777" y="6931"/>
                      <a:pt x="42733" y="1939"/>
                    </a:cubicBezTo>
                    <a:cubicBezTo>
                      <a:pt x="65376" y="-3437"/>
                      <a:pt x="85716" y="2707"/>
                      <a:pt x="104137" y="16147"/>
                    </a:cubicBezTo>
                    <a:cubicBezTo>
                      <a:pt x="111045" y="21138"/>
                      <a:pt x="112580" y="30738"/>
                      <a:pt x="108359" y="37266"/>
                    </a:cubicBezTo>
                    <a:cubicBezTo>
                      <a:pt x="103753" y="44562"/>
                      <a:pt x="94927" y="46866"/>
                      <a:pt x="86867" y="41490"/>
                    </a:cubicBezTo>
                    <a:cubicBezTo>
                      <a:pt x="76122" y="34962"/>
                      <a:pt x="64992" y="28050"/>
                      <a:pt x="52328" y="32274"/>
                    </a:cubicBezTo>
                    <a:cubicBezTo>
                      <a:pt x="46955" y="34194"/>
                      <a:pt x="40814" y="39186"/>
                      <a:pt x="38895" y="44178"/>
                    </a:cubicBezTo>
                    <a:cubicBezTo>
                      <a:pt x="36593" y="51089"/>
                      <a:pt x="43884" y="53394"/>
                      <a:pt x="49257" y="55697"/>
                    </a:cubicBezTo>
                    <a:cubicBezTo>
                      <a:pt x="59235" y="59537"/>
                      <a:pt x="69214" y="63761"/>
                      <a:pt x="78808" y="67601"/>
                    </a:cubicBezTo>
                    <a:cubicBezTo>
                      <a:pt x="106440" y="79121"/>
                      <a:pt x="118721" y="97936"/>
                      <a:pt x="114115" y="122127"/>
                    </a:cubicBezTo>
                    <a:cubicBezTo>
                      <a:pt x="110278" y="144783"/>
                      <a:pt x="86867" y="161678"/>
                      <a:pt x="54246" y="161294"/>
                    </a:cubicBezTo>
                    <a:close/>
                  </a:path>
                </a:pathLst>
              </a:custGeom>
              <a:grpFill/>
              <a:ln w="3834" cap="flat">
                <a:noFill/>
                <a:prstDash val="solid"/>
                <a:miter/>
              </a:ln>
            </p:spPr>
            <p:txBody>
              <a:bodyPr rtlCol="0" anchor="ctr"/>
              <a:lstStyle/>
              <a:p>
                <a:endParaRPr lang="en-US"/>
              </a:p>
            </p:txBody>
          </p:sp>
          <p:sp>
            <p:nvSpPr>
              <p:cNvPr id="23" name="Freeform 232">
                <a:extLst>
                  <a:ext uri="{FF2B5EF4-FFF2-40B4-BE49-F238E27FC236}">
                    <a16:creationId xmlns:a16="http://schemas.microsoft.com/office/drawing/2014/main" id="{C407755F-09AA-F07E-2C12-7E9172B7C21A}"/>
                  </a:ext>
                </a:extLst>
              </p:cNvPr>
              <p:cNvSpPr/>
              <p:nvPr userDrawn="1"/>
            </p:nvSpPr>
            <p:spPr>
              <a:xfrm>
                <a:off x="3744233" y="5246164"/>
                <a:ext cx="85213" cy="160293"/>
              </a:xfrm>
              <a:custGeom>
                <a:avLst/>
                <a:gdLst>
                  <a:gd name="connsiteX0" fmla="*/ 31469 w 85213"/>
                  <a:gd name="connsiteY0" fmla="*/ 95784 h 160293"/>
                  <a:gd name="connsiteX1" fmla="*/ 31469 w 85213"/>
                  <a:gd name="connsiteY1" fmla="*/ 129191 h 160293"/>
                  <a:gd name="connsiteX2" fmla="*/ 66777 w 85213"/>
                  <a:gd name="connsiteY2" fmla="*/ 129191 h 160293"/>
                  <a:gd name="connsiteX3" fmla="*/ 85198 w 85213"/>
                  <a:gd name="connsiteY3" fmla="*/ 145318 h 160293"/>
                  <a:gd name="connsiteX4" fmla="*/ 66777 w 85213"/>
                  <a:gd name="connsiteY4" fmla="*/ 160294 h 160293"/>
                  <a:gd name="connsiteX5" fmla="*/ 18037 w 85213"/>
                  <a:gd name="connsiteY5" fmla="*/ 160294 h 160293"/>
                  <a:gd name="connsiteX6" fmla="*/ 0 w 85213"/>
                  <a:gd name="connsiteY6" fmla="*/ 142630 h 160293"/>
                  <a:gd name="connsiteX7" fmla="*/ 0 w 85213"/>
                  <a:gd name="connsiteY7" fmla="*/ 18218 h 160293"/>
                  <a:gd name="connsiteX8" fmla="*/ 17654 w 85213"/>
                  <a:gd name="connsiteY8" fmla="*/ 171 h 160293"/>
                  <a:gd name="connsiteX9" fmla="*/ 68312 w 85213"/>
                  <a:gd name="connsiteY9" fmla="*/ 171 h 160293"/>
                  <a:gd name="connsiteX10" fmla="*/ 84814 w 85213"/>
                  <a:gd name="connsiteY10" fmla="*/ 15530 h 160293"/>
                  <a:gd name="connsiteX11" fmla="*/ 67928 w 85213"/>
                  <a:gd name="connsiteY11" fmla="*/ 31274 h 160293"/>
                  <a:gd name="connsiteX12" fmla="*/ 31469 w 85213"/>
                  <a:gd name="connsiteY12" fmla="*/ 31274 h 160293"/>
                  <a:gd name="connsiteX13" fmla="*/ 31469 w 85213"/>
                  <a:gd name="connsiteY13" fmla="*/ 64681 h 160293"/>
                  <a:gd name="connsiteX14" fmla="*/ 61788 w 85213"/>
                  <a:gd name="connsiteY14" fmla="*/ 64681 h 160293"/>
                  <a:gd name="connsiteX15" fmla="*/ 80977 w 85213"/>
                  <a:gd name="connsiteY15" fmla="*/ 80040 h 160293"/>
                  <a:gd name="connsiteX16" fmla="*/ 62171 w 85213"/>
                  <a:gd name="connsiteY16" fmla="*/ 95784 h 160293"/>
                  <a:gd name="connsiteX17" fmla="*/ 31469 w 85213"/>
                  <a:gd name="connsiteY17" fmla="*/ 95784 h 160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5213" h="160293">
                    <a:moveTo>
                      <a:pt x="31469" y="95784"/>
                    </a:moveTo>
                    <a:cubicBezTo>
                      <a:pt x="31469" y="107303"/>
                      <a:pt x="31469" y="117671"/>
                      <a:pt x="31469" y="129191"/>
                    </a:cubicBezTo>
                    <a:cubicBezTo>
                      <a:pt x="43367" y="129191"/>
                      <a:pt x="55264" y="129191"/>
                      <a:pt x="66777" y="129191"/>
                    </a:cubicBezTo>
                    <a:cubicBezTo>
                      <a:pt x="78674" y="129191"/>
                      <a:pt x="85582" y="135334"/>
                      <a:pt x="85198" y="145318"/>
                    </a:cubicBezTo>
                    <a:cubicBezTo>
                      <a:pt x="84814" y="154918"/>
                      <a:pt x="78674" y="160294"/>
                      <a:pt x="66777" y="160294"/>
                    </a:cubicBezTo>
                    <a:cubicBezTo>
                      <a:pt x="50658" y="160294"/>
                      <a:pt x="34156" y="160294"/>
                      <a:pt x="18037" y="160294"/>
                    </a:cubicBezTo>
                    <a:cubicBezTo>
                      <a:pt x="5757" y="160294"/>
                      <a:pt x="0" y="154534"/>
                      <a:pt x="0" y="142630"/>
                    </a:cubicBezTo>
                    <a:cubicBezTo>
                      <a:pt x="0" y="101160"/>
                      <a:pt x="0" y="59689"/>
                      <a:pt x="0" y="18218"/>
                    </a:cubicBezTo>
                    <a:cubicBezTo>
                      <a:pt x="0" y="6314"/>
                      <a:pt x="5757" y="555"/>
                      <a:pt x="17654" y="171"/>
                    </a:cubicBezTo>
                    <a:cubicBezTo>
                      <a:pt x="34540" y="171"/>
                      <a:pt x="51426" y="-213"/>
                      <a:pt x="68312" y="171"/>
                    </a:cubicBezTo>
                    <a:cubicBezTo>
                      <a:pt x="79058" y="171"/>
                      <a:pt x="85198" y="5931"/>
                      <a:pt x="84814" y="15530"/>
                    </a:cubicBezTo>
                    <a:cubicBezTo>
                      <a:pt x="84814" y="24746"/>
                      <a:pt x="78290" y="30890"/>
                      <a:pt x="67928" y="31274"/>
                    </a:cubicBezTo>
                    <a:cubicBezTo>
                      <a:pt x="56031" y="31658"/>
                      <a:pt x="43750" y="31274"/>
                      <a:pt x="31469" y="31274"/>
                    </a:cubicBezTo>
                    <a:cubicBezTo>
                      <a:pt x="31469" y="42409"/>
                      <a:pt x="31469" y="52777"/>
                      <a:pt x="31469" y="64681"/>
                    </a:cubicBezTo>
                    <a:cubicBezTo>
                      <a:pt x="41448" y="64681"/>
                      <a:pt x="51810" y="64681"/>
                      <a:pt x="61788" y="64681"/>
                    </a:cubicBezTo>
                    <a:cubicBezTo>
                      <a:pt x="74069" y="64681"/>
                      <a:pt x="80977" y="70056"/>
                      <a:pt x="80977" y="80040"/>
                    </a:cubicBezTo>
                    <a:cubicBezTo>
                      <a:pt x="80977" y="90024"/>
                      <a:pt x="74069" y="95784"/>
                      <a:pt x="62171" y="95784"/>
                    </a:cubicBezTo>
                    <a:cubicBezTo>
                      <a:pt x="52193" y="95784"/>
                      <a:pt x="42215" y="95784"/>
                      <a:pt x="31469" y="95784"/>
                    </a:cubicBezTo>
                    <a:close/>
                  </a:path>
                </a:pathLst>
              </a:custGeom>
              <a:grpFill/>
              <a:ln w="3834" cap="flat">
                <a:noFill/>
                <a:prstDash val="solid"/>
                <a:miter/>
              </a:ln>
            </p:spPr>
            <p:txBody>
              <a:bodyPr rtlCol="0" anchor="ctr"/>
              <a:lstStyle/>
              <a:p>
                <a:endParaRPr lang="en-US"/>
              </a:p>
            </p:txBody>
          </p:sp>
          <p:sp>
            <p:nvSpPr>
              <p:cNvPr id="24" name="Freeform 233">
                <a:extLst>
                  <a:ext uri="{FF2B5EF4-FFF2-40B4-BE49-F238E27FC236}">
                    <a16:creationId xmlns:a16="http://schemas.microsoft.com/office/drawing/2014/main" id="{D3BAF057-004D-DA0E-6C98-962C21AC7F60}"/>
                  </a:ext>
                </a:extLst>
              </p:cNvPr>
              <p:cNvSpPr/>
              <p:nvPr userDrawn="1"/>
            </p:nvSpPr>
            <p:spPr>
              <a:xfrm>
                <a:off x="3673221" y="5485175"/>
                <a:ext cx="256775" cy="31103"/>
              </a:xfrm>
              <a:custGeom>
                <a:avLst/>
                <a:gdLst>
                  <a:gd name="connsiteX0" fmla="*/ 127811 w 256775"/>
                  <a:gd name="connsiteY0" fmla="*/ 31103 h 31103"/>
                  <a:gd name="connsiteX1" fmla="*/ 19203 w 256775"/>
                  <a:gd name="connsiteY1" fmla="*/ 31103 h 31103"/>
                  <a:gd name="connsiteX2" fmla="*/ 14 w 256775"/>
                  <a:gd name="connsiteY2" fmla="*/ 16128 h 31103"/>
                  <a:gd name="connsiteX3" fmla="*/ 19587 w 256775"/>
                  <a:gd name="connsiteY3" fmla="*/ 0 h 31103"/>
                  <a:gd name="connsiteX4" fmla="*/ 237187 w 256775"/>
                  <a:gd name="connsiteY4" fmla="*/ 0 h 31103"/>
                  <a:gd name="connsiteX5" fmla="*/ 256760 w 256775"/>
                  <a:gd name="connsiteY5" fmla="*/ 15360 h 31103"/>
                  <a:gd name="connsiteX6" fmla="*/ 236804 w 256775"/>
                  <a:gd name="connsiteY6" fmla="*/ 31103 h 31103"/>
                  <a:gd name="connsiteX7" fmla="*/ 127811 w 256775"/>
                  <a:gd name="connsiteY7" fmla="*/ 31103 h 3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6775" h="31103">
                    <a:moveTo>
                      <a:pt x="127811" y="31103"/>
                    </a:moveTo>
                    <a:cubicBezTo>
                      <a:pt x="91737" y="31103"/>
                      <a:pt x="55278" y="31103"/>
                      <a:pt x="19203" y="31103"/>
                    </a:cubicBezTo>
                    <a:cubicBezTo>
                      <a:pt x="6155" y="31103"/>
                      <a:pt x="14" y="26111"/>
                      <a:pt x="14" y="16128"/>
                    </a:cubicBezTo>
                    <a:cubicBezTo>
                      <a:pt x="-369" y="5760"/>
                      <a:pt x="6922" y="0"/>
                      <a:pt x="19587" y="0"/>
                    </a:cubicBezTo>
                    <a:cubicBezTo>
                      <a:pt x="92120" y="0"/>
                      <a:pt x="164654" y="0"/>
                      <a:pt x="237187" y="0"/>
                    </a:cubicBezTo>
                    <a:cubicBezTo>
                      <a:pt x="249084" y="0"/>
                      <a:pt x="256376" y="6144"/>
                      <a:pt x="256760" y="15360"/>
                    </a:cubicBezTo>
                    <a:cubicBezTo>
                      <a:pt x="257144" y="25343"/>
                      <a:pt x="250236" y="31103"/>
                      <a:pt x="236804" y="31103"/>
                    </a:cubicBezTo>
                    <a:cubicBezTo>
                      <a:pt x="200345" y="31103"/>
                      <a:pt x="163886" y="31103"/>
                      <a:pt x="127811" y="31103"/>
                    </a:cubicBezTo>
                    <a:close/>
                  </a:path>
                </a:pathLst>
              </a:custGeom>
              <a:grpFill/>
              <a:ln w="3834" cap="flat">
                <a:noFill/>
                <a:prstDash val="solid"/>
                <a:miter/>
              </a:ln>
            </p:spPr>
            <p:txBody>
              <a:bodyPr rtlCol="0" anchor="ctr"/>
              <a:lstStyle/>
              <a:p>
                <a:endParaRPr lang="en-US"/>
              </a:p>
            </p:txBody>
          </p:sp>
          <p:sp>
            <p:nvSpPr>
              <p:cNvPr id="25" name="Freeform 234">
                <a:extLst>
                  <a:ext uri="{FF2B5EF4-FFF2-40B4-BE49-F238E27FC236}">
                    <a16:creationId xmlns:a16="http://schemas.microsoft.com/office/drawing/2014/main" id="{851A513F-338D-207D-B22B-78B694807474}"/>
                  </a:ext>
                </a:extLst>
              </p:cNvPr>
              <p:cNvSpPr/>
              <p:nvPr userDrawn="1"/>
            </p:nvSpPr>
            <p:spPr>
              <a:xfrm>
                <a:off x="3673221" y="5677937"/>
                <a:ext cx="256774" cy="31103"/>
              </a:xfrm>
              <a:custGeom>
                <a:avLst/>
                <a:gdLst>
                  <a:gd name="connsiteX0" fmla="*/ 127811 w 256774"/>
                  <a:gd name="connsiteY0" fmla="*/ 31103 h 31103"/>
                  <a:gd name="connsiteX1" fmla="*/ 19203 w 256774"/>
                  <a:gd name="connsiteY1" fmla="*/ 31103 h 31103"/>
                  <a:gd name="connsiteX2" fmla="*/ 14 w 256774"/>
                  <a:gd name="connsiteY2" fmla="*/ 16128 h 31103"/>
                  <a:gd name="connsiteX3" fmla="*/ 19587 w 256774"/>
                  <a:gd name="connsiteY3" fmla="*/ 0 h 31103"/>
                  <a:gd name="connsiteX4" fmla="*/ 237187 w 256774"/>
                  <a:gd name="connsiteY4" fmla="*/ 0 h 31103"/>
                  <a:gd name="connsiteX5" fmla="*/ 256760 w 256774"/>
                  <a:gd name="connsiteY5" fmla="*/ 15360 h 31103"/>
                  <a:gd name="connsiteX6" fmla="*/ 236804 w 256774"/>
                  <a:gd name="connsiteY6" fmla="*/ 31103 h 31103"/>
                  <a:gd name="connsiteX7" fmla="*/ 127811 w 256774"/>
                  <a:gd name="connsiteY7" fmla="*/ 31103 h 3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6774" h="31103">
                    <a:moveTo>
                      <a:pt x="127811" y="31103"/>
                    </a:moveTo>
                    <a:cubicBezTo>
                      <a:pt x="91737" y="31103"/>
                      <a:pt x="55278" y="31103"/>
                      <a:pt x="19203" y="31103"/>
                    </a:cubicBezTo>
                    <a:cubicBezTo>
                      <a:pt x="6539" y="31103"/>
                      <a:pt x="14" y="26111"/>
                      <a:pt x="14" y="16128"/>
                    </a:cubicBezTo>
                    <a:cubicBezTo>
                      <a:pt x="-369" y="5760"/>
                      <a:pt x="6922" y="0"/>
                      <a:pt x="19587" y="0"/>
                    </a:cubicBezTo>
                    <a:cubicBezTo>
                      <a:pt x="92120" y="0"/>
                      <a:pt x="164654" y="0"/>
                      <a:pt x="237187" y="0"/>
                    </a:cubicBezTo>
                    <a:cubicBezTo>
                      <a:pt x="249084" y="0"/>
                      <a:pt x="256376" y="5760"/>
                      <a:pt x="256760" y="15360"/>
                    </a:cubicBezTo>
                    <a:cubicBezTo>
                      <a:pt x="257144" y="25343"/>
                      <a:pt x="249852" y="31103"/>
                      <a:pt x="236804" y="31103"/>
                    </a:cubicBezTo>
                    <a:cubicBezTo>
                      <a:pt x="200345" y="31103"/>
                      <a:pt x="163886" y="31103"/>
                      <a:pt x="127811" y="31103"/>
                    </a:cubicBezTo>
                    <a:close/>
                  </a:path>
                </a:pathLst>
              </a:custGeom>
              <a:grpFill/>
              <a:ln w="3834" cap="flat">
                <a:noFill/>
                <a:prstDash val="solid"/>
                <a:miter/>
              </a:ln>
            </p:spPr>
            <p:txBody>
              <a:bodyPr rtlCol="0" anchor="ctr"/>
              <a:lstStyle/>
              <a:p>
                <a:endParaRPr lang="en-US"/>
              </a:p>
            </p:txBody>
          </p:sp>
          <p:sp>
            <p:nvSpPr>
              <p:cNvPr id="26" name="Freeform 235">
                <a:extLst>
                  <a:ext uri="{FF2B5EF4-FFF2-40B4-BE49-F238E27FC236}">
                    <a16:creationId xmlns:a16="http://schemas.microsoft.com/office/drawing/2014/main" id="{614238E0-117C-CC2C-E2EB-4FBE5DA20DB8}"/>
                  </a:ext>
                </a:extLst>
              </p:cNvPr>
              <p:cNvSpPr/>
              <p:nvPr userDrawn="1"/>
            </p:nvSpPr>
            <p:spPr>
              <a:xfrm>
                <a:off x="3672255" y="5870699"/>
                <a:ext cx="256972" cy="31102"/>
              </a:xfrm>
              <a:custGeom>
                <a:avLst/>
                <a:gdLst>
                  <a:gd name="connsiteX0" fmla="*/ 128393 w 256972"/>
                  <a:gd name="connsiteY0" fmla="*/ 384 h 31102"/>
                  <a:gd name="connsiteX1" fmla="*/ 237002 w 256972"/>
                  <a:gd name="connsiteY1" fmla="*/ 384 h 31102"/>
                  <a:gd name="connsiteX2" fmla="*/ 256958 w 256972"/>
                  <a:gd name="connsiteY2" fmla="*/ 15743 h 31102"/>
                  <a:gd name="connsiteX3" fmla="*/ 236618 w 256972"/>
                  <a:gd name="connsiteY3" fmla="*/ 31103 h 31102"/>
                  <a:gd name="connsiteX4" fmla="*/ 19017 w 256972"/>
                  <a:gd name="connsiteY4" fmla="*/ 31103 h 31102"/>
                  <a:gd name="connsiteX5" fmla="*/ 596 w 256972"/>
                  <a:gd name="connsiteY5" fmla="*/ 19583 h 31102"/>
                  <a:gd name="connsiteX6" fmla="*/ 9039 w 256972"/>
                  <a:gd name="connsiteY6" fmla="*/ 1536 h 31102"/>
                  <a:gd name="connsiteX7" fmla="*/ 20169 w 256972"/>
                  <a:gd name="connsiteY7" fmla="*/ 0 h 31102"/>
                  <a:gd name="connsiteX8" fmla="*/ 128393 w 256972"/>
                  <a:gd name="connsiteY8" fmla="*/ 384 h 31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6972" h="31102">
                    <a:moveTo>
                      <a:pt x="128393" y="384"/>
                    </a:moveTo>
                    <a:cubicBezTo>
                      <a:pt x="164468" y="384"/>
                      <a:pt x="200927" y="384"/>
                      <a:pt x="237002" y="384"/>
                    </a:cubicBezTo>
                    <a:cubicBezTo>
                      <a:pt x="250050" y="384"/>
                      <a:pt x="257342" y="5760"/>
                      <a:pt x="256958" y="15743"/>
                    </a:cubicBezTo>
                    <a:cubicBezTo>
                      <a:pt x="256958" y="25727"/>
                      <a:pt x="249666" y="31103"/>
                      <a:pt x="236618" y="31103"/>
                    </a:cubicBezTo>
                    <a:cubicBezTo>
                      <a:pt x="164084" y="31103"/>
                      <a:pt x="91551" y="31103"/>
                      <a:pt x="19017" y="31103"/>
                    </a:cubicBezTo>
                    <a:cubicBezTo>
                      <a:pt x="10191" y="31103"/>
                      <a:pt x="3283" y="28799"/>
                      <a:pt x="596" y="19583"/>
                    </a:cubicBezTo>
                    <a:cubicBezTo>
                      <a:pt x="-1323" y="11520"/>
                      <a:pt x="1364" y="4992"/>
                      <a:pt x="9039" y="1536"/>
                    </a:cubicBezTo>
                    <a:cubicBezTo>
                      <a:pt x="12493" y="0"/>
                      <a:pt x="16331" y="0"/>
                      <a:pt x="20169" y="0"/>
                    </a:cubicBezTo>
                    <a:cubicBezTo>
                      <a:pt x="56627" y="384"/>
                      <a:pt x="92318" y="384"/>
                      <a:pt x="128393" y="384"/>
                    </a:cubicBezTo>
                    <a:close/>
                  </a:path>
                </a:pathLst>
              </a:custGeom>
              <a:grpFill/>
              <a:ln w="3834" cap="flat">
                <a:noFill/>
                <a:prstDash val="solid"/>
                <a:miter/>
              </a:ln>
            </p:spPr>
            <p:txBody>
              <a:bodyPr rtlCol="0" anchor="ctr"/>
              <a:lstStyle/>
              <a:p>
                <a:endParaRPr lang="en-US"/>
              </a:p>
            </p:txBody>
          </p:sp>
          <p:sp>
            <p:nvSpPr>
              <p:cNvPr id="27" name="Freeform 236">
                <a:extLst>
                  <a:ext uri="{FF2B5EF4-FFF2-40B4-BE49-F238E27FC236}">
                    <a16:creationId xmlns:a16="http://schemas.microsoft.com/office/drawing/2014/main" id="{97F80118-C2DE-8CE4-3973-2A842F21688C}"/>
                  </a:ext>
                </a:extLst>
              </p:cNvPr>
              <p:cNvSpPr/>
              <p:nvPr userDrawn="1"/>
            </p:nvSpPr>
            <p:spPr>
              <a:xfrm>
                <a:off x="3966038" y="5244607"/>
                <a:ext cx="102930" cy="161083"/>
              </a:xfrm>
              <a:custGeom>
                <a:avLst/>
                <a:gdLst>
                  <a:gd name="connsiteX0" fmla="*/ 35324 w 102930"/>
                  <a:gd name="connsiteY0" fmla="*/ 31295 h 161083"/>
                  <a:gd name="connsiteX1" fmla="*/ 15752 w 102930"/>
                  <a:gd name="connsiteY1" fmla="*/ 31295 h 161083"/>
                  <a:gd name="connsiteX2" fmla="*/ 17 w 102930"/>
                  <a:gd name="connsiteY2" fmla="*/ 16703 h 161083"/>
                  <a:gd name="connsiteX3" fmla="*/ 14217 w 102930"/>
                  <a:gd name="connsiteY3" fmla="*/ 576 h 161083"/>
                  <a:gd name="connsiteX4" fmla="*/ 88669 w 102930"/>
                  <a:gd name="connsiteY4" fmla="*/ 576 h 161083"/>
                  <a:gd name="connsiteX5" fmla="*/ 102869 w 102930"/>
                  <a:gd name="connsiteY5" fmla="*/ 16703 h 161083"/>
                  <a:gd name="connsiteX6" fmla="*/ 87134 w 102930"/>
                  <a:gd name="connsiteY6" fmla="*/ 31295 h 161083"/>
                  <a:gd name="connsiteX7" fmla="*/ 67178 w 102930"/>
                  <a:gd name="connsiteY7" fmla="*/ 31295 h 161083"/>
                  <a:gd name="connsiteX8" fmla="*/ 66410 w 102930"/>
                  <a:gd name="connsiteY8" fmla="*/ 42815 h 161083"/>
                  <a:gd name="connsiteX9" fmla="*/ 66410 w 102930"/>
                  <a:gd name="connsiteY9" fmla="*/ 140348 h 161083"/>
                  <a:gd name="connsiteX10" fmla="*/ 64491 w 102930"/>
                  <a:gd name="connsiteY10" fmla="*/ 153019 h 161083"/>
                  <a:gd name="connsiteX11" fmla="*/ 48373 w 102930"/>
                  <a:gd name="connsiteY11" fmla="*/ 161083 h 161083"/>
                  <a:gd name="connsiteX12" fmla="*/ 35324 w 102930"/>
                  <a:gd name="connsiteY12" fmla="*/ 144188 h 161083"/>
                  <a:gd name="connsiteX13" fmla="*/ 35324 w 102930"/>
                  <a:gd name="connsiteY13" fmla="*/ 67390 h 161083"/>
                  <a:gd name="connsiteX14" fmla="*/ 35324 w 102930"/>
                  <a:gd name="connsiteY14" fmla="*/ 31295 h 161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2930" h="161083">
                    <a:moveTo>
                      <a:pt x="35324" y="31295"/>
                    </a:moveTo>
                    <a:cubicBezTo>
                      <a:pt x="28033" y="31295"/>
                      <a:pt x="21892" y="31679"/>
                      <a:pt x="15752" y="31295"/>
                    </a:cubicBezTo>
                    <a:cubicBezTo>
                      <a:pt x="6925" y="30911"/>
                      <a:pt x="401" y="24767"/>
                      <a:pt x="17" y="16703"/>
                    </a:cubicBezTo>
                    <a:cubicBezTo>
                      <a:pt x="-367" y="8640"/>
                      <a:pt x="5774" y="576"/>
                      <a:pt x="14217" y="576"/>
                    </a:cubicBezTo>
                    <a:cubicBezTo>
                      <a:pt x="39162" y="-192"/>
                      <a:pt x="64108" y="-192"/>
                      <a:pt x="88669" y="576"/>
                    </a:cubicBezTo>
                    <a:cubicBezTo>
                      <a:pt x="97112" y="960"/>
                      <a:pt x="103636" y="9024"/>
                      <a:pt x="102869" y="16703"/>
                    </a:cubicBezTo>
                    <a:cubicBezTo>
                      <a:pt x="102485" y="24767"/>
                      <a:pt x="95961" y="30911"/>
                      <a:pt x="87134" y="31295"/>
                    </a:cubicBezTo>
                    <a:cubicBezTo>
                      <a:pt x="80994" y="31679"/>
                      <a:pt x="74853" y="31295"/>
                      <a:pt x="67178" y="31295"/>
                    </a:cubicBezTo>
                    <a:cubicBezTo>
                      <a:pt x="66794" y="35519"/>
                      <a:pt x="66410" y="39359"/>
                      <a:pt x="66410" y="42815"/>
                    </a:cubicBezTo>
                    <a:cubicBezTo>
                      <a:pt x="66410" y="75454"/>
                      <a:pt x="66410" y="107709"/>
                      <a:pt x="66410" y="140348"/>
                    </a:cubicBezTo>
                    <a:cubicBezTo>
                      <a:pt x="66410" y="144571"/>
                      <a:pt x="66794" y="150715"/>
                      <a:pt x="64491" y="153019"/>
                    </a:cubicBezTo>
                    <a:cubicBezTo>
                      <a:pt x="60270" y="157243"/>
                      <a:pt x="53746" y="161083"/>
                      <a:pt x="48373" y="161083"/>
                    </a:cubicBezTo>
                    <a:cubicBezTo>
                      <a:pt x="39162" y="160699"/>
                      <a:pt x="35324" y="152635"/>
                      <a:pt x="35324" y="144188"/>
                    </a:cubicBezTo>
                    <a:cubicBezTo>
                      <a:pt x="35324" y="118460"/>
                      <a:pt x="35324" y="93117"/>
                      <a:pt x="35324" y="67390"/>
                    </a:cubicBezTo>
                    <a:cubicBezTo>
                      <a:pt x="35324" y="55486"/>
                      <a:pt x="35324" y="43967"/>
                      <a:pt x="35324" y="31295"/>
                    </a:cubicBezTo>
                    <a:close/>
                  </a:path>
                </a:pathLst>
              </a:custGeom>
              <a:grpFill/>
              <a:ln w="3834" cap="flat">
                <a:noFill/>
                <a:prstDash val="solid"/>
                <a:miter/>
              </a:ln>
            </p:spPr>
            <p:txBody>
              <a:bodyPr rtlCol="0" anchor="ctr"/>
              <a:lstStyle/>
              <a:p>
                <a:endParaRPr lang="en-US"/>
              </a:p>
            </p:txBody>
          </p:sp>
          <p:sp>
            <p:nvSpPr>
              <p:cNvPr id="28" name="Freeform 237">
                <a:extLst>
                  <a:ext uri="{FF2B5EF4-FFF2-40B4-BE49-F238E27FC236}">
                    <a16:creationId xmlns:a16="http://schemas.microsoft.com/office/drawing/2014/main" id="{F01F4944-53F7-3838-D117-9F20D7527919}"/>
                  </a:ext>
                </a:extLst>
              </p:cNvPr>
              <p:cNvSpPr/>
              <p:nvPr userDrawn="1"/>
            </p:nvSpPr>
            <p:spPr>
              <a:xfrm>
                <a:off x="3626666" y="5244607"/>
                <a:ext cx="103129" cy="161866"/>
              </a:xfrm>
              <a:custGeom>
                <a:avLst/>
                <a:gdLst>
                  <a:gd name="connsiteX0" fmla="*/ 66909 w 103129"/>
                  <a:gd name="connsiteY0" fmla="*/ 31295 h 161866"/>
                  <a:gd name="connsiteX1" fmla="*/ 66909 w 103129"/>
                  <a:gd name="connsiteY1" fmla="*/ 73150 h 161866"/>
                  <a:gd name="connsiteX2" fmla="*/ 66909 w 103129"/>
                  <a:gd name="connsiteY2" fmla="*/ 140348 h 161866"/>
                  <a:gd name="connsiteX3" fmla="*/ 51558 w 103129"/>
                  <a:gd name="connsiteY3" fmla="*/ 161851 h 161866"/>
                  <a:gd name="connsiteX4" fmla="*/ 35823 w 103129"/>
                  <a:gd name="connsiteY4" fmla="*/ 141116 h 161866"/>
                  <a:gd name="connsiteX5" fmla="*/ 35823 w 103129"/>
                  <a:gd name="connsiteY5" fmla="*/ 43583 h 161866"/>
                  <a:gd name="connsiteX6" fmla="*/ 35439 w 103129"/>
                  <a:gd name="connsiteY6" fmla="*/ 31295 h 161866"/>
                  <a:gd name="connsiteX7" fmla="*/ 16251 w 103129"/>
                  <a:gd name="connsiteY7" fmla="*/ 31295 h 161866"/>
                  <a:gd name="connsiteX8" fmla="*/ 132 w 103129"/>
                  <a:gd name="connsiteY8" fmla="*/ 17088 h 161866"/>
                  <a:gd name="connsiteX9" fmla="*/ 13948 w 103129"/>
                  <a:gd name="connsiteY9" fmla="*/ 576 h 161866"/>
                  <a:gd name="connsiteX10" fmla="*/ 89552 w 103129"/>
                  <a:gd name="connsiteY10" fmla="*/ 576 h 161866"/>
                  <a:gd name="connsiteX11" fmla="*/ 102984 w 103129"/>
                  <a:gd name="connsiteY11" fmla="*/ 17471 h 161866"/>
                  <a:gd name="connsiteX12" fmla="*/ 87633 w 103129"/>
                  <a:gd name="connsiteY12" fmla="*/ 31295 h 161866"/>
                  <a:gd name="connsiteX13" fmla="*/ 66909 w 103129"/>
                  <a:gd name="connsiteY13" fmla="*/ 31295 h 161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3129" h="161866">
                    <a:moveTo>
                      <a:pt x="66909" y="31295"/>
                    </a:moveTo>
                    <a:cubicBezTo>
                      <a:pt x="66909" y="46271"/>
                      <a:pt x="66909" y="59710"/>
                      <a:pt x="66909" y="73150"/>
                    </a:cubicBezTo>
                    <a:cubicBezTo>
                      <a:pt x="66909" y="95421"/>
                      <a:pt x="66909" y="118076"/>
                      <a:pt x="66909" y="140348"/>
                    </a:cubicBezTo>
                    <a:cubicBezTo>
                      <a:pt x="66909" y="154555"/>
                      <a:pt x="61536" y="161467"/>
                      <a:pt x="51558" y="161851"/>
                    </a:cubicBezTo>
                    <a:cubicBezTo>
                      <a:pt x="41196" y="162235"/>
                      <a:pt x="35823" y="155323"/>
                      <a:pt x="35823" y="141116"/>
                    </a:cubicBezTo>
                    <a:cubicBezTo>
                      <a:pt x="35823" y="108477"/>
                      <a:pt x="35823" y="76222"/>
                      <a:pt x="35823" y="43583"/>
                    </a:cubicBezTo>
                    <a:cubicBezTo>
                      <a:pt x="35823" y="39743"/>
                      <a:pt x="35439" y="36287"/>
                      <a:pt x="35439" y="31295"/>
                    </a:cubicBezTo>
                    <a:cubicBezTo>
                      <a:pt x="28531" y="31295"/>
                      <a:pt x="22391" y="31295"/>
                      <a:pt x="16251" y="31295"/>
                    </a:cubicBezTo>
                    <a:cubicBezTo>
                      <a:pt x="6656" y="31295"/>
                      <a:pt x="1667" y="25919"/>
                      <a:pt x="132" y="17088"/>
                    </a:cubicBezTo>
                    <a:cubicBezTo>
                      <a:pt x="-1019" y="9408"/>
                      <a:pt x="5505" y="960"/>
                      <a:pt x="13948" y="576"/>
                    </a:cubicBezTo>
                    <a:cubicBezTo>
                      <a:pt x="39277" y="-192"/>
                      <a:pt x="64223" y="-192"/>
                      <a:pt x="89552" y="576"/>
                    </a:cubicBezTo>
                    <a:cubicBezTo>
                      <a:pt x="98378" y="960"/>
                      <a:pt x="104135" y="9024"/>
                      <a:pt x="102984" y="17471"/>
                    </a:cubicBezTo>
                    <a:cubicBezTo>
                      <a:pt x="101832" y="25919"/>
                      <a:pt x="96460" y="30911"/>
                      <a:pt x="87633" y="31295"/>
                    </a:cubicBezTo>
                    <a:cubicBezTo>
                      <a:pt x="81109" y="31295"/>
                      <a:pt x="74968" y="31295"/>
                      <a:pt x="66909" y="31295"/>
                    </a:cubicBezTo>
                    <a:close/>
                  </a:path>
                </a:pathLst>
              </a:custGeom>
              <a:grpFill/>
              <a:ln w="3834" cap="flat">
                <a:noFill/>
                <a:prstDash val="solid"/>
                <a:miter/>
              </a:ln>
            </p:spPr>
            <p:txBody>
              <a:bodyPr rtlCol="0" anchor="ctr"/>
              <a:lstStyle/>
              <a:p>
                <a:endParaRPr lang="en-US"/>
              </a:p>
            </p:txBody>
          </p:sp>
        </p:grpSp>
        <p:sp>
          <p:nvSpPr>
            <p:cNvPr id="15" name="Freeform 224">
              <a:extLst>
                <a:ext uri="{FF2B5EF4-FFF2-40B4-BE49-F238E27FC236}">
                  <a16:creationId xmlns:a16="http://schemas.microsoft.com/office/drawing/2014/main" id="{F8FCFF6C-497D-AFF9-7189-A32DCAF4A71F}"/>
                </a:ext>
              </a:extLst>
            </p:cNvPr>
            <p:cNvSpPr/>
            <p:nvPr/>
          </p:nvSpPr>
          <p:spPr>
            <a:xfrm>
              <a:off x="3525776" y="5487771"/>
              <a:ext cx="91338" cy="90909"/>
            </a:xfrm>
            <a:custGeom>
              <a:avLst/>
              <a:gdLst>
                <a:gd name="connsiteX0" fmla="*/ 0 w 91338"/>
                <a:gd name="connsiteY0" fmla="*/ 45695 h 90909"/>
                <a:gd name="connsiteX1" fmla="*/ 0 w 91338"/>
                <a:gd name="connsiteY1" fmla="*/ 13440 h 90909"/>
                <a:gd name="connsiteX2" fmla="*/ 12281 w 91338"/>
                <a:gd name="connsiteY2" fmla="*/ 0 h 90909"/>
                <a:gd name="connsiteX3" fmla="*/ 80593 w 91338"/>
                <a:gd name="connsiteY3" fmla="*/ 0 h 90909"/>
                <a:gd name="connsiteX4" fmla="*/ 91338 w 91338"/>
                <a:gd name="connsiteY4" fmla="*/ 11136 h 90909"/>
                <a:gd name="connsiteX5" fmla="*/ 91338 w 91338"/>
                <a:gd name="connsiteY5" fmla="*/ 79486 h 90909"/>
                <a:gd name="connsiteX6" fmla="*/ 80593 w 91338"/>
                <a:gd name="connsiteY6" fmla="*/ 90621 h 90909"/>
                <a:gd name="connsiteX7" fmla="*/ 11129 w 91338"/>
                <a:gd name="connsiteY7" fmla="*/ 90621 h 90909"/>
                <a:gd name="connsiteX8" fmla="*/ 0 w 91338"/>
                <a:gd name="connsiteY8" fmla="*/ 78334 h 90909"/>
                <a:gd name="connsiteX9" fmla="*/ 0 w 91338"/>
                <a:gd name="connsiteY9" fmla="*/ 45695 h 90909"/>
                <a:gd name="connsiteX10" fmla="*/ 0 w 91338"/>
                <a:gd name="connsiteY10" fmla="*/ 45695 h 90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338" h="90909">
                  <a:moveTo>
                    <a:pt x="0" y="45695"/>
                  </a:moveTo>
                  <a:cubicBezTo>
                    <a:pt x="0" y="34943"/>
                    <a:pt x="0" y="24191"/>
                    <a:pt x="0" y="13440"/>
                  </a:cubicBezTo>
                  <a:cubicBezTo>
                    <a:pt x="0" y="5376"/>
                    <a:pt x="3454" y="0"/>
                    <a:pt x="12281" y="0"/>
                  </a:cubicBezTo>
                  <a:cubicBezTo>
                    <a:pt x="34923" y="0"/>
                    <a:pt x="57950" y="0"/>
                    <a:pt x="80593" y="0"/>
                  </a:cubicBezTo>
                  <a:cubicBezTo>
                    <a:pt x="87501" y="0"/>
                    <a:pt x="91338" y="3840"/>
                    <a:pt x="91338" y="11136"/>
                  </a:cubicBezTo>
                  <a:cubicBezTo>
                    <a:pt x="91338" y="33791"/>
                    <a:pt x="91338" y="56830"/>
                    <a:pt x="91338" y="79486"/>
                  </a:cubicBezTo>
                  <a:cubicBezTo>
                    <a:pt x="91338" y="86781"/>
                    <a:pt x="87501" y="90621"/>
                    <a:pt x="80593" y="90621"/>
                  </a:cubicBezTo>
                  <a:cubicBezTo>
                    <a:pt x="57566" y="91005"/>
                    <a:pt x="34540" y="91005"/>
                    <a:pt x="11129" y="90621"/>
                  </a:cubicBezTo>
                  <a:cubicBezTo>
                    <a:pt x="3454" y="90621"/>
                    <a:pt x="0" y="85629"/>
                    <a:pt x="0" y="78334"/>
                  </a:cubicBezTo>
                  <a:cubicBezTo>
                    <a:pt x="0" y="67966"/>
                    <a:pt x="0" y="56830"/>
                    <a:pt x="0" y="45695"/>
                  </a:cubicBezTo>
                  <a:cubicBezTo>
                    <a:pt x="0" y="45695"/>
                    <a:pt x="0" y="45695"/>
                    <a:pt x="0" y="45695"/>
                  </a:cubicBezTo>
                  <a:close/>
                </a:path>
              </a:pathLst>
            </a:custGeom>
            <a:solidFill>
              <a:srgbClr val="00B6E6"/>
            </a:solidFill>
            <a:ln w="3834" cap="flat">
              <a:noFill/>
              <a:prstDash val="solid"/>
              <a:miter/>
            </a:ln>
          </p:spPr>
          <p:txBody>
            <a:bodyPr rtlCol="0" anchor="ctr"/>
            <a:lstStyle/>
            <a:p>
              <a:endParaRPr lang="en-US"/>
            </a:p>
          </p:txBody>
        </p:sp>
        <p:sp>
          <p:nvSpPr>
            <p:cNvPr id="16" name="Freeform 225">
              <a:extLst>
                <a:ext uri="{FF2B5EF4-FFF2-40B4-BE49-F238E27FC236}">
                  <a16:creationId xmlns:a16="http://schemas.microsoft.com/office/drawing/2014/main" id="{812B0CDF-AB94-1746-8A6F-40E8DCBFC3F8}"/>
                </a:ext>
              </a:extLst>
            </p:cNvPr>
            <p:cNvSpPr/>
            <p:nvPr userDrawn="1"/>
          </p:nvSpPr>
          <p:spPr>
            <a:xfrm>
              <a:off x="3525776" y="5680245"/>
              <a:ext cx="91338" cy="91677"/>
            </a:xfrm>
            <a:custGeom>
              <a:avLst/>
              <a:gdLst>
                <a:gd name="connsiteX0" fmla="*/ 0 w 91338"/>
                <a:gd name="connsiteY0" fmla="*/ 45983 h 91677"/>
                <a:gd name="connsiteX1" fmla="*/ 0 w 91338"/>
                <a:gd name="connsiteY1" fmla="*/ 13728 h 91677"/>
                <a:gd name="connsiteX2" fmla="*/ 12281 w 91338"/>
                <a:gd name="connsiteY2" fmla="*/ 288 h 91677"/>
                <a:gd name="connsiteX3" fmla="*/ 79441 w 91338"/>
                <a:gd name="connsiteY3" fmla="*/ 288 h 91677"/>
                <a:gd name="connsiteX4" fmla="*/ 91338 w 91338"/>
                <a:gd name="connsiteY4" fmla="*/ 12959 h 91677"/>
                <a:gd name="connsiteX5" fmla="*/ 91338 w 91338"/>
                <a:gd name="connsiteY5" fmla="*/ 79389 h 91677"/>
                <a:gd name="connsiteX6" fmla="*/ 79441 w 91338"/>
                <a:gd name="connsiteY6" fmla="*/ 91677 h 91677"/>
                <a:gd name="connsiteX7" fmla="*/ 12281 w 91338"/>
                <a:gd name="connsiteY7" fmla="*/ 91677 h 91677"/>
                <a:gd name="connsiteX8" fmla="*/ 0 w 91338"/>
                <a:gd name="connsiteY8" fmla="*/ 78237 h 91677"/>
                <a:gd name="connsiteX9" fmla="*/ 0 w 91338"/>
                <a:gd name="connsiteY9" fmla="*/ 45983 h 91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1338" h="91677">
                  <a:moveTo>
                    <a:pt x="0" y="45983"/>
                  </a:moveTo>
                  <a:cubicBezTo>
                    <a:pt x="0" y="35231"/>
                    <a:pt x="0" y="24479"/>
                    <a:pt x="0" y="13728"/>
                  </a:cubicBezTo>
                  <a:cubicBezTo>
                    <a:pt x="0" y="5280"/>
                    <a:pt x="3838" y="288"/>
                    <a:pt x="12281" y="288"/>
                  </a:cubicBezTo>
                  <a:cubicBezTo>
                    <a:pt x="34540" y="-96"/>
                    <a:pt x="57182" y="-96"/>
                    <a:pt x="79441" y="288"/>
                  </a:cubicBezTo>
                  <a:cubicBezTo>
                    <a:pt x="87117" y="288"/>
                    <a:pt x="91338" y="4512"/>
                    <a:pt x="91338" y="12959"/>
                  </a:cubicBezTo>
                  <a:cubicBezTo>
                    <a:pt x="91338" y="35231"/>
                    <a:pt x="91338" y="57118"/>
                    <a:pt x="91338" y="79389"/>
                  </a:cubicBezTo>
                  <a:cubicBezTo>
                    <a:pt x="91338" y="87453"/>
                    <a:pt x="87501" y="91677"/>
                    <a:pt x="79441" y="91677"/>
                  </a:cubicBezTo>
                  <a:cubicBezTo>
                    <a:pt x="57182" y="91677"/>
                    <a:pt x="34540" y="91677"/>
                    <a:pt x="12281" y="91677"/>
                  </a:cubicBezTo>
                  <a:cubicBezTo>
                    <a:pt x="3454" y="91677"/>
                    <a:pt x="0" y="86301"/>
                    <a:pt x="0" y="78237"/>
                  </a:cubicBezTo>
                  <a:cubicBezTo>
                    <a:pt x="0" y="67102"/>
                    <a:pt x="0" y="56350"/>
                    <a:pt x="0" y="45983"/>
                  </a:cubicBezTo>
                  <a:close/>
                </a:path>
              </a:pathLst>
            </a:custGeom>
            <a:solidFill>
              <a:srgbClr val="00B6E6"/>
            </a:solidFill>
            <a:ln w="3834" cap="flat">
              <a:noFill/>
              <a:prstDash val="solid"/>
              <a:miter/>
            </a:ln>
          </p:spPr>
          <p:txBody>
            <a:bodyPr rtlCol="0" anchor="ctr"/>
            <a:lstStyle/>
            <a:p>
              <a:endParaRPr lang="en-US"/>
            </a:p>
          </p:txBody>
        </p:sp>
        <p:sp>
          <p:nvSpPr>
            <p:cNvPr id="17" name="Freeform 226">
              <a:extLst>
                <a:ext uri="{FF2B5EF4-FFF2-40B4-BE49-F238E27FC236}">
                  <a16:creationId xmlns:a16="http://schemas.microsoft.com/office/drawing/2014/main" id="{E7316A81-2AE0-112F-6658-F83DC1704596}"/>
                </a:ext>
              </a:extLst>
            </p:cNvPr>
            <p:cNvSpPr/>
            <p:nvPr userDrawn="1"/>
          </p:nvSpPr>
          <p:spPr>
            <a:xfrm>
              <a:off x="3525989" y="5872741"/>
              <a:ext cx="91125" cy="91175"/>
            </a:xfrm>
            <a:custGeom>
              <a:avLst/>
              <a:gdLst>
                <a:gd name="connsiteX0" fmla="*/ 45456 w 91125"/>
                <a:gd name="connsiteY0" fmla="*/ 171 h 91175"/>
                <a:gd name="connsiteX1" fmla="*/ 78461 w 91125"/>
                <a:gd name="connsiteY1" fmla="*/ 171 h 91175"/>
                <a:gd name="connsiteX2" fmla="*/ 91125 w 91125"/>
                <a:gd name="connsiteY2" fmla="*/ 12842 h 91175"/>
                <a:gd name="connsiteX3" fmla="*/ 91125 w 91125"/>
                <a:gd name="connsiteY3" fmla="*/ 78888 h 91175"/>
                <a:gd name="connsiteX4" fmla="*/ 79612 w 91125"/>
                <a:gd name="connsiteY4" fmla="*/ 91176 h 91175"/>
                <a:gd name="connsiteX5" fmla="*/ 11684 w 91125"/>
                <a:gd name="connsiteY5" fmla="*/ 91176 h 91175"/>
                <a:gd name="connsiteX6" fmla="*/ 171 w 91125"/>
                <a:gd name="connsiteY6" fmla="*/ 79656 h 91175"/>
                <a:gd name="connsiteX7" fmla="*/ 171 w 91125"/>
                <a:gd name="connsiteY7" fmla="*/ 12458 h 91175"/>
                <a:gd name="connsiteX8" fmla="*/ 12451 w 91125"/>
                <a:gd name="connsiteY8" fmla="*/ 171 h 91175"/>
                <a:gd name="connsiteX9" fmla="*/ 45456 w 91125"/>
                <a:gd name="connsiteY9" fmla="*/ 171 h 91175"/>
                <a:gd name="connsiteX10" fmla="*/ 45456 w 91125"/>
                <a:gd name="connsiteY10" fmla="*/ 171 h 91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125" h="91175">
                  <a:moveTo>
                    <a:pt x="45456" y="171"/>
                  </a:moveTo>
                  <a:cubicBezTo>
                    <a:pt x="56586" y="171"/>
                    <a:pt x="67331" y="171"/>
                    <a:pt x="78461" y="171"/>
                  </a:cubicBezTo>
                  <a:cubicBezTo>
                    <a:pt x="86520" y="171"/>
                    <a:pt x="91125" y="4011"/>
                    <a:pt x="91125" y="12842"/>
                  </a:cubicBezTo>
                  <a:cubicBezTo>
                    <a:pt x="91125" y="34730"/>
                    <a:pt x="91125" y="57001"/>
                    <a:pt x="91125" y="78888"/>
                  </a:cubicBezTo>
                  <a:cubicBezTo>
                    <a:pt x="91125" y="86952"/>
                    <a:pt x="88055" y="91176"/>
                    <a:pt x="79612" y="91176"/>
                  </a:cubicBezTo>
                  <a:cubicBezTo>
                    <a:pt x="56969" y="91176"/>
                    <a:pt x="34327" y="91176"/>
                    <a:pt x="11684" y="91176"/>
                  </a:cubicBezTo>
                  <a:cubicBezTo>
                    <a:pt x="4008" y="91176"/>
                    <a:pt x="171" y="86568"/>
                    <a:pt x="171" y="79656"/>
                  </a:cubicBezTo>
                  <a:cubicBezTo>
                    <a:pt x="-213" y="57385"/>
                    <a:pt x="171" y="34730"/>
                    <a:pt x="171" y="12458"/>
                  </a:cubicBezTo>
                  <a:cubicBezTo>
                    <a:pt x="171" y="4395"/>
                    <a:pt x="4776" y="171"/>
                    <a:pt x="12451" y="171"/>
                  </a:cubicBezTo>
                  <a:cubicBezTo>
                    <a:pt x="23581" y="-213"/>
                    <a:pt x="34327" y="171"/>
                    <a:pt x="45456" y="171"/>
                  </a:cubicBezTo>
                  <a:cubicBezTo>
                    <a:pt x="45456" y="171"/>
                    <a:pt x="45456" y="171"/>
                    <a:pt x="45456" y="171"/>
                  </a:cubicBezTo>
                  <a:close/>
                </a:path>
              </a:pathLst>
            </a:custGeom>
            <a:solidFill>
              <a:srgbClr val="00B6E6"/>
            </a:solidFill>
            <a:ln w="3834" cap="flat">
              <a:noFill/>
              <a:prstDash val="solid"/>
              <a:miter/>
            </a:ln>
          </p:spPr>
          <p:txBody>
            <a:bodyPr rtlCol="0" anchor="ctr"/>
            <a:lstStyle/>
            <a:p>
              <a:endParaRPr lang="en-US"/>
            </a:p>
          </p:txBody>
        </p:sp>
      </p:grpSp>
    </p:spTree>
    <p:extLst>
      <p:ext uri="{BB962C8B-B14F-4D97-AF65-F5344CB8AC3E}">
        <p14:creationId xmlns:p14="http://schemas.microsoft.com/office/powerpoint/2010/main" val="135517238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947A1FA-37A2-A5C3-A44A-9FC5BE8C6735}"/>
              </a:ext>
            </a:extLst>
          </p:cNvPr>
          <p:cNvSpPr>
            <a:spLocks noGrp="1"/>
          </p:cNvSpPr>
          <p:nvPr>
            <p:ph type="body" sz="quarter" idx="18"/>
          </p:nvPr>
        </p:nvSpPr>
        <p:spPr>
          <a:xfrm>
            <a:off x="1587930" y="1454190"/>
            <a:ext cx="9778140" cy="491145"/>
          </a:xfrm>
        </p:spPr>
        <p:txBody>
          <a:bodyPr/>
          <a:lstStyle/>
          <a:p>
            <a:r>
              <a:rPr lang="de-DE"/>
              <a:t>Empfohlen ist der Fokus auf eine </a:t>
            </a:r>
            <a:r>
              <a:rPr lang="de-DE" i="1"/>
              <a:t>kleine</a:t>
            </a:r>
            <a:r>
              <a:rPr lang="de-DE"/>
              <a:t> Zahl (3–5) wirkungsstarker Maßnahmen.</a:t>
            </a:r>
            <a:endParaRPr lang="en-IE" dirty="0"/>
          </a:p>
        </p:txBody>
      </p:sp>
      <p:sp>
        <p:nvSpPr>
          <p:cNvPr id="3" name="Text Placeholder 2">
            <a:extLst>
              <a:ext uri="{FF2B5EF4-FFF2-40B4-BE49-F238E27FC236}">
                <a16:creationId xmlns:a16="http://schemas.microsoft.com/office/drawing/2014/main" id="{7A3B7E8D-4B85-1376-9FBC-A53EE5FB67C3}"/>
              </a:ext>
            </a:extLst>
          </p:cNvPr>
          <p:cNvSpPr>
            <a:spLocks noGrp="1"/>
          </p:cNvSpPr>
          <p:nvPr>
            <p:ph type="body" sz="quarter" idx="16"/>
          </p:nvPr>
        </p:nvSpPr>
        <p:spPr>
          <a:xfrm>
            <a:off x="1503336" y="630272"/>
            <a:ext cx="9886397" cy="1018971"/>
          </a:xfrm>
        </p:spPr>
        <p:txBody>
          <a:bodyPr/>
          <a:lstStyle/>
          <a:p>
            <a:r>
              <a:rPr lang="de-DE"/>
              <a:t>Prioritäten auswählen</a:t>
            </a:r>
          </a:p>
        </p:txBody>
      </p:sp>
      <p:graphicFrame>
        <p:nvGraphicFramePr>
          <p:cNvPr id="4" name="Table 3">
            <a:extLst>
              <a:ext uri="{FF2B5EF4-FFF2-40B4-BE49-F238E27FC236}">
                <a16:creationId xmlns:a16="http://schemas.microsoft.com/office/drawing/2014/main" id="{C8F4C2FA-8E9A-9CAD-22BC-98DB1FCDF0DC}"/>
              </a:ext>
            </a:extLst>
          </p:cNvPr>
          <p:cNvGraphicFramePr>
            <a:graphicFrameLocks noGrp="1"/>
          </p:cNvGraphicFramePr>
          <p:nvPr>
            <p:extLst>
              <p:ext uri="{D42A27DB-BD31-4B8C-83A1-F6EECF244321}">
                <p14:modId xmlns:p14="http://schemas.microsoft.com/office/powerpoint/2010/main" val="1921429083"/>
              </p:ext>
            </p:extLst>
          </p:nvPr>
        </p:nvGraphicFramePr>
        <p:xfrm>
          <a:off x="1587930" y="2087367"/>
          <a:ext cx="9505950" cy="3817500"/>
        </p:xfrm>
        <a:graphic>
          <a:graphicData uri="http://schemas.openxmlformats.org/drawingml/2006/table">
            <a:tbl>
              <a:tblPr firstRow="1" bandRow="1">
                <a:tableStyleId>{7DF18680-E054-41AD-8BC1-D1AEF772440D}</a:tableStyleId>
              </a:tblPr>
              <a:tblGrid>
                <a:gridCol w="4752975">
                  <a:extLst>
                    <a:ext uri="{9D8B030D-6E8A-4147-A177-3AD203B41FA5}">
                      <a16:colId xmlns:a16="http://schemas.microsoft.com/office/drawing/2014/main" val="2357632179"/>
                    </a:ext>
                  </a:extLst>
                </a:gridCol>
                <a:gridCol w="4752975">
                  <a:extLst>
                    <a:ext uri="{9D8B030D-6E8A-4147-A177-3AD203B41FA5}">
                      <a16:colId xmlns:a16="http://schemas.microsoft.com/office/drawing/2014/main" val="224190706"/>
                    </a:ext>
                  </a:extLst>
                </a:gridCol>
              </a:tblGrid>
              <a:tr h="483850">
                <a:tc>
                  <a:txBody>
                    <a:bodyPr/>
                    <a:lstStyle/>
                    <a:p>
                      <a:r>
                        <a:rPr lang="de-DE"/>
                        <a:t>Mögliche ESG-Prioritäten</a:t>
                      </a:r>
                    </a:p>
                    <a:p>
                      <a:endParaRPr lang="en-IE" dirty="0"/>
                    </a:p>
                    <a:p>
                      <a:endParaRPr lang="en-IE" dirty="0"/>
                    </a:p>
                  </a:txBody>
                  <a:tcPr>
                    <a:lnL w="12700" cap="flat" cmpd="sng" algn="ctr">
                      <a:solidFill>
                        <a:srgbClr val="EABB22"/>
                      </a:solidFill>
                      <a:prstDash val="solid"/>
                      <a:round/>
                      <a:headEnd type="none" w="med" len="med"/>
                      <a:tailEnd type="none" w="med" len="med"/>
                    </a:lnL>
                    <a:lnT w="12700" cap="flat" cmpd="sng" algn="ctr">
                      <a:solidFill>
                        <a:srgbClr val="EABB22"/>
                      </a:solidFill>
                      <a:prstDash val="solid"/>
                      <a:round/>
                      <a:headEnd type="none" w="med" len="med"/>
                      <a:tailEnd type="none" w="med" len="med"/>
                    </a:lnT>
                  </a:tcPr>
                </a:tc>
                <a:tc>
                  <a:txBody>
                    <a:bodyPr/>
                    <a:lstStyle/>
                    <a:p>
                      <a:r>
                        <a:rPr lang="de-DE"/>
                        <a:t>Mögliche digitale Prioritäten</a:t>
                      </a:r>
                    </a:p>
                  </a:txBody>
                  <a:tcPr>
                    <a:lnR w="12700" cap="flat" cmpd="sng" algn="ctr">
                      <a:solidFill>
                        <a:srgbClr val="EABB22"/>
                      </a:solidFill>
                      <a:prstDash val="solid"/>
                      <a:round/>
                      <a:headEnd type="none" w="med" len="med"/>
                      <a:tailEnd type="none" w="med" len="med"/>
                    </a:lnR>
                    <a:lnT w="12700" cap="flat" cmpd="sng" algn="ctr">
                      <a:solidFill>
                        <a:srgbClr val="EABB22"/>
                      </a:solidFill>
                      <a:prstDash val="solid"/>
                      <a:round/>
                      <a:headEnd type="none" w="med" len="med"/>
                      <a:tailEnd type="none" w="med" len="med"/>
                    </a:lnT>
                    <a:solidFill>
                      <a:srgbClr val="0289AE"/>
                    </a:solidFill>
                  </a:tcPr>
                </a:tc>
                <a:extLst>
                  <a:ext uri="{0D108BD9-81ED-4DB2-BD59-A6C34878D82A}">
                    <a16:rowId xmlns:a16="http://schemas.microsoft.com/office/drawing/2014/main" val="3219855373"/>
                  </a:ext>
                </a:extLst>
              </a:tr>
              <a:tr h="483850">
                <a:tc>
                  <a:txBody>
                    <a:bodyPr/>
                    <a:lstStyle/>
                    <a:p>
                      <a:r>
                        <a:rPr lang="de-DE">
                          <a:solidFill>
                            <a:srgbClr val="404A52"/>
                          </a:solidFill>
                        </a:rPr>
                        <a:t>Lebensmittelabfall reduzieren</a:t>
                      </a:r>
                    </a:p>
                  </a:txBody>
                  <a:tcPr>
                    <a:lnL w="12700" cap="flat" cmpd="sng" algn="ctr">
                      <a:solidFill>
                        <a:srgbClr val="EABB22"/>
                      </a:solidFill>
                      <a:prstDash val="solid"/>
                      <a:round/>
                      <a:headEnd type="none" w="med" len="med"/>
                      <a:tailEnd type="none" w="med" len="med"/>
                    </a:lnL>
                  </a:tcPr>
                </a:tc>
                <a:tc>
                  <a:txBody>
                    <a:bodyPr/>
                    <a:lstStyle/>
                    <a:p>
                      <a:r>
                        <a:rPr lang="de-DE">
                          <a:solidFill>
                            <a:srgbClr val="404A52"/>
                          </a:solidFill>
                        </a:rPr>
                        <a:t>Digitale Housekeeping-Checklisten</a:t>
                      </a:r>
                    </a:p>
                  </a:txBody>
                  <a:tcPr>
                    <a:lnR w="12700" cap="flat" cmpd="sng" algn="ctr">
                      <a:solidFill>
                        <a:srgbClr val="EABB22"/>
                      </a:solidFill>
                      <a:prstDash val="solid"/>
                      <a:round/>
                      <a:headEnd type="none" w="med" len="med"/>
                      <a:tailEnd type="none" w="med" len="med"/>
                    </a:lnR>
                    <a:solidFill>
                      <a:srgbClr val="A8ECFE"/>
                    </a:solidFill>
                  </a:tcPr>
                </a:tc>
                <a:extLst>
                  <a:ext uri="{0D108BD9-81ED-4DB2-BD59-A6C34878D82A}">
                    <a16:rowId xmlns:a16="http://schemas.microsoft.com/office/drawing/2014/main" val="684859075"/>
                  </a:ext>
                </a:extLst>
              </a:tr>
              <a:tr h="483850">
                <a:tc>
                  <a:txBody>
                    <a:bodyPr/>
                    <a:lstStyle/>
                    <a:p>
                      <a:r>
                        <a:rPr lang="de-DE">
                          <a:solidFill>
                            <a:srgbClr val="404A52"/>
                          </a:solidFill>
                        </a:rPr>
                        <a:t>Energieverbrauch senken</a:t>
                      </a:r>
                    </a:p>
                  </a:txBody>
                  <a:tcPr>
                    <a:lnL w="12700" cap="flat" cmpd="sng" algn="ctr">
                      <a:solidFill>
                        <a:srgbClr val="EABB22"/>
                      </a:solidFill>
                      <a:prstDash val="solid"/>
                      <a:round/>
                      <a:headEnd type="none" w="med" len="med"/>
                      <a:tailEnd type="none" w="med" len="med"/>
                    </a:lnL>
                  </a:tcPr>
                </a:tc>
                <a:tc>
                  <a:txBody>
                    <a:bodyPr/>
                    <a:lstStyle/>
                    <a:p>
                      <a:r>
                        <a:rPr lang="de-DE">
                          <a:solidFill>
                            <a:srgbClr val="404A52"/>
                          </a:solidFill>
                        </a:rPr>
                        <a:t>Digitale Reservierung &amp; Check-in oder Bestellung</a:t>
                      </a:r>
                    </a:p>
                  </a:txBody>
                  <a:tcPr>
                    <a:lnR w="12700" cap="flat" cmpd="sng" algn="ctr">
                      <a:solidFill>
                        <a:srgbClr val="EABB22"/>
                      </a:solidFill>
                      <a:prstDash val="solid"/>
                      <a:round/>
                      <a:headEnd type="none" w="med" len="med"/>
                      <a:tailEnd type="none" w="med" len="med"/>
                    </a:lnR>
                    <a:solidFill>
                      <a:srgbClr val="D2F5FE"/>
                    </a:solidFill>
                  </a:tcPr>
                </a:tc>
                <a:extLst>
                  <a:ext uri="{0D108BD9-81ED-4DB2-BD59-A6C34878D82A}">
                    <a16:rowId xmlns:a16="http://schemas.microsoft.com/office/drawing/2014/main" val="1058039547"/>
                  </a:ext>
                </a:extLst>
              </a:tr>
              <a:tr h="483850">
                <a:tc>
                  <a:txBody>
                    <a:bodyPr/>
                    <a:lstStyle/>
                    <a:p>
                      <a:r>
                        <a:rPr lang="de-DE">
                          <a:solidFill>
                            <a:srgbClr val="404A52"/>
                          </a:solidFill>
                        </a:rPr>
                        <a:t>Mülltrennung verbessern</a:t>
                      </a:r>
                    </a:p>
                  </a:txBody>
                  <a:tcPr>
                    <a:lnL w="12700" cap="flat" cmpd="sng" algn="ctr">
                      <a:solidFill>
                        <a:srgbClr val="EABB22"/>
                      </a:solidFill>
                      <a:prstDash val="solid"/>
                      <a:round/>
                      <a:headEnd type="none" w="med" len="med"/>
                      <a:tailEnd type="none" w="med" len="med"/>
                    </a:lnL>
                  </a:tcPr>
                </a:tc>
                <a:tc>
                  <a:txBody>
                    <a:bodyPr/>
                    <a:lstStyle/>
                    <a:p>
                      <a:r>
                        <a:rPr lang="de-DE">
                          <a:solidFill>
                            <a:srgbClr val="404A52"/>
                          </a:solidFill>
                        </a:rPr>
                        <a:t>Energiemonitoring-Sensoren</a:t>
                      </a:r>
                    </a:p>
                  </a:txBody>
                  <a:tcPr>
                    <a:lnR w="12700" cap="flat" cmpd="sng" algn="ctr">
                      <a:solidFill>
                        <a:srgbClr val="EABB22"/>
                      </a:solidFill>
                      <a:prstDash val="solid"/>
                      <a:round/>
                      <a:headEnd type="none" w="med" len="med"/>
                      <a:tailEnd type="none" w="med" len="med"/>
                    </a:lnR>
                    <a:solidFill>
                      <a:srgbClr val="A8ECFE"/>
                    </a:solidFill>
                  </a:tcPr>
                </a:tc>
                <a:extLst>
                  <a:ext uri="{0D108BD9-81ED-4DB2-BD59-A6C34878D82A}">
                    <a16:rowId xmlns:a16="http://schemas.microsoft.com/office/drawing/2014/main" val="3864435162"/>
                  </a:ext>
                </a:extLst>
              </a:tr>
              <a:tr h="483850">
                <a:tc>
                  <a:txBody>
                    <a:bodyPr/>
                    <a:lstStyle/>
                    <a:p>
                      <a:r>
                        <a:rPr lang="de-DE">
                          <a:solidFill>
                            <a:srgbClr val="404A52"/>
                          </a:solidFill>
                        </a:rPr>
                        <a:t>Mehr lokaler &amp; nachhaltiger Einkauf</a:t>
                      </a:r>
                      <a:endParaRPr lang="en-IE" dirty="0">
                        <a:solidFill>
                          <a:srgbClr val="404A52"/>
                        </a:solidFill>
                      </a:endParaRPr>
                    </a:p>
                  </a:txBody>
                  <a:tcPr>
                    <a:lnL w="12700" cap="flat" cmpd="sng" algn="ctr">
                      <a:solidFill>
                        <a:srgbClr val="EABB22"/>
                      </a:solidFill>
                      <a:prstDash val="solid"/>
                      <a:round/>
                      <a:headEnd type="none" w="med" len="med"/>
                      <a:tailEnd type="none" w="med" len="med"/>
                    </a:lnL>
                  </a:tcPr>
                </a:tc>
                <a:tc>
                  <a:txBody>
                    <a:bodyPr/>
                    <a:lstStyle/>
                    <a:p>
                      <a:r>
                        <a:rPr lang="de-DE">
                          <a:solidFill>
                            <a:srgbClr val="404A52"/>
                          </a:solidFill>
                        </a:rPr>
                        <a:t>Dienstplan-Apps</a:t>
                      </a:r>
                    </a:p>
                  </a:txBody>
                  <a:tcPr>
                    <a:lnR w="12700" cap="flat" cmpd="sng" algn="ctr">
                      <a:solidFill>
                        <a:srgbClr val="EABB22"/>
                      </a:solidFill>
                      <a:prstDash val="solid"/>
                      <a:round/>
                      <a:headEnd type="none" w="med" len="med"/>
                      <a:tailEnd type="none" w="med" len="med"/>
                    </a:lnR>
                    <a:solidFill>
                      <a:srgbClr val="D2F5FE"/>
                    </a:solidFill>
                  </a:tcPr>
                </a:tc>
                <a:extLst>
                  <a:ext uri="{0D108BD9-81ED-4DB2-BD59-A6C34878D82A}">
                    <a16:rowId xmlns:a16="http://schemas.microsoft.com/office/drawing/2014/main" val="3230710165"/>
                  </a:ext>
                </a:extLst>
              </a:tr>
              <a:tr h="483850">
                <a:tc>
                  <a:txBody>
                    <a:bodyPr/>
                    <a:lstStyle/>
                    <a:p>
                      <a:r>
                        <a:rPr lang="de-DE">
                          <a:solidFill>
                            <a:srgbClr val="404A52"/>
                          </a:solidFill>
                        </a:rPr>
                        <a:t>Wohlbefinden &amp; Sicherheit im Team verbessern</a:t>
                      </a:r>
                    </a:p>
                  </a:txBody>
                  <a:tcPr>
                    <a:lnL w="12700" cap="flat" cmpd="sng" algn="ctr">
                      <a:solidFill>
                        <a:srgbClr val="EABB22"/>
                      </a:solidFill>
                      <a:prstDash val="solid"/>
                      <a:round/>
                      <a:headEnd type="none" w="med" len="med"/>
                      <a:tailEnd type="none" w="med" len="med"/>
                    </a:lnL>
                  </a:tcPr>
                </a:tc>
                <a:tc>
                  <a:txBody>
                    <a:bodyPr/>
                    <a:lstStyle/>
                    <a:p>
                      <a:r>
                        <a:rPr lang="de-DE">
                          <a:solidFill>
                            <a:srgbClr val="404A52"/>
                          </a:solidFill>
                        </a:rPr>
                        <a:t>Automatisierte Bestände &amp; Bestellungen</a:t>
                      </a:r>
                    </a:p>
                  </a:txBody>
                  <a:tcPr>
                    <a:lnR w="12700" cap="flat" cmpd="sng" algn="ctr">
                      <a:solidFill>
                        <a:srgbClr val="EABB22"/>
                      </a:solidFill>
                      <a:prstDash val="solid"/>
                      <a:round/>
                      <a:headEnd type="none" w="med" len="med"/>
                      <a:tailEnd type="none" w="med" len="med"/>
                    </a:lnR>
                    <a:solidFill>
                      <a:srgbClr val="A8ECFE"/>
                    </a:solidFill>
                  </a:tcPr>
                </a:tc>
                <a:extLst>
                  <a:ext uri="{0D108BD9-81ED-4DB2-BD59-A6C34878D82A}">
                    <a16:rowId xmlns:a16="http://schemas.microsoft.com/office/drawing/2014/main" val="2584372941"/>
                  </a:ext>
                </a:extLst>
              </a:tr>
              <a:tr h="483850">
                <a:tc>
                  <a:txBody>
                    <a:bodyPr/>
                    <a:lstStyle/>
                    <a:p>
                      <a:r>
                        <a:rPr lang="de-DE">
                          <a:solidFill>
                            <a:srgbClr val="404A52"/>
                          </a:solidFill>
                        </a:rPr>
                        <a:t>Nachhaltigkeit an Gäste kommunizieren</a:t>
                      </a:r>
                    </a:p>
                  </a:txBody>
                  <a:tcPr>
                    <a:lnL w="12700" cap="flat" cmpd="sng" algn="ctr">
                      <a:solidFill>
                        <a:srgbClr val="EABB22"/>
                      </a:solidFill>
                      <a:prstDash val="solid"/>
                      <a:round/>
                      <a:headEnd type="none" w="med" len="med"/>
                      <a:tailEnd type="none" w="med" len="med"/>
                    </a:lnL>
                    <a:lnB w="12700" cap="flat" cmpd="sng" algn="ctr">
                      <a:solidFill>
                        <a:srgbClr val="EABB22"/>
                      </a:solidFill>
                      <a:prstDash val="solid"/>
                      <a:round/>
                      <a:headEnd type="none" w="med" len="med"/>
                      <a:tailEnd type="none" w="med" len="med"/>
                    </a:lnB>
                  </a:tcPr>
                </a:tc>
                <a:tc>
                  <a:txBody>
                    <a:bodyPr/>
                    <a:lstStyle/>
                    <a:p>
                      <a:r>
                        <a:rPr lang="de-DE">
                          <a:solidFill>
                            <a:srgbClr val="404A52"/>
                          </a:solidFill>
                        </a:rPr>
                        <a:t>Gäste-Messaging-Tools</a:t>
                      </a:r>
                    </a:p>
                  </a:txBody>
                  <a:tcPr>
                    <a:lnR w="12700" cap="flat" cmpd="sng" algn="ctr">
                      <a:solidFill>
                        <a:srgbClr val="EABB22"/>
                      </a:solidFill>
                      <a:prstDash val="solid"/>
                      <a:round/>
                      <a:headEnd type="none" w="med" len="med"/>
                      <a:tailEnd type="none" w="med" len="med"/>
                    </a:lnR>
                    <a:lnB w="12700" cap="flat" cmpd="sng" algn="ctr">
                      <a:solidFill>
                        <a:srgbClr val="EABB22"/>
                      </a:solidFill>
                      <a:prstDash val="solid"/>
                      <a:round/>
                      <a:headEnd type="none" w="med" len="med"/>
                      <a:tailEnd type="none" w="med" len="med"/>
                    </a:lnB>
                    <a:solidFill>
                      <a:srgbClr val="D2F5FE"/>
                    </a:solidFill>
                  </a:tcPr>
                </a:tc>
                <a:extLst>
                  <a:ext uri="{0D108BD9-81ED-4DB2-BD59-A6C34878D82A}">
                    <a16:rowId xmlns:a16="http://schemas.microsoft.com/office/drawing/2014/main" val="37396045"/>
                  </a:ext>
                </a:extLst>
              </a:tr>
            </a:tbl>
          </a:graphicData>
        </a:graphic>
      </p:graphicFrame>
      <p:grpSp>
        <p:nvGrpSpPr>
          <p:cNvPr id="6" name="Group 5">
            <a:extLst>
              <a:ext uri="{FF2B5EF4-FFF2-40B4-BE49-F238E27FC236}">
                <a16:creationId xmlns:a16="http://schemas.microsoft.com/office/drawing/2014/main" id="{BF2F1C1D-4ECB-6B96-194F-807ADD727F91}"/>
              </a:ext>
            </a:extLst>
          </p:cNvPr>
          <p:cNvGrpSpPr/>
          <p:nvPr/>
        </p:nvGrpSpPr>
        <p:grpSpPr>
          <a:xfrm>
            <a:off x="5251840" y="2130029"/>
            <a:ext cx="800952" cy="786687"/>
            <a:chOff x="5614841" y="786428"/>
            <a:chExt cx="901130" cy="901727"/>
          </a:xfrm>
          <a:solidFill>
            <a:schemeClr val="bg1"/>
          </a:solidFill>
        </p:grpSpPr>
        <p:grpSp>
          <p:nvGrpSpPr>
            <p:cNvPr id="7" name="Graphic 2">
              <a:extLst>
                <a:ext uri="{FF2B5EF4-FFF2-40B4-BE49-F238E27FC236}">
                  <a16:creationId xmlns:a16="http://schemas.microsoft.com/office/drawing/2014/main" id="{7741F416-90F4-4AB8-D72D-392A3E953711}"/>
                </a:ext>
              </a:extLst>
            </p:cNvPr>
            <p:cNvGrpSpPr/>
            <p:nvPr/>
          </p:nvGrpSpPr>
          <p:grpSpPr>
            <a:xfrm>
              <a:off x="5715019" y="1058540"/>
              <a:ext cx="543506" cy="445337"/>
              <a:chOff x="5715019" y="1058540"/>
              <a:chExt cx="543506" cy="445337"/>
            </a:xfrm>
            <a:grpFill/>
          </p:grpSpPr>
          <p:sp>
            <p:nvSpPr>
              <p:cNvPr id="9" name="Freeform 210">
                <a:extLst>
                  <a:ext uri="{FF2B5EF4-FFF2-40B4-BE49-F238E27FC236}">
                    <a16:creationId xmlns:a16="http://schemas.microsoft.com/office/drawing/2014/main" id="{E2330DD1-21E7-C979-1EA2-73173E1BD1BA}"/>
                  </a:ext>
                </a:extLst>
              </p:cNvPr>
              <p:cNvSpPr/>
              <p:nvPr/>
            </p:nvSpPr>
            <p:spPr>
              <a:xfrm>
                <a:off x="5715019" y="1219331"/>
                <a:ext cx="104422" cy="284546"/>
              </a:xfrm>
              <a:custGeom>
                <a:avLst/>
                <a:gdLst>
                  <a:gd name="connsiteX0" fmla="*/ 22290 w 104422"/>
                  <a:gd name="connsiteY0" fmla="*/ 21680 h 284546"/>
                  <a:gd name="connsiteX1" fmla="*/ 51196 w 104422"/>
                  <a:gd name="connsiteY1" fmla="*/ 65942 h 284546"/>
                  <a:gd name="connsiteX2" fmla="*/ 77393 w 104422"/>
                  <a:gd name="connsiteY2" fmla="*/ 77685 h 284546"/>
                  <a:gd name="connsiteX3" fmla="*/ 103589 w 104422"/>
                  <a:gd name="connsiteY3" fmla="*/ 99365 h 284546"/>
                  <a:gd name="connsiteX4" fmla="*/ 86426 w 104422"/>
                  <a:gd name="connsiteY4" fmla="*/ 140918 h 284546"/>
                  <a:gd name="connsiteX5" fmla="*/ 71973 w 104422"/>
                  <a:gd name="connsiteY5" fmla="*/ 214087 h 284546"/>
                  <a:gd name="connsiteX6" fmla="*/ 91846 w 104422"/>
                  <a:gd name="connsiteY6" fmla="*/ 284546 h 284546"/>
                  <a:gd name="connsiteX7" fmla="*/ 10547 w 104422"/>
                  <a:gd name="connsiteY7" fmla="*/ 0 h 284546"/>
                  <a:gd name="connsiteX8" fmla="*/ 22290 w 104422"/>
                  <a:gd name="connsiteY8" fmla="*/ 21680 h 284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422" h="284546">
                    <a:moveTo>
                      <a:pt x="22290" y="21680"/>
                    </a:moveTo>
                    <a:cubicBezTo>
                      <a:pt x="32227" y="40649"/>
                      <a:pt x="41260" y="57813"/>
                      <a:pt x="51196" y="65942"/>
                    </a:cubicBezTo>
                    <a:cubicBezTo>
                      <a:pt x="58423" y="71363"/>
                      <a:pt x="67456" y="74976"/>
                      <a:pt x="77393" y="77685"/>
                    </a:cubicBezTo>
                    <a:cubicBezTo>
                      <a:pt x="103589" y="85816"/>
                      <a:pt x="106299" y="89429"/>
                      <a:pt x="103589" y="99365"/>
                    </a:cubicBezTo>
                    <a:cubicBezTo>
                      <a:pt x="100879" y="112012"/>
                      <a:pt x="93652" y="126465"/>
                      <a:pt x="86426" y="140918"/>
                    </a:cubicBezTo>
                    <a:cubicBezTo>
                      <a:pt x="72876" y="168921"/>
                      <a:pt x="60229" y="195117"/>
                      <a:pt x="71973" y="214087"/>
                    </a:cubicBezTo>
                    <a:cubicBezTo>
                      <a:pt x="89136" y="241187"/>
                      <a:pt x="91846" y="267383"/>
                      <a:pt x="91846" y="284546"/>
                    </a:cubicBezTo>
                    <a:cubicBezTo>
                      <a:pt x="13257" y="214087"/>
                      <a:pt x="-18359" y="102075"/>
                      <a:pt x="10547" y="0"/>
                    </a:cubicBezTo>
                    <a:cubicBezTo>
                      <a:pt x="15063" y="7226"/>
                      <a:pt x="18677" y="14453"/>
                      <a:pt x="22290" y="21680"/>
                    </a:cubicBezTo>
                    <a:close/>
                  </a:path>
                </a:pathLst>
              </a:custGeom>
              <a:solidFill>
                <a:srgbClr val="62A844"/>
              </a:solidFill>
              <a:ln w="9028" cap="flat">
                <a:noFill/>
                <a:prstDash val="solid"/>
                <a:miter/>
              </a:ln>
            </p:spPr>
            <p:txBody>
              <a:bodyPr rtlCol="0" anchor="ctr"/>
              <a:lstStyle/>
              <a:p>
                <a:pPr defTabSz="913738"/>
                <a:endParaRPr lang="en-US">
                  <a:solidFill>
                    <a:srgbClr val="000000"/>
                  </a:solidFill>
                  <a:cs typeface="Calibri" panose="020F0502020204030204" pitchFamily="34" charset="0"/>
                </a:endParaRPr>
              </a:p>
            </p:txBody>
          </p:sp>
          <p:sp>
            <p:nvSpPr>
              <p:cNvPr id="10" name="Freeform 211">
                <a:extLst>
                  <a:ext uri="{FF2B5EF4-FFF2-40B4-BE49-F238E27FC236}">
                    <a16:creationId xmlns:a16="http://schemas.microsoft.com/office/drawing/2014/main" id="{59223BAA-8D60-5258-5D37-86712C4326AA}"/>
                  </a:ext>
                </a:extLst>
              </p:cNvPr>
              <p:cNvSpPr/>
              <p:nvPr/>
            </p:nvSpPr>
            <p:spPr>
              <a:xfrm>
                <a:off x="5906636" y="1058540"/>
                <a:ext cx="351889" cy="398614"/>
              </a:xfrm>
              <a:custGeom>
                <a:avLst/>
                <a:gdLst>
                  <a:gd name="connsiteX0" fmla="*/ 351889 w 351889"/>
                  <a:gd name="connsiteY0" fmla="*/ 151758 h 398614"/>
                  <a:gd name="connsiteX1" fmla="*/ 269687 w 351889"/>
                  <a:gd name="connsiteY1" fmla="*/ 221314 h 398614"/>
                  <a:gd name="connsiteX2" fmla="*/ 267880 w 351889"/>
                  <a:gd name="connsiteY2" fmla="*/ 314356 h 398614"/>
                  <a:gd name="connsiteX3" fmla="*/ 208261 w 351889"/>
                  <a:gd name="connsiteY3" fmla="*/ 394752 h 398614"/>
                  <a:gd name="connsiteX4" fmla="*/ 180258 w 351889"/>
                  <a:gd name="connsiteY4" fmla="*/ 392945 h 398614"/>
                  <a:gd name="connsiteX5" fmla="*/ 170322 w 351889"/>
                  <a:gd name="connsiteY5" fmla="*/ 304419 h 398614"/>
                  <a:gd name="connsiteX6" fmla="*/ 152255 w 351889"/>
                  <a:gd name="connsiteY6" fmla="*/ 202344 h 398614"/>
                  <a:gd name="connsiteX7" fmla="*/ 126962 w 351889"/>
                  <a:gd name="connsiteY7" fmla="*/ 195117 h 398614"/>
                  <a:gd name="connsiteX8" fmla="*/ 101669 w 351889"/>
                  <a:gd name="connsiteY8" fmla="*/ 198731 h 398614"/>
                  <a:gd name="connsiteX9" fmla="*/ 6820 w 351889"/>
                  <a:gd name="connsiteY9" fmla="*/ 177051 h 398614"/>
                  <a:gd name="connsiteX10" fmla="*/ 56503 w 351889"/>
                  <a:gd name="connsiteY10" fmla="*/ 71362 h 398614"/>
                  <a:gd name="connsiteX11" fmla="*/ 70053 w 351889"/>
                  <a:gd name="connsiteY11" fmla="*/ 61426 h 398614"/>
                  <a:gd name="connsiteX12" fmla="*/ 228134 w 351889"/>
                  <a:gd name="connsiteY12" fmla="*/ 0 h 398614"/>
                  <a:gd name="connsiteX13" fmla="*/ 351889 w 351889"/>
                  <a:gd name="connsiteY13" fmla="*/ 151758 h 398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51889" h="398614">
                    <a:moveTo>
                      <a:pt x="351889" y="151758"/>
                    </a:moveTo>
                    <a:cubicBezTo>
                      <a:pt x="304013" y="177051"/>
                      <a:pt x="281430" y="196924"/>
                      <a:pt x="269687" y="221314"/>
                    </a:cubicBezTo>
                    <a:cubicBezTo>
                      <a:pt x="257944" y="247510"/>
                      <a:pt x="262460" y="275513"/>
                      <a:pt x="267880" y="314356"/>
                    </a:cubicBezTo>
                    <a:cubicBezTo>
                      <a:pt x="271494" y="336939"/>
                      <a:pt x="244394" y="379395"/>
                      <a:pt x="208261" y="394752"/>
                    </a:cubicBezTo>
                    <a:cubicBezTo>
                      <a:pt x="194711" y="400171"/>
                      <a:pt x="185678" y="400171"/>
                      <a:pt x="180258" y="392945"/>
                    </a:cubicBezTo>
                    <a:cubicBezTo>
                      <a:pt x="169418" y="379395"/>
                      <a:pt x="170322" y="337842"/>
                      <a:pt x="170322" y="304419"/>
                    </a:cubicBezTo>
                    <a:cubicBezTo>
                      <a:pt x="170322" y="258350"/>
                      <a:pt x="171225" y="218604"/>
                      <a:pt x="152255" y="202344"/>
                    </a:cubicBezTo>
                    <a:cubicBezTo>
                      <a:pt x="145028" y="196021"/>
                      <a:pt x="136899" y="193310"/>
                      <a:pt x="126962" y="195117"/>
                    </a:cubicBezTo>
                    <a:cubicBezTo>
                      <a:pt x="118832" y="196021"/>
                      <a:pt x="109799" y="197827"/>
                      <a:pt x="101669" y="198731"/>
                    </a:cubicBezTo>
                    <a:cubicBezTo>
                      <a:pt x="52890" y="206860"/>
                      <a:pt x="22177" y="209571"/>
                      <a:pt x="6820" y="177051"/>
                    </a:cubicBezTo>
                    <a:cubicBezTo>
                      <a:pt x="-18473" y="124658"/>
                      <a:pt x="33017" y="85816"/>
                      <a:pt x="56503" y="71362"/>
                    </a:cubicBezTo>
                    <a:cubicBezTo>
                      <a:pt x="61020" y="68652"/>
                      <a:pt x="65536" y="65039"/>
                      <a:pt x="70053" y="61426"/>
                    </a:cubicBezTo>
                    <a:cubicBezTo>
                      <a:pt x="126962" y="54199"/>
                      <a:pt x="180258" y="30713"/>
                      <a:pt x="228134" y="0"/>
                    </a:cubicBezTo>
                    <a:cubicBezTo>
                      <a:pt x="286850" y="33423"/>
                      <a:pt x="331113" y="87622"/>
                      <a:pt x="351889" y="151758"/>
                    </a:cubicBezTo>
                    <a:close/>
                  </a:path>
                </a:pathLst>
              </a:custGeom>
              <a:solidFill>
                <a:srgbClr val="62A844"/>
              </a:solidFill>
              <a:ln w="9028" cap="flat">
                <a:noFill/>
                <a:prstDash val="solid"/>
                <a:miter/>
              </a:ln>
            </p:spPr>
            <p:txBody>
              <a:bodyPr rtlCol="0" anchor="ctr"/>
              <a:lstStyle/>
              <a:p>
                <a:pPr defTabSz="913738"/>
                <a:endParaRPr lang="en-US" dirty="0">
                  <a:solidFill>
                    <a:srgbClr val="000000"/>
                  </a:solidFill>
                  <a:cs typeface="Calibri" panose="020F0502020204030204" pitchFamily="34" charset="0"/>
                </a:endParaRPr>
              </a:p>
            </p:txBody>
          </p:sp>
        </p:grpSp>
        <p:sp>
          <p:nvSpPr>
            <p:cNvPr id="8" name="Freeform 209">
              <a:extLst>
                <a:ext uri="{FF2B5EF4-FFF2-40B4-BE49-F238E27FC236}">
                  <a16:creationId xmlns:a16="http://schemas.microsoft.com/office/drawing/2014/main" id="{136EDE24-5062-297E-A82A-54E0364E7762}"/>
                </a:ext>
              </a:extLst>
            </p:cNvPr>
            <p:cNvSpPr/>
            <p:nvPr/>
          </p:nvSpPr>
          <p:spPr>
            <a:xfrm>
              <a:off x="5614841" y="786428"/>
              <a:ext cx="901130" cy="901727"/>
            </a:xfrm>
            <a:custGeom>
              <a:avLst/>
              <a:gdLst>
                <a:gd name="connsiteX0" fmla="*/ 887581 w 901130"/>
                <a:gd name="connsiteY0" fmla="*/ 104998 h 901727"/>
                <a:gd name="connsiteX1" fmla="*/ 855965 w 901130"/>
                <a:gd name="connsiteY1" fmla="*/ 33635 h 901727"/>
                <a:gd name="connsiteX2" fmla="*/ 841512 w 901130"/>
                <a:gd name="connsiteY2" fmla="*/ 27312 h 901727"/>
                <a:gd name="connsiteX3" fmla="*/ 768343 w 901130"/>
                <a:gd name="connsiteY3" fmla="*/ 54412 h 901727"/>
                <a:gd name="connsiteX4" fmla="*/ 663558 w 901130"/>
                <a:gd name="connsiteY4" fmla="*/ 154681 h 901727"/>
                <a:gd name="connsiteX5" fmla="*/ 657234 w 901130"/>
                <a:gd name="connsiteY5" fmla="*/ 272112 h 901727"/>
                <a:gd name="connsiteX6" fmla="*/ 586775 w 901130"/>
                <a:gd name="connsiteY6" fmla="*/ 210687 h 901727"/>
                <a:gd name="connsiteX7" fmla="*/ 525350 w 901130"/>
                <a:gd name="connsiteY7" fmla="*/ 116741 h 901727"/>
                <a:gd name="connsiteX8" fmla="*/ 504573 w 901130"/>
                <a:gd name="connsiteY8" fmla="*/ 133001 h 901727"/>
                <a:gd name="connsiteX9" fmla="*/ 553352 w 901130"/>
                <a:gd name="connsiteY9" fmla="*/ 204363 h 901727"/>
                <a:gd name="connsiteX10" fmla="*/ 433211 w 901130"/>
                <a:gd name="connsiteY10" fmla="*/ 180877 h 901727"/>
                <a:gd name="connsiteX11" fmla="*/ 319392 w 901130"/>
                <a:gd name="connsiteY11" fmla="*/ 25505 h 901727"/>
                <a:gd name="connsiteX12" fmla="*/ 352815 w 901130"/>
                <a:gd name="connsiteY12" fmla="*/ 29119 h 901727"/>
                <a:gd name="connsiteX13" fmla="*/ 455794 w 901130"/>
                <a:gd name="connsiteY13" fmla="*/ 82415 h 901727"/>
                <a:gd name="connsiteX14" fmla="*/ 472957 w 901130"/>
                <a:gd name="connsiteY14" fmla="*/ 62542 h 901727"/>
                <a:gd name="connsiteX15" fmla="*/ 358235 w 901130"/>
                <a:gd name="connsiteY15" fmla="*/ 3826 h 901727"/>
                <a:gd name="connsiteX16" fmla="*/ 154084 w 901130"/>
                <a:gd name="connsiteY16" fmla="*/ 48992 h 901727"/>
                <a:gd name="connsiteX17" fmla="*/ 61945 w 901130"/>
                <a:gd name="connsiteY17" fmla="*/ 114934 h 901727"/>
                <a:gd name="connsiteX18" fmla="*/ 60139 w 901130"/>
                <a:gd name="connsiteY18" fmla="*/ 133001 h 901727"/>
                <a:gd name="connsiteX19" fmla="*/ 119758 w 901130"/>
                <a:gd name="connsiteY19" fmla="*/ 226043 h 901727"/>
                <a:gd name="connsiteX20" fmla="*/ 182087 w 901130"/>
                <a:gd name="connsiteY20" fmla="*/ 290179 h 901727"/>
                <a:gd name="connsiteX21" fmla="*/ 164021 w 901130"/>
                <a:gd name="connsiteY21" fmla="*/ 306438 h 901727"/>
                <a:gd name="connsiteX22" fmla="*/ 93562 w 901130"/>
                <a:gd name="connsiteY22" fmla="*/ 411224 h 901727"/>
                <a:gd name="connsiteX23" fmla="*/ 71882 w 901130"/>
                <a:gd name="connsiteY23" fmla="*/ 521429 h 901727"/>
                <a:gd name="connsiteX24" fmla="*/ 124275 w 901130"/>
                <a:gd name="connsiteY24" fmla="*/ 695770 h 901727"/>
                <a:gd name="connsiteX25" fmla="*/ 262483 w 901130"/>
                <a:gd name="connsiteY25" fmla="*/ 807782 h 901727"/>
                <a:gd name="connsiteX26" fmla="*/ 272419 w 901130"/>
                <a:gd name="connsiteY26" fmla="*/ 783392 h 901727"/>
                <a:gd name="connsiteX27" fmla="*/ 215510 w 901130"/>
                <a:gd name="connsiteY27" fmla="*/ 751776 h 901727"/>
                <a:gd name="connsiteX28" fmla="*/ 192927 w 901130"/>
                <a:gd name="connsiteY28" fmla="*/ 647894 h 901727"/>
                <a:gd name="connsiteX29" fmla="*/ 208284 w 901130"/>
                <a:gd name="connsiteY29" fmla="*/ 600921 h 901727"/>
                <a:gd name="connsiteX30" fmla="*/ 227253 w 901130"/>
                <a:gd name="connsiteY30" fmla="*/ 553949 h 901727"/>
                <a:gd name="connsiteX31" fmla="*/ 214607 w 901130"/>
                <a:gd name="connsiteY31" fmla="*/ 514202 h 901727"/>
                <a:gd name="connsiteX32" fmla="*/ 182990 w 901130"/>
                <a:gd name="connsiteY32" fmla="*/ 500653 h 901727"/>
                <a:gd name="connsiteX33" fmla="*/ 165827 w 901130"/>
                <a:gd name="connsiteY33" fmla="*/ 494329 h 901727"/>
                <a:gd name="connsiteX34" fmla="*/ 143244 w 901130"/>
                <a:gd name="connsiteY34" fmla="*/ 458196 h 901727"/>
                <a:gd name="connsiteX35" fmla="*/ 118855 w 901130"/>
                <a:gd name="connsiteY35" fmla="*/ 418451 h 901727"/>
                <a:gd name="connsiteX36" fmla="*/ 201960 w 901130"/>
                <a:gd name="connsiteY36" fmla="*/ 308245 h 901727"/>
                <a:gd name="connsiteX37" fmla="*/ 313069 w 901130"/>
                <a:gd name="connsiteY37" fmla="*/ 349798 h 901727"/>
                <a:gd name="connsiteX38" fmla="*/ 273323 w 901130"/>
                <a:gd name="connsiteY38" fmla="*/ 476263 h 901727"/>
                <a:gd name="connsiteX39" fmla="*/ 396174 w 901130"/>
                <a:gd name="connsiteY39" fmla="*/ 512396 h 901727"/>
                <a:gd name="connsiteX40" fmla="*/ 420564 w 901130"/>
                <a:gd name="connsiteY40" fmla="*/ 508783 h 901727"/>
                <a:gd name="connsiteX41" fmla="*/ 425081 w 901130"/>
                <a:gd name="connsiteY41" fmla="*/ 509686 h 901727"/>
                <a:gd name="connsiteX42" fmla="*/ 435017 w 901130"/>
                <a:gd name="connsiteY42" fmla="*/ 591888 h 901727"/>
                <a:gd name="connsiteX43" fmla="*/ 450374 w 901130"/>
                <a:gd name="connsiteY43" fmla="*/ 696673 h 901727"/>
                <a:gd name="connsiteX44" fmla="*/ 483797 w 901130"/>
                <a:gd name="connsiteY44" fmla="*/ 712933 h 901727"/>
                <a:gd name="connsiteX45" fmla="*/ 509993 w 901130"/>
                <a:gd name="connsiteY45" fmla="*/ 706610 h 901727"/>
                <a:gd name="connsiteX46" fmla="*/ 584968 w 901130"/>
                <a:gd name="connsiteY46" fmla="*/ 597308 h 901727"/>
                <a:gd name="connsiteX47" fmla="*/ 584065 w 901130"/>
                <a:gd name="connsiteY47" fmla="*/ 519622 h 901727"/>
                <a:gd name="connsiteX48" fmla="*/ 649104 w 901130"/>
                <a:gd name="connsiteY48" fmla="*/ 465423 h 901727"/>
                <a:gd name="connsiteX49" fmla="*/ 655428 w 901130"/>
                <a:gd name="connsiteY49" fmla="*/ 528655 h 901727"/>
                <a:gd name="connsiteX50" fmla="*/ 571419 w 901130"/>
                <a:gd name="connsiteY50" fmla="*/ 724676 h 901727"/>
                <a:gd name="connsiteX51" fmla="*/ 345588 w 901130"/>
                <a:gd name="connsiteY51" fmla="*/ 802362 h 901727"/>
                <a:gd name="connsiteX52" fmla="*/ 342878 w 901130"/>
                <a:gd name="connsiteY52" fmla="*/ 828558 h 901727"/>
                <a:gd name="connsiteX53" fmla="*/ 589485 w 901130"/>
                <a:gd name="connsiteY53" fmla="*/ 743646 h 901727"/>
                <a:gd name="connsiteX54" fmla="*/ 681624 w 901130"/>
                <a:gd name="connsiteY54" fmla="*/ 528655 h 901727"/>
                <a:gd name="connsiteX55" fmla="*/ 543416 w 901130"/>
                <a:gd name="connsiteY55" fmla="*/ 269402 h 901727"/>
                <a:gd name="connsiteX56" fmla="*/ 581355 w 901130"/>
                <a:gd name="connsiteY56" fmla="*/ 239592 h 901727"/>
                <a:gd name="connsiteX57" fmla="*/ 661751 w 901130"/>
                <a:gd name="connsiteY57" fmla="*/ 320891 h 901727"/>
                <a:gd name="connsiteX58" fmla="*/ 722273 w 901130"/>
                <a:gd name="connsiteY58" fmla="*/ 581951 h 901727"/>
                <a:gd name="connsiteX59" fmla="*/ 319392 w 901130"/>
                <a:gd name="connsiteY59" fmla="*/ 870111 h 901727"/>
                <a:gd name="connsiteX60" fmla="*/ 91755 w 901130"/>
                <a:gd name="connsiteY60" fmla="*/ 728290 h 901727"/>
                <a:gd name="connsiteX61" fmla="*/ 31233 w 901130"/>
                <a:gd name="connsiteY61" fmla="*/ 467230 h 901727"/>
                <a:gd name="connsiteX62" fmla="*/ 5036 w 901130"/>
                <a:gd name="connsiteY62" fmla="*/ 462713 h 901727"/>
                <a:gd name="connsiteX63" fmla="*/ 70075 w 901130"/>
                <a:gd name="connsiteY63" fmla="*/ 743646 h 901727"/>
                <a:gd name="connsiteX64" fmla="*/ 314875 w 901130"/>
                <a:gd name="connsiteY64" fmla="*/ 896307 h 901727"/>
                <a:gd name="connsiteX65" fmla="*/ 377205 w 901130"/>
                <a:gd name="connsiteY65" fmla="*/ 901728 h 901727"/>
                <a:gd name="connsiteX66" fmla="*/ 595808 w 901130"/>
                <a:gd name="connsiteY66" fmla="*/ 831268 h 901727"/>
                <a:gd name="connsiteX67" fmla="*/ 748470 w 901130"/>
                <a:gd name="connsiteY67" fmla="*/ 586468 h 901727"/>
                <a:gd name="connsiteX68" fmla="*/ 722273 w 901130"/>
                <a:gd name="connsiteY68" fmla="*/ 375091 h 901727"/>
                <a:gd name="connsiteX69" fmla="*/ 782796 w 901130"/>
                <a:gd name="connsiteY69" fmla="*/ 350701 h 901727"/>
                <a:gd name="connsiteX70" fmla="*/ 887581 w 901130"/>
                <a:gd name="connsiteY70" fmla="*/ 250432 h 901727"/>
                <a:gd name="connsiteX71" fmla="*/ 887581 w 901130"/>
                <a:gd name="connsiteY71" fmla="*/ 104998 h 901727"/>
                <a:gd name="connsiteX72" fmla="*/ 121565 w 901130"/>
                <a:gd name="connsiteY72" fmla="*/ 467230 h 901727"/>
                <a:gd name="connsiteX73" fmla="*/ 150471 w 901130"/>
                <a:gd name="connsiteY73" fmla="*/ 511493 h 901727"/>
                <a:gd name="connsiteX74" fmla="*/ 176667 w 901130"/>
                <a:gd name="connsiteY74" fmla="*/ 523236 h 901727"/>
                <a:gd name="connsiteX75" fmla="*/ 202864 w 901130"/>
                <a:gd name="connsiteY75" fmla="*/ 544916 h 901727"/>
                <a:gd name="connsiteX76" fmla="*/ 185701 w 901130"/>
                <a:gd name="connsiteY76" fmla="*/ 586468 h 901727"/>
                <a:gd name="connsiteX77" fmla="*/ 171247 w 901130"/>
                <a:gd name="connsiteY77" fmla="*/ 659637 h 901727"/>
                <a:gd name="connsiteX78" fmla="*/ 191121 w 901130"/>
                <a:gd name="connsiteY78" fmla="*/ 730096 h 901727"/>
                <a:gd name="connsiteX79" fmla="*/ 109822 w 901130"/>
                <a:gd name="connsiteY79" fmla="*/ 445550 h 901727"/>
                <a:gd name="connsiteX80" fmla="*/ 121565 w 901130"/>
                <a:gd name="connsiteY80" fmla="*/ 467230 h 901727"/>
                <a:gd name="connsiteX81" fmla="*/ 760213 w 901130"/>
                <a:gd name="connsiteY81" fmla="*/ 207976 h 901727"/>
                <a:gd name="connsiteX82" fmla="*/ 722273 w 901130"/>
                <a:gd name="connsiteY82" fmla="*/ 116741 h 901727"/>
                <a:gd name="connsiteX83" fmla="*/ 780086 w 901130"/>
                <a:gd name="connsiteY83" fmla="*/ 77898 h 901727"/>
                <a:gd name="connsiteX84" fmla="*/ 821639 w 901130"/>
                <a:gd name="connsiteY84" fmla="*/ 60735 h 901727"/>
                <a:gd name="connsiteX85" fmla="*/ 760213 w 901130"/>
                <a:gd name="connsiteY85" fmla="*/ 207976 h 901727"/>
                <a:gd name="connsiteX86" fmla="*/ 846932 w 901130"/>
                <a:gd name="connsiteY86" fmla="*/ 70671 h 901727"/>
                <a:gd name="connsiteX87" fmla="*/ 863192 w 901130"/>
                <a:gd name="connsiteY87" fmla="*/ 113127 h 901727"/>
                <a:gd name="connsiteX88" fmla="*/ 874935 w 901130"/>
                <a:gd name="connsiteY88" fmla="*/ 176360 h 901727"/>
                <a:gd name="connsiteX89" fmla="*/ 787313 w 901130"/>
                <a:gd name="connsiteY89" fmla="*/ 212493 h 901727"/>
                <a:gd name="connsiteX90" fmla="*/ 846932 w 901130"/>
                <a:gd name="connsiteY90" fmla="*/ 70671 h 901727"/>
                <a:gd name="connsiteX91" fmla="*/ 688850 w 901130"/>
                <a:gd name="connsiteY91" fmla="*/ 164617 h 901727"/>
                <a:gd name="connsiteX92" fmla="*/ 703304 w 901130"/>
                <a:gd name="connsiteY92" fmla="*/ 139324 h 901727"/>
                <a:gd name="connsiteX93" fmla="*/ 745760 w 901130"/>
                <a:gd name="connsiteY93" fmla="*/ 243206 h 901727"/>
                <a:gd name="connsiteX94" fmla="*/ 707820 w 901130"/>
                <a:gd name="connsiteY94" fmla="*/ 334441 h 901727"/>
                <a:gd name="connsiteX95" fmla="*/ 690657 w 901130"/>
                <a:gd name="connsiteY95" fmla="*/ 291082 h 901727"/>
                <a:gd name="connsiteX96" fmla="*/ 688850 w 901130"/>
                <a:gd name="connsiteY96" fmla="*/ 164617 h 901727"/>
                <a:gd name="connsiteX97" fmla="*/ 772860 w 901130"/>
                <a:gd name="connsiteY97" fmla="*/ 325408 h 901727"/>
                <a:gd name="connsiteX98" fmla="*/ 732210 w 901130"/>
                <a:gd name="connsiteY98" fmla="*/ 342571 h 901727"/>
                <a:gd name="connsiteX99" fmla="*/ 771956 w 901130"/>
                <a:gd name="connsiteY99" fmla="*/ 247723 h 901727"/>
                <a:gd name="connsiteX100" fmla="*/ 873128 w 901130"/>
                <a:gd name="connsiteY100" fmla="*/ 206170 h 901727"/>
                <a:gd name="connsiteX101" fmla="*/ 864095 w 901130"/>
                <a:gd name="connsiteY101" fmla="*/ 239592 h 901727"/>
                <a:gd name="connsiteX102" fmla="*/ 772860 w 901130"/>
                <a:gd name="connsiteY102" fmla="*/ 325408 h 901727"/>
                <a:gd name="connsiteX103" fmla="*/ 297712 w 901130"/>
                <a:gd name="connsiteY103" fmla="*/ 318182 h 901727"/>
                <a:gd name="connsiteX104" fmla="*/ 284163 w 901130"/>
                <a:gd name="connsiteY104" fmla="*/ 314569 h 901727"/>
                <a:gd name="connsiteX105" fmla="*/ 430501 w 901130"/>
                <a:gd name="connsiteY105" fmla="*/ 207073 h 901727"/>
                <a:gd name="connsiteX106" fmla="*/ 550642 w 901130"/>
                <a:gd name="connsiteY106" fmla="*/ 230559 h 901727"/>
                <a:gd name="connsiteX107" fmla="*/ 297712 w 901130"/>
                <a:gd name="connsiteY107" fmla="*/ 318182 h 901727"/>
                <a:gd name="connsiteX108" fmla="*/ 164021 w 901130"/>
                <a:gd name="connsiteY108" fmla="*/ 235979 h 901727"/>
                <a:gd name="connsiteX109" fmla="*/ 97175 w 901130"/>
                <a:gd name="connsiteY109" fmla="*/ 142937 h 901727"/>
                <a:gd name="connsiteX110" fmla="*/ 249836 w 901130"/>
                <a:gd name="connsiteY110" fmla="*/ 172747 h 901727"/>
                <a:gd name="connsiteX111" fmla="*/ 164021 w 901130"/>
                <a:gd name="connsiteY111" fmla="*/ 235979 h 901727"/>
                <a:gd name="connsiteX112" fmla="*/ 191121 w 901130"/>
                <a:gd name="connsiteY112" fmla="*/ 59832 h 901727"/>
                <a:gd name="connsiteX113" fmla="*/ 255256 w 901130"/>
                <a:gd name="connsiteY113" fmla="*/ 147454 h 901727"/>
                <a:gd name="connsiteX114" fmla="*/ 100788 w 901130"/>
                <a:gd name="connsiteY114" fmla="*/ 117644 h 901727"/>
                <a:gd name="connsiteX115" fmla="*/ 191121 w 901130"/>
                <a:gd name="connsiteY115" fmla="*/ 59832 h 901727"/>
                <a:gd name="connsiteX116" fmla="*/ 293196 w 901130"/>
                <a:gd name="connsiteY116" fmla="*/ 154681 h 901727"/>
                <a:gd name="connsiteX117" fmla="*/ 215510 w 901130"/>
                <a:gd name="connsiteY117" fmla="*/ 48992 h 901727"/>
                <a:gd name="connsiteX118" fmla="*/ 289583 w 901130"/>
                <a:gd name="connsiteY118" fmla="*/ 28216 h 901727"/>
                <a:gd name="connsiteX119" fmla="*/ 397078 w 901130"/>
                <a:gd name="connsiteY119" fmla="*/ 174554 h 901727"/>
                <a:gd name="connsiteX120" fmla="*/ 293196 w 901130"/>
                <a:gd name="connsiteY120" fmla="*/ 154681 h 901727"/>
                <a:gd name="connsiteX121" fmla="*/ 285066 w 901130"/>
                <a:gd name="connsiteY121" fmla="*/ 179973 h 901727"/>
                <a:gd name="connsiteX122" fmla="*/ 394368 w 901130"/>
                <a:gd name="connsiteY122" fmla="*/ 201653 h 901727"/>
                <a:gd name="connsiteX123" fmla="*/ 253450 w 901130"/>
                <a:gd name="connsiteY123" fmla="*/ 304632 h 901727"/>
                <a:gd name="connsiteX124" fmla="*/ 182087 w 901130"/>
                <a:gd name="connsiteY124" fmla="*/ 254949 h 901727"/>
                <a:gd name="connsiteX125" fmla="*/ 285066 w 901130"/>
                <a:gd name="connsiteY125" fmla="*/ 179973 h 901727"/>
                <a:gd name="connsiteX126" fmla="*/ 642781 w 901130"/>
                <a:gd name="connsiteY126" fmla="*/ 437420 h 901727"/>
                <a:gd name="connsiteX127" fmla="*/ 560579 w 901130"/>
                <a:gd name="connsiteY127" fmla="*/ 506976 h 901727"/>
                <a:gd name="connsiteX128" fmla="*/ 558772 w 901130"/>
                <a:gd name="connsiteY128" fmla="*/ 600018 h 901727"/>
                <a:gd name="connsiteX129" fmla="*/ 499153 w 901130"/>
                <a:gd name="connsiteY129" fmla="*/ 680414 h 901727"/>
                <a:gd name="connsiteX130" fmla="*/ 471150 w 901130"/>
                <a:gd name="connsiteY130" fmla="*/ 678607 h 901727"/>
                <a:gd name="connsiteX131" fmla="*/ 461214 w 901130"/>
                <a:gd name="connsiteY131" fmla="*/ 590082 h 901727"/>
                <a:gd name="connsiteX132" fmla="*/ 443147 w 901130"/>
                <a:gd name="connsiteY132" fmla="*/ 488006 h 901727"/>
                <a:gd name="connsiteX133" fmla="*/ 417854 w 901130"/>
                <a:gd name="connsiteY133" fmla="*/ 480779 h 901727"/>
                <a:gd name="connsiteX134" fmla="*/ 392561 w 901130"/>
                <a:gd name="connsiteY134" fmla="*/ 484393 h 901727"/>
                <a:gd name="connsiteX135" fmla="*/ 297712 w 901130"/>
                <a:gd name="connsiteY135" fmla="*/ 462713 h 901727"/>
                <a:gd name="connsiteX136" fmla="*/ 347395 w 901130"/>
                <a:gd name="connsiteY136" fmla="*/ 357024 h 901727"/>
                <a:gd name="connsiteX137" fmla="*/ 360945 w 901130"/>
                <a:gd name="connsiteY137" fmla="*/ 347088 h 901727"/>
                <a:gd name="connsiteX138" fmla="*/ 519026 w 901130"/>
                <a:gd name="connsiteY138" fmla="*/ 285662 h 901727"/>
                <a:gd name="connsiteX139" fmla="*/ 642781 w 901130"/>
                <a:gd name="connsiteY139" fmla="*/ 437420 h 90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901130" h="901727">
                  <a:moveTo>
                    <a:pt x="887581" y="104998"/>
                  </a:moveTo>
                  <a:cubicBezTo>
                    <a:pt x="874935" y="64348"/>
                    <a:pt x="856868" y="34539"/>
                    <a:pt x="855965" y="33635"/>
                  </a:cubicBezTo>
                  <a:cubicBezTo>
                    <a:pt x="853255" y="29119"/>
                    <a:pt x="846932" y="26409"/>
                    <a:pt x="841512" y="27312"/>
                  </a:cubicBezTo>
                  <a:cubicBezTo>
                    <a:pt x="839705" y="27312"/>
                    <a:pt x="807186" y="35442"/>
                    <a:pt x="768343" y="54412"/>
                  </a:cubicBezTo>
                  <a:cubicBezTo>
                    <a:pt x="716853" y="80608"/>
                    <a:pt x="679817" y="114934"/>
                    <a:pt x="663558" y="154681"/>
                  </a:cubicBezTo>
                  <a:cubicBezTo>
                    <a:pt x="650008" y="187200"/>
                    <a:pt x="647298" y="227849"/>
                    <a:pt x="657234" y="272112"/>
                  </a:cubicBezTo>
                  <a:cubicBezTo>
                    <a:pt x="636458" y="248626"/>
                    <a:pt x="612972" y="227849"/>
                    <a:pt x="586775" y="210687"/>
                  </a:cubicBezTo>
                  <a:cubicBezTo>
                    <a:pt x="578645" y="195330"/>
                    <a:pt x="557869" y="156487"/>
                    <a:pt x="525350" y="116741"/>
                  </a:cubicBezTo>
                  <a:cubicBezTo>
                    <a:pt x="514510" y="103191"/>
                    <a:pt x="493733" y="120354"/>
                    <a:pt x="504573" y="133001"/>
                  </a:cubicBezTo>
                  <a:cubicBezTo>
                    <a:pt x="526253" y="160100"/>
                    <a:pt x="542513" y="186297"/>
                    <a:pt x="553352" y="204363"/>
                  </a:cubicBezTo>
                  <a:lnTo>
                    <a:pt x="433211" y="180877"/>
                  </a:lnTo>
                  <a:lnTo>
                    <a:pt x="319392" y="25505"/>
                  </a:lnTo>
                  <a:cubicBezTo>
                    <a:pt x="330232" y="25505"/>
                    <a:pt x="341975" y="26409"/>
                    <a:pt x="352815" y="29119"/>
                  </a:cubicBezTo>
                  <a:cubicBezTo>
                    <a:pt x="388045" y="36345"/>
                    <a:pt x="422371" y="53508"/>
                    <a:pt x="455794" y="82415"/>
                  </a:cubicBezTo>
                  <a:cubicBezTo>
                    <a:pt x="468440" y="93255"/>
                    <a:pt x="485603" y="73382"/>
                    <a:pt x="472957" y="62542"/>
                  </a:cubicBezTo>
                  <a:cubicBezTo>
                    <a:pt x="435920" y="30925"/>
                    <a:pt x="397078" y="11052"/>
                    <a:pt x="358235" y="3826"/>
                  </a:cubicBezTo>
                  <a:cubicBezTo>
                    <a:pt x="297712" y="-7917"/>
                    <a:pt x="227253" y="7439"/>
                    <a:pt x="154084" y="48992"/>
                  </a:cubicBezTo>
                  <a:cubicBezTo>
                    <a:pt x="99885" y="79705"/>
                    <a:pt x="63752" y="113127"/>
                    <a:pt x="61945" y="114934"/>
                  </a:cubicBezTo>
                  <a:cubicBezTo>
                    <a:pt x="57429" y="119451"/>
                    <a:pt x="56525" y="127581"/>
                    <a:pt x="60139" y="133001"/>
                  </a:cubicBezTo>
                  <a:cubicBezTo>
                    <a:pt x="65559" y="143841"/>
                    <a:pt x="85432" y="183587"/>
                    <a:pt x="119758" y="226043"/>
                  </a:cubicBezTo>
                  <a:cubicBezTo>
                    <a:pt x="139631" y="251336"/>
                    <a:pt x="160407" y="272112"/>
                    <a:pt x="182087" y="290179"/>
                  </a:cubicBezTo>
                  <a:cubicBezTo>
                    <a:pt x="175764" y="295598"/>
                    <a:pt x="170344" y="301019"/>
                    <a:pt x="164021" y="306438"/>
                  </a:cubicBezTo>
                  <a:cubicBezTo>
                    <a:pt x="133308" y="336248"/>
                    <a:pt x="109822" y="372381"/>
                    <a:pt x="93562" y="411224"/>
                  </a:cubicBezTo>
                  <a:cubicBezTo>
                    <a:pt x="80012" y="445550"/>
                    <a:pt x="72785" y="482586"/>
                    <a:pt x="71882" y="521429"/>
                  </a:cubicBezTo>
                  <a:cubicBezTo>
                    <a:pt x="70979" y="583758"/>
                    <a:pt x="89045" y="644281"/>
                    <a:pt x="124275" y="695770"/>
                  </a:cubicBezTo>
                  <a:cubicBezTo>
                    <a:pt x="158601" y="746356"/>
                    <a:pt x="206477" y="785199"/>
                    <a:pt x="262483" y="807782"/>
                  </a:cubicBezTo>
                  <a:cubicBezTo>
                    <a:pt x="277839" y="814105"/>
                    <a:pt x="287776" y="789715"/>
                    <a:pt x="272419" y="783392"/>
                  </a:cubicBezTo>
                  <a:cubicBezTo>
                    <a:pt x="251643" y="775263"/>
                    <a:pt x="232673" y="764423"/>
                    <a:pt x="215510" y="751776"/>
                  </a:cubicBezTo>
                  <a:cubicBezTo>
                    <a:pt x="217317" y="739130"/>
                    <a:pt x="222737" y="693964"/>
                    <a:pt x="192927" y="647894"/>
                  </a:cubicBezTo>
                  <a:cubicBezTo>
                    <a:pt x="188410" y="641570"/>
                    <a:pt x="201057" y="615374"/>
                    <a:pt x="208284" y="600921"/>
                  </a:cubicBezTo>
                  <a:cubicBezTo>
                    <a:pt x="216413" y="585565"/>
                    <a:pt x="223640" y="569305"/>
                    <a:pt x="227253" y="553949"/>
                  </a:cubicBezTo>
                  <a:cubicBezTo>
                    <a:pt x="230867" y="537689"/>
                    <a:pt x="226350" y="524139"/>
                    <a:pt x="214607" y="514202"/>
                  </a:cubicBezTo>
                  <a:cubicBezTo>
                    <a:pt x="205573" y="506976"/>
                    <a:pt x="193830" y="503362"/>
                    <a:pt x="182990" y="500653"/>
                  </a:cubicBezTo>
                  <a:cubicBezTo>
                    <a:pt x="175764" y="498846"/>
                    <a:pt x="168538" y="496136"/>
                    <a:pt x="165827" y="494329"/>
                  </a:cubicBezTo>
                  <a:cubicBezTo>
                    <a:pt x="160407" y="489813"/>
                    <a:pt x="150471" y="471746"/>
                    <a:pt x="143244" y="458196"/>
                  </a:cubicBezTo>
                  <a:cubicBezTo>
                    <a:pt x="135114" y="442840"/>
                    <a:pt x="126985" y="427484"/>
                    <a:pt x="118855" y="418451"/>
                  </a:cubicBezTo>
                  <a:cubicBezTo>
                    <a:pt x="136921" y="375994"/>
                    <a:pt x="165827" y="338055"/>
                    <a:pt x="201960" y="308245"/>
                  </a:cubicBezTo>
                  <a:cubicBezTo>
                    <a:pt x="235383" y="330828"/>
                    <a:pt x="273323" y="346185"/>
                    <a:pt x="313069" y="349798"/>
                  </a:cubicBezTo>
                  <a:cubicBezTo>
                    <a:pt x="266096" y="385931"/>
                    <a:pt x="251643" y="432000"/>
                    <a:pt x="273323" y="476263"/>
                  </a:cubicBezTo>
                  <a:cubicBezTo>
                    <a:pt x="298616" y="527752"/>
                    <a:pt x="350105" y="519622"/>
                    <a:pt x="396174" y="512396"/>
                  </a:cubicBezTo>
                  <a:cubicBezTo>
                    <a:pt x="404304" y="511493"/>
                    <a:pt x="412434" y="509686"/>
                    <a:pt x="420564" y="508783"/>
                  </a:cubicBezTo>
                  <a:cubicBezTo>
                    <a:pt x="423274" y="508783"/>
                    <a:pt x="424177" y="508783"/>
                    <a:pt x="425081" y="509686"/>
                  </a:cubicBezTo>
                  <a:cubicBezTo>
                    <a:pt x="435017" y="518719"/>
                    <a:pt x="435017" y="561175"/>
                    <a:pt x="435017" y="591888"/>
                  </a:cubicBezTo>
                  <a:cubicBezTo>
                    <a:pt x="435017" y="635248"/>
                    <a:pt x="434114" y="675897"/>
                    <a:pt x="450374" y="696673"/>
                  </a:cubicBezTo>
                  <a:cubicBezTo>
                    <a:pt x="458503" y="707513"/>
                    <a:pt x="470247" y="712933"/>
                    <a:pt x="483797" y="712933"/>
                  </a:cubicBezTo>
                  <a:cubicBezTo>
                    <a:pt x="491926" y="712933"/>
                    <a:pt x="500960" y="711126"/>
                    <a:pt x="509993" y="706610"/>
                  </a:cubicBezTo>
                  <a:cubicBezTo>
                    <a:pt x="549739" y="689447"/>
                    <a:pt x="591292" y="637958"/>
                    <a:pt x="584968" y="597308"/>
                  </a:cubicBezTo>
                  <a:cubicBezTo>
                    <a:pt x="579549" y="562078"/>
                    <a:pt x="575935" y="538592"/>
                    <a:pt x="584065" y="519622"/>
                  </a:cubicBezTo>
                  <a:cubicBezTo>
                    <a:pt x="592195" y="502459"/>
                    <a:pt x="611165" y="486200"/>
                    <a:pt x="649104" y="465423"/>
                  </a:cubicBezTo>
                  <a:cubicBezTo>
                    <a:pt x="653621" y="486200"/>
                    <a:pt x="656331" y="506976"/>
                    <a:pt x="655428" y="528655"/>
                  </a:cubicBezTo>
                  <a:cubicBezTo>
                    <a:pt x="654524" y="602728"/>
                    <a:pt x="624715" y="672284"/>
                    <a:pt x="571419" y="724676"/>
                  </a:cubicBezTo>
                  <a:cubicBezTo>
                    <a:pt x="511800" y="782489"/>
                    <a:pt x="428694" y="811395"/>
                    <a:pt x="345588" y="802362"/>
                  </a:cubicBezTo>
                  <a:cubicBezTo>
                    <a:pt x="328425" y="800555"/>
                    <a:pt x="325715" y="826751"/>
                    <a:pt x="342878" y="828558"/>
                  </a:cubicBezTo>
                  <a:cubicBezTo>
                    <a:pt x="433211" y="838495"/>
                    <a:pt x="524446" y="806879"/>
                    <a:pt x="589485" y="743646"/>
                  </a:cubicBezTo>
                  <a:cubicBezTo>
                    <a:pt x="647298" y="686737"/>
                    <a:pt x="680721" y="610858"/>
                    <a:pt x="681624" y="528655"/>
                  </a:cubicBezTo>
                  <a:cubicBezTo>
                    <a:pt x="682527" y="420257"/>
                    <a:pt x="627425" y="324505"/>
                    <a:pt x="543416" y="269402"/>
                  </a:cubicBezTo>
                  <a:cubicBezTo>
                    <a:pt x="560579" y="256756"/>
                    <a:pt x="574129" y="245916"/>
                    <a:pt x="581355" y="239592"/>
                  </a:cubicBezTo>
                  <a:cubicBezTo>
                    <a:pt x="612068" y="261272"/>
                    <a:pt x="639168" y="289275"/>
                    <a:pt x="661751" y="320891"/>
                  </a:cubicBezTo>
                  <a:cubicBezTo>
                    <a:pt x="715950" y="396771"/>
                    <a:pt x="737630" y="489813"/>
                    <a:pt x="722273" y="581951"/>
                  </a:cubicBezTo>
                  <a:cubicBezTo>
                    <a:pt x="690657" y="772552"/>
                    <a:pt x="509993" y="901728"/>
                    <a:pt x="319392" y="870111"/>
                  </a:cubicBezTo>
                  <a:cubicBezTo>
                    <a:pt x="227253" y="854755"/>
                    <a:pt x="145954" y="804168"/>
                    <a:pt x="91755" y="728290"/>
                  </a:cubicBezTo>
                  <a:cubicBezTo>
                    <a:pt x="37556" y="652410"/>
                    <a:pt x="15876" y="559368"/>
                    <a:pt x="31233" y="467230"/>
                  </a:cubicBezTo>
                  <a:cubicBezTo>
                    <a:pt x="33942" y="450970"/>
                    <a:pt x="7746" y="446453"/>
                    <a:pt x="5036" y="462713"/>
                  </a:cubicBezTo>
                  <a:cubicBezTo>
                    <a:pt x="-11224" y="562078"/>
                    <a:pt x="12263" y="661444"/>
                    <a:pt x="70075" y="743646"/>
                  </a:cubicBezTo>
                  <a:cubicBezTo>
                    <a:pt x="128791" y="825848"/>
                    <a:pt x="215510" y="879144"/>
                    <a:pt x="314875" y="896307"/>
                  </a:cubicBezTo>
                  <a:cubicBezTo>
                    <a:pt x="335652" y="899921"/>
                    <a:pt x="356428" y="901728"/>
                    <a:pt x="377205" y="901728"/>
                  </a:cubicBezTo>
                  <a:cubicBezTo>
                    <a:pt x="454890" y="901728"/>
                    <a:pt x="530769" y="877338"/>
                    <a:pt x="595808" y="831268"/>
                  </a:cubicBezTo>
                  <a:cubicBezTo>
                    <a:pt x="678011" y="772552"/>
                    <a:pt x="731307" y="685833"/>
                    <a:pt x="748470" y="586468"/>
                  </a:cubicBezTo>
                  <a:cubicBezTo>
                    <a:pt x="760213" y="513299"/>
                    <a:pt x="751180" y="441034"/>
                    <a:pt x="722273" y="375091"/>
                  </a:cubicBezTo>
                  <a:cubicBezTo>
                    <a:pt x="735823" y="371478"/>
                    <a:pt x="758406" y="363348"/>
                    <a:pt x="782796" y="350701"/>
                  </a:cubicBezTo>
                  <a:cubicBezTo>
                    <a:pt x="834285" y="324505"/>
                    <a:pt x="871322" y="290179"/>
                    <a:pt x="887581" y="250432"/>
                  </a:cubicBezTo>
                  <a:cubicBezTo>
                    <a:pt x="905648" y="209783"/>
                    <a:pt x="905648" y="160100"/>
                    <a:pt x="887581" y="104998"/>
                  </a:cubicBezTo>
                  <a:close/>
                  <a:moveTo>
                    <a:pt x="121565" y="467230"/>
                  </a:moveTo>
                  <a:cubicBezTo>
                    <a:pt x="131501" y="486200"/>
                    <a:pt x="140534" y="503362"/>
                    <a:pt x="150471" y="511493"/>
                  </a:cubicBezTo>
                  <a:cubicBezTo>
                    <a:pt x="157698" y="516912"/>
                    <a:pt x="166731" y="520526"/>
                    <a:pt x="176667" y="523236"/>
                  </a:cubicBezTo>
                  <a:cubicBezTo>
                    <a:pt x="202864" y="531366"/>
                    <a:pt x="205573" y="534979"/>
                    <a:pt x="202864" y="544916"/>
                  </a:cubicBezTo>
                  <a:cubicBezTo>
                    <a:pt x="200154" y="557562"/>
                    <a:pt x="192927" y="572015"/>
                    <a:pt x="185701" y="586468"/>
                  </a:cubicBezTo>
                  <a:cubicBezTo>
                    <a:pt x="172151" y="614471"/>
                    <a:pt x="159504" y="640667"/>
                    <a:pt x="171247" y="659637"/>
                  </a:cubicBezTo>
                  <a:cubicBezTo>
                    <a:pt x="188410" y="686737"/>
                    <a:pt x="191121" y="712933"/>
                    <a:pt x="191121" y="730096"/>
                  </a:cubicBezTo>
                  <a:cubicBezTo>
                    <a:pt x="112531" y="659637"/>
                    <a:pt x="80915" y="547625"/>
                    <a:pt x="109822" y="445550"/>
                  </a:cubicBezTo>
                  <a:cubicBezTo>
                    <a:pt x="114338" y="452777"/>
                    <a:pt x="117951" y="460906"/>
                    <a:pt x="121565" y="467230"/>
                  </a:cubicBezTo>
                  <a:close/>
                  <a:moveTo>
                    <a:pt x="760213" y="207976"/>
                  </a:moveTo>
                  <a:lnTo>
                    <a:pt x="722273" y="116741"/>
                  </a:lnTo>
                  <a:cubicBezTo>
                    <a:pt x="740340" y="99578"/>
                    <a:pt x="762020" y="86931"/>
                    <a:pt x="780086" y="77898"/>
                  </a:cubicBezTo>
                  <a:cubicBezTo>
                    <a:pt x="795443" y="69768"/>
                    <a:pt x="809896" y="64348"/>
                    <a:pt x="821639" y="60735"/>
                  </a:cubicBezTo>
                  <a:lnTo>
                    <a:pt x="760213" y="207976"/>
                  </a:lnTo>
                  <a:close/>
                  <a:moveTo>
                    <a:pt x="846932" y="70671"/>
                  </a:moveTo>
                  <a:cubicBezTo>
                    <a:pt x="852352" y="81511"/>
                    <a:pt x="858675" y="96868"/>
                    <a:pt x="863192" y="113127"/>
                  </a:cubicBezTo>
                  <a:cubicBezTo>
                    <a:pt x="868612" y="131194"/>
                    <a:pt x="874031" y="153777"/>
                    <a:pt x="874935" y="176360"/>
                  </a:cubicBezTo>
                  <a:lnTo>
                    <a:pt x="787313" y="212493"/>
                  </a:lnTo>
                  <a:lnTo>
                    <a:pt x="846932" y="70671"/>
                  </a:lnTo>
                  <a:close/>
                  <a:moveTo>
                    <a:pt x="688850" y="164617"/>
                  </a:moveTo>
                  <a:cubicBezTo>
                    <a:pt x="692464" y="155584"/>
                    <a:pt x="697884" y="146550"/>
                    <a:pt x="703304" y="139324"/>
                  </a:cubicBezTo>
                  <a:lnTo>
                    <a:pt x="745760" y="243206"/>
                  </a:lnTo>
                  <a:lnTo>
                    <a:pt x="707820" y="334441"/>
                  </a:lnTo>
                  <a:cubicBezTo>
                    <a:pt x="702400" y="322698"/>
                    <a:pt x="696077" y="308245"/>
                    <a:pt x="690657" y="291082"/>
                  </a:cubicBezTo>
                  <a:cubicBezTo>
                    <a:pt x="679817" y="256756"/>
                    <a:pt x="670784" y="207073"/>
                    <a:pt x="688850" y="164617"/>
                  </a:cubicBezTo>
                  <a:close/>
                  <a:moveTo>
                    <a:pt x="772860" y="325408"/>
                  </a:moveTo>
                  <a:cubicBezTo>
                    <a:pt x="758406" y="332635"/>
                    <a:pt x="743953" y="338055"/>
                    <a:pt x="732210" y="342571"/>
                  </a:cubicBezTo>
                  <a:lnTo>
                    <a:pt x="771956" y="247723"/>
                  </a:lnTo>
                  <a:lnTo>
                    <a:pt x="873128" y="206170"/>
                  </a:lnTo>
                  <a:cubicBezTo>
                    <a:pt x="871322" y="217913"/>
                    <a:pt x="868612" y="228753"/>
                    <a:pt x="864095" y="239592"/>
                  </a:cubicBezTo>
                  <a:cubicBezTo>
                    <a:pt x="846932" y="282049"/>
                    <a:pt x="805379" y="310052"/>
                    <a:pt x="772860" y="325408"/>
                  </a:cubicBezTo>
                  <a:close/>
                  <a:moveTo>
                    <a:pt x="297712" y="318182"/>
                  </a:moveTo>
                  <a:cubicBezTo>
                    <a:pt x="293196" y="317278"/>
                    <a:pt x="288679" y="316375"/>
                    <a:pt x="284163" y="314569"/>
                  </a:cubicBezTo>
                  <a:lnTo>
                    <a:pt x="430501" y="207073"/>
                  </a:lnTo>
                  <a:lnTo>
                    <a:pt x="550642" y="230559"/>
                  </a:lnTo>
                  <a:cubicBezTo>
                    <a:pt x="506380" y="265789"/>
                    <a:pt x="399788" y="338055"/>
                    <a:pt x="297712" y="318182"/>
                  </a:cubicBezTo>
                  <a:close/>
                  <a:moveTo>
                    <a:pt x="164021" y="235979"/>
                  </a:moveTo>
                  <a:cubicBezTo>
                    <a:pt x="132405" y="202556"/>
                    <a:pt x="109822" y="166424"/>
                    <a:pt x="97175" y="142937"/>
                  </a:cubicBezTo>
                  <a:lnTo>
                    <a:pt x="249836" y="172747"/>
                  </a:lnTo>
                  <a:lnTo>
                    <a:pt x="164021" y="235979"/>
                  </a:lnTo>
                  <a:close/>
                  <a:moveTo>
                    <a:pt x="191121" y="59832"/>
                  </a:moveTo>
                  <a:lnTo>
                    <a:pt x="255256" y="147454"/>
                  </a:lnTo>
                  <a:lnTo>
                    <a:pt x="100788" y="117644"/>
                  </a:lnTo>
                  <a:cubicBezTo>
                    <a:pt x="120661" y="101384"/>
                    <a:pt x="152278" y="78801"/>
                    <a:pt x="191121" y="59832"/>
                  </a:cubicBezTo>
                  <a:close/>
                  <a:moveTo>
                    <a:pt x="293196" y="154681"/>
                  </a:moveTo>
                  <a:lnTo>
                    <a:pt x="215510" y="48992"/>
                  </a:lnTo>
                  <a:cubicBezTo>
                    <a:pt x="238996" y="39055"/>
                    <a:pt x="263386" y="31829"/>
                    <a:pt x="289583" y="28216"/>
                  </a:cubicBezTo>
                  <a:lnTo>
                    <a:pt x="397078" y="174554"/>
                  </a:lnTo>
                  <a:lnTo>
                    <a:pt x="293196" y="154681"/>
                  </a:lnTo>
                  <a:close/>
                  <a:moveTo>
                    <a:pt x="285066" y="179973"/>
                  </a:moveTo>
                  <a:lnTo>
                    <a:pt x="394368" y="201653"/>
                  </a:lnTo>
                  <a:lnTo>
                    <a:pt x="253450" y="304632"/>
                  </a:lnTo>
                  <a:cubicBezTo>
                    <a:pt x="227253" y="291986"/>
                    <a:pt x="202864" y="274822"/>
                    <a:pt x="182087" y="254949"/>
                  </a:cubicBezTo>
                  <a:lnTo>
                    <a:pt x="285066" y="179973"/>
                  </a:lnTo>
                  <a:close/>
                  <a:moveTo>
                    <a:pt x="642781" y="437420"/>
                  </a:moveTo>
                  <a:cubicBezTo>
                    <a:pt x="594905" y="462713"/>
                    <a:pt x="572322" y="482586"/>
                    <a:pt x="560579" y="506976"/>
                  </a:cubicBezTo>
                  <a:cubicBezTo>
                    <a:pt x="548836" y="533172"/>
                    <a:pt x="553352" y="561175"/>
                    <a:pt x="558772" y="600018"/>
                  </a:cubicBezTo>
                  <a:cubicBezTo>
                    <a:pt x="562385" y="622601"/>
                    <a:pt x="535286" y="665057"/>
                    <a:pt x="499153" y="680414"/>
                  </a:cubicBezTo>
                  <a:cubicBezTo>
                    <a:pt x="485603" y="685833"/>
                    <a:pt x="476570" y="685833"/>
                    <a:pt x="471150" y="678607"/>
                  </a:cubicBezTo>
                  <a:cubicBezTo>
                    <a:pt x="460310" y="665057"/>
                    <a:pt x="461214" y="623504"/>
                    <a:pt x="461214" y="590082"/>
                  </a:cubicBezTo>
                  <a:cubicBezTo>
                    <a:pt x="461214" y="544012"/>
                    <a:pt x="462117" y="504266"/>
                    <a:pt x="443147" y="488006"/>
                  </a:cubicBezTo>
                  <a:cubicBezTo>
                    <a:pt x="435920" y="481683"/>
                    <a:pt x="427791" y="478973"/>
                    <a:pt x="417854" y="480779"/>
                  </a:cubicBezTo>
                  <a:cubicBezTo>
                    <a:pt x="409724" y="481683"/>
                    <a:pt x="400691" y="483489"/>
                    <a:pt x="392561" y="484393"/>
                  </a:cubicBezTo>
                  <a:cubicBezTo>
                    <a:pt x="343782" y="492522"/>
                    <a:pt x="313069" y="495233"/>
                    <a:pt x="297712" y="462713"/>
                  </a:cubicBezTo>
                  <a:cubicBezTo>
                    <a:pt x="272419" y="410320"/>
                    <a:pt x="323909" y="371478"/>
                    <a:pt x="347395" y="357024"/>
                  </a:cubicBezTo>
                  <a:cubicBezTo>
                    <a:pt x="351912" y="354314"/>
                    <a:pt x="356428" y="350701"/>
                    <a:pt x="360945" y="347088"/>
                  </a:cubicBezTo>
                  <a:cubicBezTo>
                    <a:pt x="417854" y="339861"/>
                    <a:pt x="471150" y="316375"/>
                    <a:pt x="519026" y="285662"/>
                  </a:cubicBezTo>
                  <a:cubicBezTo>
                    <a:pt x="577742" y="319085"/>
                    <a:pt x="622005" y="373284"/>
                    <a:pt x="642781" y="437420"/>
                  </a:cubicBezTo>
                  <a:close/>
                </a:path>
              </a:pathLst>
            </a:custGeom>
            <a:grpFill/>
            <a:ln w="9028" cap="flat">
              <a:noFill/>
              <a:prstDash val="solid"/>
              <a:miter/>
            </a:ln>
          </p:spPr>
          <p:txBody>
            <a:bodyPr rtlCol="0" anchor="ctr"/>
            <a:lstStyle/>
            <a:p>
              <a:pPr defTabSz="913738"/>
              <a:endParaRPr lang="en-US">
                <a:solidFill>
                  <a:srgbClr val="000000"/>
                </a:solidFill>
                <a:cs typeface="Calibri" panose="020F0502020204030204" pitchFamily="34" charset="0"/>
              </a:endParaRPr>
            </a:p>
          </p:txBody>
        </p:sp>
      </p:grpSp>
      <p:grpSp>
        <p:nvGrpSpPr>
          <p:cNvPr id="11" name="Graphic 3">
            <a:extLst>
              <a:ext uri="{FF2B5EF4-FFF2-40B4-BE49-F238E27FC236}">
                <a16:creationId xmlns:a16="http://schemas.microsoft.com/office/drawing/2014/main" id="{D5ED4AD9-1B75-65BE-2D9D-73A38AC0EBBB}"/>
              </a:ext>
            </a:extLst>
          </p:cNvPr>
          <p:cNvGrpSpPr/>
          <p:nvPr/>
        </p:nvGrpSpPr>
        <p:grpSpPr>
          <a:xfrm>
            <a:off x="10097181" y="2130029"/>
            <a:ext cx="825573" cy="732318"/>
            <a:chOff x="665400" y="3833425"/>
            <a:chExt cx="948997" cy="948995"/>
          </a:xfrm>
          <a:solidFill>
            <a:schemeClr val="bg1"/>
          </a:solidFill>
        </p:grpSpPr>
        <p:sp>
          <p:nvSpPr>
            <p:cNvPr id="12" name="Freeform 1464">
              <a:extLst>
                <a:ext uri="{FF2B5EF4-FFF2-40B4-BE49-F238E27FC236}">
                  <a16:creationId xmlns:a16="http://schemas.microsoft.com/office/drawing/2014/main" id="{0B30F821-59A9-EE88-7C21-C89E23BCCD42}"/>
                </a:ext>
              </a:extLst>
            </p:cNvPr>
            <p:cNvSpPr/>
            <p:nvPr/>
          </p:nvSpPr>
          <p:spPr>
            <a:xfrm>
              <a:off x="665400" y="3833425"/>
              <a:ext cx="948997" cy="948995"/>
            </a:xfrm>
            <a:custGeom>
              <a:avLst/>
              <a:gdLst>
                <a:gd name="connsiteX0" fmla="*/ 872200 w 948997"/>
                <a:gd name="connsiteY0" fmla="*/ 677462 h 948995"/>
                <a:gd name="connsiteX1" fmla="*/ 641808 w 948997"/>
                <a:gd name="connsiteY1" fmla="*/ 677462 h 948995"/>
                <a:gd name="connsiteX2" fmla="*/ 641808 w 948997"/>
                <a:gd name="connsiteY2" fmla="*/ 320903 h 948995"/>
                <a:gd name="connsiteX3" fmla="*/ 658264 w 948997"/>
                <a:gd name="connsiteY3" fmla="*/ 312675 h 948995"/>
                <a:gd name="connsiteX4" fmla="*/ 713120 w 948997"/>
                <a:gd name="connsiteY4" fmla="*/ 381244 h 948995"/>
                <a:gd name="connsiteX5" fmla="*/ 671978 w 948997"/>
                <a:gd name="connsiteY5" fmla="*/ 477240 h 948995"/>
                <a:gd name="connsiteX6" fmla="*/ 809116 w 948997"/>
                <a:gd name="connsiteY6" fmla="*/ 614379 h 948995"/>
                <a:gd name="connsiteX7" fmla="*/ 946255 w 948997"/>
                <a:gd name="connsiteY7" fmla="*/ 477240 h 948995"/>
                <a:gd name="connsiteX8" fmla="*/ 809116 w 948997"/>
                <a:gd name="connsiteY8" fmla="*/ 340102 h 948995"/>
                <a:gd name="connsiteX9" fmla="*/ 735062 w 948997"/>
                <a:gd name="connsiteY9" fmla="*/ 362045 h 948995"/>
                <a:gd name="connsiteX10" fmla="*/ 680206 w 948997"/>
                <a:gd name="connsiteY10" fmla="*/ 293475 h 948995"/>
                <a:gd name="connsiteX11" fmla="*/ 732319 w 948997"/>
                <a:gd name="connsiteY11" fmla="*/ 186508 h 948995"/>
                <a:gd name="connsiteX12" fmla="*/ 784432 w 948997"/>
                <a:gd name="connsiteY12" fmla="*/ 186508 h 948995"/>
                <a:gd name="connsiteX13" fmla="*/ 814602 w 948997"/>
                <a:gd name="connsiteY13" fmla="*/ 246849 h 948995"/>
                <a:gd name="connsiteX14" fmla="*/ 940769 w 948997"/>
                <a:gd name="connsiteY14" fmla="*/ 246849 h 948995"/>
                <a:gd name="connsiteX15" fmla="*/ 902371 w 948997"/>
                <a:gd name="connsiteY15" fmla="*/ 170051 h 948995"/>
                <a:gd name="connsiteX16" fmla="*/ 940769 w 948997"/>
                <a:gd name="connsiteY16" fmla="*/ 93254 h 948995"/>
                <a:gd name="connsiteX17" fmla="*/ 814602 w 948997"/>
                <a:gd name="connsiteY17" fmla="*/ 93254 h 948995"/>
                <a:gd name="connsiteX18" fmla="*/ 784432 w 948997"/>
                <a:gd name="connsiteY18" fmla="*/ 153594 h 948995"/>
                <a:gd name="connsiteX19" fmla="*/ 732319 w 948997"/>
                <a:gd name="connsiteY19" fmla="*/ 153594 h 948995"/>
                <a:gd name="connsiteX20" fmla="*/ 565010 w 948997"/>
                <a:gd name="connsiteY20" fmla="*/ 0 h 948995"/>
                <a:gd name="connsiteX21" fmla="*/ 458042 w 948997"/>
                <a:gd name="connsiteY21" fmla="*/ 38399 h 948995"/>
                <a:gd name="connsiteX22" fmla="*/ 414158 w 948997"/>
                <a:gd name="connsiteY22" fmla="*/ 0 h 948995"/>
                <a:gd name="connsiteX23" fmla="*/ 230393 w 948997"/>
                <a:gd name="connsiteY23" fmla="*/ 0 h 948995"/>
                <a:gd name="connsiteX24" fmla="*/ 186508 w 948997"/>
                <a:gd name="connsiteY24" fmla="*/ 30170 h 948995"/>
                <a:gd name="connsiteX25" fmla="*/ 76798 w 948997"/>
                <a:gd name="connsiteY25" fmla="*/ 30170 h 948995"/>
                <a:gd name="connsiteX26" fmla="*/ 0 w 948997"/>
                <a:gd name="connsiteY26" fmla="*/ 106968 h 948995"/>
                <a:gd name="connsiteX27" fmla="*/ 0 w 948997"/>
                <a:gd name="connsiteY27" fmla="*/ 872198 h 948995"/>
                <a:gd name="connsiteX28" fmla="*/ 76798 w 948997"/>
                <a:gd name="connsiteY28" fmla="*/ 948995 h 948995"/>
                <a:gd name="connsiteX29" fmla="*/ 565010 w 948997"/>
                <a:gd name="connsiteY29" fmla="*/ 948995 h 948995"/>
                <a:gd name="connsiteX30" fmla="*/ 641808 w 948997"/>
                <a:gd name="connsiteY30" fmla="*/ 872198 h 948995"/>
                <a:gd name="connsiteX31" fmla="*/ 641808 w 948997"/>
                <a:gd name="connsiteY31" fmla="*/ 825571 h 948995"/>
                <a:gd name="connsiteX32" fmla="*/ 872200 w 948997"/>
                <a:gd name="connsiteY32" fmla="*/ 825571 h 948995"/>
                <a:gd name="connsiteX33" fmla="*/ 948998 w 948997"/>
                <a:gd name="connsiteY33" fmla="*/ 748774 h 948995"/>
                <a:gd name="connsiteX34" fmla="*/ 872200 w 948997"/>
                <a:gd name="connsiteY34" fmla="*/ 677462 h 948995"/>
                <a:gd name="connsiteX35" fmla="*/ 872200 w 948997"/>
                <a:gd name="connsiteY35" fmla="*/ 677462 h 948995"/>
                <a:gd name="connsiteX36" fmla="*/ 918827 w 948997"/>
                <a:gd name="connsiteY36" fmla="*/ 477240 h 948995"/>
                <a:gd name="connsiteX37" fmla="*/ 811859 w 948997"/>
                <a:gd name="connsiteY37" fmla="*/ 584208 h 948995"/>
                <a:gd name="connsiteX38" fmla="*/ 704891 w 948997"/>
                <a:gd name="connsiteY38" fmla="*/ 477240 h 948995"/>
                <a:gd name="connsiteX39" fmla="*/ 811859 w 948997"/>
                <a:gd name="connsiteY39" fmla="*/ 370273 h 948995"/>
                <a:gd name="connsiteX40" fmla="*/ 918827 w 948997"/>
                <a:gd name="connsiteY40" fmla="*/ 477240 h 948995"/>
                <a:gd name="connsiteX41" fmla="*/ 918827 w 948997"/>
                <a:gd name="connsiteY41" fmla="*/ 477240 h 948995"/>
                <a:gd name="connsiteX42" fmla="*/ 836544 w 948997"/>
                <a:gd name="connsiteY42" fmla="*/ 216678 h 948995"/>
                <a:gd name="connsiteX43" fmla="*/ 820088 w 948997"/>
                <a:gd name="connsiteY43" fmla="*/ 186508 h 948995"/>
                <a:gd name="connsiteX44" fmla="*/ 877686 w 948997"/>
                <a:gd name="connsiteY44" fmla="*/ 186508 h 948995"/>
                <a:gd name="connsiteX45" fmla="*/ 894142 w 948997"/>
                <a:gd name="connsiteY45" fmla="*/ 216678 h 948995"/>
                <a:gd name="connsiteX46" fmla="*/ 836544 w 948997"/>
                <a:gd name="connsiteY46" fmla="*/ 216678 h 948995"/>
                <a:gd name="connsiteX47" fmla="*/ 836544 w 948997"/>
                <a:gd name="connsiteY47" fmla="*/ 126167 h 948995"/>
                <a:gd name="connsiteX48" fmla="*/ 894142 w 948997"/>
                <a:gd name="connsiteY48" fmla="*/ 126167 h 948995"/>
                <a:gd name="connsiteX49" fmla="*/ 877686 w 948997"/>
                <a:gd name="connsiteY49" fmla="*/ 156337 h 948995"/>
                <a:gd name="connsiteX50" fmla="*/ 820088 w 948997"/>
                <a:gd name="connsiteY50" fmla="*/ 156337 h 948995"/>
                <a:gd name="connsiteX51" fmla="*/ 836544 w 948997"/>
                <a:gd name="connsiteY51" fmla="*/ 126167 h 948995"/>
                <a:gd name="connsiteX52" fmla="*/ 186508 w 948997"/>
                <a:gd name="connsiteY52" fmla="*/ 126167 h 948995"/>
                <a:gd name="connsiteX53" fmla="*/ 230393 w 948997"/>
                <a:gd name="connsiteY53" fmla="*/ 156337 h 948995"/>
                <a:gd name="connsiteX54" fmla="*/ 400444 w 948997"/>
                <a:gd name="connsiteY54" fmla="*/ 156337 h 948995"/>
                <a:gd name="connsiteX55" fmla="*/ 400444 w 948997"/>
                <a:gd name="connsiteY55" fmla="*/ 172794 h 948995"/>
                <a:gd name="connsiteX56" fmla="*/ 455300 w 948997"/>
                <a:gd name="connsiteY56" fmla="*/ 296218 h 948995"/>
                <a:gd name="connsiteX57" fmla="*/ 430615 w 948997"/>
                <a:gd name="connsiteY57" fmla="*/ 326389 h 948995"/>
                <a:gd name="connsiteX58" fmla="*/ 323647 w 948997"/>
                <a:gd name="connsiteY58" fmla="*/ 293475 h 948995"/>
                <a:gd name="connsiteX59" fmla="*/ 126167 w 948997"/>
                <a:gd name="connsiteY59" fmla="*/ 490954 h 948995"/>
                <a:gd name="connsiteX60" fmla="*/ 323647 w 948997"/>
                <a:gd name="connsiteY60" fmla="*/ 688433 h 948995"/>
                <a:gd name="connsiteX61" fmla="*/ 521126 w 948997"/>
                <a:gd name="connsiteY61" fmla="*/ 490954 h 948995"/>
                <a:gd name="connsiteX62" fmla="*/ 455300 w 948997"/>
                <a:gd name="connsiteY62" fmla="*/ 342845 h 948995"/>
                <a:gd name="connsiteX63" fmla="*/ 479984 w 948997"/>
                <a:gd name="connsiteY63" fmla="*/ 312675 h 948995"/>
                <a:gd name="connsiteX64" fmla="*/ 554039 w 948997"/>
                <a:gd name="connsiteY64" fmla="*/ 337360 h 948995"/>
                <a:gd name="connsiteX65" fmla="*/ 554039 w 948997"/>
                <a:gd name="connsiteY65" fmla="*/ 677462 h 948995"/>
                <a:gd name="connsiteX66" fmla="*/ 474499 w 948997"/>
                <a:gd name="connsiteY66" fmla="*/ 677462 h 948995"/>
                <a:gd name="connsiteX67" fmla="*/ 364788 w 948997"/>
                <a:gd name="connsiteY67" fmla="*/ 718604 h 948995"/>
                <a:gd name="connsiteX68" fmla="*/ 340103 w 948997"/>
                <a:gd name="connsiteY68" fmla="*/ 754260 h 948995"/>
                <a:gd name="connsiteX69" fmla="*/ 364788 w 948997"/>
                <a:gd name="connsiteY69" fmla="*/ 789916 h 948995"/>
                <a:gd name="connsiteX70" fmla="*/ 474499 w 948997"/>
                <a:gd name="connsiteY70" fmla="*/ 831057 h 948995"/>
                <a:gd name="connsiteX71" fmla="*/ 554039 w 948997"/>
                <a:gd name="connsiteY71" fmla="*/ 831057 h 948995"/>
                <a:gd name="connsiteX72" fmla="*/ 554039 w 948997"/>
                <a:gd name="connsiteY72" fmla="*/ 861227 h 948995"/>
                <a:gd name="connsiteX73" fmla="*/ 93254 w 948997"/>
                <a:gd name="connsiteY73" fmla="*/ 861227 h 948995"/>
                <a:gd name="connsiteX74" fmla="*/ 93254 w 948997"/>
                <a:gd name="connsiteY74" fmla="*/ 126167 h 948995"/>
                <a:gd name="connsiteX75" fmla="*/ 186508 w 948997"/>
                <a:gd name="connsiteY75" fmla="*/ 126167 h 948995"/>
                <a:gd name="connsiteX76" fmla="*/ 397701 w 948997"/>
                <a:gd name="connsiteY76" fmla="*/ 570495 h 948995"/>
                <a:gd name="connsiteX77" fmla="*/ 367531 w 948997"/>
                <a:gd name="connsiteY77" fmla="*/ 570495 h 948995"/>
                <a:gd name="connsiteX78" fmla="*/ 367531 w 948997"/>
                <a:gd name="connsiteY78" fmla="*/ 447070 h 948995"/>
                <a:gd name="connsiteX79" fmla="*/ 397701 w 948997"/>
                <a:gd name="connsiteY79" fmla="*/ 447070 h 948995"/>
                <a:gd name="connsiteX80" fmla="*/ 397701 w 948997"/>
                <a:gd name="connsiteY80" fmla="*/ 570495 h 948995"/>
                <a:gd name="connsiteX81" fmla="*/ 337360 w 948997"/>
                <a:gd name="connsiteY81" fmla="*/ 570495 h 948995"/>
                <a:gd name="connsiteX82" fmla="*/ 307190 w 948997"/>
                <a:gd name="connsiteY82" fmla="*/ 570495 h 948995"/>
                <a:gd name="connsiteX83" fmla="*/ 307190 w 948997"/>
                <a:gd name="connsiteY83" fmla="*/ 416900 h 948995"/>
                <a:gd name="connsiteX84" fmla="*/ 337360 w 948997"/>
                <a:gd name="connsiteY84" fmla="*/ 416900 h 948995"/>
                <a:gd name="connsiteX85" fmla="*/ 337360 w 948997"/>
                <a:gd name="connsiteY85" fmla="*/ 570495 h 948995"/>
                <a:gd name="connsiteX86" fmla="*/ 277020 w 948997"/>
                <a:gd name="connsiteY86" fmla="*/ 570495 h 948995"/>
                <a:gd name="connsiteX87" fmla="*/ 246849 w 948997"/>
                <a:gd name="connsiteY87" fmla="*/ 570495 h 948995"/>
                <a:gd name="connsiteX88" fmla="*/ 246849 w 948997"/>
                <a:gd name="connsiteY88" fmla="*/ 510154 h 948995"/>
                <a:gd name="connsiteX89" fmla="*/ 277020 w 948997"/>
                <a:gd name="connsiteY89" fmla="*/ 510154 h 948995"/>
                <a:gd name="connsiteX90" fmla="*/ 277020 w 948997"/>
                <a:gd name="connsiteY90" fmla="*/ 570495 h 948995"/>
                <a:gd name="connsiteX91" fmla="*/ 452557 w 948997"/>
                <a:gd name="connsiteY91" fmla="*/ 600665 h 948995"/>
                <a:gd name="connsiteX92" fmla="*/ 323647 w 948997"/>
                <a:gd name="connsiteY92" fmla="*/ 661005 h 948995"/>
                <a:gd name="connsiteX93" fmla="*/ 194737 w 948997"/>
                <a:gd name="connsiteY93" fmla="*/ 600665 h 948995"/>
                <a:gd name="connsiteX94" fmla="*/ 452557 w 948997"/>
                <a:gd name="connsiteY94" fmla="*/ 600665 h 948995"/>
                <a:gd name="connsiteX95" fmla="*/ 471756 w 948997"/>
                <a:gd name="connsiteY95" fmla="*/ 570495 h 948995"/>
                <a:gd name="connsiteX96" fmla="*/ 427872 w 948997"/>
                <a:gd name="connsiteY96" fmla="*/ 570495 h 948995"/>
                <a:gd name="connsiteX97" fmla="*/ 427872 w 948997"/>
                <a:gd name="connsiteY97" fmla="*/ 416900 h 948995"/>
                <a:gd name="connsiteX98" fmla="*/ 367531 w 948997"/>
                <a:gd name="connsiteY98" fmla="*/ 416900 h 948995"/>
                <a:gd name="connsiteX99" fmla="*/ 367531 w 948997"/>
                <a:gd name="connsiteY99" fmla="*/ 386729 h 948995"/>
                <a:gd name="connsiteX100" fmla="*/ 277020 w 948997"/>
                <a:gd name="connsiteY100" fmla="*/ 386729 h 948995"/>
                <a:gd name="connsiteX101" fmla="*/ 277020 w 948997"/>
                <a:gd name="connsiteY101" fmla="*/ 477240 h 948995"/>
                <a:gd name="connsiteX102" fmla="*/ 216679 w 948997"/>
                <a:gd name="connsiteY102" fmla="*/ 477240 h 948995"/>
                <a:gd name="connsiteX103" fmla="*/ 216679 w 948997"/>
                <a:gd name="connsiteY103" fmla="*/ 567752 h 948995"/>
                <a:gd name="connsiteX104" fmla="*/ 172794 w 948997"/>
                <a:gd name="connsiteY104" fmla="*/ 567752 h 948995"/>
                <a:gd name="connsiteX105" fmla="*/ 153595 w 948997"/>
                <a:gd name="connsiteY105" fmla="*/ 490954 h 948995"/>
                <a:gd name="connsiteX106" fmla="*/ 320904 w 948997"/>
                <a:gd name="connsiteY106" fmla="*/ 323646 h 948995"/>
                <a:gd name="connsiteX107" fmla="*/ 488213 w 948997"/>
                <a:gd name="connsiteY107" fmla="*/ 490954 h 948995"/>
                <a:gd name="connsiteX108" fmla="*/ 471756 w 948997"/>
                <a:gd name="connsiteY108" fmla="*/ 570495 h 948995"/>
                <a:gd name="connsiteX109" fmla="*/ 471756 w 948997"/>
                <a:gd name="connsiteY109" fmla="*/ 570495 h 948995"/>
                <a:gd name="connsiteX110" fmla="*/ 373017 w 948997"/>
                <a:gd name="connsiteY110" fmla="*/ 759745 h 948995"/>
                <a:gd name="connsiteX111" fmla="*/ 367531 w 948997"/>
                <a:gd name="connsiteY111" fmla="*/ 754260 h 948995"/>
                <a:gd name="connsiteX112" fmla="*/ 373017 w 948997"/>
                <a:gd name="connsiteY112" fmla="*/ 748774 h 948995"/>
                <a:gd name="connsiteX113" fmla="*/ 460785 w 948997"/>
                <a:gd name="connsiteY113" fmla="*/ 715861 h 948995"/>
                <a:gd name="connsiteX114" fmla="*/ 460785 w 948997"/>
                <a:gd name="connsiteY114" fmla="*/ 795401 h 948995"/>
                <a:gd name="connsiteX115" fmla="*/ 373017 w 948997"/>
                <a:gd name="connsiteY115" fmla="*/ 759745 h 948995"/>
                <a:gd name="connsiteX116" fmla="*/ 490955 w 948997"/>
                <a:gd name="connsiteY116" fmla="*/ 798144 h 948995"/>
                <a:gd name="connsiteX117" fmla="*/ 490955 w 948997"/>
                <a:gd name="connsiteY117" fmla="*/ 767973 h 948995"/>
                <a:gd name="connsiteX118" fmla="*/ 795403 w 948997"/>
                <a:gd name="connsiteY118" fmla="*/ 767973 h 948995"/>
                <a:gd name="connsiteX119" fmla="*/ 795403 w 948997"/>
                <a:gd name="connsiteY119" fmla="*/ 798144 h 948995"/>
                <a:gd name="connsiteX120" fmla="*/ 490955 w 948997"/>
                <a:gd name="connsiteY120" fmla="*/ 798144 h 948995"/>
                <a:gd name="connsiteX121" fmla="*/ 795403 w 948997"/>
                <a:gd name="connsiteY121" fmla="*/ 737803 h 948995"/>
                <a:gd name="connsiteX122" fmla="*/ 490955 w 948997"/>
                <a:gd name="connsiteY122" fmla="*/ 737803 h 948995"/>
                <a:gd name="connsiteX123" fmla="*/ 490955 w 948997"/>
                <a:gd name="connsiteY123" fmla="*/ 707633 h 948995"/>
                <a:gd name="connsiteX124" fmla="*/ 795403 w 948997"/>
                <a:gd name="connsiteY124" fmla="*/ 707633 h 948995"/>
                <a:gd name="connsiteX125" fmla="*/ 795403 w 948997"/>
                <a:gd name="connsiteY125" fmla="*/ 737803 h 948995"/>
                <a:gd name="connsiteX126" fmla="*/ 611637 w 948997"/>
                <a:gd name="connsiteY126" fmla="*/ 677462 h 948995"/>
                <a:gd name="connsiteX127" fmla="*/ 581467 w 948997"/>
                <a:gd name="connsiteY127" fmla="*/ 677462 h 948995"/>
                <a:gd name="connsiteX128" fmla="*/ 581467 w 948997"/>
                <a:gd name="connsiteY128" fmla="*/ 340102 h 948995"/>
                <a:gd name="connsiteX129" fmla="*/ 611637 w 948997"/>
                <a:gd name="connsiteY129" fmla="*/ 334617 h 948995"/>
                <a:gd name="connsiteX130" fmla="*/ 611637 w 948997"/>
                <a:gd name="connsiteY130" fmla="*/ 677462 h 948995"/>
                <a:gd name="connsiteX131" fmla="*/ 567753 w 948997"/>
                <a:gd name="connsiteY131" fmla="*/ 32913 h 948995"/>
                <a:gd name="connsiteX132" fmla="*/ 704891 w 948997"/>
                <a:gd name="connsiteY132" fmla="*/ 156337 h 948995"/>
                <a:gd name="connsiteX133" fmla="*/ 641808 w 948997"/>
                <a:gd name="connsiteY133" fmla="*/ 156337 h 948995"/>
                <a:gd name="connsiteX134" fmla="*/ 567753 w 948997"/>
                <a:gd name="connsiteY134" fmla="*/ 95997 h 948995"/>
                <a:gd name="connsiteX135" fmla="*/ 490955 w 948997"/>
                <a:gd name="connsiteY135" fmla="*/ 172794 h 948995"/>
                <a:gd name="connsiteX136" fmla="*/ 567753 w 948997"/>
                <a:gd name="connsiteY136" fmla="*/ 249591 h 948995"/>
                <a:gd name="connsiteX137" fmla="*/ 641808 w 948997"/>
                <a:gd name="connsiteY137" fmla="*/ 189250 h 948995"/>
                <a:gd name="connsiteX138" fmla="*/ 704891 w 948997"/>
                <a:gd name="connsiteY138" fmla="*/ 189250 h 948995"/>
                <a:gd name="connsiteX139" fmla="*/ 567753 w 948997"/>
                <a:gd name="connsiteY139" fmla="*/ 312675 h 948995"/>
                <a:gd name="connsiteX140" fmla="*/ 430615 w 948997"/>
                <a:gd name="connsiteY140" fmla="*/ 175537 h 948995"/>
                <a:gd name="connsiteX141" fmla="*/ 567753 w 948997"/>
                <a:gd name="connsiteY141" fmla="*/ 32913 h 948995"/>
                <a:gd name="connsiteX142" fmla="*/ 567753 w 948997"/>
                <a:gd name="connsiteY142" fmla="*/ 32913 h 948995"/>
                <a:gd name="connsiteX143" fmla="*/ 608895 w 948997"/>
                <a:gd name="connsiteY143" fmla="*/ 186508 h 948995"/>
                <a:gd name="connsiteX144" fmla="*/ 565010 w 948997"/>
                <a:gd name="connsiteY144" fmla="*/ 216678 h 948995"/>
                <a:gd name="connsiteX145" fmla="*/ 518383 w 948997"/>
                <a:gd name="connsiteY145" fmla="*/ 170051 h 948995"/>
                <a:gd name="connsiteX146" fmla="*/ 565010 w 948997"/>
                <a:gd name="connsiteY146" fmla="*/ 123424 h 948995"/>
                <a:gd name="connsiteX147" fmla="*/ 608895 w 948997"/>
                <a:gd name="connsiteY147" fmla="*/ 153594 h 948995"/>
                <a:gd name="connsiteX148" fmla="*/ 551296 w 948997"/>
                <a:gd name="connsiteY148" fmla="*/ 153594 h 948995"/>
                <a:gd name="connsiteX149" fmla="*/ 551296 w 948997"/>
                <a:gd name="connsiteY149" fmla="*/ 183765 h 948995"/>
                <a:gd name="connsiteX150" fmla="*/ 608895 w 948997"/>
                <a:gd name="connsiteY150" fmla="*/ 183765 h 948995"/>
                <a:gd name="connsiteX151" fmla="*/ 213936 w 948997"/>
                <a:gd name="connsiteY151" fmla="*/ 49370 h 948995"/>
                <a:gd name="connsiteX152" fmla="*/ 230393 w 948997"/>
                <a:gd name="connsiteY152" fmla="*/ 32913 h 948995"/>
                <a:gd name="connsiteX153" fmla="*/ 414158 w 948997"/>
                <a:gd name="connsiteY153" fmla="*/ 32913 h 948995"/>
                <a:gd name="connsiteX154" fmla="*/ 430615 w 948997"/>
                <a:gd name="connsiteY154" fmla="*/ 49370 h 948995"/>
                <a:gd name="connsiteX155" fmla="*/ 430615 w 948997"/>
                <a:gd name="connsiteY155" fmla="*/ 74054 h 948995"/>
                <a:gd name="connsiteX156" fmla="*/ 405930 w 948997"/>
                <a:gd name="connsiteY156" fmla="*/ 123424 h 948995"/>
                <a:gd name="connsiteX157" fmla="*/ 230393 w 948997"/>
                <a:gd name="connsiteY157" fmla="*/ 123424 h 948995"/>
                <a:gd name="connsiteX158" fmla="*/ 213936 w 948997"/>
                <a:gd name="connsiteY158" fmla="*/ 106968 h 948995"/>
                <a:gd name="connsiteX159" fmla="*/ 213936 w 948997"/>
                <a:gd name="connsiteY159" fmla="*/ 49370 h 948995"/>
                <a:gd name="connsiteX160" fmla="*/ 611637 w 948997"/>
                <a:gd name="connsiteY160" fmla="*/ 874941 h 948995"/>
                <a:gd name="connsiteX161" fmla="*/ 565010 w 948997"/>
                <a:gd name="connsiteY161" fmla="*/ 921568 h 948995"/>
                <a:gd name="connsiteX162" fmla="*/ 76798 w 948997"/>
                <a:gd name="connsiteY162" fmla="*/ 921568 h 948995"/>
                <a:gd name="connsiteX163" fmla="*/ 30171 w 948997"/>
                <a:gd name="connsiteY163" fmla="*/ 874941 h 948995"/>
                <a:gd name="connsiteX164" fmla="*/ 30171 w 948997"/>
                <a:gd name="connsiteY164" fmla="*/ 109710 h 948995"/>
                <a:gd name="connsiteX165" fmla="*/ 76798 w 948997"/>
                <a:gd name="connsiteY165" fmla="*/ 63084 h 948995"/>
                <a:gd name="connsiteX166" fmla="*/ 183766 w 948997"/>
                <a:gd name="connsiteY166" fmla="*/ 63084 h 948995"/>
                <a:gd name="connsiteX167" fmla="*/ 183766 w 948997"/>
                <a:gd name="connsiteY167" fmla="*/ 93254 h 948995"/>
                <a:gd name="connsiteX168" fmla="*/ 93254 w 948997"/>
                <a:gd name="connsiteY168" fmla="*/ 93254 h 948995"/>
                <a:gd name="connsiteX169" fmla="*/ 63084 w 948997"/>
                <a:gd name="connsiteY169" fmla="*/ 123424 h 948995"/>
                <a:gd name="connsiteX170" fmla="*/ 63084 w 948997"/>
                <a:gd name="connsiteY170" fmla="*/ 858485 h 948995"/>
                <a:gd name="connsiteX171" fmla="*/ 93254 w 948997"/>
                <a:gd name="connsiteY171" fmla="*/ 888655 h 948995"/>
                <a:gd name="connsiteX172" fmla="*/ 551296 w 948997"/>
                <a:gd name="connsiteY172" fmla="*/ 888655 h 948995"/>
                <a:gd name="connsiteX173" fmla="*/ 581467 w 948997"/>
                <a:gd name="connsiteY173" fmla="*/ 858485 h 948995"/>
                <a:gd name="connsiteX174" fmla="*/ 581467 w 948997"/>
                <a:gd name="connsiteY174" fmla="*/ 828314 h 948995"/>
                <a:gd name="connsiteX175" fmla="*/ 611637 w 948997"/>
                <a:gd name="connsiteY175" fmla="*/ 828314 h 948995"/>
                <a:gd name="connsiteX176" fmla="*/ 611637 w 948997"/>
                <a:gd name="connsiteY176" fmla="*/ 874941 h 948995"/>
                <a:gd name="connsiteX177" fmla="*/ 872200 w 948997"/>
                <a:gd name="connsiteY177" fmla="*/ 798144 h 948995"/>
                <a:gd name="connsiteX178" fmla="*/ 825573 w 948997"/>
                <a:gd name="connsiteY178" fmla="*/ 798144 h 948995"/>
                <a:gd name="connsiteX179" fmla="*/ 825573 w 948997"/>
                <a:gd name="connsiteY179" fmla="*/ 707633 h 948995"/>
                <a:gd name="connsiteX180" fmla="*/ 872200 w 948997"/>
                <a:gd name="connsiteY180" fmla="*/ 707633 h 948995"/>
                <a:gd name="connsiteX181" fmla="*/ 918827 w 948997"/>
                <a:gd name="connsiteY181" fmla="*/ 754260 h 948995"/>
                <a:gd name="connsiteX182" fmla="*/ 872200 w 948997"/>
                <a:gd name="connsiteY182" fmla="*/ 798144 h 948995"/>
                <a:gd name="connsiteX183" fmla="*/ 872200 w 948997"/>
                <a:gd name="connsiteY183" fmla="*/ 798144 h 948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Lst>
              <a:rect l="l" t="t" r="r" b="b"/>
              <a:pathLst>
                <a:path w="948997" h="948995">
                  <a:moveTo>
                    <a:pt x="872200" y="677462"/>
                  </a:moveTo>
                  <a:lnTo>
                    <a:pt x="641808" y="677462"/>
                  </a:lnTo>
                  <a:lnTo>
                    <a:pt x="641808" y="320903"/>
                  </a:lnTo>
                  <a:cubicBezTo>
                    <a:pt x="647293" y="318160"/>
                    <a:pt x="652779" y="315418"/>
                    <a:pt x="658264" y="312675"/>
                  </a:cubicBezTo>
                  <a:lnTo>
                    <a:pt x="713120" y="381244"/>
                  </a:lnTo>
                  <a:cubicBezTo>
                    <a:pt x="688435" y="405929"/>
                    <a:pt x="671978" y="441584"/>
                    <a:pt x="671978" y="477240"/>
                  </a:cubicBezTo>
                  <a:cubicBezTo>
                    <a:pt x="671978" y="554038"/>
                    <a:pt x="735062" y="614379"/>
                    <a:pt x="809116" y="614379"/>
                  </a:cubicBezTo>
                  <a:cubicBezTo>
                    <a:pt x="883171" y="614379"/>
                    <a:pt x="946255" y="551295"/>
                    <a:pt x="946255" y="477240"/>
                  </a:cubicBezTo>
                  <a:cubicBezTo>
                    <a:pt x="946255" y="400443"/>
                    <a:pt x="883171" y="340102"/>
                    <a:pt x="809116" y="340102"/>
                  </a:cubicBezTo>
                  <a:cubicBezTo>
                    <a:pt x="781689" y="340102"/>
                    <a:pt x="757004" y="348331"/>
                    <a:pt x="735062" y="362045"/>
                  </a:cubicBezTo>
                  <a:lnTo>
                    <a:pt x="680206" y="293475"/>
                  </a:lnTo>
                  <a:cubicBezTo>
                    <a:pt x="707634" y="266048"/>
                    <a:pt x="726833" y="230392"/>
                    <a:pt x="732319" y="186508"/>
                  </a:cubicBezTo>
                  <a:lnTo>
                    <a:pt x="784432" y="186508"/>
                  </a:lnTo>
                  <a:lnTo>
                    <a:pt x="814602" y="246849"/>
                  </a:lnTo>
                  <a:lnTo>
                    <a:pt x="940769" y="246849"/>
                  </a:lnTo>
                  <a:lnTo>
                    <a:pt x="902371" y="170051"/>
                  </a:lnTo>
                  <a:lnTo>
                    <a:pt x="940769" y="93254"/>
                  </a:lnTo>
                  <a:lnTo>
                    <a:pt x="814602" y="93254"/>
                  </a:lnTo>
                  <a:lnTo>
                    <a:pt x="784432" y="153594"/>
                  </a:lnTo>
                  <a:lnTo>
                    <a:pt x="732319" y="153594"/>
                  </a:lnTo>
                  <a:cubicBezTo>
                    <a:pt x="724091" y="68569"/>
                    <a:pt x="652779" y="0"/>
                    <a:pt x="565010" y="0"/>
                  </a:cubicBezTo>
                  <a:cubicBezTo>
                    <a:pt x="523869" y="0"/>
                    <a:pt x="485470" y="13714"/>
                    <a:pt x="458042" y="38399"/>
                  </a:cubicBezTo>
                  <a:cubicBezTo>
                    <a:pt x="455300" y="16456"/>
                    <a:pt x="436100" y="0"/>
                    <a:pt x="414158" y="0"/>
                  </a:cubicBezTo>
                  <a:lnTo>
                    <a:pt x="230393" y="0"/>
                  </a:lnTo>
                  <a:cubicBezTo>
                    <a:pt x="211193" y="0"/>
                    <a:pt x="194737" y="13714"/>
                    <a:pt x="186508" y="30170"/>
                  </a:cubicBezTo>
                  <a:lnTo>
                    <a:pt x="76798" y="30170"/>
                  </a:lnTo>
                  <a:cubicBezTo>
                    <a:pt x="35656" y="30170"/>
                    <a:pt x="0" y="65826"/>
                    <a:pt x="0" y="106968"/>
                  </a:cubicBezTo>
                  <a:lnTo>
                    <a:pt x="0" y="872198"/>
                  </a:lnTo>
                  <a:cubicBezTo>
                    <a:pt x="0" y="913340"/>
                    <a:pt x="35656" y="948995"/>
                    <a:pt x="76798" y="948995"/>
                  </a:cubicBezTo>
                  <a:lnTo>
                    <a:pt x="565010" y="948995"/>
                  </a:lnTo>
                  <a:cubicBezTo>
                    <a:pt x="606152" y="948995"/>
                    <a:pt x="641808" y="913340"/>
                    <a:pt x="641808" y="872198"/>
                  </a:cubicBezTo>
                  <a:lnTo>
                    <a:pt x="641808" y="825571"/>
                  </a:lnTo>
                  <a:lnTo>
                    <a:pt x="872200" y="825571"/>
                  </a:lnTo>
                  <a:cubicBezTo>
                    <a:pt x="913342" y="825571"/>
                    <a:pt x="948998" y="789916"/>
                    <a:pt x="948998" y="748774"/>
                  </a:cubicBezTo>
                  <a:cubicBezTo>
                    <a:pt x="948998" y="707633"/>
                    <a:pt x="913342" y="677462"/>
                    <a:pt x="872200" y="677462"/>
                  </a:cubicBezTo>
                  <a:lnTo>
                    <a:pt x="872200" y="677462"/>
                  </a:lnTo>
                  <a:close/>
                  <a:moveTo>
                    <a:pt x="918827" y="477240"/>
                  </a:moveTo>
                  <a:cubicBezTo>
                    <a:pt x="918827" y="537581"/>
                    <a:pt x="869457" y="584208"/>
                    <a:pt x="811859" y="584208"/>
                  </a:cubicBezTo>
                  <a:cubicBezTo>
                    <a:pt x="754261" y="584208"/>
                    <a:pt x="704891" y="534839"/>
                    <a:pt x="704891" y="477240"/>
                  </a:cubicBezTo>
                  <a:cubicBezTo>
                    <a:pt x="704891" y="416900"/>
                    <a:pt x="754261" y="370273"/>
                    <a:pt x="811859" y="370273"/>
                  </a:cubicBezTo>
                  <a:cubicBezTo>
                    <a:pt x="869457" y="370273"/>
                    <a:pt x="918827" y="419643"/>
                    <a:pt x="918827" y="477240"/>
                  </a:cubicBezTo>
                  <a:lnTo>
                    <a:pt x="918827" y="477240"/>
                  </a:lnTo>
                  <a:close/>
                  <a:moveTo>
                    <a:pt x="836544" y="216678"/>
                  </a:moveTo>
                  <a:lnTo>
                    <a:pt x="820088" y="186508"/>
                  </a:lnTo>
                  <a:lnTo>
                    <a:pt x="877686" y="186508"/>
                  </a:lnTo>
                  <a:lnTo>
                    <a:pt x="894142" y="216678"/>
                  </a:lnTo>
                  <a:lnTo>
                    <a:pt x="836544" y="216678"/>
                  </a:lnTo>
                  <a:close/>
                  <a:moveTo>
                    <a:pt x="836544" y="126167"/>
                  </a:moveTo>
                  <a:lnTo>
                    <a:pt x="894142" y="126167"/>
                  </a:lnTo>
                  <a:lnTo>
                    <a:pt x="877686" y="156337"/>
                  </a:lnTo>
                  <a:lnTo>
                    <a:pt x="820088" y="156337"/>
                  </a:lnTo>
                  <a:lnTo>
                    <a:pt x="836544" y="126167"/>
                  </a:lnTo>
                  <a:close/>
                  <a:moveTo>
                    <a:pt x="186508" y="126167"/>
                  </a:moveTo>
                  <a:cubicBezTo>
                    <a:pt x="191994" y="142624"/>
                    <a:pt x="208450" y="156337"/>
                    <a:pt x="230393" y="156337"/>
                  </a:cubicBezTo>
                  <a:lnTo>
                    <a:pt x="400444" y="156337"/>
                  </a:lnTo>
                  <a:cubicBezTo>
                    <a:pt x="400444" y="161823"/>
                    <a:pt x="400444" y="167308"/>
                    <a:pt x="400444" y="172794"/>
                  </a:cubicBezTo>
                  <a:cubicBezTo>
                    <a:pt x="400444" y="222163"/>
                    <a:pt x="422386" y="266048"/>
                    <a:pt x="455300" y="296218"/>
                  </a:cubicBezTo>
                  <a:lnTo>
                    <a:pt x="430615" y="326389"/>
                  </a:lnTo>
                  <a:cubicBezTo>
                    <a:pt x="400444" y="307189"/>
                    <a:pt x="362045" y="293475"/>
                    <a:pt x="323647" y="293475"/>
                  </a:cubicBezTo>
                  <a:cubicBezTo>
                    <a:pt x="213936" y="293475"/>
                    <a:pt x="126167" y="383987"/>
                    <a:pt x="126167" y="490954"/>
                  </a:cubicBezTo>
                  <a:cubicBezTo>
                    <a:pt x="126167" y="600665"/>
                    <a:pt x="216679" y="688433"/>
                    <a:pt x="323647" y="688433"/>
                  </a:cubicBezTo>
                  <a:cubicBezTo>
                    <a:pt x="433357" y="688433"/>
                    <a:pt x="521126" y="597922"/>
                    <a:pt x="521126" y="490954"/>
                  </a:cubicBezTo>
                  <a:cubicBezTo>
                    <a:pt x="521126" y="433357"/>
                    <a:pt x="496441" y="378501"/>
                    <a:pt x="455300" y="342845"/>
                  </a:cubicBezTo>
                  <a:lnTo>
                    <a:pt x="479984" y="312675"/>
                  </a:lnTo>
                  <a:cubicBezTo>
                    <a:pt x="501927" y="326389"/>
                    <a:pt x="526611" y="334617"/>
                    <a:pt x="554039" y="337360"/>
                  </a:cubicBezTo>
                  <a:lnTo>
                    <a:pt x="554039" y="677462"/>
                  </a:lnTo>
                  <a:lnTo>
                    <a:pt x="474499" y="677462"/>
                  </a:lnTo>
                  <a:lnTo>
                    <a:pt x="364788" y="718604"/>
                  </a:lnTo>
                  <a:cubicBezTo>
                    <a:pt x="351074" y="724089"/>
                    <a:pt x="340103" y="737803"/>
                    <a:pt x="340103" y="754260"/>
                  </a:cubicBezTo>
                  <a:cubicBezTo>
                    <a:pt x="340103" y="770716"/>
                    <a:pt x="351074" y="784430"/>
                    <a:pt x="364788" y="789916"/>
                  </a:cubicBezTo>
                  <a:lnTo>
                    <a:pt x="474499" y="831057"/>
                  </a:lnTo>
                  <a:lnTo>
                    <a:pt x="554039" y="831057"/>
                  </a:lnTo>
                  <a:lnTo>
                    <a:pt x="554039" y="861227"/>
                  </a:lnTo>
                  <a:lnTo>
                    <a:pt x="93254" y="861227"/>
                  </a:lnTo>
                  <a:lnTo>
                    <a:pt x="93254" y="126167"/>
                  </a:lnTo>
                  <a:lnTo>
                    <a:pt x="186508" y="126167"/>
                  </a:lnTo>
                  <a:close/>
                  <a:moveTo>
                    <a:pt x="397701" y="570495"/>
                  </a:moveTo>
                  <a:lnTo>
                    <a:pt x="367531" y="570495"/>
                  </a:lnTo>
                  <a:lnTo>
                    <a:pt x="367531" y="447070"/>
                  </a:lnTo>
                  <a:lnTo>
                    <a:pt x="397701" y="447070"/>
                  </a:lnTo>
                  <a:lnTo>
                    <a:pt x="397701" y="570495"/>
                  </a:lnTo>
                  <a:close/>
                  <a:moveTo>
                    <a:pt x="337360" y="570495"/>
                  </a:moveTo>
                  <a:lnTo>
                    <a:pt x="307190" y="570495"/>
                  </a:lnTo>
                  <a:lnTo>
                    <a:pt x="307190" y="416900"/>
                  </a:lnTo>
                  <a:lnTo>
                    <a:pt x="337360" y="416900"/>
                  </a:lnTo>
                  <a:lnTo>
                    <a:pt x="337360" y="570495"/>
                  </a:lnTo>
                  <a:close/>
                  <a:moveTo>
                    <a:pt x="277020" y="570495"/>
                  </a:moveTo>
                  <a:lnTo>
                    <a:pt x="246849" y="570495"/>
                  </a:lnTo>
                  <a:lnTo>
                    <a:pt x="246849" y="510154"/>
                  </a:lnTo>
                  <a:lnTo>
                    <a:pt x="277020" y="510154"/>
                  </a:lnTo>
                  <a:lnTo>
                    <a:pt x="277020" y="570495"/>
                  </a:lnTo>
                  <a:close/>
                  <a:moveTo>
                    <a:pt x="452557" y="600665"/>
                  </a:moveTo>
                  <a:cubicBezTo>
                    <a:pt x="422386" y="639064"/>
                    <a:pt x="375759" y="661005"/>
                    <a:pt x="323647" y="661005"/>
                  </a:cubicBezTo>
                  <a:cubicBezTo>
                    <a:pt x="271534" y="661005"/>
                    <a:pt x="224907" y="636321"/>
                    <a:pt x="194737" y="600665"/>
                  </a:cubicBezTo>
                  <a:lnTo>
                    <a:pt x="452557" y="600665"/>
                  </a:lnTo>
                  <a:close/>
                  <a:moveTo>
                    <a:pt x="471756" y="570495"/>
                  </a:moveTo>
                  <a:lnTo>
                    <a:pt x="427872" y="570495"/>
                  </a:lnTo>
                  <a:lnTo>
                    <a:pt x="427872" y="416900"/>
                  </a:lnTo>
                  <a:lnTo>
                    <a:pt x="367531" y="416900"/>
                  </a:lnTo>
                  <a:lnTo>
                    <a:pt x="367531" y="386729"/>
                  </a:lnTo>
                  <a:lnTo>
                    <a:pt x="277020" y="386729"/>
                  </a:lnTo>
                  <a:lnTo>
                    <a:pt x="277020" y="477240"/>
                  </a:lnTo>
                  <a:lnTo>
                    <a:pt x="216679" y="477240"/>
                  </a:lnTo>
                  <a:lnTo>
                    <a:pt x="216679" y="567752"/>
                  </a:lnTo>
                  <a:lnTo>
                    <a:pt x="172794" y="567752"/>
                  </a:lnTo>
                  <a:cubicBezTo>
                    <a:pt x="161823" y="545810"/>
                    <a:pt x="153595" y="518382"/>
                    <a:pt x="153595" y="490954"/>
                  </a:cubicBezTo>
                  <a:cubicBezTo>
                    <a:pt x="153595" y="397701"/>
                    <a:pt x="230393" y="323646"/>
                    <a:pt x="320904" y="323646"/>
                  </a:cubicBezTo>
                  <a:cubicBezTo>
                    <a:pt x="411415" y="323646"/>
                    <a:pt x="488213" y="400443"/>
                    <a:pt x="488213" y="490954"/>
                  </a:cubicBezTo>
                  <a:cubicBezTo>
                    <a:pt x="490955" y="521125"/>
                    <a:pt x="482727" y="545810"/>
                    <a:pt x="471756" y="570495"/>
                  </a:cubicBezTo>
                  <a:lnTo>
                    <a:pt x="471756" y="570495"/>
                  </a:lnTo>
                  <a:close/>
                  <a:moveTo>
                    <a:pt x="373017" y="759745"/>
                  </a:moveTo>
                  <a:cubicBezTo>
                    <a:pt x="370274" y="759745"/>
                    <a:pt x="367531" y="757002"/>
                    <a:pt x="367531" y="754260"/>
                  </a:cubicBezTo>
                  <a:cubicBezTo>
                    <a:pt x="367531" y="751517"/>
                    <a:pt x="370274" y="748774"/>
                    <a:pt x="373017" y="748774"/>
                  </a:cubicBezTo>
                  <a:lnTo>
                    <a:pt x="460785" y="715861"/>
                  </a:lnTo>
                  <a:lnTo>
                    <a:pt x="460785" y="795401"/>
                  </a:lnTo>
                  <a:lnTo>
                    <a:pt x="373017" y="759745"/>
                  </a:lnTo>
                  <a:close/>
                  <a:moveTo>
                    <a:pt x="490955" y="798144"/>
                  </a:moveTo>
                  <a:lnTo>
                    <a:pt x="490955" y="767973"/>
                  </a:lnTo>
                  <a:lnTo>
                    <a:pt x="795403" y="767973"/>
                  </a:lnTo>
                  <a:lnTo>
                    <a:pt x="795403" y="798144"/>
                  </a:lnTo>
                  <a:lnTo>
                    <a:pt x="490955" y="798144"/>
                  </a:lnTo>
                  <a:close/>
                  <a:moveTo>
                    <a:pt x="795403" y="737803"/>
                  </a:moveTo>
                  <a:lnTo>
                    <a:pt x="490955" y="737803"/>
                  </a:lnTo>
                  <a:lnTo>
                    <a:pt x="490955" y="707633"/>
                  </a:lnTo>
                  <a:lnTo>
                    <a:pt x="795403" y="707633"/>
                  </a:lnTo>
                  <a:lnTo>
                    <a:pt x="795403" y="737803"/>
                  </a:lnTo>
                  <a:close/>
                  <a:moveTo>
                    <a:pt x="611637" y="677462"/>
                  </a:moveTo>
                  <a:lnTo>
                    <a:pt x="581467" y="677462"/>
                  </a:lnTo>
                  <a:lnTo>
                    <a:pt x="581467" y="340102"/>
                  </a:lnTo>
                  <a:cubicBezTo>
                    <a:pt x="592438" y="340102"/>
                    <a:pt x="603409" y="337360"/>
                    <a:pt x="611637" y="334617"/>
                  </a:cubicBezTo>
                  <a:lnTo>
                    <a:pt x="611637" y="677462"/>
                  </a:lnTo>
                  <a:close/>
                  <a:moveTo>
                    <a:pt x="567753" y="32913"/>
                  </a:moveTo>
                  <a:cubicBezTo>
                    <a:pt x="639065" y="32913"/>
                    <a:pt x="696663" y="87768"/>
                    <a:pt x="704891" y="156337"/>
                  </a:cubicBezTo>
                  <a:lnTo>
                    <a:pt x="641808" y="156337"/>
                  </a:lnTo>
                  <a:cubicBezTo>
                    <a:pt x="633579" y="120681"/>
                    <a:pt x="603409" y="95997"/>
                    <a:pt x="567753" y="95997"/>
                  </a:cubicBezTo>
                  <a:cubicBezTo>
                    <a:pt x="526611" y="95997"/>
                    <a:pt x="490955" y="131653"/>
                    <a:pt x="490955" y="172794"/>
                  </a:cubicBezTo>
                  <a:cubicBezTo>
                    <a:pt x="490955" y="213936"/>
                    <a:pt x="526611" y="249591"/>
                    <a:pt x="567753" y="249591"/>
                  </a:cubicBezTo>
                  <a:cubicBezTo>
                    <a:pt x="603409" y="249591"/>
                    <a:pt x="636322" y="222163"/>
                    <a:pt x="641808" y="189250"/>
                  </a:cubicBezTo>
                  <a:lnTo>
                    <a:pt x="704891" y="189250"/>
                  </a:lnTo>
                  <a:cubicBezTo>
                    <a:pt x="696663" y="257819"/>
                    <a:pt x="639065" y="312675"/>
                    <a:pt x="567753" y="312675"/>
                  </a:cubicBezTo>
                  <a:cubicBezTo>
                    <a:pt x="490955" y="312675"/>
                    <a:pt x="430615" y="249591"/>
                    <a:pt x="430615" y="175537"/>
                  </a:cubicBezTo>
                  <a:cubicBezTo>
                    <a:pt x="427872" y="95997"/>
                    <a:pt x="490955" y="32913"/>
                    <a:pt x="567753" y="32913"/>
                  </a:cubicBezTo>
                  <a:lnTo>
                    <a:pt x="567753" y="32913"/>
                  </a:lnTo>
                  <a:close/>
                  <a:moveTo>
                    <a:pt x="608895" y="186508"/>
                  </a:moveTo>
                  <a:cubicBezTo>
                    <a:pt x="603409" y="202964"/>
                    <a:pt x="586952" y="216678"/>
                    <a:pt x="565010" y="216678"/>
                  </a:cubicBezTo>
                  <a:cubicBezTo>
                    <a:pt x="540325" y="216678"/>
                    <a:pt x="518383" y="194736"/>
                    <a:pt x="518383" y="170051"/>
                  </a:cubicBezTo>
                  <a:cubicBezTo>
                    <a:pt x="518383" y="145366"/>
                    <a:pt x="540325" y="123424"/>
                    <a:pt x="565010" y="123424"/>
                  </a:cubicBezTo>
                  <a:cubicBezTo>
                    <a:pt x="584210" y="123424"/>
                    <a:pt x="600666" y="137138"/>
                    <a:pt x="608895" y="153594"/>
                  </a:cubicBezTo>
                  <a:lnTo>
                    <a:pt x="551296" y="153594"/>
                  </a:lnTo>
                  <a:lnTo>
                    <a:pt x="551296" y="183765"/>
                  </a:lnTo>
                  <a:lnTo>
                    <a:pt x="608895" y="183765"/>
                  </a:lnTo>
                  <a:close/>
                  <a:moveTo>
                    <a:pt x="213936" y="49370"/>
                  </a:moveTo>
                  <a:cubicBezTo>
                    <a:pt x="213936" y="41141"/>
                    <a:pt x="219421" y="32913"/>
                    <a:pt x="230393" y="32913"/>
                  </a:cubicBezTo>
                  <a:lnTo>
                    <a:pt x="414158" y="32913"/>
                  </a:lnTo>
                  <a:cubicBezTo>
                    <a:pt x="422386" y="32913"/>
                    <a:pt x="430615" y="41141"/>
                    <a:pt x="430615" y="49370"/>
                  </a:cubicBezTo>
                  <a:lnTo>
                    <a:pt x="430615" y="74054"/>
                  </a:lnTo>
                  <a:cubicBezTo>
                    <a:pt x="419644" y="90511"/>
                    <a:pt x="411415" y="106968"/>
                    <a:pt x="405930" y="123424"/>
                  </a:cubicBezTo>
                  <a:lnTo>
                    <a:pt x="230393" y="123424"/>
                  </a:lnTo>
                  <a:cubicBezTo>
                    <a:pt x="222164" y="123424"/>
                    <a:pt x="213936" y="115196"/>
                    <a:pt x="213936" y="106968"/>
                  </a:cubicBezTo>
                  <a:lnTo>
                    <a:pt x="213936" y="49370"/>
                  </a:lnTo>
                  <a:close/>
                  <a:moveTo>
                    <a:pt x="611637" y="874941"/>
                  </a:moveTo>
                  <a:cubicBezTo>
                    <a:pt x="611637" y="899626"/>
                    <a:pt x="589695" y="921568"/>
                    <a:pt x="565010" y="921568"/>
                  </a:cubicBezTo>
                  <a:lnTo>
                    <a:pt x="76798" y="921568"/>
                  </a:lnTo>
                  <a:cubicBezTo>
                    <a:pt x="52113" y="921568"/>
                    <a:pt x="30171" y="899626"/>
                    <a:pt x="30171" y="874941"/>
                  </a:cubicBezTo>
                  <a:lnTo>
                    <a:pt x="30171" y="109710"/>
                  </a:lnTo>
                  <a:cubicBezTo>
                    <a:pt x="30171" y="85025"/>
                    <a:pt x="52113" y="63084"/>
                    <a:pt x="76798" y="63084"/>
                  </a:cubicBezTo>
                  <a:lnTo>
                    <a:pt x="183766" y="63084"/>
                  </a:lnTo>
                  <a:lnTo>
                    <a:pt x="183766" y="93254"/>
                  </a:lnTo>
                  <a:lnTo>
                    <a:pt x="93254" y="93254"/>
                  </a:lnTo>
                  <a:cubicBezTo>
                    <a:pt x="76798" y="93254"/>
                    <a:pt x="63084" y="106968"/>
                    <a:pt x="63084" y="123424"/>
                  </a:cubicBezTo>
                  <a:lnTo>
                    <a:pt x="63084" y="858485"/>
                  </a:lnTo>
                  <a:cubicBezTo>
                    <a:pt x="63084" y="874941"/>
                    <a:pt x="76798" y="888655"/>
                    <a:pt x="93254" y="888655"/>
                  </a:cubicBezTo>
                  <a:lnTo>
                    <a:pt x="551296" y="888655"/>
                  </a:lnTo>
                  <a:cubicBezTo>
                    <a:pt x="567753" y="888655"/>
                    <a:pt x="581467" y="874941"/>
                    <a:pt x="581467" y="858485"/>
                  </a:cubicBezTo>
                  <a:lnTo>
                    <a:pt x="581467" y="828314"/>
                  </a:lnTo>
                  <a:lnTo>
                    <a:pt x="611637" y="828314"/>
                  </a:lnTo>
                  <a:lnTo>
                    <a:pt x="611637" y="874941"/>
                  </a:lnTo>
                  <a:close/>
                  <a:moveTo>
                    <a:pt x="872200" y="798144"/>
                  </a:moveTo>
                  <a:lnTo>
                    <a:pt x="825573" y="798144"/>
                  </a:lnTo>
                  <a:lnTo>
                    <a:pt x="825573" y="707633"/>
                  </a:lnTo>
                  <a:lnTo>
                    <a:pt x="872200" y="707633"/>
                  </a:lnTo>
                  <a:cubicBezTo>
                    <a:pt x="896885" y="707633"/>
                    <a:pt x="918827" y="729575"/>
                    <a:pt x="918827" y="754260"/>
                  </a:cubicBezTo>
                  <a:cubicBezTo>
                    <a:pt x="918827" y="778944"/>
                    <a:pt x="896885" y="798144"/>
                    <a:pt x="872200" y="798144"/>
                  </a:cubicBezTo>
                  <a:lnTo>
                    <a:pt x="872200" y="798144"/>
                  </a:lnTo>
                  <a:close/>
                </a:path>
              </a:pathLst>
            </a:custGeom>
            <a:grpFill/>
            <a:ln w="27426" cap="flat">
              <a:noFill/>
              <a:prstDash val="solid"/>
              <a:miter/>
            </a:ln>
          </p:spPr>
          <p:txBody>
            <a:bodyPr rtlCol="0" anchor="ctr"/>
            <a:lstStyle/>
            <a:p>
              <a:endParaRPr lang="en-US"/>
            </a:p>
          </p:txBody>
        </p:sp>
        <p:sp>
          <p:nvSpPr>
            <p:cNvPr id="13" name="Freeform 1465">
              <a:extLst>
                <a:ext uri="{FF2B5EF4-FFF2-40B4-BE49-F238E27FC236}">
                  <a16:creationId xmlns:a16="http://schemas.microsoft.com/office/drawing/2014/main" id="{00F51C6B-7C25-B183-DC60-225798AEB6AF}"/>
                </a:ext>
              </a:extLst>
            </p:cNvPr>
            <p:cNvSpPr/>
            <p:nvPr/>
          </p:nvSpPr>
          <p:spPr>
            <a:xfrm>
              <a:off x="1400461" y="4233868"/>
              <a:ext cx="156337" cy="153594"/>
            </a:xfrm>
            <a:custGeom>
              <a:avLst/>
              <a:gdLst>
                <a:gd name="connsiteX0" fmla="*/ 0 w 156337"/>
                <a:gd name="connsiteY0" fmla="*/ 112453 h 153594"/>
                <a:gd name="connsiteX1" fmla="*/ 41142 w 156337"/>
                <a:gd name="connsiteY1" fmla="*/ 153595 h 153594"/>
                <a:gd name="connsiteX2" fmla="*/ 60341 w 156337"/>
                <a:gd name="connsiteY2" fmla="*/ 148109 h 153594"/>
                <a:gd name="connsiteX3" fmla="*/ 134396 w 156337"/>
                <a:gd name="connsiteY3" fmla="*/ 112453 h 153594"/>
                <a:gd name="connsiteX4" fmla="*/ 156338 w 156337"/>
                <a:gd name="connsiteY4" fmla="*/ 76797 h 153594"/>
                <a:gd name="connsiteX5" fmla="*/ 134396 w 156337"/>
                <a:gd name="connsiteY5" fmla="*/ 41141 h 153594"/>
                <a:gd name="connsiteX6" fmla="*/ 60341 w 156337"/>
                <a:gd name="connsiteY6" fmla="*/ 5486 h 153594"/>
                <a:gd name="connsiteX7" fmla="*/ 41142 w 156337"/>
                <a:gd name="connsiteY7" fmla="*/ 0 h 153594"/>
                <a:gd name="connsiteX8" fmla="*/ 0 w 156337"/>
                <a:gd name="connsiteY8" fmla="*/ 41141 h 153594"/>
                <a:gd name="connsiteX9" fmla="*/ 0 w 156337"/>
                <a:gd name="connsiteY9" fmla="*/ 112453 h 153594"/>
                <a:gd name="connsiteX10" fmla="*/ 30170 w 156337"/>
                <a:gd name="connsiteY10" fmla="*/ 41141 h 153594"/>
                <a:gd name="connsiteX11" fmla="*/ 38399 w 156337"/>
                <a:gd name="connsiteY11" fmla="*/ 32913 h 153594"/>
                <a:gd name="connsiteX12" fmla="*/ 43884 w 156337"/>
                <a:gd name="connsiteY12" fmla="*/ 32913 h 153594"/>
                <a:gd name="connsiteX13" fmla="*/ 117939 w 156337"/>
                <a:gd name="connsiteY13" fmla="*/ 68569 h 153594"/>
                <a:gd name="connsiteX14" fmla="*/ 123425 w 156337"/>
                <a:gd name="connsiteY14" fmla="*/ 76797 h 153594"/>
                <a:gd name="connsiteX15" fmla="*/ 117939 w 156337"/>
                <a:gd name="connsiteY15" fmla="*/ 85026 h 153594"/>
                <a:gd name="connsiteX16" fmla="*/ 43884 w 156337"/>
                <a:gd name="connsiteY16" fmla="*/ 120682 h 153594"/>
                <a:gd name="connsiteX17" fmla="*/ 30170 w 156337"/>
                <a:gd name="connsiteY17" fmla="*/ 112453 h 153594"/>
                <a:gd name="connsiteX18" fmla="*/ 30170 w 156337"/>
                <a:gd name="connsiteY18" fmla="*/ 41141 h 153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6337" h="153594">
                  <a:moveTo>
                    <a:pt x="0" y="112453"/>
                  </a:moveTo>
                  <a:cubicBezTo>
                    <a:pt x="0" y="134396"/>
                    <a:pt x="19199" y="153595"/>
                    <a:pt x="41142" y="153595"/>
                  </a:cubicBezTo>
                  <a:cubicBezTo>
                    <a:pt x="46627" y="153595"/>
                    <a:pt x="54855" y="150852"/>
                    <a:pt x="60341" y="148109"/>
                  </a:cubicBezTo>
                  <a:lnTo>
                    <a:pt x="134396" y="112453"/>
                  </a:lnTo>
                  <a:cubicBezTo>
                    <a:pt x="148109" y="106968"/>
                    <a:pt x="156338" y="93254"/>
                    <a:pt x="156338" y="76797"/>
                  </a:cubicBezTo>
                  <a:cubicBezTo>
                    <a:pt x="156338" y="60341"/>
                    <a:pt x="148109" y="46627"/>
                    <a:pt x="134396" y="41141"/>
                  </a:cubicBezTo>
                  <a:lnTo>
                    <a:pt x="60341" y="5486"/>
                  </a:lnTo>
                  <a:cubicBezTo>
                    <a:pt x="54855" y="2743"/>
                    <a:pt x="49370" y="0"/>
                    <a:pt x="41142" y="0"/>
                  </a:cubicBezTo>
                  <a:cubicBezTo>
                    <a:pt x="19199" y="0"/>
                    <a:pt x="0" y="19200"/>
                    <a:pt x="0" y="41141"/>
                  </a:cubicBezTo>
                  <a:lnTo>
                    <a:pt x="0" y="112453"/>
                  </a:lnTo>
                  <a:close/>
                  <a:moveTo>
                    <a:pt x="30170" y="41141"/>
                  </a:moveTo>
                  <a:cubicBezTo>
                    <a:pt x="30170" y="35656"/>
                    <a:pt x="35656" y="32913"/>
                    <a:pt x="38399" y="32913"/>
                  </a:cubicBezTo>
                  <a:cubicBezTo>
                    <a:pt x="41142" y="32913"/>
                    <a:pt x="41142" y="32913"/>
                    <a:pt x="43884" y="32913"/>
                  </a:cubicBezTo>
                  <a:lnTo>
                    <a:pt x="117939" y="68569"/>
                  </a:lnTo>
                  <a:cubicBezTo>
                    <a:pt x="120682" y="71312"/>
                    <a:pt x="123425" y="74055"/>
                    <a:pt x="123425" y="76797"/>
                  </a:cubicBezTo>
                  <a:cubicBezTo>
                    <a:pt x="123425" y="79540"/>
                    <a:pt x="120682" y="82283"/>
                    <a:pt x="117939" y="85026"/>
                  </a:cubicBezTo>
                  <a:lnTo>
                    <a:pt x="43884" y="120682"/>
                  </a:lnTo>
                  <a:cubicBezTo>
                    <a:pt x="38399" y="123424"/>
                    <a:pt x="30170" y="117939"/>
                    <a:pt x="30170" y="112453"/>
                  </a:cubicBezTo>
                  <a:lnTo>
                    <a:pt x="30170" y="41141"/>
                  </a:lnTo>
                  <a:close/>
                </a:path>
              </a:pathLst>
            </a:custGeom>
            <a:grpFill/>
            <a:ln w="27426" cap="flat">
              <a:noFill/>
              <a:prstDash val="solid"/>
              <a:miter/>
            </a:ln>
          </p:spPr>
          <p:txBody>
            <a:bodyPr rtlCol="0" anchor="ctr"/>
            <a:lstStyle/>
            <a:p>
              <a:endParaRPr lang="en-US"/>
            </a:p>
          </p:txBody>
        </p:sp>
        <p:grpSp>
          <p:nvGrpSpPr>
            <p:cNvPr id="14" name="Graphic 3">
              <a:extLst>
                <a:ext uri="{FF2B5EF4-FFF2-40B4-BE49-F238E27FC236}">
                  <a16:creationId xmlns:a16="http://schemas.microsoft.com/office/drawing/2014/main" id="{DA288D34-EDFC-88EF-A4B6-FEC779E580EE}"/>
                </a:ext>
              </a:extLst>
            </p:cNvPr>
            <p:cNvGrpSpPr/>
            <p:nvPr/>
          </p:nvGrpSpPr>
          <p:grpSpPr>
            <a:xfrm>
              <a:off x="788824" y="4019932"/>
              <a:ext cx="244106" cy="641806"/>
              <a:chOff x="788824" y="4019932"/>
              <a:chExt cx="244106" cy="641806"/>
            </a:xfrm>
            <a:grpFill/>
          </p:grpSpPr>
          <p:sp>
            <p:nvSpPr>
              <p:cNvPr id="15" name="Freeform 1467">
                <a:extLst>
                  <a:ext uri="{FF2B5EF4-FFF2-40B4-BE49-F238E27FC236}">
                    <a16:creationId xmlns:a16="http://schemas.microsoft.com/office/drawing/2014/main" id="{583A4142-E49B-1839-2CA7-764EFFD351E8}"/>
                  </a:ext>
                </a:extLst>
              </p:cNvPr>
              <p:cNvSpPr/>
              <p:nvPr/>
            </p:nvSpPr>
            <p:spPr>
              <a:xfrm>
                <a:off x="788824" y="4571228"/>
                <a:ext cx="183765" cy="30170"/>
              </a:xfrm>
              <a:custGeom>
                <a:avLst/>
                <a:gdLst>
                  <a:gd name="connsiteX0" fmla="*/ 0 w 183765"/>
                  <a:gd name="connsiteY0" fmla="*/ 0 h 30170"/>
                  <a:gd name="connsiteX1" fmla="*/ 183765 w 183765"/>
                  <a:gd name="connsiteY1" fmla="*/ 0 h 30170"/>
                  <a:gd name="connsiteX2" fmla="*/ 183765 w 183765"/>
                  <a:gd name="connsiteY2" fmla="*/ 30170 h 30170"/>
                  <a:gd name="connsiteX3" fmla="*/ 0 w 183765"/>
                  <a:gd name="connsiteY3" fmla="*/ 30170 h 30170"/>
                </a:gdLst>
                <a:ahLst/>
                <a:cxnLst>
                  <a:cxn ang="0">
                    <a:pos x="connsiteX0" y="connsiteY0"/>
                  </a:cxn>
                  <a:cxn ang="0">
                    <a:pos x="connsiteX1" y="connsiteY1"/>
                  </a:cxn>
                  <a:cxn ang="0">
                    <a:pos x="connsiteX2" y="connsiteY2"/>
                  </a:cxn>
                  <a:cxn ang="0">
                    <a:pos x="connsiteX3" y="connsiteY3"/>
                  </a:cxn>
                </a:cxnLst>
                <a:rect l="l" t="t" r="r" b="b"/>
                <a:pathLst>
                  <a:path w="183765" h="30170">
                    <a:moveTo>
                      <a:pt x="0" y="0"/>
                    </a:moveTo>
                    <a:lnTo>
                      <a:pt x="183765" y="0"/>
                    </a:lnTo>
                    <a:lnTo>
                      <a:pt x="183765" y="30170"/>
                    </a:lnTo>
                    <a:lnTo>
                      <a:pt x="0" y="30170"/>
                    </a:lnTo>
                    <a:close/>
                  </a:path>
                </a:pathLst>
              </a:custGeom>
              <a:grpFill/>
              <a:ln w="27426" cap="flat">
                <a:noFill/>
                <a:prstDash val="solid"/>
                <a:miter/>
              </a:ln>
            </p:spPr>
            <p:txBody>
              <a:bodyPr rtlCol="0" anchor="ctr"/>
              <a:lstStyle/>
              <a:p>
                <a:endParaRPr lang="en-US" dirty="0"/>
              </a:p>
            </p:txBody>
          </p:sp>
          <p:sp>
            <p:nvSpPr>
              <p:cNvPr id="16" name="Freeform 1468">
                <a:extLst>
                  <a:ext uri="{FF2B5EF4-FFF2-40B4-BE49-F238E27FC236}">
                    <a16:creationId xmlns:a16="http://schemas.microsoft.com/office/drawing/2014/main" id="{E8125579-3874-B25B-11E5-1CE2286CC27D}"/>
                  </a:ext>
                </a:extLst>
              </p:cNvPr>
              <p:cNvSpPr/>
              <p:nvPr/>
            </p:nvSpPr>
            <p:spPr>
              <a:xfrm>
                <a:off x="788824" y="4631568"/>
                <a:ext cx="183765" cy="30170"/>
              </a:xfrm>
              <a:custGeom>
                <a:avLst/>
                <a:gdLst>
                  <a:gd name="connsiteX0" fmla="*/ 0 w 183765"/>
                  <a:gd name="connsiteY0" fmla="*/ 0 h 30170"/>
                  <a:gd name="connsiteX1" fmla="*/ 183765 w 183765"/>
                  <a:gd name="connsiteY1" fmla="*/ 0 h 30170"/>
                  <a:gd name="connsiteX2" fmla="*/ 183765 w 183765"/>
                  <a:gd name="connsiteY2" fmla="*/ 30170 h 30170"/>
                  <a:gd name="connsiteX3" fmla="*/ 0 w 183765"/>
                  <a:gd name="connsiteY3" fmla="*/ 30170 h 30170"/>
                </a:gdLst>
                <a:ahLst/>
                <a:cxnLst>
                  <a:cxn ang="0">
                    <a:pos x="connsiteX0" y="connsiteY0"/>
                  </a:cxn>
                  <a:cxn ang="0">
                    <a:pos x="connsiteX1" y="connsiteY1"/>
                  </a:cxn>
                  <a:cxn ang="0">
                    <a:pos x="connsiteX2" y="connsiteY2"/>
                  </a:cxn>
                  <a:cxn ang="0">
                    <a:pos x="connsiteX3" y="connsiteY3"/>
                  </a:cxn>
                </a:cxnLst>
                <a:rect l="l" t="t" r="r" b="b"/>
                <a:pathLst>
                  <a:path w="183765" h="30170">
                    <a:moveTo>
                      <a:pt x="0" y="0"/>
                    </a:moveTo>
                    <a:lnTo>
                      <a:pt x="183765" y="0"/>
                    </a:lnTo>
                    <a:lnTo>
                      <a:pt x="183765" y="30170"/>
                    </a:lnTo>
                    <a:lnTo>
                      <a:pt x="0" y="30170"/>
                    </a:lnTo>
                    <a:close/>
                  </a:path>
                </a:pathLst>
              </a:custGeom>
              <a:grpFill/>
              <a:ln w="27426" cap="flat">
                <a:noFill/>
                <a:prstDash val="solid"/>
                <a:miter/>
              </a:ln>
            </p:spPr>
            <p:txBody>
              <a:bodyPr rtlCol="0" anchor="ctr"/>
              <a:lstStyle/>
              <a:p>
                <a:endParaRPr lang="en-US" dirty="0"/>
              </a:p>
            </p:txBody>
          </p:sp>
          <p:sp>
            <p:nvSpPr>
              <p:cNvPr id="17" name="Freeform 1469">
                <a:extLst>
                  <a:ext uri="{FF2B5EF4-FFF2-40B4-BE49-F238E27FC236}">
                    <a16:creationId xmlns:a16="http://schemas.microsoft.com/office/drawing/2014/main" id="{FBFB9E42-487B-3356-A414-15030FD0DFB9}"/>
                  </a:ext>
                </a:extLst>
              </p:cNvPr>
              <p:cNvSpPr/>
              <p:nvPr/>
            </p:nvSpPr>
            <p:spPr>
              <a:xfrm>
                <a:off x="788824" y="4019932"/>
                <a:ext cx="30170" cy="30170"/>
              </a:xfrm>
              <a:custGeom>
                <a:avLst/>
                <a:gdLst>
                  <a:gd name="connsiteX0" fmla="*/ 0 w 30170"/>
                  <a:gd name="connsiteY0" fmla="*/ 0 h 30170"/>
                  <a:gd name="connsiteX1" fmla="*/ 30170 w 30170"/>
                  <a:gd name="connsiteY1" fmla="*/ 0 h 30170"/>
                  <a:gd name="connsiteX2" fmla="*/ 30170 w 30170"/>
                  <a:gd name="connsiteY2" fmla="*/ 30171 h 30170"/>
                  <a:gd name="connsiteX3" fmla="*/ 0 w 30170"/>
                  <a:gd name="connsiteY3" fmla="*/ 30171 h 30170"/>
                </a:gdLst>
                <a:ahLst/>
                <a:cxnLst>
                  <a:cxn ang="0">
                    <a:pos x="connsiteX0" y="connsiteY0"/>
                  </a:cxn>
                  <a:cxn ang="0">
                    <a:pos x="connsiteX1" y="connsiteY1"/>
                  </a:cxn>
                  <a:cxn ang="0">
                    <a:pos x="connsiteX2" y="connsiteY2"/>
                  </a:cxn>
                  <a:cxn ang="0">
                    <a:pos x="connsiteX3" y="connsiteY3"/>
                  </a:cxn>
                </a:cxnLst>
                <a:rect l="l" t="t" r="r" b="b"/>
                <a:pathLst>
                  <a:path w="30170" h="30170">
                    <a:moveTo>
                      <a:pt x="0" y="0"/>
                    </a:moveTo>
                    <a:lnTo>
                      <a:pt x="30170" y="0"/>
                    </a:lnTo>
                    <a:lnTo>
                      <a:pt x="30170" y="30171"/>
                    </a:lnTo>
                    <a:lnTo>
                      <a:pt x="0" y="30171"/>
                    </a:lnTo>
                    <a:close/>
                  </a:path>
                </a:pathLst>
              </a:custGeom>
              <a:grpFill/>
              <a:ln w="27426" cap="flat">
                <a:noFill/>
                <a:prstDash val="solid"/>
                <a:miter/>
              </a:ln>
            </p:spPr>
            <p:txBody>
              <a:bodyPr rtlCol="0" anchor="ctr"/>
              <a:lstStyle/>
              <a:p>
                <a:endParaRPr lang="en-US" dirty="0"/>
              </a:p>
            </p:txBody>
          </p:sp>
          <p:sp>
            <p:nvSpPr>
              <p:cNvPr id="18" name="Freeform 1470">
                <a:extLst>
                  <a:ext uri="{FF2B5EF4-FFF2-40B4-BE49-F238E27FC236}">
                    <a16:creationId xmlns:a16="http://schemas.microsoft.com/office/drawing/2014/main" id="{D262315A-942B-6CDC-D8A1-60747DEDC15D}"/>
                  </a:ext>
                </a:extLst>
              </p:cNvPr>
              <p:cNvSpPr/>
              <p:nvPr/>
            </p:nvSpPr>
            <p:spPr>
              <a:xfrm>
                <a:off x="849165" y="4019932"/>
                <a:ext cx="183765" cy="30170"/>
              </a:xfrm>
              <a:custGeom>
                <a:avLst/>
                <a:gdLst>
                  <a:gd name="connsiteX0" fmla="*/ 0 w 183765"/>
                  <a:gd name="connsiteY0" fmla="*/ 0 h 30170"/>
                  <a:gd name="connsiteX1" fmla="*/ 183765 w 183765"/>
                  <a:gd name="connsiteY1" fmla="*/ 0 h 30170"/>
                  <a:gd name="connsiteX2" fmla="*/ 183765 w 183765"/>
                  <a:gd name="connsiteY2" fmla="*/ 30171 h 30170"/>
                  <a:gd name="connsiteX3" fmla="*/ 0 w 183765"/>
                  <a:gd name="connsiteY3" fmla="*/ 30171 h 30170"/>
                </a:gdLst>
                <a:ahLst/>
                <a:cxnLst>
                  <a:cxn ang="0">
                    <a:pos x="connsiteX0" y="connsiteY0"/>
                  </a:cxn>
                  <a:cxn ang="0">
                    <a:pos x="connsiteX1" y="connsiteY1"/>
                  </a:cxn>
                  <a:cxn ang="0">
                    <a:pos x="connsiteX2" y="connsiteY2"/>
                  </a:cxn>
                  <a:cxn ang="0">
                    <a:pos x="connsiteX3" y="connsiteY3"/>
                  </a:cxn>
                </a:cxnLst>
                <a:rect l="l" t="t" r="r" b="b"/>
                <a:pathLst>
                  <a:path w="183765" h="30170">
                    <a:moveTo>
                      <a:pt x="0" y="0"/>
                    </a:moveTo>
                    <a:lnTo>
                      <a:pt x="183765" y="0"/>
                    </a:lnTo>
                    <a:lnTo>
                      <a:pt x="183765" y="30171"/>
                    </a:lnTo>
                    <a:lnTo>
                      <a:pt x="0" y="30171"/>
                    </a:lnTo>
                    <a:close/>
                  </a:path>
                </a:pathLst>
              </a:custGeom>
              <a:solidFill>
                <a:srgbClr val="EABB22"/>
              </a:solidFill>
              <a:ln w="27426" cap="flat">
                <a:noFill/>
                <a:prstDash val="solid"/>
                <a:miter/>
              </a:ln>
            </p:spPr>
            <p:txBody>
              <a:bodyPr rtlCol="0" anchor="ctr"/>
              <a:lstStyle/>
              <a:p>
                <a:endParaRPr lang="en-US" dirty="0"/>
              </a:p>
            </p:txBody>
          </p:sp>
          <p:sp>
            <p:nvSpPr>
              <p:cNvPr id="19" name="Freeform 1471">
                <a:extLst>
                  <a:ext uri="{FF2B5EF4-FFF2-40B4-BE49-F238E27FC236}">
                    <a16:creationId xmlns:a16="http://schemas.microsoft.com/office/drawing/2014/main" id="{0455EA5A-95E2-AA40-2318-8D547912CA5E}"/>
                  </a:ext>
                </a:extLst>
              </p:cNvPr>
              <p:cNvSpPr/>
              <p:nvPr/>
            </p:nvSpPr>
            <p:spPr>
              <a:xfrm>
                <a:off x="788824" y="4080273"/>
                <a:ext cx="30170" cy="30170"/>
              </a:xfrm>
              <a:custGeom>
                <a:avLst/>
                <a:gdLst>
                  <a:gd name="connsiteX0" fmla="*/ 0 w 30170"/>
                  <a:gd name="connsiteY0" fmla="*/ 0 h 30170"/>
                  <a:gd name="connsiteX1" fmla="*/ 30170 w 30170"/>
                  <a:gd name="connsiteY1" fmla="*/ 0 h 30170"/>
                  <a:gd name="connsiteX2" fmla="*/ 30170 w 30170"/>
                  <a:gd name="connsiteY2" fmla="*/ 30171 h 30170"/>
                  <a:gd name="connsiteX3" fmla="*/ 0 w 30170"/>
                  <a:gd name="connsiteY3" fmla="*/ 30171 h 30170"/>
                </a:gdLst>
                <a:ahLst/>
                <a:cxnLst>
                  <a:cxn ang="0">
                    <a:pos x="connsiteX0" y="connsiteY0"/>
                  </a:cxn>
                  <a:cxn ang="0">
                    <a:pos x="connsiteX1" y="connsiteY1"/>
                  </a:cxn>
                  <a:cxn ang="0">
                    <a:pos x="connsiteX2" y="connsiteY2"/>
                  </a:cxn>
                  <a:cxn ang="0">
                    <a:pos x="connsiteX3" y="connsiteY3"/>
                  </a:cxn>
                </a:cxnLst>
                <a:rect l="l" t="t" r="r" b="b"/>
                <a:pathLst>
                  <a:path w="30170" h="30170">
                    <a:moveTo>
                      <a:pt x="0" y="0"/>
                    </a:moveTo>
                    <a:lnTo>
                      <a:pt x="30170" y="0"/>
                    </a:lnTo>
                    <a:lnTo>
                      <a:pt x="30170" y="30171"/>
                    </a:lnTo>
                    <a:lnTo>
                      <a:pt x="0" y="30171"/>
                    </a:lnTo>
                    <a:close/>
                  </a:path>
                </a:pathLst>
              </a:custGeom>
              <a:grpFill/>
              <a:ln w="27426" cap="flat">
                <a:noFill/>
                <a:prstDash val="solid"/>
                <a:miter/>
              </a:ln>
            </p:spPr>
            <p:txBody>
              <a:bodyPr rtlCol="0" anchor="ctr"/>
              <a:lstStyle/>
              <a:p>
                <a:endParaRPr lang="en-US" dirty="0"/>
              </a:p>
            </p:txBody>
          </p:sp>
          <p:sp>
            <p:nvSpPr>
              <p:cNvPr id="20" name="Freeform 1472">
                <a:extLst>
                  <a:ext uri="{FF2B5EF4-FFF2-40B4-BE49-F238E27FC236}">
                    <a16:creationId xmlns:a16="http://schemas.microsoft.com/office/drawing/2014/main" id="{A1B355E8-64E4-D686-A002-25C39DA3F261}"/>
                  </a:ext>
                </a:extLst>
              </p:cNvPr>
              <p:cNvSpPr/>
              <p:nvPr/>
            </p:nvSpPr>
            <p:spPr>
              <a:xfrm>
                <a:off x="849165" y="4080273"/>
                <a:ext cx="183765" cy="30170"/>
              </a:xfrm>
              <a:custGeom>
                <a:avLst/>
                <a:gdLst>
                  <a:gd name="connsiteX0" fmla="*/ 0 w 183765"/>
                  <a:gd name="connsiteY0" fmla="*/ 0 h 30170"/>
                  <a:gd name="connsiteX1" fmla="*/ 183765 w 183765"/>
                  <a:gd name="connsiteY1" fmla="*/ 0 h 30170"/>
                  <a:gd name="connsiteX2" fmla="*/ 183765 w 183765"/>
                  <a:gd name="connsiteY2" fmla="*/ 30171 h 30170"/>
                  <a:gd name="connsiteX3" fmla="*/ 0 w 183765"/>
                  <a:gd name="connsiteY3" fmla="*/ 30171 h 30170"/>
                </a:gdLst>
                <a:ahLst/>
                <a:cxnLst>
                  <a:cxn ang="0">
                    <a:pos x="connsiteX0" y="connsiteY0"/>
                  </a:cxn>
                  <a:cxn ang="0">
                    <a:pos x="connsiteX1" y="connsiteY1"/>
                  </a:cxn>
                  <a:cxn ang="0">
                    <a:pos x="connsiteX2" y="connsiteY2"/>
                  </a:cxn>
                  <a:cxn ang="0">
                    <a:pos x="connsiteX3" y="connsiteY3"/>
                  </a:cxn>
                </a:cxnLst>
                <a:rect l="l" t="t" r="r" b="b"/>
                <a:pathLst>
                  <a:path w="183765" h="30170">
                    <a:moveTo>
                      <a:pt x="0" y="0"/>
                    </a:moveTo>
                    <a:lnTo>
                      <a:pt x="183765" y="0"/>
                    </a:lnTo>
                    <a:lnTo>
                      <a:pt x="183765" y="30171"/>
                    </a:lnTo>
                    <a:lnTo>
                      <a:pt x="0" y="30171"/>
                    </a:lnTo>
                    <a:close/>
                  </a:path>
                </a:pathLst>
              </a:custGeom>
              <a:solidFill>
                <a:srgbClr val="EABB22"/>
              </a:solidFill>
              <a:ln w="27426" cap="flat">
                <a:noFill/>
                <a:prstDash val="solid"/>
                <a:miter/>
              </a:ln>
            </p:spPr>
            <p:txBody>
              <a:bodyPr rtlCol="0" anchor="ctr"/>
              <a:lstStyle/>
              <a:p>
                <a:endParaRPr lang="en-US" dirty="0"/>
              </a:p>
            </p:txBody>
          </p:sp>
        </p:grpSp>
      </p:grpSp>
      <p:sp>
        <p:nvSpPr>
          <p:cNvPr id="21" name="TextBox 20">
            <a:extLst>
              <a:ext uri="{FF2B5EF4-FFF2-40B4-BE49-F238E27FC236}">
                <a16:creationId xmlns:a16="http://schemas.microsoft.com/office/drawing/2014/main" id="{E7B67E56-D6CD-1005-F05D-625A4619BF5B}"/>
              </a:ext>
            </a:extLst>
          </p:cNvPr>
          <p:cNvSpPr txBox="1"/>
          <p:nvPr/>
        </p:nvSpPr>
        <p:spPr>
          <a:xfrm>
            <a:off x="676276" y="6086883"/>
            <a:ext cx="3286124" cy="646331"/>
          </a:xfrm>
          <a:prstGeom prst="rect">
            <a:avLst/>
          </a:prstGeom>
          <a:solidFill>
            <a:srgbClr val="EABB22"/>
          </a:solidFill>
          <a:ln>
            <a:solidFill>
              <a:srgbClr val="EABB22"/>
            </a:solidFill>
          </a:ln>
        </p:spPr>
        <p:txBody>
          <a:bodyPr wrap="square" rtlCol="0">
            <a:spAutoFit/>
          </a:bodyPr>
          <a:lstStyle/>
          <a:p>
            <a:r>
              <a:rPr lang="de-DE" b="1">
                <a:solidFill>
                  <a:srgbClr val="404A52"/>
                </a:solidFill>
                <a:highlight>
                  <a:srgbClr val="EABB22"/>
                </a:highlight>
              </a:rPr>
              <a:t>TIPP: </a:t>
            </a:r>
            <a:r>
              <a:rPr lang="de-DE">
                <a:solidFill>
                  <a:srgbClr val="404A52"/>
                </a:solidFill>
              </a:rPr>
              <a:t>Prioritäten nach Bereitschaft wählen, nicht nach Ambition</a:t>
            </a:r>
            <a:endParaRPr lang="en-IE" dirty="0">
              <a:solidFill>
                <a:srgbClr val="404A52"/>
              </a:solidFill>
            </a:endParaRPr>
          </a:p>
        </p:txBody>
      </p:sp>
    </p:spTree>
    <p:extLst>
      <p:ext uri="{BB962C8B-B14F-4D97-AF65-F5344CB8AC3E}">
        <p14:creationId xmlns:p14="http://schemas.microsoft.com/office/powerpoint/2010/main" val="221987499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9C7B205-8E69-BF6C-163C-0C41AA43AA1A}"/>
              </a:ext>
            </a:extLst>
          </p:cNvPr>
          <p:cNvSpPr>
            <a:spLocks noGrp="1"/>
          </p:cNvSpPr>
          <p:nvPr>
            <p:ph type="body" sz="quarter" idx="16"/>
          </p:nvPr>
        </p:nvSpPr>
        <p:spPr>
          <a:xfrm>
            <a:off x="798381" y="541595"/>
            <a:ext cx="10595237" cy="803654"/>
          </a:xfrm>
        </p:spPr>
        <p:txBody>
          <a:bodyPr/>
          <a:lstStyle/>
          <a:p>
            <a:r>
              <a:rPr lang="de-DE"/>
              <a:t>Ein 4-Schritte-Aktionsplan </a:t>
            </a:r>
          </a:p>
        </p:txBody>
      </p:sp>
      <p:sp>
        <p:nvSpPr>
          <p:cNvPr id="4" name="Freeform 244">
            <a:extLst>
              <a:ext uri="{FF2B5EF4-FFF2-40B4-BE49-F238E27FC236}">
                <a16:creationId xmlns:a16="http://schemas.microsoft.com/office/drawing/2014/main" id="{9DF07B35-1117-618C-774E-AA5807D9D742}"/>
              </a:ext>
            </a:extLst>
          </p:cNvPr>
          <p:cNvSpPr>
            <a:spLocks noChangeArrowheads="1"/>
          </p:cNvSpPr>
          <p:nvPr/>
        </p:nvSpPr>
        <p:spPr bwMode="auto">
          <a:xfrm>
            <a:off x="924321" y="2662157"/>
            <a:ext cx="2513094" cy="3505428"/>
          </a:xfrm>
          <a:custGeom>
            <a:avLst/>
            <a:gdLst>
              <a:gd name="T0" fmla="*/ 4115 w 4381"/>
              <a:gd name="T1" fmla="*/ 3420 h 3421"/>
              <a:gd name="T2" fmla="*/ 265 w 4381"/>
              <a:gd name="T3" fmla="*/ 3420 h 3421"/>
              <a:gd name="T4" fmla="*/ 265 w 4381"/>
              <a:gd name="T5" fmla="*/ 3420 h 3421"/>
              <a:gd name="T6" fmla="*/ 0 w 4381"/>
              <a:gd name="T7" fmla="*/ 3155 h 3421"/>
              <a:gd name="T8" fmla="*/ 0 w 4381"/>
              <a:gd name="T9" fmla="*/ 264 h 3421"/>
              <a:gd name="T10" fmla="*/ 0 w 4381"/>
              <a:gd name="T11" fmla="*/ 264 h 3421"/>
              <a:gd name="T12" fmla="*/ 265 w 4381"/>
              <a:gd name="T13" fmla="*/ 0 h 3421"/>
              <a:gd name="T14" fmla="*/ 4115 w 4381"/>
              <a:gd name="T15" fmla="*/ 0 h 3421"/>
              <a:gd name="T16" fmla="*/ 4115 w 4381"/>
              <a:gd name="T17" fmla="*/ 0 h 3421"/>
              <a:gd name="T18" fmla="*/ 4380 w 4381"/>
              <a:gd name="T19" fmla="*/ 264 h 3421"/>
              <a:gd name="T20" fmla="*/ 4380 w 4381"/>
              <a:gd name="T21" fmla="*/ 3155 h 3421"/>
              <a:gd name="T22" fmla="*/ 4380 w 4381"/>
              <a:gd name="T23" fmla="*/ 3155 h 3421"/>
              <a:gd name="T24" fmla="*/ 4115 w 4381"/>
              <a:gd name="T25" fmla="*/ 3420 h 3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81" h="3421">
                <a:moveTo>
                  <a:pt x="4115" y="3420"/>
                </a:moveTo>
                <a:lnTo>
                  <a:pt x="265" y="3420"/>
                </a:lnTo>
                <a:lnTo>
                  <a:pt x="265" y="3420"/>
                </a:lnTo>
                <a:cubicBezTo>
                  <a:pt x="118" y="3420"/>
                  <a:pt x="0" y="3302"/>
                  <a:pt x="0" y="3155"/>
                </a:cubicBezTo>
                <a:lnTo>
                  <a:pt x="0" y="264"/>
                </a:lnTo>
                <a:lnTo>
                  <a:pt x="0" y="264"/>
                </a:lnTo>
                <a:cubicBezTo>
                  <a:pt x="0" y="118"/>
                  <a:pt x="118" y="0"/>
                  <a:pt x="265" y="0"/>
                </a:cubicBezTo>
                <a:lnTo>
                  <a:pt x="4115" y="0"/>
                </a:lnTo>
                <a:lnTo>
                  <a:pt x="4115" y="0"/>
                </a:lnTo>
                <a:cubicBezTo>
                  <a:pt x="4262" y="0"/>
                  <a:pt x="4380" y="118"/>
                  <a:pt x="4380" y="264"/>
                </a:cubicBezTo>
                <a:lnTo>
                  <a:pt x="4380" y="3155"/>
                </a:lnTo>
                <a:lnTo>
                  <a:pt x="4380" y="3155"/>
                </a:lnTo>
                <a:cubicBezTo>
                  <a:pt x="4380" y="3302"/>
                  <a:pt x="4262" y="3420"/>
                  <a:pt x="4115" y="3420"/>
                </a:cubicBezTo>
              </a:path>
            </a:pathLst>
          </a:custGeom>
          <a:solidFill>
            <a:srgbClr val="62A844"/>
          </a:solidFill>
          <a:ln>
            <a:noFill/>
          </a:ln>
          <a:effectLst/>
        </p:spPr>
        <p:txBody>
          <a:bodyPr wrap="none" anchor="ctr"/>
          <a:lstStyle/>
          <a:p>
            <a:endParaRPr lang="en-US" sz="900" dirty="0"/>
          </a:p>
        </p:txBody>
      </p:sp>
      <p:sp>
        <p:nvSpPr>
          <p:cNvPr id="5" name="Freeform 319">
            <a:extLst>
              <a:ext uri="{FF2B5EF4-FFF2-40B4-BE49-F238E27FC236}">
                <a16:creationId xmlns:a16="http://schemas.microsoft.com/office/drawing/2014/main" id="{70BC7DA4-C22C-006F-433C-89A3E4ABDB1E}"/>
              </a:ext>
            </a:extLst>
          </p:cNvPr>
          <p:cNvSpPr>
            <a:spLocks noChangeArrowheads="1"/>
          </p:cNvSpPr>
          <p:nvPr/>
        </p:nvSpPr>
        <p:spPr bwMode="auto">
          <a:xfrm>
            <a:off x="1389989" y="1611871"/>
            <a:ext cx="1581757" cy="1700704"/>
          </a:xfrm>
          <a:custGeom>
            <a:avLst/>
            <a:gdLst>
              <a:gd name="T0" fmla="*/ 1086 w 2756"/>
              <a:gd name="T1" fmla="*/ 2802 h 2964"/>
              <a:gd name="T2" fmla="*/ 416 w 2756"/>
              <a:gd name="T3" fmla="*/ 2131 h 2964"/>
              <a:gd name="T4" fmla="*/ 416 w 2756"/>
              <a:gd name="T5" fmla="*/ 2131 h 2964"/>
              <a:gd name="T6" fmla="*/ 416 w 2756"/>
              <a:gd name="T7" fmla="*/ 624 h 2964"/>
              <a:gd name="T8" fmla="*/ 623 w 2756"/>
              <a:gd name="T9" fmla="*/ 417 h 2964"/>
              <a:gd name="T10" fmla="*/ 623 w 2756"/>
              <a:gd name="T11" fmla="*/ 417 h 2964"/>
              <a:gd name="T12" fmla="*/ 2131 w 2756"/>
              <a:gd name="T13" fmla="*/ 417 h 2964"/>
              <a:gd name="T14" fmla="*/ 2338 w 2756"/>
              <a:gd name="T15" fmla="*/ 624 h 2964"/>
              <a:gd name="T16" fmla="*/ 2338 w 2756"/>
              <a:gd name="T17" fmla="*/ 624 h 2964"/>
              <a:gd name="T18" fmla="*/ 2338 w 2756"/>
              <a:gd name="T19" fmla="*/ 2131 h 2964"/>
              <a:gd name="T20" fmla="*/ 1668 w 2756"/>
              <a:gd name="T21" fmla="*/ 2802 h 2964"/>
              <a:gd name="T22" fmla="*/ 1668 w 2756"/>
              <a:gd name="T23" fmla="*/ 2802 h 2964"/>
              <a:gd name="T24" fmla="*/ 1086 w 2756"/>
              <a:gd name="T25" fmla="*/ 2802 h 2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6" h="2964">
                <a:moveTo>
                  <a:pt x="1086" y="2802"/>
                </a:moveTo>
                <a:lnTo>
                  <a:pt x="416" y="2131"/>
                </a:lnTo>
                <a:lnTo>
                  <a:pt x="416" y="2131"/>
                </a:lnTo>
                <a:cubicBezTo>
                  <a:pt x="0" y="1715"/>
                  <a:pt x="0" y="1041"/>
                  <a:pt x="416" y="624"/>
                </a:cubicBezTo>
                <a:lnTo>
                  <a:pt x="623" y="417"/>
                </a:lnTo>
                <a:lnTo>
                  <a:pt x="623" y="417"/>
                </a:lnTo>
                <a:cubicBezTo>
                  <a:pt x="1040" y="0"/>
                  <a:pt x="1715" y="0"/>
                  <a:pt x="2131" y="417"/>
                </a:cubicBezTo>
                <a:lnTo>
                  <a:pt x="2338" y="624"/>
                </a:lnTo>
                <a:lnTo>
                  <a:pt x="2338" y="624"/>
                </a:lnTo>
                <a:cubicBezTo>
                  <a:pt x="2755" y="1041"/>
                  <a:pt x="2755" y="1715"/>
                  <a:pt x="2338" y="2131"/>
                </a:cubicBezTo>
                <a:lnTo>
                  <a:pt x="1668" y="2802"/>
                </a:lnTo>
                <a:lnTo>
                  <a:pt x="1668" y="2802"/>
                </a:lnTo>
                <a:cubicBezTo>
                  <a:pt x="1507" y="2963"/>
                  <a:pt x="1247" y="2963"/>
                  <a:pt x="1086" y="2802"/>
                </a:cubicBezTo>
              </a:path>
            </a:pathLst>
          </a:custGeom>
          <a:solidFill>
            <a:srgbClr val="0289AE"/>
          </a:solidFill>
          <a:ln>
            <a:noFill/>
          </a:ln>
          <a:effectLst/>
        </p:spPr>
        <p:txBody>
          <a:bodyPr wrap="none" anchor="ctr"/>
          <a:lstStyle/>
          <a:p>
            <a:endParaRPr lang="en-US" sz="900" dirty="0"/>
          </a:p>
        </p:txBody>
      </p:sp>
      <p:sp>
        <p:nvSpPr>
          <p:cNvPr id="6" name="Freeform 320">
            <a:extLst>
              <a:ext uri="{FF2B5EF4-FFF2-40B4-BE49-F238E27FC236}">
                <a16:creationId xmlns:a16="http://schemas.microsoft.com/office/drawing/2014/main" id="{0C18FF8F-0714-9923-E8F1-977861CB356D}"/>
              </a:ext>
            </a:extLst>
          </p:cNvPr>
          <p:cNvSpPr>
            <a:spLocks noChangeArrowheads="1"/>
          </p:cNvSpPr>
          <p:nvPr/>
        </p:nvSpPr>
        <p:spPr bwMode="auto">
          <a:xfrm>
            <a:off x="3647439" y="2662157"/>
            <a:ext cx="2513093" cy="3505428"/>
          </a:xfrm>
          <a:custGeom>
            <a:avLst/>
            <a:gdLst>
              <a:gd name="T0" fmla="*/ 4115 w 4381"/>
              <a:gd name="T1" fmla="*/ 3420 h 3421"/>
              <a:gd name="T2" fmla="*/ 264 w 4381"/>
              <a:gd name="T3" fmla="*/ 3420 h 3421"/>
              <a:gd name="T4" fmla="*/ 264 w 4381"/>
              <a:gd name="T5" fmla="*/ 3420 h 3421"/>
              <a:gd name="T6" fmla="*/ 0 w 4381"/>
              <a:gd name="T7" fmla="*/ 3155 h 3421"/>
              <a:gd name="T8" fmla="*/ 0 w 4381"/>
              <a:gd name="T9" fmla="*/ 264 h 3421"/>
              <a:gd name="T10" fmla="*/ 0 w 4381"/>
              <a:gd name="T11" fmla="*/ 264 h 3421"/>
              <a:gd name="T12" fmla="*/ 264 w 4381"/>
              <a:gd name="T13" fmla="*/ 0 h 3421"/>
              <a:gd name="T14" fmla="*/ 4115 w 4381"/>
              <a:gd name="T15" fmla="*/ 0 h 3421"/>
              <a:gd name="T16" fmla="*/ 4115 w 4381"/>
              <a:gd name="T17" fmla="*/ 0 h 3421"/>
              <a:gd name="T18" fmla="*/ 4380 w 4381"/>
              <a:gd name="T19" fmla="*/ 264 h 3421"/>
              <a:gd name="T20" fmla="*/ 4380 w 4381"/>
              <a:gd name="T21" fmla="*/ 3155 h 3421"/>
              <a:gd name="T22" fmla="*/ 4380 w 4381"/>
              <a:gd name="T23" fmla="*/ 3155 h 3421"/>
              <a:gd name="T24" fmla="*/ 4115 w 4381"/>
              <a:gd name="T25" fmla="*/ 3420 h 3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81" h="3421">
                <a:moveTo>
                  <a:pt x="4115" y="3420"/>
                </a:moveTo>
                <a:lnTo>
                  <a:pt x="264" y="3420"/>
                </a:lnTo>
                <a:lnTo>
                  <a:pt x="264" y="3420"/>
                </a:lnTo>
                <a:cubicBezTo>
                  <a:pt x="118" y="3420"/>
                  <a:pt x="0" y="3302"/>
                  <a:pt x="0" y="3155"/>
                </a:cubicBezTo>
                <a:lnTo>
                  <a:pt x="0" y="264"/>
                </a:lnTo>
                <a:lnTo>
                  <a:pt x="0" y="264"/>
                </a:lnTo>
                <a:cubicBezTo>
                  <a:pt x="0" y="118"/>
                  <a:pt x="118" y="0"/>
                  <a:pt x="264" y="0"/>
                </a:cubicBezTo>
                <a:lnTo>
                  <a:pt x="4115" y="0"/>
                </a:lnTo>
                <a:lnTo>
                  <a:pt x="4115" y="0"/>
                </a:lnTo>
                <a:cubicBezTo>
                  <a:pt x="4261" y="0"/>
                  <a:pt x="4380" y="118"/>
                  <a:pt x="4380" y="264"/>
                </a:cubicBezTo>
                <a:lnTo>
                  <a:pt x="4380" y="3155"/>
                </a:lnTo>
                <a:lnTo>
                  <a:pt x="4380" y="3155"/>
                </a:lnTo>
                <a:cubicBezTo>
                  <a:pt x="4380" y="3302"/>
                  <a:pt x="4261" y="3420"/>
                  <a:pt x="4115" y="3420"/>
                </a:cubicBezTo>
              </a:path>
            </a:pathLst>
          </a:custGeom>
          <a:solidFill>
            <a:srgbClr val="00B6E6"/>
          </a:solidFill>
          <a:ln>
            <a:noFill/>
          </a:ln>
          <a:effectLst/>
        </p:spPr>
        <p:txBody>
          <a:bodyPr wrap="none" anchor="ctr"/>
          <a:lstStyle/>
          <a:p>
            <a:endParaRPr lang="en-US" sz="900"/>
          </a:p>
        </p:txBody>
      </p:sp>
      <p:sp>
        <p:nvSpPr>
          <p:cNvPr id="7" name="Freeform 393">
            <a:extLst>
              <a:ext uri="{FF2B5EF4-FFF2-40B4-BE49-F238E27FC236}">
                <a16:creationId xmlns:a16="http://schemas.microsoft.com/office/drawing/2014/main" id="{D1407E81-E12E-1910-48E5-005081F02FD6}"/>
              </a:ext>
            </a:extLst>
          </p:cNvPr>
          <p:cNvSpPr>
            <a:spLocks noChangeArrowheads="1"/>
          </p:cNvSpPr>
          <p:nvPr/>
        </p:nvSpPr>
        <p:spPr bwMode="auto">
          <a:xfrm>
            <a:off x="4113108" y="1611871"/>
            <a:ext cx="1581755" cy="1700704"/>
          </a:xfrm>
          <a:custGeom>
            <a:avLst/>
            <a:gdLst>
              <a:gd name="T0" fmla="*/ 1087 w 2756"/>
              <a:gd name="T1" fmla="*/ 2802 h 2964"/>
              <a:gd name="T2" fmla="*/ 416 w 2756"/>
              <a:gd name="T3" fmla="*/ 2131 h 2964"/>
              <a:gd name="T4" fmla="*/ 416 w 2756"/>
              <a:gd name="T5" fmla="*/ 2131 h 2964"/>
              <a:gd name="T6" fmla="*/ 416 w 2756"/>
              <a:gd name="T7" fmla="*/ 624 h 2964"/>
              <a:gd name="T8" fmla="*/ 623 w 2756"/>
              <a:gd name="T9" fmla="*/ 417 h 2964"/>
              <a:gd name="T10" fmla="*/ 623 w 2756"/>
              <a:gd name="T11" fmla="*/ 417 h 2964"/>
              <a:gd name="T12" fmla="*/ 2132 w 2756"/>
              <a:gd name="T13" fmla="*/ 417 h 2964"/>
              <a:gd name="T14" fmla="*/ 2339 w 2756"/>
              <a:gd name="T15" fmla="*/ 624 h 2964"/>
              <a:gd name="T16" fmla="*/ 2339 w 2756"/>
              <a:gd name="T17" fmla="*/ 624 h 2964"/>
              <a:gd name="T18" fmla="*/ 2339 w 2756"/>
              <a:gd name="T19" fmla="*/ 2131 h 2964"/>
              <a:gd name="T20" fmla="*/ 1668 w 2756"/>
              <a:gd name="T21" fmla="*/ 2802 h 2964"/>
              <a:gd name="T22" fmla="*/ 1668 w 2756"/>
              <a:gd name="T23" fmla="*/ 2802 h 2964"/>
              <a:gd name="T24" fmla="*/ 1087 w 2756"/>
              <a:gd name="T25" fmla="*/ 2802 h 2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6" h="2964">
                <a:moveTo>
                  <a:pt x="1087" y="2802"/>
                </a:moveTo>
                <a:lnTo>
                  <a:pt x="416" y="2131"/>
                </a:lnTo>
                <a:lnTo>
                  <a:pt x="416" y="2131"/>
                </a:lnTo>
                <a:cubicBezTo>
                  <a:pt x="0" y="1715"/>
                  <a:pt x="0" y="1041"/>
                  <a:pt x="416" y="624"/>
                </a:cubicBezTo>
                <a:lnTo>
                  <a:pt x="623" y="417"/>
                </a:lnTo>
                <a:lnTo>
                  <a:pt x="623" y="417"/>
                </a:lnTo>
                <a:cubicBezTo>
                  <a:pt x="1040" y="0"/>
                  <a:pt x="1715" y="0"/>
                  <a:pt x="2132" y="417"/>
                </a:cubicBezTo>
                <a:lnTo>
                  <a:pt x="2339" y="624"/>
                </a:lnTo>
                <a:lnTo>
                  <a:pt x="2339" y="624"/>
                </a:lnTo>
                <a:cubicBezTo>
                  <a:pt x="2755" y="1041"/>
                  <a:pt x="2755" y="1715"/>
                  <a:pt x="2339" y="2131"/>
                </a:cubicBezTo>
                <a:lnTo>
                  <a:pt x="1668" y="2802"/>
                </a:lnTo>
                <a:lnTo>
                  <a:pt x="1668" y="2802"/>
                </a:lnTo>
                <a:cubicBezTo>
                  <a:pt x="1508" y="2963"/>
                  <a:pt x="1247" y="2963"/>
                  <a:pt x="1087" y="2802"/>
                </a:cubicBezTo>
              </a:path>
            </a:pathLst>
          </a:custGeom>
          <a:solidFill>
            <a:srgbClr val="0289AE"/>
          </a:solidFill>
          <a:ln>
            <a:noFill/>
          </a:ln>
          <a:effectLst/>
        </p:spPr>
        <p:txBody>
          <a:bodyPr wrap="none" anchor="ctr"/>
          <a:lstStyle/>
          <a:p>
            <a:endParaRPr lang="en-US" sz="900" dirty="0"/>
          </a:p>
        </p:txBody>
      </p:sp>
      <p:sp>
        <p:nvSpPr>
          <p:cNvPr id="8" name="Freeform 394">
            <a:extLst>
              <a:ext uri="{FF2B5EF4-FFF2-40B4-BE49-F238E27FC236}">
                <a16:creationId xmlns:a16="http://schemas.microsoft.com/office/drawing/2014/main" id="{BEA5EF88-10EA-3BF0-011F-63DF9C70A05F}"/>
              </a:ext>
            </a:extLst>
          </p:cNvPr>
          <p:cNvSpPr>
            <a:spLocks noChangeArrowheads="1"/>
          </p:cNvSpPr>
          <p:nvPr/>
        </p:nvSpPr>
        <p:spPr bwMode="auto">
          <a:xfrm>
            <a:off x="6385773" y="2676593"/>
            <a:ext cx="2513094" cy="3490992"/>
          </a:xfrm>
          <a:custGeom>
            <a:avLst/>
            <a:gdLst>
              <a:gd name="T0" fmla="*/ 4115 w 4381"/>
              <a:gd name="T1" fmla="*/ 3420 h 3421"/>
              <a:gd name="T2" fmla="*/ 264 w 4381"/>
              <a:gd name="T3" fmla="*/ 3420 h 3421"/>
              <a:gd name="T4" fmla="*/ 264 w 4381"/>
              <a:gd name="T5" fmla="*/ 3420 h 3421"/>
              <a:gd name="T6" fmla="*/ 0 w 4381"/>
              <a:gd name="T7" fmla="*/ 3155 h 3421"/>
              <a:gd name="T8" fmla="*/ 0 w 4381"/>
              <a:gd name="T9" fmla="*/ 264 h 3421"/>
              <a:gd name="T10" fmla="*/ 0 w 4381"/>
              <a:gd name="T11" fmla="*/ 264 h 3421"/>
              <a:gd name="T12" fmla="*/ 264 w 4381"/>
              <a:gd name="T13" fmla="*/ 0 h 3421"/>
              <a:gd name="T14" fmla="*/ 4115 w 4381"/>
              <a:gd name="T15" fmla="*/ 0 h 3421"/>
              <a:gd name="T16" fmla="*/ 4115 w 4381"/>
              <a:gd name="T17" fmla="*/ 0 h 3421"/>
              <a:gd name="T18" fmla="*/ 4380 w 4381"/>
              <a:gd name="T19" fmla="*/ 264 h 3421"/>
              <a:gd name="T20" fmla="*/ 4380 w 4381"/>
              <a:gd name="T21" fmla="*/ 3155 h 3421"/>
              <a:gd name="T22" fmla="*/ 4380 w 4381"/>
              <a:gd name="T23" fmla="*/ 3155 h 3421"/>
              <a:gd name="T24" fmla="*/ 4115 w 4381"/>
              <a:gd name="T25" fmla="*/ 3420 h 3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81" h="3421">
                <a:moveTo>
                  <a:pt x="4115" y="3420"/>
                </a:moveTo>
                <a:lnTo>
                  <a:pt x="264" y="3420"/>
                </a:lnTo>
                <a:lnTo>
                  <a:pt x="264" y="3420"/>
                </a:lnTo>
                <a:cubicBezTo>
                  <a:pt x="118" y="3420"/>
                  <a:pt x="0" y="3302"/>
                  <a:pt x="0" y="3155"/>
                </a:cubicBezTo>
                <a:lnTo>
                  <a:pt x="0" y="264"/>
                </a:lnTo>
                <a:lnTo>
                  <a:pt x="0" y="264"/>
                </a:lnTo>
                <a:cubicBezTo>
                  <a:pt x="0" y="118"/>
                  <a:pt x="118" y="0"/>
                  <a:pt x="264" y="0"/>
                </a:cubicBezTo>
                <a:lnTo>
                  <a:pt x="4115" y="0"/>
                </a:lnTo>
                <a:lnTo>
                  <a:pt x="4115" y="0"/>
                </a:lnTo>
                <a:cubicBezTo>
                  <a:pt x="4262" y="0"/>
                  <a:pt x="4380" y="118"/>
                  <a:pt x="4380" y="264"/>
                </a:cubicBezTo>
                <a:lnTo>
                  <a:pt x="4380" y="3155"/>
                </a:lnTo>
                <a:lnTo>
                  <a:pt x="4380" y="3155"/>
                </a:lnTo>
                <a:cubicBezTo>
                  <a:pt x="4380" y="3302"/>
                  <a:pt x="4262" y="3420"/>
                  <a:pt x="4115" y="3420"/>
                </a:cubicBezTo>
              </a:path>
            </a:pathLst>
          </a:custGeom>
          <a:solidFill>
            <a:srgbClr val="62A844"/>
          </a:solidFill>
          <a:ln>
            <a:noFill/>
          </a:ln>
          <a:effectLst/>
        </p:spPr>
        <p:txBody>
          <a:bodyPr wrap="none" anchor="ctr"/>
          <a:lstStyle/>
          <a:p>
            <a:endParaRPr lang="en-US" sz="900"/>
          </a:p>
        </p:txBody>
      </p:sp>
      <p:sp>
        <p:nvSpPr>
          <p:cNvPr id="9" name="Freeform 469">
            <a:extLst>
              <a:ext uri="{FF2B5EF4-FFF2-40B4-BE49-F238E27FC236}">
                <a16:creationId xmlns:a16="http://schemas.microsoft.com/office/drawing/2014/main" id="{35A4E41A-7371-53EC-1413-68D46D3C604B}"/>
              </a:ext>
            </a:extLst>
          </p:cNvPr>
          <p:cNvSpPr>
            <a:spLocks noChangeArrowheads="1"/>
          </p:cNvSpPr>
          <p:nvPr/>
        </p:nvSpPr>
        <p:spPr bwMode="auto">
          <a:xfrm>
            <a:off x="6853974" y="1626307"/>
            <a:ext cx="1581755" cy="1700704"/>
          </a:xfrm>
          <a:custGeom>
            <a:avLst/>
            <a:gdLst>
              <a:gd name="T0" fmla="*/ 1087 w 2757"/>
              <a:gd name="T1" fmla="*/ 2802 h 2964"/>
              <a:gd name="T2" fmla="*/ 416 w 2757"/>
              <a:gd name="T3" fmla="*/ 2131 h 2964"/>
              <a:gd name="T4" fmla="*/ 416 w 2757"/>
              <a:gd name="T5" fmla="*/ 2131 h 2964"/>
              <a:gd name="T6" fmla="*/ 416 w 2757"/>
              <a:gd name="T7" fmla="*/ 624 h 2964"/>
              <a:gd name="T8" fmla="*/ 623 w 2757"/>
              <a:gd name="T9" fmla="*/ 417 h 2964"/>
              <a:gd name="T10" fmla="*/ 623 w 2757"/>
              <a:gd name="T11" fmla="*/ 417 h 2964"/>
              <a:gd name="T12" fmla="*/ 2132 w 2757"/>
              <a:gd name="T13" fmla="*/ 417 h 2964"/>
              <a:gd name="T14" fmla="*/ 2339 w 2757"/>
              <a:gd name="T15" fmla="*/ 624 h 2964"/>
              <a:gd name="T16" fmla="*/ 2339 w 2757"/>
              <a:gd name="T17" fmla="*/ 624 h 2964"/>
              <a:gd name="T18" fmla="*/ 2339 w 2757"/>
              <a:gd name="T19" fmla="*/ 2131 h 2964"/>
              <a:gd name="T20" fmla="*/ 1669 w 2757"/>
              <a:gd name="T21" fmla="*/ 2802 h 2964"/>
              <a:gd name="T22" fmla="*/ 1669 w 2757"/>
              <a:gd name="T23" fmla="*/ 2802 h 2964"/>
              <a:gd name="T24" fmla="*/ 1087 w 2757"/>
              <a:gd name="T25" fmla="*/ 2802 h 2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7" h="2964">
                <a:moveTo>
                  <a:pt x="1087" y="2802"/>
                </a:moveTo>
                <a:lnTo>
                  <a:pt x="416" y="2131"/>
                </a:lnTo>
                <a:lnTo>
                  <a:pt x="416" y="2131"/>
                </a:lnTo>
                <a:cubicBezTo>
                  <a:pt x="0" y="1715"/>
                  <a:pt x="0" y="1041"/>
                  <a:pt x="416" y="624"/>
                </a:cubicBezTo>
                <a:lnTo>
                  <a:pt x="623" y="417"/>
                </a:lnTo>
                <a:lnTo>
                  <a:pt x="623" y="417"/>
                </a:lnTo>
                <a:cubicBezTo>
                  <a:pt x="1040" y="0"/>
                  <a:pt x="1715" y="0"/>
                  <a:pt x="2132" y="417"/>
                </a:cubicBezTo>
                <a:lnTo>
                  <a:pt x="2339" y="624"/>
                </a:lnTo>
                <a:lnTo>
                  <a:pt x="2339" y="624"/>
                </a:lnTo>
                <a:cubicBezTo>
                  <a:pt x="2756" y="1041"/>
                  <a:pt x="2756" y="1715"/>
                  <a:pt x="2339" y="2131"/>
                </a:cubicBezTo>
                <a:lnTo>
                  <a:pt x="1669" y="2802"/>
                </a:lnTo>
                <a:lnTo>
                  <a:pt x="1669" y="2802"/>
                </a:lnTo>
                <a:cubicBezTo>
                  <a:pt x="1508" y="2963"/>
                  <a:pt x="1248" y="2963"/>
                  <a:pt x="1087" y="2802"/>
                </a:cubicBezTo>
              </a:path>
            </a:pathLst>
          </a:custGeom>
          <a:solidFill>
            <a:srgbClr val="0289AE"/>
          </a:solidFill>
          <a:ln>
            <a:noFill/>
          </a:ln>
          <a:effectLst/>
        </p:spPr>
        <p:txBody>
          <a:bodyPr wrap="none" anchor="ctr"/>
          <a:lstStyle/>
          <a:p>
            <a:endParaRPr lang="en-US" sz="900" dirty="0"/>
          </a:p>
        </p:txBody>
      </p:sp>
      <p:sp>
        <p:nvSpPr>
          <p:cNvPr id="10" name="CuadroTexto 555">
            <a:extLst>
              <a:ext uri="{FF2B5EF4-FFF2-40B4-BE49-F238E27FC236}">
                <a16:creationId xmlns:a16="http://schemas.microsoft.com/office/drawing/2014/main" id="{A4D6363C-B056-E1FA-A352-13C373AC119F}"/>
              </a:ext>
            </a:extLst>
          </p:cNvPr>
          <p:cNvSpPr txBox="1"/>
          <p:nvPr/>
        </p:nvSpPr>
        <p:spPr>
          <a:xfrm>
            <a:off x="975957" y="3209941"/>
            <a:ext cx="2483557" cy="400110"/>
          </a:xfrm>
          <a:prstGeom prst="rect">
            <a:avLst/>
          </a:prstGeom>
          <a:noFill/>
        </p:spPr>
        <p:txBody>
          <a:bodyPr wrap="square" rtlCol="0">
            <a:spAutoFit/>
          </a:bodyPr>
          <a:lstStyle/>
          <a:p>
            <a:pPr algn="ctr"/>
            <a:r>
              <a:rPr lang="de-DE" sz="2000" b="1">
                <a:solidFill>
                  <a:schemeClr val="bg1"/>
                </a:solidFill>
                <a:latin typeface="Calibri" panose="020F0502020204030204" pitchFamily="34" charset="0"/>
                <a:ea typeface="Lato" charset="0"/>
                <a:cs typeface="Calibri" panose="020F0502020204030204" pitchFamily="34" charset="0"/>
              </a:rPr>
              <a:t>Ziel definieren</a:t>
            </a:r>
          </a:p>
        </p:txBody>
      </p:sp>
      <p:sp>
        <p:nvSpPr>
          <p:cNvPr id="11" name="CuadroTexto 557">
            <a:extLst>
              <a:ext uri="{FF2B5EF4-FFF2-40B4-BE49-F238E27FC236}">
                <a16:creationId xmlns:a16="http://schemas.microsoft.com/office/drawing/2014/main" id="{917BFD8C-FB1B-E584-5E47-FEB677D243E2}"/>
              </a:ext>
            </a:extLst>
          </p:cNvPr>
          <p:cNvSpPr txBox="1"/>
          <p:nvPr/>
        </p:nvSpPr>
        <p:spPr>
          <a:xfrm>
            <a:off x="3647438" y="3290415"/>
            <a:ext cx="2513093" cy="400110"/>
          </a:xfrm>
          <a:prstGeom prst="rect">
            <a:avLst/>
          </a:prstGeom>
          <a:noFill/>
        </p:spPr>
        <p:txBody>
          <a:bodyPr wrap="square" rtlCol="0">
            <a:spAutoFit/>
          </a:bodyPr>
          <a:lstStyle/>
          <a:p>
            <a:pPr algn="ctr"/>
            <a:r>
              <a:rPr lang="de-DE" sz="2000" b="1">
                <a:solidFill>
                  <a:schemeClr val="bg1"/>
                </a:solidFill>
                <a:latin typeface="Calibri" panose="020F0502020204030204" pitchFamily="34" charset="0"/>
                <a:ea typeface="Lato" charset="0"/>
                <a:cs typeface="Calibri" panose="020F0502020204030204" pitchFamily="34" charset="0"/>
              </a:rPr>
              <a:t>Verantwortung klären</a:t>
            </a:r>
          </a:p>
        </p:txBody>
      </p:sp>
      <p:sp>
        <p:nvSpPr>
          <p:cNvPr id="12" name="CuadroTexto 559">
            <a:extLst>
              <a:ext uri="{FF2B5EF4-FFF2-40B4-BE49-F238E27FC236}">
                <a16:creationId xmlns:a16="http://schemas.microsoft.com/office/drawing/2014/main" id="{0435C614-7856-DDB4-1C8C-E7F24A015E1A}"/>
              </a:ext>
            </a:extLst>
          </p:cNvPr>
          <p:cNvSpPr txBox="1"/>
          <p:nvPr/>
        </p:nvSpPr>
        <p:spPr>
          <a:xfrm>
            <a:off x="6413011" y="3236709"/>
            <a:ext cx="2513094" cy="707886"/>
          </a:xfrm>
          <a:prstGeom prst="rect">
            <a:avLst/>
          </a:prstGeom>
          <a:noFill/>
        </p:spPr>
        <p:txBody>
          <a:bodyPr wrap="square" rtlCol="0">
            <a:spAutoFit/>
          </a:bodyPr>
          <a:lstStyle/>
          <a:p>
            <a:pPr algn="ctr"/>
            <a:r>
              <a:rPr lang="de-DE" sz="2000" b="1">
                <a:solidFill>
                  <a:schemeClr val="bg1"/>
                </a:solidFill>
                <a:latin typeface="Calibri" panose="020F0502020204030204" pitchFamily="34" charset="0"/>
                <a:ea typeface="Lato" charset="0"/>
                <a:cs typeface="Calibri" panose="020F0502020204030204" pitchFamily="34" charset="0"/>
              </a:rPr>
              <a:t>3–5 Maßnahmen wählen</a:t>
            </a:r>
          </a:p>
        </p:txBody>
      </p:sp>
      <p:grpSp>
        <p:nvGrpSpPr>
          <p:cNvPr id="18" name="Group 17">
            <a:extLst>
              <a:ext uri="{FF2B5EF4-FFF2-40B4-BE49-F238E27FC236}">
                <a16:creationId xmlns:a16="http://schemas.microsoft.com/office/drawing/2014/main" id="{AF557F62-6C62-7BAC-71B2-5FD3083B1EF0}"/>
              </a:ext>
            </a:extLst>
          </p:cNvPr>
          <p:cNvGrpSpPr/>
          <p:nvPr/>
        </p:nvGrpSpPr>
        <p:grpSpPr>
          <a:xfrm>
            <a:off x="4466976" y="1939635"/>
            <a:ext cx="885534" cy="895928"/>
            <a:chOff x="7190753" y="5365577"/>
            <a:chExt cx="745522" cy="754273"/>
          </a:xfrm>
          <a:solidFill>
            <a:schemeClr val="bg1"/>
          </a:solidFill>
        </p:grpSpPr>
        <p:grpSp>
          <p:nvGrpSpPr>
            <p:cNvPr id="19" name="Graphic 2">
              <a:extLst>
                <a:ext uri="{FF2B5EF4-FFF2-40B4-BE49-F238E27FC236}">
                  <a16:creationId xmlns:a16="http://schemas.microsoft.com/office/drawing/2014/main" id="{083ADCD4-2E51-3B20-C756-2C89B1810A5A}"/>
                </a:ext>
              </a:extLst>
            </p:cNvPr>
            <p:cNvGrpSpPr/>
            <p:nvPr/>
          </p:nvGrpSpPr>
          <p:grpSpPr>
            <a:xfrm>
              <a:off x="7353351" y="5647412"/>
              <a:ext cx="420044" cy="75879"/>
              <a:chOff x="7353351" y="5647412"/>
              <a:chExt cx="420044" cy="75879"/>
            </a:xfrm>
            <a:grpFill/>
          </p:grpSpPr>
          <p:sp>
            <p:nvSpPr>
              <p:cNvPr id="30" name="Freeform 385">
                <a:extLst>
                  <a:ext uri="{FF2B5EF4-FFF2-40B4-BE49-F238E27FC236}">
                    <a16:creationId xmlns:a16="http://schemas.microsoft.com/office/drawing/2014/main" id="{C5AFB4CA-A479-EA6E-BD1B-8C0791DD4B5D}"/>
                  </a:ext>
                </a:extLst>
              </p:cNvPr>
              <p:cNvSpPr/>
              <p:nvPr/>
            </p:nvSpPr>
            <p:spPr>
              <a:xfrm>
                <a:off x="7353351" y="5649220"/>
                <a:ext cx="131884" cy="74071"/>
              </a:xfrm>
              <a:custGeom>
                <a:avLst/>
                <a:gdLst>
                  <a:gd name="connsiteX0" fmla="*/ 123755 w 131884"/>
                  <a:gd name="connsiteY0" fmla="*/ 23486 h 74071"/>
                  <a:gd name="connsiteX1" fmla="*/ 60523 w 131884"/>
                  <a:gd name="connsiteY1" fmla="*/ 74072 h 74071"/>
                  <a:gd name="connsiteX2" fmla="*/ 0 w 131884"/>
                  <a:gd name="connsiteY2" fmla="*/ 74072 h 74071"/>
                  <a:gd name="connsiteX3" fmla="*/ 0 w 131884"/>
                  <a:gd name="connsiteY3" fmla="*/ 63233 h 74071"/>
                  <a:gd name="connsiteX4" fmla="*/ 31616 w 131884"/>
                  <a:gd name="connsiteY4" fmla="*/ 27100 h 74071"/>
                  <a:gd name="connsiteX5" fmla="*/ 68652 w 131884"/>
                  <a:gd name="connsiteY5" fmla="*/ 18970 h 74071"/>
                  <a:gd name="connsiteX6" fmla="*/ 80396 w 131884"/>
                  <a:gd name="connsiteY6" fmla="*/ 5420 h 74071"/>
                  <a:gd name="connsiteX7" fmla="*/ 80396 w 131884"/>
                  <a:gd name="connsiteY7" fmla="*/ 0 h 74071"/>
                  <a:gd name="connsiteX8" fmla="*/ 89429 w 131884"/>
                  <a:gd name="connsiteY8" fmla="*/ 0 h 74071"/>
                  <a:gd name="connsiteX9" fmla="*/ 98462 w 131884"/>
                  <a:gd name="connsiteY9" fmla="*/ 0 h 74071"/>
                  <a:gd name="connsiteX10" fmla="*/ 98462 w 131884"/>
                  <a:gd name="connsiteY10" fmla="*/ 2709 h 74071"/>
                  <a:gd name="connsiteX11" fmla="*/ 103882 w 131884"/>
                  <a:gd name="connsiteY11" fmla="*/ 13550 h 74071"/>
                  <a:gd name="connsiteX12" fmla="*/ 109302 w 131884"/>
                  <a:gd name="connsiteY12" fmla="*/ 16259 h 74071"/>
                  <a:gd name="connsiteX13" fmla="*/ 131885 w 131884"/>
                  <a:gd name="connsiteY13" fmla="*/ 21680 h 74071"/>
                  <a:gd name="connsiteX14" fmla="*/ 123755 w 131884"/>
                  <a:gd name="connsiteY14" fmla="*/ 23486 h 74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1884" h="74071">
                    <a:moveTo>
                      <a:pt x="123755" y="23486"/>
                    </a:moveTo>
                    <a:cubicBezTo>
                      <a:pt x="94849" y="28906"/>
                      <a:pt x="72266" y="48780"/>
                      <a:pt x="60523" y="74072"/>
                    </a:cubicBezTo>
                    <a:lnTo>
                      <a:pt x="0" y="74072"/>
                    </a:lnTo>
                    <a:lnTo>
                      <a:pt x="0" y="63233"/>
                    </a:lnTo>
                    <a:cubicBezTo>
                      <a:pt x="0" y="46069"/>
                      <a:pt x="11743" y="29809"/>
                      <a:pt x="31616" y="27100"/>
                    </a:cubicBezTo>
                    <a:lnTo>
                      <a:pt x="68652" y="18970"/>
                    </a:lnTo>
                    <a:cubicBezTo>
                      <a:pt x="74072" y="16259"/>
                      <a:pt x="80396" y="10839"/>
                      <a:pt x="80396" y="5420"/>
                    </a:cubicBezTo>
                    <a:lnTo>
                      <a:pt x="80396" y="0"/>
                    </a:lnTo>
                    <a:cubicBezTo>
                      <a:pt x="83106" y="0"/>
                      <a:pt x="85816" y="0"/>
                      <a:pt x="89429" y="0"/>
                    </a:cubicBezTo>
                    <a:cubicBezTo>
                      <a:pt x="93042" y="0"/>
                      <a:pt x="94849" y="0"/>
                      <a:pt x="98462" y="0"/>
                    </a:cubicBezTo>
                    <a:lnTo>
                      <a:pt x="98462" y="2709"/>
                    </a:lnTo>
                    <a:cubicBezTo>
                      <a:pt x="98462" y="8130"/>
                      <a:pt x="101172" y="10839"/>
                      <a:pt x="103882" y="13550"/>
                    </a:cubicBezTo>
                    <a:cubicBezTo>
                      <a:pt x="106592" y="13550"/>
                      <a:pt x="106592" y="16259"/>
                      <a:pt x="109302" y="16259"/>
                    </a:cubicBezTo>
                    <a:lnTo>
                      <a:pt x="131885" y="21680"/>
                    </a:lnTo>
                    <a:lnTo>
                      <a:pt x="123755" y="23486"/>
                    </a:lnTo>
                    <a:close/>
                  </a:path>
                </a:pathLst>
              </a:custGeom>
              <a:solidFill>
                <a:srgbClr val="EABB22"/>
              </a:solidFill>
              <a:ln w="9028" cap="flat">
                <a:noFill/>
                <a:prstDash val="solid"/>
                <a:miter/>
              </a:ln>
            </p:spPr>
            <p:txBody>
              <a:bodyPr rtlCol="0" anchor="ctr"/>
              <a:lstStyle/>
              <a:p>
                <a:pPr defTabSz="913738"/>
                <a:endParaRPr lang="en-US">
                  <a:solidFill>
                    <a:srgbClr val="000000"/>
                  </a:solidFill>
                  <a:cs typeface="Calibri" panose="020F0502020204030204" pitchFamily="34" charset="0"/>
                </a:endParaRPr>
              </a:p>
            </p:txBody>
          </p:sp>
          <p:sp>
            <p:nvSpPr>
              <p:cNvPr id="31" name="Freeform 386">
                <a:extLst>
                  <a:ext uri="{FF2B5EF4-FFF2-40B4-BE49-F238E27FC236}">
                    <a16:creationId xmlns:a16="http://schemas.microsoft.com/office/drawing/2014/main" id="{0C603052-C789-B24D-83C6-45A5A989CB4D}"/>
                  </a:ext>
                </a:extLst>
              </p:cNvPr>
              <p:cNvSpPr/>
              <p:nvPr/>
            </p:nvSpPr>
            <p:spPr>
              <a:xfrm>
                <a:off x="7640607" y="5647412"/>
                <a:ext cx="132788" cy="75879"/>
              </a:xfrm>
              <a:custGeom>
                <a:avLst/>
                <a:gdLst>
                  <a:gd name="connsiteX0" fmla="*/ 132788 w 132788"/>
                  <a:gd name="connsiteY0" fmla="*/ 75879 h 75879"/>
                  <a:gd name="connsiteX1" fmla="*/ 72266 w 132788"/>
                  <a:gd name="connsiteY1" fmla="*/ 75879 h 75879"/>
                  <a:gd name="connsiteX2" fmla="*/ 9033 w 132788"/>
                  <a:gd name="connsiteY2" fmla="*/ 27100 h 75879"/>
                  <a:gd name="connsiteX3" fmla="*/ 0 w 132788"/>
                  <a:gd name="connsiteY3" fmla="*/ 24390 h 75879"/>
                  <a:gd name="connsiteX4" fmla="*/ 22583 w 132788"/>
                  <a:gd name="connsiteY4" fmla="*/ 18971 h 75879"/>
                  <a:gd name="connsiteX5" fmla="*/ 28003 w 132788"/>
                  <a:gd name="connsiteY5" fmla="*/ 16260 h 75879"/>
                  <a:gd name="connsiteX6" fmla="*/ 33423 w 132788"/>
                  <a:gd name="connsiteY6" fmla="*/ 5421 h 75879"/>
                  <a:gd name="connsiteX7" fmla="*/ 33423 w 132788"/>
                  <a:gd name="connsiteY7" fmla="*/ 0 h 75879"/>
                  <a:gd name="connsiteX8" fmla="*/ 42456 w 132788"/>
                  <a:gd name="connsiteY8" fmla="*/ 0 h 75879"/>
                  <a:gd name="connsiteX9" fmla="*/ 51489 w 132788"/>
                  <a:gd name="connsiteY9" fmla="*/ 0 h 75879"/>
                  <a:gd name="connsiteX10" fmla="*/ 51489 w 132788"/>
                  <a:gd name="connsiteY10" fmla="*/ 5421 h 75879"/>
                  <a:gd name="connsiteX11" fmla="*/ 63233 w 132788"/>
                  <a:gd name="connsiteY11" fmla="*/ 18971 h 75879"/>
                  <a:gd name="connsiteX12" fmla="*/ 100269 w 132788"/>
                  <a:gd name="connsiteY12" fmla="*/ 27100 h 75879"/>
                  <a:gd name="connsiteX13" fmla="*/ 131885 w 132788"/>
                  <a:gd name="connsiteY13" fmla="*/ 62329 h 75879"/>
                  <a:gd name="connsiteX14" fmla="*/ 131885 w 132788"/>
                  <a:gd name="connsiteY14" fmla="*/ 75879 h 7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2788" h="75879">
                    <a:moveTo>
                      <a:pt x="132788" y="75879"/>
                    </a:moveTo>
                    <a:lnTo>
                      <a:pt x="72266" y="75879"/>
                    </a:lnTo>
                    <a:cubicBezTo>
                      <a:pt x="60523" y="51490"/>
                      <a:pt x="37940" y="32520"/>
                      <a:pt x="9033" y="27100"/>
                    </a:cubicBezTo>
                    <a:lnTo>
                      <a:pt x="0" y="24390"/>
                    </a:lnTo>
                    <a:lnTo>
                      <a:pt x="22583" y="18971"/>
                    </a:lnTo>
                    <a:cubicBezTo>
                      <a:pt x="25293" y="18971"/>
                      <a:pt x="25293" y="18971"/>
                      <a:pt x="28003" y="16260"/>
                    </a:cubicBezTo>
                    <a:cubicBezTo>
                      <a:pt x="33423" y="13550"/>
                      <a:pt x="33423" y="8130"/>
                      <a:pt x="33423" y="5421"/>
                    </a:cubicBezTo>
                    <a:lnTo>
                      <a:pt x="33423" y="0"/>
                    </a:lnTo>
                    <a:cubicBezTo>
                      <a:pt x="36133" y="0"/>
                      <a:pt x="38843" y="0"/>
                      <a:pt x="42456" y="0"/>
                    </a:cubicBezTo>
                    <a:cubicBezTo>
                      <a:pt x="45166" y="0"/>
                      <a:pt x="47876" y="0"/>
                      <a:pt x="51489" y="0"/>
                    </a:cubicBezTo>
                    <a:lnTo>
                      <a:pt x="51489" y="5421"/>
                    </a:lnTo>
                    <a:cubicBezTo>
                      <a:pt x="51489" y="10841"/>
                      <a:pt x="56909" y="16260"/>
                      <a:pt x="63233" y="18971"/>
                    </a:cubicBezTo>
                    <a:lnTo>
                      <a:pt x="100269" y="27100"/>
                    </a:lnTo>
                    <a:cubicBezTo>
                      <a:pt x="117432" y="29810"/>
                      <a:pt x="131885" y="46070"/>
                      <a:pt x="131885" y="62329"/>
                    </a:cubicBezTo>
                    <a:lnTo>
                      <a:pt x="131885" y="75879"/>
                    </a:lnTo>
                    <a:close/>
                  </a:path>
                </a:pathLst>
              </a:custGeom>
              <a:solidFill>
                <a:srgbClr val="EABB22"/>
              </a:solidFill>
              <a:ln w="9028" cap="flat">
                <a:noFill/>
                <a:prstDash val="solid"/>
                <a:miter/>
              </a:ln>
            </p:spPr>
            <p:txBody>
              <a:bodyPr rtlCol="0" anchor="ctr"/>
              <a:lstStyle/>
              <a:p>
                <a:pPr defTabSz="913738"/>
                <a:endParaRPr lang="en-US">
                  <a:solidFill>
                    <a:srgbClr val="000000"/>
                  </a:solidFill>
                  <a:cs typeface="Calibri" panose="020F0502020204030204" pitchFamily="34" charset="0"/>
                </a:endParaRPr>
              </a:p>
            </p:txBody>
          </p:sp>
        </p:grpSp>
        <p:grpSp>
          <p:nvGrpSpPr>
            <p:cNvPr id="20" name="Graphic 2">
              <a:extLst>
                <a:ext uri="{FF2B5EF4-FFF2-40B4-BE49-F238E27FC236}">
                  <a16:creationId xmlns:a16="http://schemas.microsoft.com/office/drawing/2014/main" id="{EDA082C0-1F62-72C2-B569-0874DB8F48CD}"/>
                </a:ext>
              </a:extLst>
            </p:cNvPr>
            <p:cNvGrpSpPr/>
            <p:nvPr/>
          </p:nvGrpSpPr>
          <p:grpSpPr>
            <a:xfrm>
              <a:off x="7190753" y="5365577"/>
              <a:ext cx="745522" cy="754273"/>
              <a:chOff x="7190753" y="5365577"/>
              <a:chExt cx="745522" cy="754273"/>
            </a:xfrm>
            <a:grpFill/>
          </p:grpSpPr>
          <p:sp>
            <p:nvSpPr>
              <p:cNvPr id="21" name="Freeform 376">
                <a:extLst>
                  <a:ext uri="{FF2B5EF4-FFF2-40B4-BE49-F238E27FC236}">
                    <a16:creationId xmlns:a16="http://schemas.microsoft.com/office/drawing/2014/main" id="{A1E6CAE4-80A2-F407-A276-0DBFAB501679}"/>
                  </a:ext>
                </a:extLst>
              </p:cNvPr>
              <p:cNvSpPr/>
              <p:nvPr/>
            </p:nvSpPr>
            <p:spPr>
              <a:xfrm>
                <a:off x="7304327" y="6055729"/>
                <a:ext cx="49268" cy="63218"/>
              </a:xfrm>
              <a:custGeom>
                <a:avLst/>
                <a:gdLst>
                  <a:gd name="connsiteX0" fmla="*/ 46314 w 49268"/>
                  <a:gd name="connsiteY0" fmla="*/ 38828 h 63218"/>
                  <a:gd name="connsiteX1" fmla="*/ 24634 w 49268"/>
                  <a:gd name="connsiteY1" fmla="*/ 6309 h 63218"/>
                  <a:gd name="connsiteX2" fmla="*/ 5664 w 49268"/>
                  <a:gd name="connsiteY2" fmla="*/ 3599 h 63218"/>
                  <a:gd name="connsiteX3" fmla="*/ 2955 w 49268"/>
                  <a:gd name="connsiteY3" fmla="*/ 24375 h 63218"/>
                  <a:gd name="connsiteX4" fmla="*/ 24634 w 49268"/>
                  <a:gd name="connsiteY4" fmla="*/ 56894 h 63218"/>
                  <a:gd name="connsiteX5" fmla="*/ 35474 w 49268"/>
                  <a:gd name="connsiteY5" fmla="*/ 63218 h 63218"/>
                  <a:gd name="connsiteX6" fmla="*/ 43604 w 49268"/>
                  <a:gd name="connsiteY6" fmla="*/ 60508 h 63218"/>
                  <a:gd name="connsiteX7" fmla="*/ 46314 w 49268"/>
                  <a:gd name="connsiteY7" fmla="*/ 38828 h 63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268" h="63218">
                    <a:moveTo>
                      <a:pt x="46314" y="38828"/>
                    </a:moveTo>
                    <a:lnTo>
                      <a:pt x="24634" y="6309"/>
                    </a:lnTo>
                    <a:cubicBezTo>
                      <a:pt x="19214" y="-14"/>
                      <a:pt x="11084" y="-2725"/>
                      <a:pt x="5664" y="3599"/>
                    </a:cubicBezTo>
                    <a:cubicBezTo>
                      <a:pt x="244" y="9922"/>
                      <a:pt x="-2466" y="18052"/>
                      <a:pt x="2955" y="24375"/>
                    </a:cubicBezTo>
                    <a:lnTo>
                      <a:pt x="24634" y="56894"/>
                    </a:lnTo>
                    <a:cubicBezTo>
                      <a:pt x="27344" y="59605"/>
                      <a:pt x="32764" y="63218"/>
                      <a:pt x="35474" y="63218"/>
                    </a:cubicBezTo>
                    <a:cubicBezTo>
                      <a:pt x="38184" y="63218"/>
                      <a:pt x="40894" y="63218"/>
                      <a:pt x="43604" y="60508"/>
                    </a:cubicBezTo>
                    <a:cubicBezTo>
                      <a:pt x="49024" y="53282"/>
                      <a:pt x="51734" y="44249"/>
                      <a:pt x="46314" y="38828"/>
                    </a:cubicBezTo>
                    <a:close/>
                  </a:path>
                </a:pathLst>
              </a:custGeom>
              <a:grpFill/>
              <a:ln w="9028" cap="flat">
                <a:noFill/>
                <a:prstDash val="solid"/>
                <a:miter/>
              </a:ln>
            </p:spPr>
            <p:txBody>
              <a:bodyPr rtlCol="0" anchor="ctr"/>
              <a:lstStyle/>
              <a:p>
                <a:pPr defTabSz="913738"/>
                <a:endParaRPr lang="en-US">
                  <a:solidFill>
                    <a:srgbClr val="000000"/>
                  </a:solidFill>
                  <a:cs typeface="Calibri" panose="020F0502020204030204" pitchFamily="34" charset="0"/>
                </a:endParaRPr>
              </a:p>
            </p:txBody>
          </p:sp>
          <p:sp>
            <p:nvSpPr>
              <p:cNvPr id="22" name="Freeform 377">
                <a:extLst>
                  <a:ext uri="{FF2B5EF4-FFF2-40B4-BE49-F238E27FC236}">
                    <a16:creationId xmlns:a16="http://schemas.microsoft.com/office/drawing/2014/main" id="{5976291B-4049-C301-1805-1C4DCF8CB1E2}"/>
                  </a:ext>
                </a:extLst>
              </p:cNvPr>
              <p:cNvSpPr/>
              <p:nvPr/>
            </p:nvSpPr>
            <p:spPr>
              <a:xfrm>
                <a:off x="7190753" y="5591308"/>
                <a:ext cx="332214" cy="524928"/>
              </a:xfrm>
              <a:custGeom>
                <a:avLst/>
                <a:gdLst>
                  <a:gd name="connsiteX0" fmla="*/ 331519 w 332214"/>
                  <a:gd name="connsiteY0" fmla="*/ 506862 h 524928"/>
                  <a:gd name="connsiteX1" fmla="*/ 308032 w 332214"/>
                  <a:gd name="connsiteY1" fmla="*/ 392141 h 524928"/>
                  <a:gd name="connsiteX2" fmla="*/ 214990 w 332214"/>
                  <a:gd name="connsiteY2" fmla="*/ 257546 h 524928"/>
                  <a:gd name="connsiteX3" fmla="*/ 162598 w 332214"/>
                  <a:gd name="connsiteY3" fmla="*/ 223219 h 524928"/>
                  <a:gd name="connsiteX4" fmla="*/ 95752 w 332214"/>
                  <a:gd name="connsiteY4" fmla="*/ 228640 h 524928"/>
                  <a:gd name="connsiteX5" fmla="*/ 95752 w 332214"/>
                  <a:gd name="connsiteY5" fmla="*/ 49782 h 524928"/>
                  <a:gd name="connsiteX6" fmla="*/ 57813 w 332214"/>
                  <a:gd name="connsiteY6" fmla="*/ 1002 h 524928"/>
                  <a:gd name="connsiteX7" fmla="*/ 17163 w 332214"/>
                  <a:gd name="connsiteY7" fmla="*/ 10035 h 524928"/>
                  <a:gd name="connsiteX8" fmla="*/ 0 w 332214"/>
                  <a:gd name="connsiteY8" fmla="*/ 47071 h 524928"/>
                  <a:gd name="connsiteX9" fmla="*/ 0 w 332214"/>
                  <a:gd name="connsiteY9" fmla="*/ 273806 h 524928"/>
                  <a:gd name="connsiteX10" fmla="*/ 26197 w 332214"/>
                  <a:gd name="connsiteY10" fmla="*/ 356911 h 524928"/>
                  <a:gd name="connsiteX11" fmla="*/ 52393 w 332214"/>
                  <a:gd name="connsiteY11" fmla="*/ 393947 h 524928"/>
                  <a:gd name="connsiteX12" fmla="*/ 64136 w 332214"/>
                  <a:gd name="connsiteY12" fmla="*/ 399367 h 524928"/>
                  <a:gd name="connsiteX13" fmla="*/ 73169 w 332214"/>
                  <a:gd name="connsiteY13" fmla="*/ 396658 h 524928"/>
                  <a:gd name="connsiteX14" fmla="*/ 75879 w 332214"/>
                  <a:gd name="connsiteY14" fmla="*/ 376784 h 524928"/>
                  <a:gd name="connsiteX15" fmla="*/ 49683 w 332214"/>
                  <a:gd name="connsiteY15" fmla="*/ 339748 h 524928"/>
                  <a:gd name="connsiteX16" fmla="*/ 28906 w 332214"/>
                  <a:gd name="connsiteY16" fmla="*/ 273806 h 524928"/>
                  <a:gd name="connsiteX17" fmla="*/ 28906 w 332214"/>
                  <a:gd name="connsiteY17" fmla="*/ 47071 h 524928"/>
                  <a:gd name="connsiteX18" fmla="*/ 37940 w 332214"/>
                  <a:gd name="connsiteY18" fmla="*/ 32619 h 524928"/>
                  <a:gd name="connsiteX19" fmla="*/ 55102 w 332214"/>
                  <a:gd name="connsiteY19" fmla="*/ 29909 h 524928"/>
                  <a:gd name="connsiteX20" fmla="*/ 69556 w 332214"/>
                  <a:gd name="connsiteY20" fmla="*/ 49782 h 524928"/>
                  <a:gd name="connsiteX21" fmla="*/ 69556 w 332214"/>
                  <a:gd name="connsiteY21" fmla="*/ 230446 h 524928"/>
                  <a:gd name="connsiteX22" fmla="*/ 95752 w 332214"/>
                  <a:gd name="connsiteY22" fmla="*/ 299098 h 524928"/>
                  <a:gd name="connsiteX23" fmla="*/ 98462 w 332214"/>
                  <a:gd name="connsiteY23" fmla="*/ 301809 h 524928"/>
                  <a:gd name="connsiteX24" fmla="*/ 130079 w 332214"/>
                  <a:gd name="connsiteY24" fmla="*/ 336134 h 524928"/>
                  <a:gd name="connsiteX25" fmla="*/ 144531 w 332214"/>
                  <a:gd name="connsiteY25" fmla="*/ 353298 h 524928"/>
                  <a:gd name="connsiteX26" fmla="*/ 168018 w 332214"/>
                  <a:gd name="connsiteY26" fmla="*/ 375881 h 524928"/>
                  <a:gd name="connsiteX27" fmla="*/ 188794 w 332214"/>
                  <a:gd name="connsiteY27" fmla="*/ 375881 h 524928"/>
                  <a:gd name="connsiteX28" fmla="*/ 188794 w 332214"/>
                  <a:gd name="connsiteY28" fmla="*/ 356008 h 524928"/>
                  <a:gd name="connsiteX29" fmla="*/ 150855 w 332214"/>
                  <a:gd name="connsiteY29" fmla="*/ 315359 h 524928"/>
                  <a:gd name="connsiteX30" fmla="*/ 115625 w 332214"/>
                  <a:gd name="connsiteY30" fmla="*/ 281032 h 524928"/>
                  <a:gd name="connsiteX31" fmla="*/ 115625 w 332214"/>
                  <a:gd name="connsiteY31" fmla="*/ 249416 h 524928"/>
                  <a:gd name="connsiteX32" fmla="*/ 144531 w 332214"/>
                  <a:gd name="connsiteY32" fmla="*/ 246706 h 524928"/>
                  <a:gd name="connsiteX33" fmla="*/ 196924 w 332214"/>
                  <a:gd name="connsiteY33" fmla="*/ 281032 h 524928"/>
                  <a:gd name="connsiteX34" fmla="*/ 278223 w 332214"/>
                  <a:gd name="connsiteY34" fmla="*/ 398464 h 524928"/>
                  <a:gd name="connsiteX35" fmla="*/ 301710 w 332214"/>
                  <a:gd name="connsiteY35" fmla="*/ 513186 h 524928"/>
                  <a:gd name="connsiteX36" fmla="*/ 316163 w 332214"/>
                  <a:gd name="connsiteY36" fmla="*/ 524929 h 524928"/>
                  <a:gd name="connsiteX37" fmla="*/ 318872 w 332214"/>
                  <a:gd name="connsiteY37" fmla="*/ 524929 h 524928"/>
                  <a:gd name="connsiteX38" fmla="*/ 331519 w 332214"/>
                  <a:gd name="connsiteY38" fmla="*/ 506862 h 524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32214" h="524928">
                    <a:moveTo>
                      <a:pt x="331519" y="506862"/>
                    </a:moveTo>
                    <a:lnTo>
                      <a:pt x="308032" y="392141"/>
                    </a:lnTo>
                    <a:cubicBezTo>
                      <a:pt x="296289" y="337942"/>
                      <a:pt x="264673" y="289162"/>
                      <a:pt x="214990" y="257546"/>
                    </a:cubicBezTo>
                    <a:lnTo>
                      <a:pt x="162598" y="223219"/>
                    </a:lnTo>
                    <a:cubicBezTo>
                      <a:pt x="141822" y="208766"/>
                      <a:pt x="112915" y="211477"/>
                      <a:pt x="95752" y="228640"/>
                    </a:cubicBezTo>
                    <a:lnTo>
                      <a:pt x="95752" y="49782"/>
                    </a:lnTo>
                    <a:cubicBezTo>
                      <a:pt x="95752" y="27199"/>
                      <a:pt x="78589" y="6422"/>
                      <a:pt x="57813" y="1002"/>
                    </a:cubicBezTo>
                    <a:cubicBezTo>
                      <a:pt x="43359" y="-1707"/>
                      <a:pt x="28906" y="1002"/>
                      <a:pt x="17163" y="10035"/>
                    </a:cubicBezTo>
                    <a:cubicBezTo>
                      <a:pt x="5420" y="19069"/>
                      <a:pt x="0" y="32619"/>
                      <a:pt x="0" y="47071"/>
                    </a:cubicBezTo>
                    <a:lnTo>
                      <a:pt x="0" y="273806"/>
                    </a:lnTo>
                    <a:cubicBezTo>
                      <a:pt x="0" y="302712"/>
                      <a:pt x="9033" y="331618"/>
                      <a:pt x="26197" y="356911"/>
                    </a:cubicBezTo>
                    <a:lnTo>
                      <a:pt x="52393" y="393947"/>
                    </a:lnTo>
                    <a:cubicBezTo>
                      <a:pt x="55102" y="396658"/>
                      <a:pt x="61426" y="399367"/>
                      <a:pt x="64136" y="399367"/>
                    </a:cubicBezTo>
                    <a:cubicBezTo>
                      <a:pt x="66846" y="399367"/>
                      <a:pt x="69556" y="399367"/>
                      <a:pt x="73169" y="396658"/>
                    </a:cubicBezTo>
                    <a:cubicBezTo>
                      <a:pt x="78589" y="391238"/>
                      <a:pt x="82202" y="382205"/>
                      <a:pt x="75879" y="376784"/>
                    </a:cubicBezTo>
                    <a:lnTo>
                      <a:pt x="49683" y="339748"/>
                    </a:lnTo>
                    <a:cubicBezTo>
                      <a:pt x="35230" y="319875"/>
                      <a:pt x="28906" y="296389"/>
                      <a:pt x="28906" y="273806"/>
                    </a:cubicBezTo>
                    <a:lnTo>
                      <a:pt x="28906" y="47071"/>
                    </a:lnTo>
                    <a:cubicBezTo>
                      <a:pt x="28906" y="41652"/>
                      <a:pt x="31616" y="35329"/>
                      <a:pt x="37940" y="32619"/>
                    </a:cubicBezTo>
                    <a:cubicBezTo>
                      <a:pt x="43359" y="29909"/>
                      <a:pt x="49683" y="27199"/>
                      <a:pt x="55102" y="29909"/>
                    </a:cubicBezTo>
                    <a:cubicBezTo>
                      <a:pt x="64136" y="32619"/>
                      <a:pt x="69556" y="38942"/>
                      <a:pt x="69556" y="49782"/>
                    </a:cubicBezTo>
                    <a:lnTo>
                      <a:pt x="69556" y="230446"/>
                    </a:lnTo>
                    <a:cubicBezTo>
                      <a:pt x="69556" y="256643"/>
                      <a:pt x="78589" y="279226"/>
                      <a:pt x="95752" y="299098"/>
                    </a:cubicBezTo>
                    <a:lnTo>
                      <a:pt x="98462" y="301809"/>
                    </a:lnTo>
                    <a:cubicBezTo>
                      <a:pt x="107495" y="313551"/>
                      <a:pt x="119239" y="324392"/>
                      <a:pt x="130079" y="336134"/>
                    </a:cubicBezTo>
                    <a:lnTo>
                      <a:pt x="144531" y="353298"/>
                    </a:lnTo>
                    <a:cubicBezTo>
                      <a:pt x="158984" y="367751"/>
                      <a:pt x="168018" y="375881"/>
                      <a:pt x="168018" y="375881"/>
                    </a:cubicBezTo>
                    <a:cubicBezTo>
                      <a:pt x="173438" y="381300"/>
                      <a:pt x="182471" y="381300"/>
                      <a:pt x="188794" y="375881"/>
                    </a:cubicBezTo>
                    <a:cubicBezTo>
                      <a:pt x="194214" y="370461"/>
                      <a:pt x="194214" y="361428"/>
                      <a:pt x="188794" y="356008"/>
                    </a:cubicBezTo>
                    <a:cubicBezTo>
                      <a:pt x="188794" y="356008"/>
                      <a:pt x="171631" y="338845"/>
                      <a:pt x="150855" y="315359"/>
                    </a:cubicBezTo>
                    <a:lnTo>
                      <a:pt x="115625" y="281032"/>
                    </a:lnTo>
                    <a:cubicBezTo>
                      <a:pt x="106592" y="271999"/>
                      <a:pt x="106592" y="258449"/>
                      <a:pt x="115625" y="249416"/>
                    </a:cubicBezTo>
                    <a:cubicBezTo>
                      <a:pt x="124658" y="240382"/>
                      <a:pt x="136401" y="240382"/>
                      <a:pt x="144531" y="246706"/>
                    </a:cubicBezTo>
                    <a:lnTo>
                      <a:pt x="196924" y="281032"/>
                    </a:lnTo>
                    <a:cubicBezTo>
                      <a:pt x="237573" y="309939"/>
                      <a:pt x="266480" y="349684"/>
                      <a:pt x="278223" y="398464"/>
                    </a:cubicBezTo>
                    <a:lnTo>
                      <a:pt x="301710" y="513186"/>
                    </a:lnTo>
                    <a:cubicBezTo>
                      <a:pt x="304419" y="518606"/>
                      <a:pt x="310743" y="524929"/>
                      <a:pt x="316163" y="524929"/>
                    </a:cubicBezTo>
                    <a:lnTo>
                      <a:pt x="318872" y="524929"/>
                    </a:lnTo>
                    <a:cubicBezTo>
                      <a:pt x="328809" y="521315"/>
                      <a:pt x="334229" y="512282"/>
                      <a:pt x="331519" y="506862"/>
                    </a:cubicBezTo>
                    <a:close/>
                  </a:path>
                </a:pathLst>
              </a:custGeom>
              <a:grpFill/>
              <a:ln w="9028" cap="flat">
                <a:noFill/>
                <a:prstDash val="solid"/>
                <a:miter/>
              </a:ln>
            </p:spPr>
            <p:txBody>
              <a:bodyPr rtlCol="0" anchor="ctr"/>
              <a:lstStyle/>
              <a:p>
                <a:pPr defTabSz="913738"/>
                <a:endParaRPr lang="en-US">
                  <a:solidFill>
                    <a:srgbClr val="000000"/>
                  </a:solidFill>
                  <a:cs typeface="Calibri" panose="020F0502020204030204" pitchFamily="34" charset="0"/>
                </a:endParaRPr>
              </a:p>
            </p:txBody>
          </p:sp>
          <p:sp>
            <p:nvSpPr>
              <p:cNvPr id="23" name="Freeform 378">
                <a:extLst>
                  <a:ext uri="{FF2B5EF4-FFF2-40B4-BE49-F238E27FC236}">
                    <a16:creationId xmlns:a16="http://schemas.microsoft.com/office/drawing/2014/main" id="{E407902E-AFEA-0DD8-92C1-4D5733B9B645}"/>
                  </a:ext>
                </a:extLst>
              </p:cNvPr>
              <p:cNvSpPr/>
              <p:nvPr/>
            </p:nvSpPr>
            <p:spPr>
              <a:xfrm>
                <a:off x="7272067" y="6011466"/>
                <a:ext cx="31338" cy="31602"/>
              </a:xfrm>
              <a:custGeom>
                <a:avLst/>
                <a:gdLst>
                  <a:gd name="connsiteX0" fmla="*/ 27988 w 31338"/>
                  <a:gd name="connsiteY0" fmla="*/ 6309 h 31602"/>
                  <a:gd name="connsiteX1" fmla="*/ 27988 w 31338"/>
                  <a:gd name="connsiteY1" fmla="*/ 6309 h 31602"/>
                  <a:gd name="connsiteX2" fmla="*/ 6309 w 31338"/>
                  <a:gd name="connsiteY2" fmla="*/ 3599 h 31602"/>
                  <a:gd name="connsiteX3" fmla="*/ 3599 w 31338"/>
                  <a:gd name="connsiteY3" fmla="*/ 25279 h 31602"/>
                  <a:gd name="connsiteX4" fmla="*/ 16245 w 31338"/>
                  <a:gd name="connsiteY4" fmla="*/ 31602 h 31602"/>
                  <a:gd name="connsiteX5" fmla="*/ 25278 w 31338"/>
                  <a:gd name="connsiteY5" fmla="*/ 28892 h 31602"/>
                  <a:gd name="connsiteX6" fmla="*/ 27988 w 31338"/>
                  <a:gd name="connsiteY6" fmla="*/ 6309 h 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338" h="31602">
                    <a:moveTo>
                      <a:pt x="27988" y="6309"/>
                    </a:moveTo>
                    <a:lnTo>
                      <a:pt x="27988" y="6309"/>
                    </a:lnTo>
                    <a:cubicBezTo>
                      <a:pt x="21666" y="-14"/>
                      <a:pt x="12632" y="-2725"/>
                      <a:pt x="6309" y="3599"/>
                    </a:cubicBezTo>
                    <a:cubicBezTo>
                      <a:pt x="-14" y="9922"/>
                      <a:pt x="-2724" y="18955"/>
                      <a:pt x="3599" y="25279"/>
                    </a:cubicBezTo>
                    <a:cubicBezTo>
                      <a:pt x="6309" y="27989"/>
                      <a:pt x="12632" y="31602"/>
                      <a:pt x="16245" y="31602"/>
                    </a:cubicBezTo>
                    <a:cubicBezTo>
                      <a:pt x="18955" y="31602"/>
                      <a:pt x="22569" y="31602"/>
                      <a:pt x="25278" y="28892"/>
                    </a:cubicBezTo>
                    <a:cubicBezTo>
                      <a:pt x="30699" y="22569"/>
                      <a:pt x="34312" y="12633"/>
                      <a:pt x="27988" y="6309"/>
                    </a:cubicBezTo>
                    <a:close/>
                  </a:path>
                </a:pathLst>
              </a:custGeom>
              <a:grpFill/>
              <a:ln w="9028" cap="flat">
                <a:noFill/>
                <a:prstDash val="solid"/>
                <a:miter/>
              </a:ln>
            </p:spPr>
            <p:txBody>
              <a:bodyPr rtlCol="0" anchor="ctr"/>
              <a:lstStyle/>
              <a:p>
                <a:pPr defTabSz="913738"/>
                <a:endParaRPr lang="en-US">
                  <a:solidFill>
                    <a:srgbClr val="000000"/>
                  </a:solidFill>
                  <a:cs typeface="Calibri" panose="020F0502020204030204" pitchFamily="34" charset="0"/>
                </a:endParaRPr>
              </a:p>
            </p:txBody>
          </p:sp>
          <p:sp>
            <p:nvSpPr>
              <p:cNvPr id="24" name="Freeform 379">
                <a:extLst>
                  <a:ext uri="{FF2B5EF4-FFF2-40B4-BE49-F238E27FC236}">
                    <a16:creationId xmlns:a16="http://schemas.microsoft.com/office/drawing/2014/main" id="{C97A9E33-CF57-E7A5-3F4D-DA07130CF96C}"/>
                  </a:ext>
                </a:extLst>
              </p:cNvPr>
              <p:cNvSpPr/>
              <p:nvPr/>
            </p:nvSpPr>
            <p:spPr>
              <a:xfrm>
                <a:off x="7610098" y="5598136"/>
                <a:ext cx="326177" cy="521713"/>
              </a:xfrm>
              <a:custGeom>
                <a:avLst/>
                <a:gdLst>
                  <a:gd name="connsiteX0" fmla="*/ 308732 w 326177"/>
                  <a:gd name="connsiteY0" fmla="*/ 9531 h 521713"/>
                  <a:gd name="connsiteX1" fmla="*/ 268987 w 326177"/>
                  <a:gd name="connsiteY1" fmla="*/ 1401 h 521713"/>
                  <a:gd name="connsiteX2" fmla="*/ 231950 w 326177"/>
                  <a:gd name="connsiteY2" fmla="*/ 50180 h 521713"/>
                  <a:gd name="connsiteX3" fmla="*/ 231950 w 326177"/>
                  <a:gd name="connsiteY3" fmla="*/ 227231 h 521713"/>
                  <a:gd name="connsiteX4" fmla="*/ 166008 w 326177"/>
                  <a:gd name="connsiteY4" fmla="*/ 221811 h 521713"/>
                  <a:gd name="connsiteX5" fmla="*/ 114518 w 326177"/>
                  <a:gd name="connsiteY5" fmla="*/ 256137 h 521713"/>
                  <a:gd name="connsiteX6" fmla="*/ 23283 w 326177"/>
                  <a:gd name="connsiteY6" fmla="*/ 390732 h 521713"/>
                  <a:gd name="connsiteX7" fmla="*/ 700 w 326177"/>
                  <a:gd name="connsiteY7" fmla="*/ 504550 h 521713"/>
                  <a:gd name="connsiteX8" fmla="*/ 12443 w 326177"/>
                  <a:gd name="connsiteY8" fmla="*/ 521714 h 521713"/>
                  <a:gd name="connsiteX9" fmla="*/ 15153 w 326177"/>
                  <a:gd name="connsiteY9" fmla="*/ 521714 h 521713"/>
                  <a:gd name="connsiteX10" fmla="*/ 29606 w 326177"/>
                  <a:gd name="connsiteY10" fmla="*/ 509970 h 521713"/>
                  <a:gd name="connsiteX11" fmla="*/ 52189 w 326177"/>
                  <a:gd name="connsiteY11" fmla="*/ 396152 h 521713"/>
                  <a:gd name="connsiteX12" fmla="*/ 131682 w 326177"/>
                  <a:gd name="connsiteY12" fmla="*/ 278720 h 521713"/>
                  <a:gd name="connsiteX13" fmla="*/ 183171 w 326177"/>
                  <a:gd name="connsiteY13" fmla="*/ 244394 h 521713"/>
                  <a:gd name="connsiteX14" fmla="*/ 212077 w 326177"/>
                  <a:gd name="connsiteY14" fmla="*/ 247104 h 521713"/>
                  <a:gd name="connsiteX15" fmla="*/ 212077 w 326177"/>
                  <a:gd name="connsiteY15" fmla="*/ 278720 h 521713"/>
                  <a:gd name="connsiteX16" fmla="*/ 140715 w 326177"/>
                  <a:gd name="connsiteY16" fmla="*/ 352793 h 521713"/>
                  <a:gd name="connsiteX17" fmla="*/ 140715 w 326177"/>
                  <a:gd name="connsiteY17" fmla="*/ 372666 h 521713"/>
                  <a:gd name="connsiteX18" fmla="*/ 160588 w 326177"/>
                  <a:gd name="connsiteY18" fmla="*/ 372666 h 521713"/>
                  <a:gd name="connsiteX19" fmla="*/ 229240 w 326177"/>
                  <a:gd name="connsiteY19" fmla="*/ 298594 h 521713"/>
                  <a:gd name="connsiteX20" fmla="*/ 231950 w 326177"/>
                  <a:gd name="connsiteY20" fmla="*/ 295883 h 521713"/>
                  <a:gd name="connsiteX21" fmla="*/ 257243 w 326177"/>
                  <a:gd name="connsiteY21" fmla="*/ 227231 h 521713"/>
                  <a:gd name="connsiteX22" fmla="*/ 257243 w 326177"/>
                  <a:gd name="connsiteY22" fmla="*/ 47470 h 521713"/>
                  <a:gd name="connsiteX23" fmla="*/ 271696 w 326177"/>
                  <a:gd name="connsiteY23" fmla="*/ 27597 h 521713"/>
                  <a:gd name="connsiteX24" fmla="*/ 288860 w 326177"/>
                  <a:gd name="connsiteY24" fmla="*/ 30307 h 521713"/>
                  <a:gd name="connsiteX25" fmla="*/ 296989 w 326177"/>
                  <a:gd name="connsiteY25" fmla="*/ 44759 h 521713"/>
                  <a:gd name="connsiteX26" fmla="*/ 296989 w 326177"/>
                  <a:gd name="connsiteY26" fmla="*/ 270590 h 521713"/>
                  <a:gd name="connsiteX27" fmla="*/ 277116 w 326177"/>
                  <a:gd name="connsiteY27" fmla="*/ 336533 h 521713"/>
                  <a:gd name="connsiteX28" fmla="*/ 166008 w 326177"/>
                  <a:gd name="connsiteY28" fmla="*/ 491001 h 521713"/>
                  <a:gd name="connsiteX29" fmla="*/ 168718 w 326177"/>
                  <a:gd name="connsiteY29" fmla="*/ 510874 h 521713"/>
                  <a:gd name="connsiteX30" fmla="*/ 176848 w 326177"/>
                  <a:gd name="connsiteY30" fmla="*/ 513584 h 521713"/>
                  <a:gd name="connsiteX31" fmla="*/ 188591 w 326177"/>
                  <a:gd name="connsiteY31" fmla="*/ 508164 h 521713"/>
                  <a:gd name="connsiteX32" fmla="*/ 299699 w 326177"/>
                  <a:gd name="connsiteY32" fmla="*/ 353696 h 521713"/>
                  <a:gd name="connsiteX33" fmla="*/ 324993 w 326177"/>
                  <a:gd name="connsiteY33" fmla="*/ 270590 h 521713"/>
                  <a:gd name="connsiteX34" fmla="*/ 324993 w 326177"/>
                  <a:gd name="connsiteY34" fmla="*/ 44759 h 521713"/>
                  <a:gd name="connsiteX35" fmla="*/ 308732 w 326177"/>
                  <a:gd name="connsiteY35" fmla="*/ 9531 h 521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6177" h="521713">
                    <a:moveTo>
                      <a:pt x="308732" y="9531"/>
                    </a:moveTo>
                    <a:cubicBezTo>
                      <a:pt x="296989" y="1401"/>
                      <a:pt x="283439" y="-2213"/>
                      <a:pt x="268987" y="1401"/>
                    </a:cubicBezTo>
                    <a:cubicBezTo>
                      <a:pt x="246404" y="6820"/>
                      <a:pt x="231950" y="26693"/>
                      <a:pt x="231950" y="50180"/>
                    </a:cubicBezTo>
                    <a:lnTo>
                      <a:pt x="231950" y="227231"/>
                    </a:lnTo>
                    <a:cubicBezTo>
                      <a:pt x="214787" y="210068"/>
                      <a:pt x="186784" y="207357"/>
                      <a:pt x="166008" y="221811"/>
                    </a:cubicBezTo>
                    <a:lnTo>
                      <a:pt x="114518" y="256137"/>
                    </a:lnTo>
                    <a:cubicBezTo>
                      <a:pt x="69352" y="287753"/>
                      <a:pt x="35026" y="335630"/>
                      <a:pt x="23283" y="390732"/>
                    </a:cubicBezTo>
                    <a:lnTo>
                      <a:pt x="700" y="504550"/>
                    </a:lnTo>
                    <a:cubicBezTo>
                      <a:pt x="-2010" y="512680"/>
                      <a:pt x="3410" y="519003"/>
                      <a:pt x="12443" y="521714"/>
                    </a:cubicBezTo>
                    <a:lnTo>
                      <a:pt x="15153" y="521714"/>
                    </a:lnTo>
                    <a:cubicBezTo>
                      <a:pt x="20573" y="521714"/>
                      <a:pt x="26897" y="516294"/>
                      <a:pt x="29606" y="509970"/>
                    </a:cubicBezTo>
                    <a:lnTo>
                      <a:pt x="52189" y="396152"/>
                    </a:lnTo>
                    <a:cubicBezTo>
                      <a:pt x="63932" y="347372"/>
                      <a:pt x="89225" y="307627"/>
                      <a:pt x="131682" y="278720"/>
                    </a:cubicBezTo>
                    <a:lnTo>
                      <a:pt x="183171" y="244394"/>
                    </a:lnTo>
                    <a:cubicBezTo>
                      <a:pt x="191301" y="238974"/>
                      <a:pt x="205754" y="238974"/>
                      <a:pt x="212077" y="247104"/>
                    </a:cubicBezTo>
                    <a:cubicBezTo>
                      <a:pt x="220207" y="255234"/>
                      <a:pt x="220207" y="269687"/>
                      <a:pt x="212077" y="278720"/>
                    </a:cubicBezTo>
                    <a:lnTo>
                      <a:pt x="140715" y="352793"/>
                    </a:lnTo>
                    <a:cubicBezTo>
                      <a:pt x="135295" y="358213"/>
                      <a:pt x="135295" y="367246"/>
                      <a:pt x="140715" y="372666"/>
                    </a:cubicBezTo>
                    <a:cubicBezTo>
                      <a:pt x="146135" y="378085"/>
                      <a:pt x="155168" y="378085"/>
                      <a:pt x="160588" y="372666"/>
                    </a:cubicBezTo>
                    <a:cubicBezTo>
                      <a:pt x="160588" y="372666"/>
                      <a:pt x="220207" y="309433"/>
                      <a:pt x="229240" y="298594"/>
                    </a:cubicBezTo>
                    <a:lnTo>
                      <a:pt x="231950" y="295883"/>
                    </a:lnTo>
                    <a:cubicBezTo>
                      <a:pt x="249113" y="276011"/>
                      <a:pt x="257243" y="253428"/>
                      <a:pt x="257243" y="227231"/>
                    </a:cubicBezTo>
                    <a:lnTo>
                      <a:pt x="257243" y="47470"/>
                    </a:lnTo>
                    <a:cubicBezTo>
                      <a:pt x="257243" y="39340"/>
                      <a:pt x="262663" y="30307"/>
                      <a:pt x="271696" y="27597"/>
                    </a:cubicBezTo>
                    <a:cubicBezTo>
                      <a:pt x="277116" y="27597"/>
                      <a:pt x="283439" y="27597"/>
                      <a:pt x="288860" y="30307"/>
                    </a:cubicBezTo>
                    <a:cubicBezTo>
                      <a:pt x="294279" y="33017"/>
                      <a:pt x="296989" y="38437"/>
                      <a:pt x="296989" y="44759"/>
                    </a:cubicBezTo>
                    <a:lnTo>
                      <a:pt x="296989" y="270590"/>
                    </a:lnTo>
                    <a:cubicBezTo>
                      <a:pt x="296989" y="293173"/>
                      <a:pt x="288860" y="316660"/>
                      <a:pt x="277116" y="336533"/>
                    </a:cubicBezTo>
                    <a:lnTo>
                      <a:pt x="166008" y="491001"/>
                    </a:lnTo>
                    <a:cubicBezTo>
                      <a:pt x="160588" y="496420"/>
                      <a:pt x="163298" y="505453"/>
                      <a:pt x="168718" y="510874"/>
                    </a:cubicBezTo>
                    <a:cubicBezTo>
                      <a:pt x="171428" y="513584"/>
                      <a:pt x="174138" y="513584"/>
                      <a:pt x="176848" y="513584"/>
                    </a:cubicBezTo>
                    <a:cubicBezTo>
                      <a:pt x="182267" y="513584"/>
                      <a:pt x="184978" y="510874"/>
                      <a:pt x="188591" y="508164"/>
                    </a:cubicBezTo>
                    <a:lnTo>
                      <a:pt x="299699" y="353696"/>
                    </a:lnTo>
                    <a:cubicBezTo>
                      <a:pt x="316862" y="331113"/>
                      <a:pt x="324993" y="302206"/>
                      <a:pt x="324993" y="270590"/>
                    </a:cubicBezTo>
                    <a:lnTo>
                      <a:pt x="324993" y="44759"/>
                    </a:lnTo>
                    <a:cubicBezTo>
                      <a:pt x="329509" y="32114"/>
                      <a:pt x="320476" y="17660"/>
                      <a:pt x="308732" y="9531"/>
                    </a:cubicBezTo>
                    <a:close/>
                  </a:path>
                </a:pathLst>
              </a:custGeom>
              <a:grpFill/>
              <a:ln w="9028" cap="flat">
                <a:noFill/>
                <a:prstDash val="solid"/>
                <a:miter/>
              </a:ln>
            </p:spPr>
            <p:txBody>
              <a:bodyPr rtlCol="0" anchor="ctr"/>
              <a:lstStyle/>
              <a:p>
                <a:pPr defTabSz="913738"/>
                <a:endParaRPr lang="en-US">
                  <a:solidFill>
                    <a:srgbClr val="000000"/>
                  </a:solidFill>
                  <a:cs typeface="Calibri" panose="020F0502020204030204" pitchFamily="34" charset="0"/>
                </a:endParaRPr>
              </a:p>
            </p:txBody>
          </p:sp>
          <p:sp>
            <p:nvSpPr>
              <p:cNvPr id="25" name="Freeform 380">
                <a:extLst>
                  <a:ext uri="{FF2B5EF4-FFF2-40B4-BE49-F238E27FC236}">
                    <a16:creationId xmlns:a16="http://schemas.microsoft.com/office/drawing/2014/main" id="{413E10B0-A381-7A47-F0FA-59E66F1566E6}"/>
                  </a:ext>
                </a:extLst>
              </p:cNvPr>
              <p:cNvSpPr/>
              <p:nvPr/>
            </p:nvSpPr>
            <p:spPr>
              <a:xfrm>
                <a:off x="7328058" y="5441456"/>
                <a:ext cx="477856" cy="383008"/>
              </a:xfrm>
              <a:custGeom>
                <a:avLst/>
                <a:gdLst>
                  <a:gd name="connsiteX0" fmla="*/ 448047 w 477856"/>
                  <a:gd name="connsiteY0" fmla="*/ 284546 h 383008"/>
                  <a:gd name="connsiteX1" fmla="*/ 387525 w 477856"/>
                  <a:gd name="connsiteY1" fmla="*/ 284546 h 383008"/>
                  <a:gd name="connsiteX2" fmla="*/ 324292 w 477856"/>
                  <a:gd name="connsiteY2" fmla="*/ 233056 h 383008"/>
                  <a:gd name="connsiteX3" fmla="*/ 315259 w 477856"/>
                  <a:gd name="connsiteY3" fmla="*/ 230347 h 383008"/>
                  <a:gd name="connsiteX4" fmla="*/ 337842 w 477856"/>
                  <a:gd name="connsiteY4" fmla="*/ 224927 h 383008"/>
                  <a:gd name="connsiteX5" fmla="*/ 343262 w 477856"/>
                  <a:gd name="connsiteY5" fmla="*/ 222217 h 383008"/>
                  <a:gd name="connsiteX6" fmla="*/ 348682 w 477856"/>
                  <a:gd name="connsiteY6" fmla="*/ 210473 h 383008"/>
                  <a:gd name="connsiteX7" fmla="*/ 348682 w 477856"/>
                  <a:gd name="connsiteY7" fmla="*/ 205054 h 383008"/>
                  <a:gd name="connsiteX8" fmla="*/ 357715 w 477856"/>
                  <a:gd name="connsiteY8" fmla="*/ 205054 h 383008"/>
                  <a:gd name="connsiteX9" fmla="*/ 366748 w 477856"/>
                  <a:gd name="connsiteY9" fmla="*/ 205054 h 383008"/>
                  <a:gd name="connsiteX10" fmla="*/ 366748 w 477856"/>
                  <a:gd name="connsiteY10" fmla="*/ 210473 h 383008"/>
                  <a:gd name="connsiteX11" fmla="*/ 378491 w 477856"/>
                  <a:gd name="connsiteY11" fmla="*/ 224927 h 383008"/>
                  <a:gd name="connsiteX12" fmla="*/ 415528 w 477856"/>
                  <a:gd name="connsiteY12" fmla="*/ 233056 h 383008"/>
                  <a:gd name="connsiteX13" fmla="*/ 447144 w 477856"/>
                  <a:gd name="connsiteY13" fmla="*/ 270093 h 383008"/>
                  <a:gd name="connsiteX14" fmla="*/ 447144 w 477856"/>
                  <a:gd name="connsiteY14" fmla="*/ 284546 h 383008"/>
                  <a:gd name="connsiteX15" fmla="*/ 284546 w 477856"/>
                  <a:gd name="connsiteY15" fmla="*/ 207764 h 383008"/>
                  <a:gd name="connsiteX16" fmla="*/ 284546 w 477856"/>
                  <a:gd name="connsiteY16" fmla="*/ 207764 h 383008"/>
                  <a:gd name="connsiteX17" fmla="*/ 310742 w 477856"/>
                  <a:gd name="connsiteY17" fmla="*/ 182471 h 383008"/>
                  <a:gd name="connsiteX18" fmla="*/ 322486 w 477856"/>
                  <a:gd name="connsiteY18" fmla="*/ 194214 h 383008"/>
                  <a:gd name="connsiteX19" fmla="*/ 322486 w 477856"/>
                  <a:gd name="connsiteY19" fmla="*/ 199634 h 383008"/>
                  <a:gd name="connsiteX20" fmla="*/ 296289 w 477856"/>
                  <a:gd name="connsiteY20" fmla="*/ 205054 h 383008"/>
                  <a:gd name="connsiteX21" fmla="*/ 284546 w 477856"/>
                  <a:gd name="connsiteY21" fmla="*/ 207764 h 383008"/>
                  <a:gd name="connsiteX22" fmla="*/ 238477 w 477856"/>
                  <a:gd name="connsiteY22" fmla="*/ 193311 h 383008"/>
                  <a:gd name="connsiteX23" fmla="*/ 180664 w 477856"/>
                  <a:gd name="connsiteY23" fmla="*/ 136401 h 383008"/>
                  <a:gd name="connsiteX24" fmla="*/ 180664 w 477856"/>
                  <a:gd name="connsiteY24" fmla="*/ 121948 h 383008"/>
                  <a:gd name="connsiteX25" fmla="*/ 200537 w 477856"/>
                  <a:gd name="connsiteY25" fmla="*/ 121948 h 383008"/>
                  <a:gd name="connsiteX26" fmla="*/ 263770 w 477856"/>
                  <a:gd name="connsiteY26" fmla="*/ 99365 h 383008"/>
                  <a:gd name="connsiteX27" fmla="*/ 295386 w 477856"/>
                  <a:gd name="connsiteY27" fmla="*/ 116529 h 383008"/>
                  <a:gd name="connsiteX28" fmla="*/ 295386 w 477856"/>
                  <a:gd name="connsiteY28" fmla="*/ 139112 h 383008"/>
                  <a:gd name="connsiteX29" fmla="*/ 238477 w 477856"/>
                  <a:gd name="connsiteY29" fmla="*/ 193311 h 383008"/>
                  <a:gd name="connsiteX30" fmla="*/ 255640 w 477856"/>
                  <a:gd name="connsiteY30" fmla="*/ 230347 h 383008"/>
                  <a:gd name="connsiteX31" fmla="*/ 238477 w 477856"/>
                  <a:gd name="connsiteY31" fmla="*/ 270093 h 383008"/>
                  <a:gd name="connsiteX32" fmla="*/ 221314 w 477856"/>
                  <a:gd name="connsiteY32" fmla="*/ 230347 h 383008"/>
                  <a:gd name="connsiteX33" fmla="*/ 221314 w 477856"/>
                  <a:gd name="connsiteY33" fmla="*/ 218603 h 383008"/>
                  <a:gd name="connsiteX34" fmla="*/ 238477 w 477856"/>
                  <a:gd name="connsiteY34" fmla="*/ 221314 h 383008"/>
                  <a:gd name="connsiteX35" fmla="*/ 255640 w 477856"/>
                  <a:gd name="connsiteY35" fmla="*/ 218603 h 383008"/>
                  <a:gd name="connsiteX36" fmla="*/ 255640 w 477856"/>
                  <a:gd name="connsiteY36" fmla="*/ 230347 h 383008"/>
                  <a:gd name="connsiteX37" fmla="*/ 193310 w 477856"/>
                  <a:gd name="connsiteY37" fmla="*/ 207764 h 383008"/>
                  <a:gd name="connsiteX38" fmla="*/ 181567 w 477856"/>
                  <a:gd name="connsiteY38" fmla="*/ 205054 h 383008"/>
                  <a:gd name="connsiteX39" fmla="*/ 155371 w 477856"/>
                  <a:gd name="connsiteY39" fmla="*/ 199634 h 383008"/>
                  <a:gd name="connsiteX40" fmla="*/ 155371 w 477856"/>
                  <a:gd name="connsiteY40" fmla="*/ 194214 h 383008"/>
                  <a:gd name="connsiteX41" fmla="*/ 167114 w 477856"/>
                  <a:gd name="connsiteY41" fmla="*/ 182471 h 383008"/>
                  <a:gd name="connsiteX42" fmla="*/ 193310 w 477856"/>
                  <a:gd name="connsiteY42" fmla="*/ 207764 h 383008"/>
                  <a:gd name="connsiteX43" fmla="*/ 149951 w 477856"/>
                  <a:gd name="connsiteY43" fmla="*/ 230347 h 383008"/>
                  <a:gd name="connsiteX44" fmla="*/ 86719 w 477856"/>
                  <a:gd name="connsiteY44" fmla="*/ 281836 h 383008"/>
                  <a:gd name="connsiteX45" fmla="*/ 26196 w 477856"/>
                  <a:gd name="connsiteY45" fmla="*/ 281836 h 383008"/>
                  <a:gd name="connsiteX46" fmla="*/ 26196 w 477856"/>
                  <a:gd name="connsiteY46" fmla="*/ 270093 h 383008"/>
                  <a:gd name="connsiteX47" fmla="*/ 57812 w 477856"/>
                  <a:gd name="connsiteY47" fmla="*/ 233056 h 383008"/>
                  <a:gd name="connsiteX48" fmla="*/ 94849 w 477856"/>
                  <a:gd name="connsiteY48" fmla="*/ 224927 h 383008"/>
                  <a:gd name="connsiteX49" fmla="*/ 106592 w 477856"/>
                  <a:gd name="connsiteY49" fmla="*/ 210473 h 383008"/>
                  <a:gd name="connsiteX50" fmla="*/ 106592 w 477856"/>
                  <a:gd name="connsiteY50" fmla="*/ 205054 h 383008"/>
                  <a:gd name="connsiteX51" fmla="*/ 115625 w 477856"/>
                  <a:gd name="connsiteY51" fmla="*/ 205054 h 383008"/>
                  <a:gd name="connsiteX52" fmla="*/ 124658 w 477856"/>
                  <a:gd name="connsiteY52" fmla="*/ 205054 h 383008"/>
                  <a:gd name="connsiteX53" fmla="*/ 124658 w 477856"/>
                  <a:gd name="connsiteY53" fmla="*/ 207764 h 383008"/>
                  <a:gd name="connsiteX54" fmla="*/ 130078 w 477856"/>
                  <a:gd name="connsiteY54" fmla="*/ 219506 h 383008"/>
                  <a:gd name="connsiteX55" fmla="*/ 135498 w 477856"/>
                  <a:gd name="connsiteY55" fmla="*/ 222217 h 383008"/>
                  <a:gd name="connsiteX56" fmla="*/ 158081 w 477856"/>
                  <a:gd name="connsiteY56" fmla="*/ 227637 h 383008"/>
                  <a:gd name="connsiteX57" fmla="*/ 149951 w 477856"/>
                  <a:gd name="connsiteY57" fmla="*/ 230347 h 383008"/>
                  <a:gd name="connsiteX58" fmla="*/ 81299 w 477856"/>
                  <a:gd name="connsiteY58" fmla="*/ 133691 h 383008"/>
                  <a:gd name="connsiteX59" fmla="*/ 101172 w 477856"/>
                  <a:gd name="connsiteY59" fmla="*/ 133691 h 383008"/>
                  <a:gd name="connsiteX60" fmla="*/ 152661 w 477856"/>
                  <a:gd name="connsiteY60" fmla="*/ 121948 h 383008"/>
                  <a:gd name="connsiteX61" fmla="*/ 152661 w 477856"/>
                  <a:gd name="connsiteY61" fmla="*/ 139112 h 383008"/>
                  <a:gd name="connsiteX62" fmla="*/ 115625 w 477856"/>
                  <a:gd name="connsiteY62" fmla="*/ 176148 h 383008"/>
                  <a:gd name="connsiteX63" fmla="*/ 78589 w 477856"/>
                  <a:gd name="connsiteY63" fmla="*/ 139112 h 383008"/>
                  <a:gd name="connsiteX64" fmla="*/ 78589 w 477856"/>
                  <a:gd name="connsiteY64" fmla="*/ 133691 h 383008"/>
                  <a:gd name="connsiteX65" fmla="*/ 81299 w 477856"/>
                  <a:gd name="connsiteY65" fmla="*/ 133691 h 383008"/>
                  <a:gd name="connsiteX66" fmla="*/ 115625 w 477856"/>
                  <a:gd name="connsiteY66" fmla="*/ 70458 h 383008"/>
                  <a:gd name="connsiteX67" fmla="*/ 149951 w 477856"/>
                  <a:gd name="connsiteY67" fmla="*/ 93041 h 383008"/>
                  <a:gd name="connsiteX68" fmla="*/ 101172 w 477856"/>
                  <a:gd name="connsiteY68" fmla="*/ 104785 h 383008"/>
                  <a:gd name="connsiteX69" fmla="*/ 81299 w 477856"/>
                  <a:gd name="connsiteY69" fmla="*/ 104785 h 383008"/>
                  <a:gd name="connsiteX70" fmla="*/ 115625 w 477856"/>
                  <a:gd name="connsiteY70" fmla="*/ 70458 h 383008"/>
                  <a:gd name="connsiteX71" fmla="*/ 181567 w 477856"/>
                  <a:gd name="connsiteY71" fmla="*/ 87622 h 383008"/>
                  <a:gd name="connsiteX72" fmla="*/ 181567 w 477856"/>
                  <a:gd name="connsiteY72" fmla="*/ 87622 h 383008"/>
                  <a:gd name="connsiteX73" fmla="*/ 239380 w 477856"/>
                  <a:gd name="connsiteY73" fmla="*/ 30713 h 383008"/>
                  <a:gd name="connsiteX74" fmla="*/ 293579 w 477856"/>
                  <a:gd name="connsiteY74" fmla="*/ 79492 h 383008"/>
                  <a:gd name="connsiteX75" fmla="*/ 267383 w 477856"/>
                  <a:gd name="connsiteY75" fmla="*/ 65039 h 383008"/>
                  <a:gd name="connsiteX76" fmla="*/ 247510 w 477856"/>
                  <a:gd name="connsiteY76" fmla="*/ 67749 h 383008"/>
                  <a:gd name="connsiteX77" fmla="*/ 198731 w 477856"/>
                  <a:gd name="connsiteY77" fmla="*/ 90332 h 383008"/>
                  <a:gd name="connsiteX78" fmla="*/ 181567 w 477856"/>
                  <a:gd name="connsiteY78" fmla="*/ 87622 h 383008"/>
                  <a:gd name="connsiteX79" fmla="*/ 325196 w 477856"/>
                  <a:gd name="connsiteY79" fmla="*/ 139112 h 383008"/>
                  <a:gd name="connsiteX80" fmla="*/ 325196 w 477856"/>
                  <a:gd name="connsiteY80" fmla="*/ 139112 h 383008"/>
                  <a:gd name="connsiteX81" fmla="*/ 325196 w 477856"/>
                  <a:gd name="connsiteY81" fmla="*/ 124658 h 383008"/>
                  <a:gd name="connsiteX82" fmla="*/ 376685 w 477856"/>
                  <a:gd name="connsiteY82" fmla="*/ 136401 h 383008"/>
                  <a:gd name="connsiteX83" fmla="*/ 396558 w 477856"/>
                  <a:gd name="connsiteY83" fmla="*/ 136401 h 383008"/>
                  <a:gd name="connsiteX84" fmla="*/ 396558 w 477856"/>
                  <a:gd name="connsiteY84" fmla="*/ 141821 h 383008"/>
                  <a:gd name="connsiteX85" fmla="*/ 359522 w 477856"/>
                  <a:gd name="connsiteY85" fmla="*/ 178857 h 383008"/>
                  <a:gd name="connsiteX86" fmla="*/ 325196 w 477856"/>
                  <a:gd name="connsiteY86" fmla="*/ 139112 h 383008"/>
                  <a:gd name="connsiteX87" fmla="*/ 359522 w 477856"/>
                  <a:gd name="connsiteY87" fmla="*/ 70458 h 383008"/>
                  <a:gd name="connsiteX88" fmla="*/ 396558 w 477856"/>
                  <a:gd name="connsiteY88" fmla="*/ 104785 h 383008"/>
                  <a:gd name="connsiteX89" fmla="*/ 376685 w 477856"/>
                  <a:gd name="connsiteY89" fmla="*/ 104785 h 383008"/>
                  <a:gd name="connsiteX90" fmla="*/ 327906 w 477856"/>
                  <a:gd name="connsiteY90" fmla="*/ 93041 h 383008"/>
                  <a:gd name="connsiteX91" fmla="*/ 359522 w 477856"/>
                  <a:gd name="connsiteY91" fmla="*/ 70458 h 383008"/>
                  <a:gd name="connsiteX92" fmla="*/ 425464 w 477856"/>
                  <a:gd name="connsiteY92" fmla="*/ 205054 h 383008"/>
                  <a:gd name="connsiteX93" fmla="*/ 399268 w 477856"/>
                  <a:gd name="connsiteY93" fmla="*/ 199634 h 383008"/>
                  <a:gd name="connsiteX94" fmla="*/ 399268 w 477856"/>
                  <a:gd name="connsiteY94" fmla="*/ 194214 h 383008"/>
                  <a:gd name="connsiteX95" fmla="*/ 428174 w 477856"/>
                  <a:gd name="connsiteY95" fmla="*/ 140015 h 383008"/>
                  <a:gd name="connsiteX96" fmla="*/ 428174 w 477856"/>
                  <a:gd name="connsiteY96" fmla="*/ 105688 h 383008"/>
                  <a:gd name="connsiteX97" fmla="*/ 362232 w 477856"/>
                  <a:gd name="connsiteY97" fmla="*/ 39746 h 383008"/>
                  <a:gd name="connsiteX98" fmla="*/ 318872 w 477856"/>
                  <a:gd name="connsiteY98" fmla="*/ 54199 h 383008"/>
                  <a:gd name="connsiteX99" fmla="*/ 238477 w 477856"/>
                  <a:gd name="connsiteY99" fmla="*/ 0 h 383008"/>
                  <a:gd name="connsiteX100" fmla="*/ 158081 w 477856"/>
                  <a:gd name="connsiteY100" fmla="*/ 54199 h 383008"/>
                  <a:gd name="connsiteX101" fmla="*/ 114722 w 477856"/>
                  <a:gd name="connsiteY101" fmla="*/ 37036 h 383008"/>
                  <a:gd name="connsiteX102" fmla="*/ 48779 w 477856"/>
                  <a:gd name="connsiteY102" fmla="*/ 102979 h 383008"/>
                  <a:gd name="connsiteX103" fmla="*/ 48779 w 477856"/>
                  <a:gd name="connsiteY103" fmla="*/ 105688 h 383008"/>
                  <a:gd name="connsiteX104" fmla="*/ 48779 w 477856"/>
                  <a:gd name="connsiteY104" fmla="*/ 137304 h 383008"/>
                  <a:gd name="connsiteX105" fmla="*/ 77685 w 477856"/>
                  <a:gd name="connsiteY105" fmla="*/ 191504 h 383008"/>
                  <a:gd name="connsiteX106" fmla="*/ 77685 w 477856"/>
                  <a:gd name="connsiteY106" fmla="*/ 196923 h 383008"/>
                  <a:gd name="connsiteX107" fmla="*/ 51489 w 477856"/>
                  <a:gd name="connsiteY107" fmla="*/ 202344 h 383008"/>
                  <a:gd name="connsiteX108" fmla="*/ 0 w 477856"/>
                  <a:gd name="connsiteY108" fmla="*/ 268286 h 383008"/>
                  <a:gd name="connsiteX109" fmla="*/ 0 w 477856"/>
                  <a:gd name="connsiteY109" fmla="*/ 297193 h 383008"/>
                  <a:gd name="connsiteX110" fmla="*/ 14453 w 477856"/>
                  <a:gd name="connsiteY110" fmla="*/ 311646 h 383008"/>
                  <a:gd name="connsiteX111" fmla="*/ 80395 w 477856"/>
                  <a:gd name="connsiteY111" fmla="*/ 311646 h 383008"/>
                  <a:gd name="connsiteX112" fmla="*/ 80395 w 477856"/>
                  <a:gd name="connsiteY112" fmla="*/ 317066 h 383008"/>
                  <a:gd name="connsiteX113" fmla="*/ 80395 w 477856"/>
                  <a:gd name="connsiteY113" fmla="*/ 368555 h 383008"/>
                  <a:gd name="connsiteX114" fmla="*/ 94849 w 477856"/>
                  <a:gd name="connsiteY114" fmla="*/ 383009 h 383008"/>
                  <a:gd name="connsiteX115" fmla="*/ 184277 w 477856"/>
                  <a:gd name="connsiteY115" fmla="*/ 383009 h 383008"/>
                  <a:gd name="connsiteX116" fmla="*/ 198731 w 477856"/>
                  <a:gd name="connsiteY116" fmla="*/ 368555 h 383008"/>
                  <a:gd name="connsiteX117" fmla="*/ 184277 w 477856"/>
                  <a:gd name="connsiteY117" fmla="*/ 354102 h 383008"/>
                  <a:gd name="connsiteX118" fmla="*/ 169824 w 477856"/>
                  <a:gd name="connsiteY118" fmla="*/ 354102 h 383008"/>
                  <a:gd name="connsiteX119" fmla="*/ 169824 w 477856"/>
                  <a:gd name="connsiteY119" fmla="*/ 322485 h 383008"/>
                  <a:gd name="connsiteX120" fmla="*/ 155371 w 477856"/>
                  <a:gd name="connsiteY120" fmla="*/ 308032 h 383008"/>
                  <a:gd name="connsiteX121" fmla="*/ 140918 w 477856"/>
                  <a:gd name="connsiteY121" fmla="*/ 322485 h 383008"/>
                  <a:gd name="connsiteX122" fmla="*/ 140918 w 477856"/>
                  <a:gd name="connsiteY122" fmla="*/ 354102 h 383008"/>
                  <a:gd name="connsiteX123" fmla="*/ 112012 w 477856"/>
                  <a:gd name="connsiteY123" fmla="*/ 354102 h 383008"/>
                  <a:gd name="connsiteX124" fmla="*/ 112012 w 477856"/>
                  <a:gd name="connsiteY124" fmla="*/ 317066 h 383008"/>
                  <a:gd name="connsiteX125" fmla="*/ 158081 w 477856"/>
                  <a:gd name="connsiteY125" fmla="*/ 257447 h 383008"/>
                  <a:gd name="connsiteX126" fmla="*/ 197827 w 477856"/>
                  <a:gd name="connsiteY126" fmla="*/ 249317 h 383008"/>
                  <a:gd name="connsiteX127" fmla="*/ 224024 w 477856"/>
                  <a:gd name="connsiteY127" fmla="*/ 308936 h 383008"/>
                  <a:gd name="connsiteX128" fmla="*/ 238477 w 477856"/>
                  <a:gd name="connsiteY128" fmla="*/ 317066 h 383008"/>
                  <a:gd name="connsiteX129" fmla="*/ 252930 w 477856"/>
                  <a:gd name="connsiteY129" fmla="*/ 308936 h 383008"/>
                  <a:gd name="connsiteX130" fmla="*/ 279126 w 477856"/>
                  <a:gd name="connsiteY130" fmla="*/ 249317 h 383008"/>
                  <a:gd name="connsiteX131" fmla="*/ 319775 w 477856"/>
                  <a:gd name="connsiteY131" fmla="*/ 257447 h 383008"/>
                  <a:gd name="connsiteX132" fmla="*/ 365845 w 477856"/>
                  <a:gd name="connsiteY132" fmla="*/ 317066 h 383008"/>
                  <a:gd name="connsiteX133" fmla="*/ 365845 w 477856"/>
                  <a:gd name="connsiteY133" fmla="*/ 354102 h 383008"/>
                  <a:gd name="connsiteX134" fmla="*/ 336939 w 477856"/>
                  <a:gd name="connsiteY134" fmla="*/ 354102 h 383008"/>
                  <a:gd name="connsiteX135" fmla="*/ 336939 w 477856"/>
                  <a:gd name="connsiteY135" fmla="*/ 322485 h 383008"/>
                  <a:gd name="connsiteX136" fmla="*/ 322486 w 477856"/>
                  <a:gd name="connsiteY136" fmla="*/ 308032 h 383008"/>
                  <a:gd name="connsiteX137" fmla="*/ 308032 w 477856"/>
                  <a:gd name="connsiteY137" fmla="*/ 322485 h 383008"/>
                  <a:gd name="connsiteX138" fmla="*/ 308032 w 477856"/>
                  <a:gd name="connsiteY138" fmla="*/ 354102 h 383008"/>
                  <a:gd name="connsiteX139" fmla="*/ 290870 w 477856"/>
                  <a:gd name="connsiteY139" fmla="*/ 354102 h 383008"/>
                  <a:gd name="connsiteX140" fmla="*/ 276416 w 477856"/>
                  <a:gd name="connsiteY140" fmla="*/ 368555 h 383008"/>
                  <a:gd name="connsiteX141" fmla="*/ 290870 w 477856"/>
                  <a:gd name="connsiteY141" fmla="*/ 383009 h 383008"/>
                  <a:gd name="connsiteX142" fmla="*/ 380298 w 477856"/>
                  <a:gd name="connsiteY142" fmla="*/ 383009 h 383008"/>
                  <a:gd name="connsiteX143" fmla="*/ 394752 w 477856"/>
                  <a:gd name="connsiteY143" fmla="*/ 368555 h 383008"/>
                  <a:gd name="connsiteX144" fmla="*/ 394752 w 477856"/>
                  <a:gd name="connsiteY144" fmla="*/ 317066 h 383008"/>
                  <a:gd name="connsiteX145" fmla="*/ 394752 w 477856"/>
                  <a:gd name="connsiteY145" fmla="*/ 311646 h 383008"/>
                  <a:gd name="connsiteX146" fmla="*/ 463404 w 477856"/>
                  <a:gd name="connsiteY146" fmla="*/ 311646 h 383008"/>
                  <a:gd name="connsiteX147" fmla="*/ 477857 w 477856"/>
                  <a:gd name="connsiteY147" fmla="*/ 297193 h 383008"/>
                  <a:gd name="connsiteX148" fmla="*/ 477857 w 477856"/>
                  <a:gd name="connsiteY148" fmla="*/ 268286 h 383008"/>
                  <a:gd name="connsiteX149" fmla="*/ 425464 w 477856"/>
                  <a:gd name="connsiteY149" fmla="*/ 205054 h 383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Lst>
                <a:rect l="l" t="t" r="r" b="b"/>
                <a:pathLst>
                  <a:path w="477856" h="383008">
                    <a:moveTo>
                      <a:pt x="448047" y="284546"/>
                    </a:moveTo>
                    <a:lnTo>
                      <a:pt x="387525" y="284546"/>
                    </a:lnTo>
                    <a:cubicBezTo>
                      <a:pt x="375782" y="259253"/>
                      <a:pt x="353198" y="238477"/>
                      <a:pt x="324292" y="233056"/>
                    </a:cubicBezTo>
                    <a:lnTo>
                      <a:pt x="315259" y="230347"/>
                    </a:lnTo>
                    <a:lnTo>
                      <a:pt x="337842" y="224927"/>
                    </a:lnTo>
                    <a:cubicBezTo>
                      <a:pt x="340552" y="224927"/>
                      <a:pt x="340552" y="224927"/>
                      <a:pt x="343262" y="222217"/>
                    </a:cubicBezTo>
                    <a:cubicBezTo>
                      <a:pt x="348682" y="219506"/>
                      <a:pt x="348682" y="214087"/>
                      <a:pt x="348682" y="210473"/>
                    </a:cubicBezTo>
                    <a:lnTo>
                      <a:pt x="348682" y="205054"/>
                    </a:lnTo>
                    <a:cubicBezTo>
                      <a:pt x="351392" y="205054"/>
                      <a:pt x="354102" y="205054"/>
                      <a:pt x="357715" y="205054"/>
                    </a:cubicBezTo>
                    <a:cubicBezTo>
                      <a:pt x="361329" y="205054"/>
                      <a:pt x="363135" y="205054"/>
                      <a:pt x="366748" y="205054"/>
                    </a:cubicBezTo>
                    <a:lnTo>
                      <a:pt x="366748" y="210473"/>
                    </a:lnTo>
                    <a:cubicBezTo>
                      <a:pt x="366748" y="215894"/>
                      <a:pt x="372169" y="222217"/>
                      <a:pt x="378491" y="224927"/>
                    </a:cubicBezTo>
                    <a:lnTo>
                      <a:pt x="415528" y="233056"/>
                    </a:lnTo>
                    <a:cubicBezTo>
                      <a:pt x="432691" y="235767"/>
                      <a:pt x="447144" y="252930"/>
                      <a:pt x="447144" y="270093"/>
                    </a:cubicBezTo>
                    <a:lnTo>
                      <a:pt x="447144" y="284546"/>
                    </a:lnTo>
                    <a:close/>
                    <a:moveTo>
                      <a:pt x="284546" y="207764"/>
                    </a:moveTo>
                    <a:lnTo>
                      <a:pt x="284546" y="207764"/>
                    </a:lnTo>
                    <a:cubicBezTo>
                      <a:pt x="296289" y="199634"/>
                      <a:pt x="304419" y="190601"/>
                      <a:pt x="310742" y="182471"/>
                    </a:cubicBezTo>
                    <a:cubicBezTo>
                      <a:pt x="313453" y="187890"/>
                      <a:pt x="319775" y="190601"/>
                      <a:pt x="322486" y="194214"/>
                    </a:cubicBezTo>
                    <a:lnTo>
                      <a:pt x="322486" y="199634"/>
                    </a:lnTo>
                    <a:lnTo>
                      <a:pt x="296289" y="205054"/>
                    </a:lnTo>
                    <a:cubicBezTo>
                      <a:pt x="293579" y="205054"/>
                      <a:pt x="287256" y="207764"/>
                      <a:pt x="284546" y="207764"/>
                    </a:cubicBezTo>
                    <a:close/>
                    <a:moveTo>
                      <a:pt x="238477" y="193311"/>
                    </a:moveTo>
                    <a:cubicBezTo>
                      <a:pt x="206860" y="193311"/>
                      <a:pt x="180664" y="168018"/>
                      <a:pt x="180664" y="136401"/>
                    </a:cubicBezTo>
                    <a:lnTo>
                      <a:pt x="180664" y="121948"/>
                    </a:lnTo>
                    <a:lnTo>
                      <a:pt x="200537" y="121948"/>
                    </a:lnTo>
                    <a:cubicBezTo>
                      <a:pt x="223121" y="121948"/>
                      <a:pt x="246607" y="113818"/>
                      <a:pt x="263770" y="99365"/>
                    </a:cubicBezTo>
                    <a:lnTo>
                      <a:pt x="295386" y="116529"/>
                    </a:lnTo>
                    <a:lnTo>
                      <a:pt x="295386" y="139112"/>
                    </a:lnTo>
                    <a:cubicBezTo>
                      <a:pt x="293579" y="168018"/>
                      <a:pt x="270093" y="193311"/>
                      <a:pt x="238477" y="193311"/>
                    </a:cubicBezTo>
                    <a:close/>
                    <a:moveTo>
                      <a:pt x="255640" y="230347"/>
                    </a:moveTo>
                    <a:lnTo>
                      <a:pt x="238477" y="270093"/>
                    </a:lnTo>
                    <a:lnTo>
                      <a:pt x="221314" y="230347"/>
                    </a:lnTo>
                    <a:lnTo>
                      <a:pt x="221314" y="218603"/>
                    </a:lnTo>
                    <a:cubicBezTo>
                      <a:pt x="226733" y="218603"/>
                      <a:pt x="233057" y="221314"/>
                      <a:pt x="238477" y="221314"/>
                    </a:cubicBezTo>
                    <a:cubicBezTo>
                      <a:pt x="243897" y="221314"/>
                      <a:pt x="250220" y="221314"/>
                      <a:pt x="255640" y="218603"/>
                    </a:cubicBezTo>
                    <a:lnTo>
                      <a:pt x="255640" y="230347"/>
                    </a:lnTo>
                    <a:close/>
                    <a:moveTo>
                      <a:pt x="193310" y="207764"/>
                    </a:moveTo>
                    <a:cubicBezTo>
                      <a:pt x="190601" y="205054"/>
                      <a:pt x="184277" y="205054"/>
                      <a:pt x="181567" y="205054"/>
                    </a:cubicBezTo>
                    <a:lnTo>
                      <a:pt x="155371" y="199634"/>
                    </a:lnTo>
                    <a:lnTo>
                      <a:pt x="155371" y="194214"/>
                    </a:lnTo>
                    <a:cubicBezTo>
                      <a:pt x="160791" y="191504"/>
                      <a:pt x="164405" y="186084"/>
                      <a:pt x="167114" y="182471"/>
                    </a:cubicBezTo>
                    <a:cubicBezTo>
                      <a:pt x="172534" y="193311"/>
                      <a:pt x="181567" y="202344"/>
                      <a:pt x="193310" y="207764"/>
                    </a:cubicBezTo>
                    <a:close/>
                    <a:moveTo>
                      <a:pt x="149951" y="230347"/>
                    </a:moveTo>
                    <a:cubicBezTo>
                      <a:pt x="121045" y="235767"/>
                      <a:pt x="98462" y="255639"/>
                      <a:pt x="86719" y="281836"/>
                    </a:cubicBezTo>
                    <a:lnTo>
                      <a:pt x="26196" y="281836"/>
                    </a:lnTo>
                    <a:lnTo>
                      <a:pt x="26196" y="270093"/>
                    </a:lnTo>
                    <a:cubicBezTo>
                      <a:pt x="26196" y="252930"/>
                      <a:pt x="37940" y="235767"/>
                      <a:pt x="57812" y="233056"/>
                    </a:cubicBezTo>
                    <a:lnTo>
                      <a:pt x="94849" y="224927"/>
                    </a:lnTo>
                    <a:cubicBezTo>
                      <a:pt x="100268" y="222217"/>
                      <a:pt x="106592" y="216797"/>
                      <a:pt x="106592" y="210473"/>
                    </a:cubicBezTo>
                    <a:lnTo>
                      <a:pt x="106592" y="205054"/>
                    </a:lnTo>
                    <a:cubicBezTo>
                      <a:pt x="109302" y="205054"/>
                      <a:pt x="112012" y="205054"/>
                      <a:pt x="115625" y="205054"/>
                    </a:cubicBezTo>
                    <a:cubicBezTo>
                      <a:pt x="118335" y="205054"/>
                      <a:pt x="121045" y="205054"/>
                      <a:pt x="124658" y="205054"/>
                    </a:cubicBezTo>
                    <a:lnTo>
                      <a:pt x="124658" y="207764"/>
                    </a:lnTo>
                    <a:cubicBezTo>
                      <a:pt x="124658" y="213184"/>
                      <a:pt x="127368" y="215894"/>
                      <a:pt x="130078" y="219506"/>
                    </a:cubicBezTo>
                    <a:cubicBezTo>
                      <a:pt x="132788" y="219506"/>
                      <a:pt x="132788" y="222217"/>
                      <a:pt x="135498" y="222217"/>
                    </a:cubicBezTo>
                    <a:lnTo>
                      <a:pt x="158081" y="227637"/>
                    </a:lnTo>
                    <a:lnTo>
                      <a:pt x="149951" y="230347"/>
                    </a:lnTo>
                    <a:close/>
                    <a:moveTo>
                      <a:pt x="81299" y="133691"/>
                    </a:moveTo>
                    <a:lnTo>
                      <a:pt x="101172" y="133691"/>
                    </a:lnTo>
                    <a:cubicBezTo>
                      <a:pt x="118335" y="133691"/>
                      <a:pt x="135498" y="130982"/>
                      <a:pt x="152661" y="121948"/>
                    </a:cubicBezTo>
                    <a:lnTo>
                      <a:pt x="152661" y="139112"/>
                    </a:lnTo>
                    <a:cubicBezTo>
                      <a:pt x="152661" y="158984"/>
                      <a:pt x="135498" y="176148"/>
                      <a:pt x="115625" y="176148"/>
                    </a:cubicBezTo>
                    <a:cubicBezTo>
                      <a:pt x="95752" y="176148"/>
                      <a:pt x="78589" y="158984"/>
                      <a:pt x="78589" y="139112"/>
                    </a:cubicBezTo>
                    <a:lnTo>
                      <a:pt x="78589" y="133691"/>
                    </a:lnTo>
                    <a:lnTo>
                      <a:pt x="81299" y="133691"/>
                    </a:lnTo>
                    <a:close/>
                    <a:moveTo>
                      <a:pt x="115625" y="70458"/>
                    </a:moveTo>
                    <a:cubicBezTo>
                      <a:pt x="130078" y="70458"/>
                      <a:pt x="144531" y="78589"/>
                      <a:pt x="149951" y="93041"/>
                    </a:cubicBezTo>
                    <a:cubicBezTo>
                      <a:pt x="135498" y="101172"/>
                      <a:pt x="118335" y="104785"/>
                      <a:pt x="101172" y="104785"/>
                    </a:cubicBezTo>
                    <a:lnTo>
                      <a:pt x="81299" y="104785"/>
                    </a:lnTo>
                    <a:cubicBezTo>
                      <a:pt x="81299" y="84912"/>
                      <a:pt x="98462" y="70458"/>
                      <a:pt x="115625" y="70458"/>
                    </a:cubicBezTo>
                    <a:close/>
                    <a:moveTo>
                      <a:pt x="181567" y="87622"/>
                    </a:moveTo>
                    <a:lnTo>
                      <a:pt x="181567" y="87622"/>
                    </a:lnTo>
                    <a:cubicBezTo>
                      <a:pt x="181567" y="56005"/>
                      <a:pt x="207764" y="30713"/>
                      <a:pt x="239380" y="30713"/>
                    </a:cubicBezTo>
                    <a:cubicBezTo>
                      <a:pt x="268287" y="30713"/>
                      <a:pt x="290870" y="50586"/>
                      <a:pt x="293579" y="79492"/>
                    </a:cubicBezTo>
                    <a:lnTo>
                      <a:pt x="267383" y="65039"/>
                    </a:lnTo>
                    <a:cubicBezTo>
                      <a:pt x="261963" y="62329"/>
                      <a:pt x="252930" y="62329"/>
                      <a:pt x="247510" y="67749"/>
                    </a:cubicBezTo>
                    <a:cubicBezTo>
                      <a:pt x="235767" y="82202"/>
                      <a:pt x="218604" y="90332"/>
                      <a:pt x="198731" y="90332"/>
                    </a:cubicBezTo>
                    <a:lnTo>
                      <a:pt x="181567" y="87622"/>
                    </a:lnTo>
                    <a:close/>
                    <a:moveTo>
                      <a:pt x="325196" y="139112"/>
                    </a:moveTo>
                    <a:cubicBezTo>
                      <a:pt x="325196" y="136401"/>
                      <a:pt x="325196" y="136401"/>
                      <a:pt x="325196" y="139112"/>
                    </a:cubicBezTo>
                    <a:lnTo>
                      <a:pt x="325196" y="124658"/>
                    </a:lnTo>
                    <a:cubicBezTo>
                      <a:pt x="342359" y="130079"/>
                      <a:pt x="359522" y="136401"/>
                      <a:pt x="376685" y="136401"/>
                    </a:cubicBezTo>
                    <a:lnTo>
                      <a:pt x="396558" y="136401"/>
                    </a:lnTo>
                    <a:lnTo>
                      <a:pt x="396558" y="141821"/>
                    </a:lnTo>
                    <a:cubicBezTo>
                      <a:pt x="396558" y="161695"/>
                      <a:pt x="379395" y="178857"/>
                      <a:pt x="359522" y="178857"/>
                    </a:cubicBezTo>
                    <a:cubicBezTo>
                      <a:pt x="339649" y="178857"/>
                      <a:pt x="325196" y="158984"/>
                      <a:pt x="325196" y="139112"/>
                    </a:cubicBezTo>
                    <a:close/>
                    <a:moveTo>
                      <a:pt x="359522" y="70458"/>
                    </a:moveTo>
                    <a:cubicBezTo>
                      <a:pt x="379395" y="70458"/>
                      <a:pt x="393848" y="84912"/>
                      <a:pt x="396558" y="104785"/>
                    </a:cubicBezTo>
                    <a:lnTo>
                      <a:pt x="376685" y="104785"/>
                    </a:lnTo>
                    <a:cubicBezTo>
                      <a:pt x="359522" y="104785"/>
                      <a:pt x="342359" y="102075"/>
                      <a:pt x="327906" y="93041"/>
                    </a:cubicBezTo>
                    <a:cubicBezTo>
                      <a:pt x="333325" y="79492"/>
                      <a:pt x="345069" y="70458"/>
                      <a:pt x="359522" y="70458"/>
                    </a:cubicBezTo>
                    <a:close/>
                    <a:moveTo>
                      <a:pt x="425464" y="205054"/>
                    </a:moveTo>
                    <a:lnTo>
                      <a:pt x="399268" y="199634"/>
                    </a:lnTo>
                    <a:lnTo>
                      <a:pt x="399268" y="194214"/>
                    </a:lnTo>
                    <a:cubicBezTo>
                      <a:pt x="416431" y="182471"/>
                      <a:pt x="428174" y="162598"/>
                      <a:pt x="428174" y="140015"/>
                    </a:cubicBezTo>
                    <a:lnTo>
                      <a:pt x="428174" y="105688"/>
                    </a:lnTo>
                    <a:cubicBezTo>
                      <a:pt x="428174" y="68652"/>
                      <a:pt x="399268" y="39746"/>
                      <a:pt x="362232" y="39746"/>
                    </a:cubicBezTo>
                    <a:cubicBezTo>
                      <a:pt x="345069" y="39746"/>
                      <a:pt x="330615" y="45166"/>
                      <a:pt x="318872" y="54199"/>
                    </a:cubicBezTo>
                    <a:cubicBezTo>
                      <a:pt x="307129" y="22583"/>
                      <a:pt x="275513" y="0"/>
                      <a:pt x="238477" y="0"/>
                    </a:cubicBezTo>
                    <a:cubicBezTo>
                      <a:pt x="204150" y="0"/>
                      <a:pt x="172534" y="22583"/>
                      <a:pt x="158081" y="54199"/>
                    </a:cubicBezTo>
                    <a:cubicBezTo>
                      <a:pt x="146338" y="46069"/>
                      <a:pt x="131885" y="37036"/>
                      <a:pt x="114722" y="37036"/>
                    </a:cubicBezTo>
                    <a:cubicBezTo>
                      <a:pt x="77685" y="37036"/>
                      <a:pt x="48779" y="65942"/>
                      <a:pt x="48779" y="102979"/>
                    </a:cubicBezTo>
                    <a:lnTo>
                      <a:pt x="48779" y="105688"/>
                    </a:lnTo>
                    <a:lnTo>
                      <a:pt x="48779" y="137304"/>
                    </a:lnTo>
                    <a:cubicBezTo>
                      <a:pt x="48779" y="159887"/>
                      <a:pt x="60523" y="179761"/>
                      <a:pt x="77685" y="191504"/>
                    </a:cubicBezTo>
                    <a:lnTo>
                      <a:pt x="77685" y="196923"/>
                    </a:lnTo>
                    <a:lnTo>
                      <a:pt x="51489" y="202344"/>
                    </a:lnTo>
                    <a:cubicBezTo>
                      <a:pt x="19873" y="210473"/>
                      <a:pt x="0" y="236670"/>
                      <a:pt x="0" y="268286"/>
                    </a:cubicBezTo>
                    <a:lnTo>
                      <a:pt x="0" y="297193"/>
                    </a:lnTo>
                    <a:cubicBezTo>
                      <a:pt x="0" y="305322"/>
                      <a:pt x="5420" y="311646"/>
                      <a:pt x="14453" y="311646"/>
                    </a:cubicBezTo>
                    <a:lnTo>
                      <a:pt x="80395" y="311646"/>
                    </a:lnTo>
                    <a:cubicBezTo>
                      <a:pt x="80395" y="314355"/>
                      <a:pt x="80395" y="314355"/>
                      <a:pt x="80395" y="317066"/>
                    </a:cubicBezTo>
                    <a:lnTo>
                      <a:pt x="80395" y="368555"/>
                    </a:lnTo>
                    <a:cubicBezTo>
                      <a:pt x="80395" y="376685"/>
                      <a:pt x="85816" y="383009"/>
                      <a:pt x="94849" y="383009"/>
                    </a:cubicBezTo>
                    <a:lnTo>
                      <a:pt x="184277" y="383009"/>
                    </a:lnTo>
                    <a:cubicBezTo>
                      <a:pt x="193310" y="383009"/>
                      <a:pt x="198731" y="377588"/>
                      <a:pt x="198731" y="368555"/>
                    </a:cubicBezTo>
                    <a:cubicBezTo>
                      <a:pt x="198731" y="360425"/>
                      <a:pt x="193310" y="354102"/>
                      <a:pt x="184277" y="354102"/>
                    </a:cubicBezTo>
                    <a:lnTo>
                      <a:pt x="169824" y="354102"/>
                    </a:lnTo>
                    <a:lnTo>
                      <a:pt x="169824" y="322485"/>
                    </a:lnTo>
                    <a:cubicBezTo>
                      <a:pt x="169824" y="314355"/>
                      <a:pt x="164405" y="308032"/>
                      <a:pt x="155371" y="308032"/>
                    </a:cubicBezTo>
                    <a:cubicBezTo>
                      <a:pt x="146338" y="308032"/>
                      <a:pt x="140918" y="313452"/>
                      <a:pt x="140918" y="322485"/>
                    </a:cubicBezTo>
                    <a:lnTo>
                      <a:pt x="140918" y="354102"/>
                    </a:lnTo>
                    <a:lnTo>
                      <a:pt x="112012" y="354102"/>
                    </a:lnTo>
                    <a:lnTo>
                      <a:pt x="112012" y="317066"/>
                    </a:lnTo>
                    <a:cubicBezTo>
                      <a:pt x="112012" y="288160"/>
                      <a:pt x="131885" y="265577"/>
                      <a:pt x="158081" y="257447"/>
                    </a:cubicBezTo>
                    <a:lnTo>
                      <a:pt x="197827" y="249317"/>
                    </a:lnTo>
                    <a:lnTo>
                      <a:pt x="224024" y="308936"/>
                    </a:lnTo>
                    <a:cubicBezTo>
                      <a:pt x="226733" y="314355"/>
                      <a:pt x="233057" y="317066"/>
                      <a:pt x="238477" y="317066"/>
                    </a:cubicBezTo>
                    <a:cubicBezTo>
                      <a:pt x="243897" y="317066"/>
                      <a:pt x="250220" y="314355"/>
                      <a:pt x="252930" y="308936"/>
                    </a:cubicBezTo>
                    <a:lnTo>
                      <a:pt x="279126" y="249317"/>
                    </a:lnTo>
                    <a:lnTo>
                      <a:pt x="319775" y="257447"/>
                    </a:lnTo>
                    <a:cubicBezTo>
                      <a:pt x="348682" y="262866"/>
                      <a:pt x="365845" y="289063"/>
                      <a:pt x="365845" y="317066"/>
                    </a:cubicBezTo>
                    <a:lnTo>
                      <a:pt x="365845" y="354102"/>
                    </a:lnTo>
                    <a:lnTo>
                      <a:pt x="336939" y="354102"/>
                    </a:lnTo>
                    <a:lnTo>
                      <a:pt x="336939" y="322485"/>
                    </a:lnTo>
                    <a:cubicBezTo>
                      <a:pt x="336939" y="314355"/>
                      <a:pt x="331519" y="308032"/>
                      <a:pt x="322486" y="308032"/>
                    </a:cubicBezTo>
                    <a:cubicBezTo>
                      <a:pt x="313453" y="308032"/>
                      <a:pt x="308032" y="313452"/>
                      <a:pt x="308032" y="322485"/>
                    </a:cubicBezTo>
                    <a:lnTo>
                      <a:pt x="308032" y="354102"/>
                    </a:lnTo>
                    <a:lnTo>
                      <a:pt x="290870" y="354102"/>
                    </a:lnTo>
                    <a:cubicBezTo>
                      <a:pt x="281836" y="354102"/>
                      <a:pt x="276416" y="359521"/>
                      <a:pt x="276416" y="368555"/>
                    </a:cubicBezTo>
                    <a:cubicBezTo>
                      <a:pt x="276416" y="376685"/>
                      <a:pt x="281836" y="383009"/>
                      <a:pt x="290870" y="383009"/>
                    </a:cubicBezTo>
                    <a:lnTo>
                      <a:pt x="380298" y="383009"/>
                    </a:lnTo>
                    <a:cubicBezTo>
                      <a:pt x="389331" y="383009"/>
                      <a:pt x="394752" y="377588"/>
                      <a:pt x="394752" y="368555"/>
                    </a:cubicBezTo>
                    <a:lnTo>
                      <a:pt x="394752" y="317066"/>
                    </a:lnTo>
                    <a:cubicBezTo>
                      <a:pt x="394752" y="314355"/>
                      <a:pt x="394752" y="314355"/>
                      <a:pt x="394752" y="311646"/>
                    </a:cubicBezTo>
                    <a:lnTo>
                      <a:pt x="463404" y="311646"/>
                    </a:lnTo>
                    <a:cubicBezTo>
                      <a:pt x="472437" y="311646"/>
                      <a:pt x="477857" y="306226"/>
                      <a:pt x="477857" y="297193"/>
                    </a:cubicBezTo>
                    <a:lnTo>
                      <a:pt x="477857" y="268286"/>
                    </a:lnTo>
                    <a:cubicBezTo>
                      <a:pt x="476954" y="239380"/>
                      <a:pt x="454371" y="213184"/>
                      <a:pt x="425464" y="205054"/>
                    </a:cubicBezTo>
                    <a:close/>
                  </a:path>
                </a:pathLst>
              </a:custGeom>
              <a:grpFill/>
              <a:ln w="9028" cap="flat">
                <a:noFill/>
                <a:prstDash val="solid"/>
                <a:miter/>
              </a:ln>
            </p:spPr>
            <p:txBody>
              <a:bodyPr rtlCol="0" anchor="ctr"/>
              <a:lstStyle/>
              <a:p>
                <a:pPr defTabSz="913738"/>
                <a:endParaRPr lang="en-US">
                  <a:solidFill>
                    <a:srgbClr val="000000"/>
                  </a:solidFill>
                  <a:cs typeface="Calibri" panose="020F0502020204030204" pitchFamily="34" charset="0"/>
                </a:endParaRPr>
              </a:p>
            </p:txBody>
          </p:sp>
          <p:sp>
            <p:nvSpPr>
              <p:cNvPr id="26" name="Freeform 381">
                <a:extLst>
                  <a:ext uri="{FF2B5EF4-FFF2-40B4-BE49-F238E27FC236}">
                    <a16:creationId xmlns:a16="http://schemas.microsoft.com/office/drawing/2014/main" id="{2069CDB7-D167-F7A6-83FE-3BDE5BCEBB2F}"/>
                  </a:ext>
                </a:extLst>
              </p:cNvPr>
              <p:cNvSpPr/>
              <p:nvPr/>
            </p:nvSpPr>
            <p:spPr>
              <a:xfrm>
                <a:off x="7549372" y="5799171"/>
                <a:ext cx="30028" cy="30713"/>
              </a:xfrm>
              <a:custGeom>
                <a:avLst/>
                <a:gdLst>
                  <a:gd name="connsiteX0" fmla="*/ 26196 w 30028"/>
                  <a:gd name="connsiteY0" fmla="*/ 2710 h 30713"/>
                  <a:gd name="connsiteX1" fmla="*/ 14453 w 30028"/>
                  <a:gd name="connsiteY1" fmla="*/ 0 h 30713"/>
                  <a:gd name="connsiteX2" fmla="*/ 2710 w 30028"/>
                  <a:gd name="connsiteY2" fmla="*/ 2710 h 30713"/>
                  <a:gd name="connsiteX3" fmla="*/ 0 w 30028"/>
                  <a:gd name="connsiteY3" fmla="*/ 15356 h 30713"/>
                  <a:gd name="connsiteX4" fmla="*/ 2710 w 30028"/>
                  <a:gd name="connsiteY4" fmla="*/ 28003 h 30713"/>
                  <a:gd name="connsiteX5" fmla="*/ 14453 w 30028"/>
                  <a:gd name="connsiteY5" fmla="*/ 30713 h 30713"/>
                  <a:gd name="connsiteX6" fmla="*/ 26196 w 30028"/>
                  <a:gd name="connsiteY6" fmla="*/ 28003 h 30713"/>
                  <a:gd name="connsiteX7" fmla="*/ 28906 w 30028"/>
                  <a:gd name="connsiteY7" fmla="*/ 15356 h 30713"/>
                  <a:gd name="connsiteX8" fmla="*/ 26196 w 30028"/>
                  <a:gd name="connsiteY8" fmla="*/ 2710 h 30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028" h="30713">
                    <a:moveTo>
                      <a:pt x="26196" y="2710"/>
                    </a:moveTo>
                    <a:cubicBezTo>
                      <a:pt x="23486" y="0"/>
                      <a:pt x="19873" y="0"/>
                      <a:pt x="14453" y="0"/>
                    </a:cubicBezTo>
                    <a:cubicBezTo>
                      <a:pt x="11743" y="0"/>
                      <a:pt x="5420" y="2710"/>
                      <a:pt x="2710" y="2710"/>
                    </a:cubicBezTo>
                    <a:cubicBezTo>
                      <a:pt x="0" y="5420"/>
                      <a:pt x="0" y="9033"/>
                      <a:pt x="0" y="15356"/>
                    </a:cubicBezTo>
                    <a:cubicBezTo>
                      <a:pt x="0" y="18066"/>
                      <a:pt x="2710" y="24389"/>
                      <a:pt x="2710" y="28003"/>
                    </a:cubicBezTo>
                    <a:cubicBezTo>
                      <a:pt x="5420" y="30713"/>
                      <a:pt x="9033" y="30713"/>
                      <a:pt x="14453" y="30713"/>
                    </a:cubicBezTo>
                    <a:cubicBezTo>
                      <a:pt x="17163" y="30713"/>
                      <a:pt x="23486" y="28003"/>
                      <a:pt x="26196" y="28003"/>
                    </a:cubicBezTo>
                    <a:cubicBezTo>
                      <a:pt x="28906" y="25293"/>
                      <a:pt x="28906" y="21680"/>
                      <a:pt x="28906" y="15356"/>
                    </a:cubicBezTo>
                    <a:cubicBezTo>
                      <a:pt x="31616" y="9033"/>
                      <a:pt x="28906" y="5420"/>
                      <a:pt x="26196" y="2710"/>
                    </a:cubicBezTo>
                    <a:close/>
                  </a:path>
                </a:pathLst>
              </a:custGeom>
              <a:grpFill/>
              <a:ln w="9028" cap="flat">
                <a:noFill/>
                <a:prstDash val="solid"/>
                <a:miter/>
              </a:ln>
            </p:spPr>
            <p:txBody>
              <a:bodyPr rtlCol="0" anchor="ctr"/>
              <a:lstStyle/>
              <a:p>
                <a:pPr defTabSz="913738"/>
                <a:endParaRPr lang="en-US">
                  <a:solidFill>
                    <a:srgbClr val="000000"/>
                  </a:solidFill>
                  <a:cs typeface="Calibri" panose="020F0502020204030204" pitchFamily="34" charset="0"/>
                </a:endParaRPr>
              </a:p>
            </p:txBody>
          </p:sp>
          <p:sp>
            <p:nvSpPr>
              <p:cNvPr id="27" name="Freeform 382">
                <a:extLst>
                  <a:ext uri="{FF2B5EF4-FFF2-40B4-BE49-F238E27FC236}">
                    <a16:creationId xmlns:a16="http://schemas.microsoft.com/office/drawing/2014/main" id="{887FE98B-B1C9-039F-4B42-BB8BE6D8E97B}"/>
                  </a:ext>
                </a:extLst>
              </p:cNvPr>
              <p:cNvSpPr/>
              <p:nvPr/>
            </p:nvSpPr>
            <p:spPr>
              <a:xfrm>
                <a:off x="7553889" y="5365577"/>
                <a:ext cx="25292" cy="49682"/>
              </a:xfrm>
              <a:custGeom>
                <a:avLst/>
                <a:gdLst>
                  <a:gd name="connsiteX0" fmla="*/ 12646 w 25292"/>
                  <a:gd name="connsiteY0" fmla="*/ 0 h 49682"/>
                  <a:gd name="connsiteX1" fmla="*/ 0 w 25292"/>
                  <a:gd name="connsiteY1" fmla="*/ 13550 h 49682"/>
                  <a:gd name="connsiteX2" fmla="*/ 0 w 25292"/>
                  <a:gd name="connsiteY2" fmla="*/ 36133 h 49682"/>
                  <a:gd name="connsiteX3" fmla="*/ 12646 w 25292"/>
                  <a:gd name="connsiteY3" fmla="*/ 49683 h 49682"/>
                  <a:gd name="connsiteX4" fmla="*/ 25293 w 25292"/>
                  <a:gd name="connsiteY4" fmla="*/ 36133 h 49682"/>
                  <a:gd name="connsiteX5" fmla="*/ 25293 w 25292"/>
                  <a:gd name="connsiteY5" fmla="*/ 13550 h 49682"/>
                  <a:gd name="connsiteX6" fmla="*/ 12646 w 25292"/>
                  <a:gd name="connsiteY6" fmla="*/ 0 h 49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292" h="49682">
                    <a:moveTo>
                      <a:pt x="12646" y="0"/>
                    </a:moveTo>
                    <a:cubicBezTo>
                      <a:pt x="5420" y="0"/>
                      <a:pt x="0" y="5420"/>
                      <a:pt x="0" y="13550"/>
                    </a:cubicBezTo>
                    <a:lnTo>
                      <a:pt x="0" y="36133"/>
                    </a:lnTo>
                    <a:cubicBezTo>
                      <a:pt x="0" y="44263"/>
                      <a:pt x="5420" y="49683"/>
                      <a:pt x="12646" y="49683"/>
                    </a:cubicBezTo>
                    <a:cubicBezTo>
                      <a:pt x="19873" y="49683"/>
                      <a:pt x="25293" y="44263"/>
                      <a:pt x="25293" y="36133"/>
                    </a:cubicBezTo>
                    <a:lnTo>
                      <a:pt x="25293" y="13550"/>
                    </a:lnTo>
                    <a:cubicBezTo>
                      <a:pt x="25293" y="5420"/>
                      <a:pt x="20776" y="0"/>
                      <a:pt x="12646" y="0"/>
                    </a:cubicBezTo>
                    <a:close/>
                  </a:path>
                </a:pathLst>
              </a:custGeom>
              <a:grpFill/>
              <a:ln w="9028" cap="flat">
                <a:noFill/>
                <a:prstDash val="solid"/>
                <a:miter/>
              </a:ln>
            </p:spPr>
            <p:txBody>
              <a:bodyPr rtlCol="0" anchor="ctr"/>
              <a:lstStyle/>
              <a:p>
                <a:pPr defTabSz="913738"/>
                <a:endParaRPr lang="en-US">
                  <a:solidFill>
                    <a:srgbClr val="000000"/>
                  </a:solidFill>
                  <a:cs typeface="Calibri" panose="020F0502020204030204" pitchFamily="34" charset="0"/>
                </a:endParaRPr>
              </a:p>
            </p:txBody>
          </p:sp>
          <p:sp>
            <p:nvSpPr>
              <p:cNvPr id="28" name="Freeform 383">
                <a:extLst>
                  <a:ext uri="{FF2B5EF4-FFF2-40B4-BE49-F238E27FC236}">
                    <a16:creationId xmlns:a16="http://schemas.microsoft.com/office/drawing/2014/main" id="{5513F084-4A15-A713-3CB5-57E596F94AE0}"/>
                  </a:ext>
                </a:extLst>
              </p:cNvPr>
              <p:cNvSpPr/>
              <p:nvPr/>
            </p:nvSpPr>
            <p:spPr>
              <a:xfrm>
                <a:off x="7473945" y="5390644"/>
                <a:ext cx="43084" cy="43585"/>
              </a:xfrm>
              <a:custGeom>
                <a:avLst/>
                <a:gdLst>
                  <a:gd name="connsiteX0" fmla="*/ 38391 w 43084"/>
                  <a:gd name="connsiteY0" fmla="*/ 20099 h 43585"/>
                  <a:gd name="connsiteX1" fmla="*/ 23938 w 43084"/>
                  <a:gd name="connsiteY1" fmla="*/ 4743 h 43585"/>
                  <a:gd name="connsiteX2" fmla="*/ 4065 w 43084"/>
                  <a:gd name="connsiteY2" fmla="*/ 4743 h 43585"/>
                  <a:gd name="connsiteX3" fmla="*/ 4065 w 43084"/>
                  <a:gd name="connsiteY3" fmla="*/ 25519 h 43585"/>
                  <a:gd name="connsiteX4" fmla="*/ 18518 w 43084"/>
                  <a:gd name="connsiteY4" fmla="*/ 40875 h 43585"/>
                  <a:gd name="connsiteX5" fmla="*/ 30261 w 43084"/>
                  <a:gd name="connsiteY5" fmla="*/ 43585 h 43585"/>
                  <a:gd name="connsiteX6" fmla="*/ 42004 w 43084"/>
                  <a:gd name="connsiteY6" fmla="*/ 40875 h 43585"/>
                  <a:gd name="connsiteX7" fmla="*/ 38391 w 43084"/>
                  <a:gd name="connsiteY7" fmla="*/ 20099 h 43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084" h="43585">
                    <a:moveTo>
                      <a:pt x="38391" y="20099"/>
                    </a:moveTo>
                    <a:lnTo>
                      <a:pt x="23938" y="4743"/>
                    </a:lnTo>
                    <a:cubicBezTo>
                      <a:pt x="18518" y="-1581"/>
                      <a:pt x="9485" y="-1581"/>
                      <a:pt x="4065" y="4743"/>
                    </a:cubicBezTo>
                    <a:cubicBezTo>
                      <a:pt x="-1355" y="11066"/>
                      <a:pt x="-1355" y="20099"/>
                      <a:pt x="4065" y="25519"/>
                    </a:cubicBezTo>
                    <a:lnTo>
                      <a:pt x="18518" y="40875"/>
                    </a:lnTo>
                    <a:cubicBezTo>
                      <a:pt x="21228" y="43585"/>
                      <a:pt x="23938" y="43585"/>
                      <a:pt x="30261" y="43585"/>
                    </a:cubicBezTo>
                    <a:cubicBezTo>
                      <a:pt x="32971" y="43585"/>
                      <a:pt x="39295" y="40875"/>
                      <a:pt x="42004" y="40875"/>
                    </a:cubicBezTo>
                    <a:cubicBezTo>
                      <a:pt x="43811" y="34552"/>
                      <a:pt x="43811" y="25519"/>
                      <a:pt x="38391" y="20099"/>
                    </a:cubicBezTo>
                    <a:close/>
                  </a:path>
                </a:pathLst>
              </a:custGeom>
              <a:grpFill/>
              <a:ln w="9028" cap="flat">
                <a:noFill/>
                <a:prstDash val="solid"/>
                <a:miter/>
              </a:ln>
            </p:spPr>
            <p:txBody>
              <a:bodyPr rtlCol="0" anchor="ctr"/>
              <a:lstStyle/>
              <a:p>
                <a:pPr defTabSz="913738"/>
                <a:endParaRPr lang="en-US">
                  <a:solidFill>
                    <a:srgbClr val="000000"/>
                  </a:solidFill>
                  <a:cs typeface="Calibri" panose="020F0502020204030204" pitchFamily="34" charset="0"/>
                </a:endParaRPr>
              </a:p>
            </p:txBody>
          </p:sp>
          <p:sp>
            <p:nvSpPr>
              <p:cNvPr id="29" name="Freeform 384">
                <a:extLst>
                  <a:ext uri="{FF2B5EF4-FFF2-40B4-BE49-F238E27FC236}">
                    <a16:creationId xmlns:a16="http://schemas.microsoft.com/office/drawing/2014/main" id="{C6AC4174-99A9-9D0C-EE96-E9623CFC79C0}"/>
                  </a:ext>
                </a:extLst>
              </p:cNvPr>
              <p:cNvSpPr/>
              <p:nvPr/>
            </p:nvSpPr>
            <p:spPr>
              <a:xfrm>
                <a:off x="7617572" y="5390644"/>
                <a:ext cx="43724" cy="43585"/>
              </a:xfrm>
              <a:custGeom>
                <a:avLst/>
                <a:gdLst>
                  <a:gd name="connsiteX0" fmla="*/ 38391 w 43724"/>
                  <a:gd name="connsiteY0" fmla="*/ 4743 h 43585"/>
                  <a:gd name="connsiteX1" fmla="*/ 18518 w 43724"/>
                  <a:gd name="connsiteY1" fmla="*/ 4743 h 43585"/>
                  <a:gd name="connsiteX2" fmla="*/ 4065 w 43724"/>
                  <a:gd name="connsiteY2" fmla="*/ 20099 h 43585"/>
                  <a:gd name="connsiteX3" fmla="*/ 4065 w 43724"/>
                  <a:gd name="connsiteY3" fmla="*/ 40875 h 43585"/>
                  <a:gd name="connsiteX4" fmla="*/ 15808 w 43724"/>
                  <a:gd name="connsiteY4" fmla="*/ 43585 h 43585"/>
                  <a:gd name="connsiteX5" fmla="*/ 27551 w 43724"/>
                  <a:gd name="connsiteY5" fmla="*/ 40875 h 43585"/>
                  <a:gd name="connsiteX6" fmla="*/ 42005 w 43724"/>
                  <a:gd name="connsiteY6" fmla="*/ 25519 h 43585"/>
                  <a:gd name="connsiteX7" fmla="*/ 38391 w 43724"/>
                  <a:gd name="connsiteY7" fmla="*/ 4743 h 43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724" h="43585">
                    <a:moveTo>
                      <a:pt x="38391" y="4743"/>
                    </a:moveTo>
                    <a:cubicBezTo>
                      <a:pt x="32972" y="-1581"/>
                      <a:pt x="23938" y="-1581"/>
                      <a:pt x="18518" y="4743"/>
                    </a:cubicBezTo>
                    <a:lnTo>
                      <a:pt x="4065" y="20099"/>
                    </a:lnTo>
                    <a:cubicBezTo>
                      <a:pt x="-1355" y="26422"/>
                      <a:pt x="-1355" y="35456"/>
                      <a:pt x="4065" y="40875"/>
                    </a:cubicBezTo>
                    <a:cubicBezTo>
                      <a:pt x="6775" y="43585"/>
                      <a:pt x="9485" y="43585"/>
                      <a:pt x="15808" y="43585"/>
                    </a:cubicBezTo>
                    <a:cubicBezTo>
                      <a:pt x="18518" y="43585"/>
                      <a:pt x="24841" y="43585"/>
                      <a:pt x="27551" y="40875"/>
                    </a:cubicBezTo>
                    <a:lnTo>
                      <a:pt x="42005" y="25519"/>
                    </a:lnTo>
                    <a:cubicBezTo>
                      <a:pt x="44715" y="22809"/>
                      <a:pt x="44715" y="11066"/>
                      <a:pt x="38391" y="4743"/>
                    </a:cubicBezTo>
                    <a:close/>
                  </a:path>
                </a:pathLst>
              </a:custGeom>
              <a:grpFill/>
              <a:ln w="9028" cap="flat">
                <a:noFill/>
                <a:prstDash val="solid"/>
                <a:miter/>
              </a:ln>
            </p:spPr>
            <p:txBody>
              <a:bodyPr rtlCol="0" anchor="ctr"/>
              <a:lstStyle/>
              <a:p>
                <a:pPr defTabSz="913738"/>
                <a:endParaRPr lang="en-US">
                  <a:solidFill>
                    <a:srgbClr val="000000"/>
                  </a:solidFill>
                  <a:cs typeface="Calibri" panose="020F0502020204030204" pitchFamily="34" charset="0"/>
                </a:endParaRPr>
              </a:p>
            </p:txBody>
          </p:sp>
        </p:grpSp>
      </p:grpSp>
      <p:sp>
        <p:nvSpPr>
          <p:cNvPr id="42" name="TextBox 41">
            <a:extLst>
              <a:ext uri="{FF2B5EF4-FFF2-40B4-BE49-F238E27FC236}">
                <a16:creationId xmlns:a16="http://schemas.microsoft.com/office/drawing/2014/main" id="{841765F8-35B1-8596-F230-A780144A671B}"/>
              </a:ext>
            </a:extLst>
          </p:cNvPr>
          <p:cNvSpPr txBox="1"/>
          <p:nvPr/>
        </p:nvSpPr>
        <p:spPr>
          <a:xfrm>
            <a:off x="1002563" y="3859651"/>
            <a:ext cx="2502425" cy="1815882"/>
          </a:xfrm>
          <a:prstGeom prst="rect">
            <a:avLst/>
          </a:prstGeom>
          <a:noFill/>
        </p:spPr>
        <p:txBody>
          <a:bodyPr wrap="square" rtlCol="0">
            <a:spAutoFit/>
          </a:bodyPr>
          <a:lstStyle/>
          <a:p>
            <a:pPr marL="180000" indent="-180000">
              <a:buFont typeface="Arial" panose="020B0604020202020204" pitchFamily="34" charset="0"/>
              <a:buChar char="•"/>
            </a:pPr>
            <a:r>
              <a:rPr lang="de-DE" sz="1600">
                <a:solidFill>
                  <a:srgbClr val="404A52"/>
                </a:solidFill>
              </a:rPr>
              <a:t>„Lebensmittelabfall um 20 % senken.“</a:t>
            </a:r>
          </a:p>
          <a:p>
            <a:pPr marL="180000" indent="-180000">
              <a:buFont typeface="Arial" panose="020B0604020202020204" pitchFamily="34" charset="0"/>
              <a:buChar char="•"/>
            </a:pPr>
            <a:r>
              <a:rPr lang="de-DE" sz="1600">
                <a:solidFill>
                  <a:srgbClr val="404A52"/>
                </a:solidFill>
              </a:rPr>
              <a:t>„Digitalen Check-in / Bestellung für 80 % der Gäste einführen.“</a:t>
            </a:r>
          </a:p>
          <a:p>
            <a:pPr marL="180000" indent="-180000">
              <a:buFont typeface="Arial" panose="020B0604020202020204" pitchFamily="34" charset="0"/>
              <a:buChar char="•"/>
            </a:pPr>
            <a:r>
              <a:rPr lang="de-DE" sz="1600">
                <a:solidFill>
                  <a:srgbClr val="404A52"/>
                </a:solidFill>
              </a:rPr>
              <a:t>„Energieverbrauch in Zimmern um 10 % senken.“</a:t>
            </a:r>
            <a:endParaRPr lang="en-IE" sz="1600" dirty="0">
              <a:solidFill>
                <a:srgbClr val="404A52"/>
              </a:solidFill>
            </a:endParaRPr>
          </a:p>
        </p:txBody>
      </p:sp>
      <p:sp>
        <p:nvSpPr>
          <p:cNvPr id="43" name="TextBox 42">
            <a:extLst>
              <a:ext uri="{FF2B5EF4-FFF2-40B4-BE49-F238E27FC236}">
                <a16:creationId xmlns:a16="http://schemas.microsoft.com/office/drawing/2014/main" id="{4E541CE2-69F9-6662-E2E2-345436E290BA}"/>
              </a:ext>
            </a:extLst>
          </p:cNvPr>
          <p:cNvSpPr txBox="1"/>
          <p:nvPr/>
        </p:nvSpPr>
        <p:spPr>
          <a:xfrm>
            <a:off x="6434178" y="3864383"/>
            <a:ext cx="2502425" cy="2062103"/>
          </a:xfrm>
          <a:prstGeom prst="rect">
            <a:avLst/>
          </a:prstGeom>
          <a:noFill/>
        </p:spPr>
        <p:txBody>
          <a:bodyPr wrap="square" rtlCol="0">
            <a:spAutoFit/>
          </a:bodyPr>
          <a:lstStyle/>
          <a:p>
            <a:pPr marL="180000" indent="-180000">
              <a:buFont typeface="Arial" panose="020B0604020202020204" pitchFamily="34" charset="0"/>
              <a:buChar char="•"/>
            </a:pPr>
            <a:r>
              <a:rPr lang="de-DE" sz="1600">
                <a:solidFill>
                  <a:srgbClr val="404A52"/>
                </a:solidFill>
              </a:rPr>
              <a:t>Team in Portionskontrolle schulen</a:t>
            </a:r>
          </a:p>
          <a:p>
            <a:pPr marL="180000" indent="-180000">
              <a:buFont typeface="Arial" panose="020B0604020202020204" pitchFamily="34" charset="0"/>
              <a:buChar char="•"/>
            </a:pPr>
            <a:r>
              <a:rPr lang="de-DE" sz="1600">
                <a:solidFill>
                  <a:srgbClr val="404A52"/>
                </a:solidFill>
              </a:rPr>
              <a:t>Digitale Abfallprotokolle nutzen</a:t>
            </a:r>
          </a:p>
          <a:p>
            <a:pPr marL="180000" indent="-180000">
              <a:buFont typeface="Arial" panose="020B0604020202020204" pitchFamily="34" charset="0"/>
              <a:buChar char="•"/>
            </a:pPr>
            <a:r>
              <a:rPr lang="de-DE" sz="1600">
                <a:solidFill>
                  <a:srgbClr val="404A52"/>
                </a:solidFill>
              </a:rPr>
              <a:t>Smarte Steckdosen installieren</a:t>
            </a:r>
          </a:p>
          <a:p>
            <a:pPr marL="180000" indent="-180000">
              <a:buFont typeface="Arial" panose="020B0604020202020204" pitchFamily="34" charset="0"/>
              <a:buChar char="•"/>
            </a:pPr>
            <a:r>
              <a:rPr lang="de-DE" sz="1600">
                <a:solidFill>
                  <a:srgbClr val="404A52"/>
                </a:solidFill>
              </a:rPr>
              <a:t>Digitale Inventurliste anlegen</a:t>
            </a:r>
          </a:p>
          <a:p>
            <a:pPr marL="180000" indent="-180000">
              <a:buFont typeface="Arial" panose="020B0604020202020204" pitchFamily="34" charset="0"/>
              <a:buChar char="•"/>
            </a:pPr>
            <a:r>
              <a:rPr lang="de-DE" sz="1600">
                <a:solidFill>
                  <a:srgbClr val="404A52"/>
                </a:solidFill>
              </a:rPr>
              <a:t>2-Minuten-Digitaltrainings einführen</a:t>
            </a:r>
            <a:endParaRPr lang="en-IE" sz="1600" dirty="0">
              <a:solidFill>
                <a:srgbClr val="404A52"/>
              </a:solidFill>
            </a:endParaRPr>
          </a:p>
        </p:txBody>
      </p:sp>
      <p:sp>
        <p:nvSpPr>
          <p:cNvPr id="44" name="TextBox 43">
            <a:extLst>
              <a:ext uri="{FF2B5EF4-FFF2-40B4-BE49-F238E27FC236}">
                <a16:creationId xmlns:a16="http://schemas.microsoft.com/office/drawing/2014/main" id="{D0A0791D-14F4-3B68-8AF1-6984A2FB51C2}"/>
              </a:ext>
            </a:extLst>
          </p:cNvPr>
          <p:cNvSpPr txBox="1"/>
          <p:nvPr/>
        </p:nvSpPr>
        <p:spPr>
          <a:xfrm>
            <a:off x="3738406" y="3861508"/>
            <a:ext cx="2422125" cy="1477328"/>
          </a:xfrm>
          <a:prstGeom prst="rect">
            <a:avLst/>
          </a:prstGeom>
          <a:noFill/>
        </p:spPr>
        <p:txBody>
          <a:bodyPr wrap="square" rtlCol="0">
            <a:spAutoFit/>
          </a:bodyPr>
          <a:lstStyle/>
          <a:p>
            <a:pPr marL="180000" indent="-180000">
              <a:spcAft>
                <a:spcPts val="600"/>
              </a:spcAft>
              <a:buFont typeface="Arial" panose="020B0604020202020204" pitchFamily="34" charset="0"/>
              <a:buChar char="•"/>
            </a:pPr>
            <a:r>
              <a:rPr lang="de-DE" sz="1600">
                <a:solidFill>
                  <a:srgbClr val="404A52"/>
                </a:solidFill>
              </a:rPr>
              <a:t>Wer führt? (Küche, Rezeption, Housekeeping)</a:t>
            </a:r>
          </a:p>
          <a:p>
            <a:pPr marL="180000" indent="-180000">
              <a:spcAft>
                <a:spcPts val="600"/>
              </a:spcAft>
              <a:buFont typeface="Arial" panose="020B0604020202020204" pitchFamily="34" charset="0"/>
              <a:buChar char="•"/>
            </a:pPr>
            <a:r>
              <a:rPr lang="de-DE" sz="1600">
                <a:solidFill>
                  <a:srgbClr val="404A52"/>
                </a:solidFill>
              </a:rPr>
              <a:t>Wer unterstützt?</a:t>
            </a:r>
          </a:p>
          <a:p>
            <a:pPr marL="180000" indent="-180000">
              <a:spcAft>
                <a:spcPts val="600"/>
              </a:spcAft>
              <a:buFont typeface="Arial" panose="020B0604020202020204" pitchFamily="34" charset="0"/>
              <a:buChar char="•"/>
            </a:pPr>
            <a:r>
              <a:rPr lang="de-DE" sz="1600">
                <a:solidFill>
                  <a:srgbClr val="404A52"/>
                </a:solidFill>
              </a:rPr>
              <a:t>Wer misst den Erfolg?</a:t>
            </a:r>
            <a:endParaRPr lang="en-IE" sz="1600" dirty="0">
              <a:solidFill>
                <a:srgbClr val="404A52"/>
              </a:solidFill>
            </a:endParaRPr>
          </a:p>
        </p:txBody>
      </p:sp>
      <p:sp>
        <p:nvSpPr>
          <p:cNvPr id="45" name="Freeform 320">
            <a:extLst>
              <a:ext uri="{FF2B5EF4-FFF2-40B4-BE49-F238E27FC236}">
                <a16:creationId xmlns:a16="http://schemas.microsoft.com/office/drawing/2014/main" id="{8DF5AF55-23C5-1E4B-53F0-28004328C177}"/>
              </a:ext>
            </a:extLst>
          </p:cNvPr>
          <p:cNvSpPr>
            <a:spLocks noChangeArrowheads="1"/>
          </p:cNvSpPr>
          <p:nvPr/>
        </p:nvSpPr>
        <p:spPr bwMode="auto">
          <a:xfrm>
            <a:off x="9099694" y="2662157"/>
            <a:ext cx="2513093" cy="3505428"/>
          </a:xfrm>
          <a:custGeom>
            <a:avLst/>
            <a:gdLst>
              <a:gd name="T0" fmla="*/ 4115 w 4381"/>
              <a:gd name="T1" fmla="*/ 3420 h 3421"/>
              <a:gd name="T2" fmla="*/ 264 w 4381"/>
              <a:gd name="T3" fmla="*/ 3420 h 3421"/>
              <a:gd name="T4" fmla="*/ 264 w 4381"/>
              <a:gd name="T5" fmla="*/ 3420 h 3421"/>
              <a:gd name="T6" fmla="*/ 0 w 4381"/>
              <a:gd name="T7" fmla="*/ 3155 h 3421"/>
              <a:gd name="T8" fmla="*/ 0 w 4381"/>
              <a:gd name="T9" fmla="*/ 264 h 3421"/>
              <a:gd name="T10" fmla="*/ 0 w 4381"/>
              <a:gd name="T11" fmla="*/ 264 h 3421"/>
              <a:gd name="T12" fmla="*/ 264 w 4381"/>
              <a:gd name="T13" fmla="*/ 0 h 3421"/>
              <a:gd name="T14" fmla="*/ 4115 w 4381"/>
              <a:gd name="T15" fmla="*/ 0 h 3421"/>
              <a:gd name="T16" fmla="*/ 4115 w 4381"/>
              <a:gd name="T17" fmla="*/ 0 h 3421"/>
              <a:gd name="T18" fmla="*/ 4380 w 4381"/>
              <a:gd name="T19" fmla="*/ 264 h 3421"/>
              <a:gd name="T20" fmla="*/ 4380 w 4381"/>
              <a:gd name="T21" fmla="*/ 3155 h 3421"/>
              <a:gd name="T22" fmla="*/ 4380 w 4381"/>
              <a:gd name="T23" fmla="*/ 3155 h 3421"/>
              <a:gd name="T24" fmla="*/ 4115 w 4381"/>
              <a:gd name="T25" fmla="*/ 3420 h 3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81" h="3421">
                <a:moveTo>
                  <a:pt x="4115" y="3420"/>
                </a:moveTo>
                <a:lnTo>
                  <a:pt x="264" y="3420"/>
                </a:lnTo>
                <a:lnTo>
                  <a:pt x="264" y="3420"/>
                </a:lnTo>
                <a:cubicBezTo>
                  <a:pt x="118" y="3420"/>
                  <a:pt x="0" y="3302"/>
                  <a:pt x="0" y="3155"/>
                </a:cubicBezTo>
                <a:lnTo>
                  <a:pt x="0" y="264"/>
                </a:lnTo>
                <a:lnTo>
                  <a:pt x="0" y="264"/>
                </a:lnTo>
                <a:cubicBezTo>
                  <a:pt x="0" y="118"/>
                  <a:pt x="118" y="0"/>
                  <a:pt x="264" y="0"/>
                </a:cubicBezTo>
                <a:lnTo>
                  <a:pt x="4115" y="0"/>
                </a:lnTo>
                <a:lnTo>
                  <a:pt x="4115" y="0"/>
                </a:lnTo>
                <a:cubicBezTo>
                  <a:pt x="4261" y="0"/>
                  <a:pt x="4380" y="118"/>
                  <a:pt x="4380" y="264"/>
                </a:cubicBezTo>
                <a:lnTo>
                  <a:pt x="4380" y="3155"/>
                </a:lnTo>
                <a:lnTo>
                  <a:pt x="4380" y="3155"/>
                </a:lnTo>
                <a:cubicBezTo>
                  <a:pt x="4380" y="3302"/>
                  <a:pt x="4261" y="3420"/>
                  <a:pt x="4115" y="3420"/>
                </a:cubicBezTo>
              </a:path>
            </a:pathLst>
          </a:custGeom>
          <a:solidFill>
            <a:srgbClr val="00B6E6"/>
          </a:solidFill>
          <a:ln>
            <a:noFill/>
          </a:ln>
          <a:effectLst/>
        </p:spPr>
        <p:txBody>
          <a:bodyPr wrap="none" anchor="ctr"/>
          <a:lstStyle/>
          <a:p>
            <a:endParaRPr lang="en-US" sz="900"/>
          </a:p>
        </p:txBody>
      </p:sp>
      <p:sp>
        <p:nvSpPr>
          <p:cNvPr id="46" name="Freeform 393">
            <a:extLst>
              <a:ext uri="{FF2B5EF4-FFF2-40B4-BE49-F238E27FC236}">
                <a16:creationId xmlns:a16="http://schemas.microsoft.com/office/drawing/2014/main" id="{798F5ADC-82A7-E20E-F083-C55EFACE364E}"/>
              </a:ext>
            </a:extLst>
          </p:cNvPr>
          <p:cNvSpPr>
            <a:spLocks noChangeArrowheads="1"/>
          </p:cNvSpPr>
          <p:nvPr/>
        </p:nvSpPr>
        <p:spPr bwMode="auto">
          <a:xfrm>
            <a:off x="9565363" y="1611871"/>
            <a:ext cx="1581755" cy="1700704"/>
          </a:xfrm>
          <a:custGeom>
            <a:avLst/>
            <a:gdLst>
              <a:gd name="T0" fmla="*/ 1087 w 2756"/>
              <a:gd name="T1" fmla="*/ 2802 h 2964"/>
              <a:gd name="T2" fmla="*/ 416 w 2756"/>
              <a:gd name="T3" fmla="*/ 2131 h 2964"/>
              <a:gd name="T4" fmla="*/ 416 w 2756"/>
              <a:gd name="T5" fmla="*/ 2131 h 2964"/>
              <a:gd name="T6" fmla="*/ 416 w 2756"/>
              <a:gd name="T7" fmla="*/ 624 h 2964"/>
              <a:gd name="T8" fmla="*/ 623 w 2756"/>
              <a:gd name="T9" fmla="*/ 417 h 2964"/>
              <a:gd name="T10" fmla="*/ 623 w 2756"/>
              <a:gd name="T11" fmla="*/ 417 h 2964"/>
              <a:gd name="T12" fmla="*/ 2132 w 2756"/>
              <a:gd name="T13" fmla="*/ 417 h 2964"/>
              <a:gd name="T14" fmla="*/ 2339 w 2756"/>
              <a:gd name="T15" fmla="*/ 624 h 2964"/>
              <a:gd name="T16" fmla="*/ 2339 w 2756"/>
              <a:gd name="T17" fmla="*/ 624 h 2964"/>
              <a:gd name="T18" fmla="*/ 2339 w 2756"/>
              <a:gd name="T19" fmla="*/ 2131 h 2964"/>
              <a:gd name="T20" fmla="*/ 1668 w 2756"/>
              <a:gd name="T21" fmla="*/ 2802 h 2964"/>
              <a:gd name="T22" fmla="*/ 1668 w 2756"/>
              <a:gd name="T23" fmla="*/ 2802 h 2964"/>
              <a:gd name="T24" fmla="*/ 1087 w 2756"/>
              <a:gd name="T25" fmla="*/ 2802 h 2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6" h="2964">
                <a:moveTo>
                  <a:pt x="1087" y="2802"/>
                </a:moveTo>
                <a:lnTo>
                  <a:pt x="416" y="2131"/>
                </a:lnTo>
                <a:lnTo>
                  <a:pt x="416" y="2131"/>
                </a:lnTo>
                <a:cubicBezTo>
                  <a:pt x="0" y="1715"/>
                  <a:pt x="0" y="1041"/>
                  <a:pt x="416" y="624"/>
                </a:cubicBezTo>
                <a:lnTo>
                  <a:pt x="623" y="417"/>
                </a:lnTo>
                <a:lnTo>
                  <a:pt x="623" y="417"/>
                </a:lnTo>
                <a:cubicBezTo>
                  <a:pt x="1040" y="0"/>
                  <a:pt x="1715" y="0"/>
                  <a:pt x="2132" y="417"/>
                </a:cubicBezTo>
                <a:lnTo>
                  <a:pt x="2339" y="624"/>
                </a:lnTo>
                <a:lnTo>
                  <a:pt x="2339" y="624"/>
                </a:lnTo>
                <a:cubicBezTo>
                  <a:pt x="2755" y="1041"/>
                  <a:pt x="2755" y="1715"/>
                  <a:pt x="2339" y="2131"/>
                </a:cubicBezTo>
                <a:lnTo>
                  <a:pt x="1668" y="2802"/>
                </a:lnTo>
                <a:lnTo>
                  <a:pt x="1668" y="2802"/>
                </a:lnTo>
                <a:cubicBezTo>
                  <a:pt x="1508" y="2963"/>
                  <a:pt x="1247" y="2963"/>
                  <a:pt x="1087" y="2802"/>
                </a:cubicBezTo>
              </a:path>
            </a:pathLst>
          </a:custGeom>
          <a:solidFill>
            <a:srgbClr val="0289AE"/>
          </a:solidFill>
          <a:ln>
            <a:noFill/>
          </a:ln>
          <a:effectLst/>
        </p:spPr>
        <p:txBody>
          <a:bodyPr wrap="none" anchor="ctr"/>
          <a:lstStyle/>
          <a:p>
            <a:endParaRPr lang="en-US" sz="900" dirty="0"/>
          </a:p>
        </p:txBody>
      </p:sp>
      <p:sp>
        <p:nvSpPr>
          <p:cNvPr id="47" name="CuadroTexto 557">
            <a:extLst>
              <a:ext uri="{FF2B5EF4-FFF2-40B4-BE49-F238E27FC236}">
                <a16:creationId xmlns:a16="http://schemas.microsoft.com/office/drawing/2014/main" id="{3D622043-EF88-7B3D-910D-D786F15E6E28}"/>
              </a:ext>
            </a:extLst>
          </p:cNvPr>
          <p:cNvSpPr txBox="1"/>
          <p:nvPr/>
        </p:nvSpPr>
        <p:spPr>
          <a:xfrm>
            <a:off x="9137430" y="3209941"/>
            <a:ext cx="2513093" cy="707886"/>
          </a:xfrm>
          <a:prstGeom prst="rect">
            <a:avLst/>
          </a:prstGeom>
          <a:noFill/>
        </p:spPr>
        <p:txBody>
          <a:bodyPr wrap="square" rtlCol="0">
            <a:spAutoFit/>
          </a:bodyPr>
          <a:lstStyle/>
          <a:p>
            <a:pPr algn="ctr"/>
            <a:r>
              <a:rPr lang="de-DE" sz="2000" b="1">
                <a:solidFill>
                  <a:schemeClr val="bg1"/>
                </a:solidFill>
                <a:latin typeface="Calibri" panose="020F0502020204030204" pitchFamily="34" charset="0"/>
                <a:ea typeface="Lato" charset="0"/>
                <a:cs typeface="Calibri" panose="020F0502020204030204" pitchFamily="34" charset="0"/>
              </a:rPr>
              <a:t>Klein &amp; beständig messen</a:t>
            </a:r>
          </a:p>
        </p:txBody>
      </p:sp>
      <p:sp>
        <p:nvSpPr>
          <p:cNvPr id="58" name="TextBox 57">
            <a:extLst>
              <a:ext uri="{FF2B5EF4-FFF2-40B4-BE49-F238E27FC236}">
                <a16:creationId xmlns:a16="http://schemas.microsoft.com/office/drawing/2014/main" id="{EE613AF1-174B-ECE4-F709-F6F43EFFF61C}"/>
              </a:ext>
            </a:extLst>
          </p:cNvPr>
          <p:cNvSpPr txBox="1"/>
          <p:nvPr/>
        </p:nvSpPr>
        <p:spPr>
          <a:xfrm>
            <a:off x="9137430" y="3905535"/>
            <a:ext cx="2502425" cy="1815882"/>
          </a:xfrm>
          <a:prstGeom prst="rect">
            <a:avLst/>
          </a:prstGeom>
          <a:noFill/>
        </p:spPr>
        <p:txBody>
          <a:bodyPr wrap="square" rtlCol="0">
            <a:spAutoFit/>
          </a:bodyPr>
          <a:lstStyle/>
          <a:p>
            <a:pPr marL="180000" indent="-180000">
              <a:buFont typeface="Arial" panose="020B0604020202020204" pitchFamily="34" charset="0"/>
              <a:buChar char="•"/>
            </a:pPr>
            <a:r>
              <a:rPr lang="de-DE" sz="1600">
                <a:solidFill>
                  <a:srgbClr val="404A52"/>
                </a:solidFill>
              </a:rPr>
              <a:t>kWh pro Zimmer</a:t>
            </a:r>
          </a:p>
          <a:p>
            <a:pPr marL="180000" indent="-180000">
              <a:buFont typeface="Arial" panose="020B0604020202020204" pitchFamily="34" charset="0"/>
              <a:buChar char="•"/>
            </a:pPr>
            <a:r>
              <a:rPr lang="de-DE" sz="1600">
                <a:solidFill>
                  <a:srgbClr val="404A52"/>
                </a:solidFill>
              </a:rPr>
              <a:t>kg Lebensmittelabfall pro Tag</a:t>
            </a:r>
          </a:p>
          <a:p>
            <a:pPr marL="180000" indent="-180000">
              <a:buFont typeface="Arial" panose="020B0604020202020204" pitchFamily="34" charset="0"/>
              <a:buChar char="•"/>
            </a:pPr>
            <a:r>
              <a:rPr lang="de-DE" sz="1600">
                <a:solidFill>
                  <a:srgbClr val="404A52"/>
                </a:solidFill>
              </a:rPr>
              <a:t>Zahl digitaler Check-ins</a:t>
            </a:r>
          </a:p>
          <a:p>
            <a:pPr marL="180000" indent="-180000">
              <a:buFont typeface="Arial" panose="020B0604020202020204" pitchFamily="34" charset="0"/>
              <a:buChar char="•"/>
            </a:pPr>
            <a:r>
              <a:rPr lang="de-DE" sz="1600">
                <a:solidFill>
                  <a:srgbClr val="404A52"/>
                </a:solidFill>
              </a:rPr>
              <a:t>Team-Feedback</a:t>
            </a:r>
          </a:p>
          <a:p>
            <a:pPr marL="180000" indent="-180000">
              <a:buFont typeface="Arial" panose="020B0604020202020204" pitchFamily="34" charset="0"/>
              <a:buChar char="•"/>
            </a:pPr>
            <a:r>
              <a:rPr lang="de-DE" sz="1600">
                <a:solidFill>
                  <a:srgbClr val="404A52"/>
                </a:solidFill>
              </a:rPr>
              <a:t>Zahl der Gästekommentare</a:t>
            </a:r>
            <a:endParaRPr lang="en-IE" sz="1600" dirty="0">
              <a:solidFill>
                <a:srgbClr val="404A52"/>
              </a:solidFill>
            </a:endParaRPr>
          </a:p>
        </p:txBody>
      </p:sp>
      <p:sp>
        <p:nvSpPr>
          <p:cNvPr id="59" name="Freeform 301">
            <a:extLst>
              <a:ext uri="{FF2B5EF4-FFF2-40B4-BE49-F238E27FC236}">
                <a16:creationId xmlns:a16="http://schemas.microsoft.com/office/drawing/2014/main" id="{C8347B58-D6A2-F652-B829-700062CA1CC8}"/>
              </a:ext>
            </a:extLst>
          </p:cNvPr>
          <p:cNvSpPr/>
          <p:nvPr/>
        </p:nvSpPr>
        <p:spPr>
          <a:xfrm>
            <a:off x="1763763" y="1959524"/>
            <a:ext cx="876300" cy="899920"/>
          </a:xfrm>
          <a:custGeom>
            <a:avLst/>
            <a:gdLst>
              <a:gd name="connsiteX0" fmla="*/ 0 w 1179063"/>
              <a:gd name="connsiteY0" fmla="*/ 660376 h 1178767"/>
              <a:gd name="connsiteX1" fmla="*/ 0 w 1179063"/>
              <a:gd name="connsiteY1" fmla="*/ 572951 h 1178767"/>
              <a:gd name="connsiteX2" fmla="*/ 2155 w 1179063"/>
              <a:gd name="connsiteY2" fmla="*/ 564024 h 1178767"/>
              <a:gd name="connsiteX3" fmla="*/ 14779 w 1179063"/>
              <a:gd name="connsiteY3" fmla="*/ 486757 h 1178767"/>
              <a:gd name="connsiteX4" fmla="*/ 724808 w 1179063"/>
              <a:gd name="connsiteY4" fmla="*/ 78570 h 1178767"/>
              <a:gd name="connsiteX5" fmla="*/ 832575 w 1179063"/>
              <a:gd name="connsiteY5" fmla="*/ 119820 h 1178767"/>
              <a:gd name="connsiteX6" fmla="*/ 838425 w 1179063"/>
              <a:gd name="connsiteY6" fmla="*/ 112124 h 1178767"/>
              <a:gd name="connsiteX7" fmla="*/ 943728 w 1179063"/>
              <a:gd name="connsiteY7" fmla="*/ 7153 h 1178767"/>
              <a:gd name="connsiteX8" fmla="*/ 962819 w 1179063"/>
              <a:gd name="connsiteY8" fmla="*/ 73 h 1178767"/>
              <a:gd name="connsiteX9" fmla="*/ 975135 w 1179063"/>
              <a:gd name="connsiteY9" fmla="*/ 17311 h 1178767"/>
              <a:gd name="connsiteX10" fmla="*/ 980061 w 1179063"/>
              <a:gd name="connsiteY10" fmla="*/ 51481 h 1178767"/>
              <a:gd name="connsiteX11" fmla="*/ 989914 w 1179063"/>
              <a:gd name="connsiteY11" fmla="*/ 116741 h 1178767"/>
              <a:gd name="connsiteX12" fmla="*/ 992993 w 1179063"/>
              <a:gd name="connsiteY12" fmla="*/ 118281 h 1178767"/>
              <a:gd name="connsiteX13" fmla="*/ 1012391 w 1179063"/>
              <a:gd name="connsiteY13" fmla="*/ 97348 h 1178767"/>
              <a:gd name="connsiteX14" fmla="*/ 1041026 w 1179063"/>
              <a:gd name="connsiteY14" fmla="*/ 97040 h 1178767"/>
              <a:gd name="connsiteX15" fmla="*/ 1082594 w 1179063"/>
              <a:gd name="connsiteY15" fmla="*/ 138598 h 1178767"/>
              <a:gd name="connsiteX16" fmla="*/ 1082286 w 1179063"/>
              <a:gd name="connsiteY16" fmla="*/ 167226 h 1178767"/>
              <a:gd name="connsiteX17" fmla="*/ 1060424 w 1179063"/>
              <a:gd name="connsiteY17" fmla="*/ 189082 h 1178767"/>
              <a:gd name="connsiteX18" fmla="*/ 1097065 w 1179063"/>
              <a:gd name="connsiteY18" fmla="*/ 194623 h 1178767"/>
              <a:gd name="connsiteX19" fmla="*/ 1162957 w 1179063"/>
              <a:gd name="connsiteY19" fmla="*/ 204782 h 1178767"/>
              <a:gd name="connsiteX20" fmla="*/ 1178660 w 1179063"/>
              <a:gd name="connsiteY20" fmla="*/ 216787 h 1178767"/>
              <a:gd name="connsiteX21" fmla="*/ 1172502 w 1179063"/>
              <a:gd name="connsiteY21" fmla="*/ 234950 h 1178767"/>
              <a:gd name="connsiteX22" fmla="*/ 1164496 w 1179063"/>
              <a:gd name="connsiteY22" fmla="*/ 243261 h 1178767"/>
              <a:gd name="connsiteX23" fmla="*/ 1057653 w 1179063"/>
              <a:gd name="connsiteY23" fmla="*/ 349772 h 1178767"/>
              <a:gd name="connsiteX24" fmla="*/ 1062888 w 1179063"/>
              <a:gd name="connsiteY24" fmla="*/ 360853 h 1178767"/>
              <a:gd name="connsiteX25" fmla="*/ 1107842 w 1179063"/>
              <a:gd name="connsiteY25" fmla="*/ 749955 h 1178767"/>
              <a:gd name="connsiteX26" fmla="*/ 676159 w 1179063"/>
              <a:gd name="connsiteY26" fmla="*/ 1167378 h 1178767"/>
              <a:gd name="connsiteX27" fmla="*/ 605957 w 1179063"/>
              <a:gd name="connsiteY27" fmla="*/ 1178767 h 1178767"/>
              <a:gd name="connsiteX28" fmla="*/ 518204 w 1179063"/>
              <a:gd name="connsiteY28" fmla="*/ 1178767 h 1178767"/>
              <a:gd name="connsiteX29" fmla="*/ 436609 w 1179063"/>
              <a:gd name="connsiteY29" fmla="*/ 1164915 h 1178767"/>
              <a:gd name="connsiteX30" fmla="*/ 8313 w 1179063"/>
              <a:gd name="connsiteY30" fmla="*/ 719172 h 1178767"/>
              <a:gd name="connsiteX31" fmla="*/ 0 w 1179063"/>
              <a:gd name="connsiteY31" fmla="*/ 660376 h 1178767"/>
              <a:gd name="connsiteX32" fmla="*/ 824877 w 1179063"/>
              <a:gd name="connsiteY32" fmla="*/ 283279 h 1178767"/>
              <a:gd name="connsiteX33" fmla="*/ 824261 w 1179063"/>
              <a:gd name="connsiteY33" fmla="*/ 274352 h 1178767"/>
              <a:gd name="connsiteX34" fmla="*/ 807019 w 1179063"/>
              <a:gd name="connsiteY34" fmla="*/ 157068 h 1178767"/>
              <a:gd name="connsiteX35" fmla="*/ 795934 w 1179063"/>
              <a:gd name="connsiteY35" fmla="*/ 140752 h 1178767"/>
              <a:gd name="connsiteX36" fmla="*/ 453852 w 1179063"/>
              <a:gd name="connsiteY36" fmla="*/ 97964 h 1178767"/>
              <a:gd name="connsiteX37" fmla="*/ 47417 w 1179063"/>
              <a:gd name="connsiteY37" fmla="*/ 742567 h 1178767"/>
              <a:gd name="connsiteX38" fmla="*/ 626894 w 1179063"/>
              <a:gd name="connsiteY38" fmla="*/ 1142443 h 1178767"/>
              <a:gd name="connsiteX39" fmla="*/ 969285 w 1179063"/>
              <a:gd name="connsiteY39" fmla="*/ 956204 h 1178767"/>
              <a:gd name="connsiteX40" fmla="*/ 1087828 w 1179063"/>
              <a:gd name="connsiteY40" fmla="*/ 543707 h 1178767"/>
              <a:gd name="connsiteX41" fmla="*/ 1037639 w 1179063"/>
              <a:gd name="connsiteY41" fmla="*/ 381786 h 1178767"/>
              <a:gd name="connsiteX42" fmla="*/ 1027786 w 1179063"/>
              <a:gd name="connsiteY42" fmla="*/ 373167 h 1178767"/>
              <a:gd name="connsiteX43" fmla="*/ 951426 w 1179063"/>
              <a:gd name="connsiteY43" fmla="*/ 361777 h 1178767"/>
              <a:gd name="connsiteX44" fmla="*/ 896311 w 1179063"/>
              <a:gd name="connsiteY44" fmla="*/ 353773 h 1178767"/>
              <a:gd name="connsiteX45" fmla="*/ 827648 w 1179063"/>
              <a:gd name="connsiteY45" fmla="*/ 948816 h 1178767"/>
              <a:gd name="connsiteX46" fmla="*/ 270648 w 1179063"/>
              <a:gd name="connsiteY46" fmla="*/ 926652 h 1178767"/>
              <a:gd name="connsiteX47" fmla="*/ 216149 w 1179063"/>
              <a:gd name="connsiteY47" fmla="*/ 370704 h 1178767"/>
              <a:gd name="connsiteX48" fmla="*/ 461549 w 1179063"/>
              <a:gd name="connsiteY48" fmla="*/ 204782 h 1178767"/>
              <a:gd name="connsiteX49" fmla="*/ 824877 w 1179063"/>
              <a:gd name="connsiteY49" fmla="*/ 283279 h 1178767"/>
              <a:gd name="connsiteX50" fmla="*/ 799937 w 1179063"/>
              <a:gd name="connsiteY50" fmla="*/ 306367 h 1178767"/>
              <a:gd name="connsiteX51" fmla="*/ 281733 w 1179063"/>
              <a:gd name="connsiteY51" fmla="*/ 342383 h 1178767"/>
              <a:gd name="connsiteX52" fmla="*/ 281733 w 1179063"/>
              <a:gd name="connsiteY52" fmla="*/ 891866 h 1178767"/>
              <a:gd name="connsiteX53" fmla="*/ 825801 w 1179063"/>
              <a:gd name="connsiteY53" fmla="*/ 907874 h 1178767"/>
              <a:gd name="connsiteX54" fmla="*/ 872910 w 1179063"/>
              <a:gd name="connsiteY54" fmla="*/ 379016 h 1178767"/>
              <a:gd name="connsiteX55" fmla="*/ 798397 w 1179063"/>
              <a:gd name="connsiteY55" fmla="*/ 453819 h 1178767"/>
              <a:gd name="connsiteX56" fmla="*/ 729119 w 1179063"/>
              <a:gd name="connsiteY56" fmla="*/ 849078 h 1178767"/>
              <a:gd name="connsiteX57" fmla="*/ 359017 w 1179063"/>
              <a:gd name="connsiteY57" fmla="*/ 817063 h 1178767"/>
              <a:gd name="connsiteX58" fmla="*/ 331921 w 1179063"/>
              <a:gd name="connsiteY58" fmla="*/ 447663 h 1178767"/>
              <a:gd name="connsiteX59" fmla="*/ 725424 w 1179063"/>
              <a:gd name="connsiteY59" fmla="*/ 381171 h 1178767"/>
              <a:gd name="connsiteX60" fmla="*/ 799937 w 1179063"/>
              <a:gd name="connsiteY60" fmla="*/ 306367 h 1178767"/>
              <a:gd name="connsiteX61" fmla="*/ 702947 w 1179063"/>
              <a:gd name="connsiteY61" fmla="*/ 406413 h 1178767"/>
              <a:gd name="connsiteX62" fmla="*/ 367638 w 1179063"/>
              <a:gd name="connsiteY62" fmla="*/ 454435 h 1178767"/>
              <a:gd name="connsiteX63" fmla="*/ 390423 w 1179063"/>
              <a:gd name="connsiteY63" fmla="*/ 803210 h 1178767"/>
              <a:gd name="connsiteX64" fmla="*/ 736508 w 1179063"/>
              <a:gd name="connsiteY64" fmla="*/ 800748 h 1178767"/>
              <a:gd name="connsiteX65" fmla="*/ 772225 w 1179063"/>
              <a:gd name="connsiteY65" fmla="*/ 476907 h 1178767"/>
              <a:gd name="connsiteX66" fmla="*/ 699252 w 1179063"/>
              <a:gd name="connsiteY66" fmla="*/ 550479 h 1178767"/>
              <a:gd name="connsiteX67" fmla="*/ 698944 w 1179063"/>
              <a:gd name="connsiteY67" fmla="*/ 561561 h 1178767"/>
              <a:gd name="connsiteX68" fmla="*/ 708181 w 1179063"/>
              <a:gd name="connsiteY68" fmla="*/ 638212 h 1178767"/>
              <a:gd name="connsiteX69" fmla="*/ 584711 w 1179063"/>
              <a:gd name="connsiteY69" fmla="*/ 763808 h 1178767"/>
              <a:gd name="connsiteX70" fmla="*/ 427988 w 1179063"/>
              <a:gd name="connsiteY70" fmla="*/ 681000 h 1178767"/>
              <a:gd name="connsiteX71" fmla="*/ 462165 w 1179063"/>
              <a:gd name="connsiteY71" fmla="*/ 508306 h 1178767"/>
              <a:gd name="connsiteX72" fmla="*/ 616733 w 1179063"/>
              <a:gd name="connsiteY72" fmla="*/ 479985 h 1178767"/>
              <a:gd name="connsiteX73" fmla="*/ 628742 w 1179063"/>
              <a:gd name="connsiteY73" fmla="*/ 479985 h 1178767"/>
              <a:gd name="connsiteX74" fmla="*/ 702947 w 1179063"/>
              <a:gd name="connsiteY74" fmla="*/ 406413 h 1178767"/>
              <a:gd name="connsiteX75" fmla="*/ 600415 w 1179063"/>
              <a:gd name="connsiteY75" fmla="*/ 509845 h 1178767"/>
              <a:gd name="connsiteX76" fmla="*/ 469555 w 1179063"/>
              <a:gd name="connsiteY76" fmla="*/ 548940 h 1178767"/>
              <a:gd name="connsiteX77" fmla="*/ 481563 w 1179063"/>
              <a:gd name="connsiteY77" fmla="*/ 698547 h 1178767"/>
              <a:gd name="connsiteX78" fmla="*/ 630281 w 1179063"/>
              <a:gd name="connsiteY78" fmla="*/ 709937 h 1178767"/>
              <a:gd name="connsiteX79" fmla="*/ 669693 w 1179063"/>
              <a:gd name="connsiteY79" fmla="*/ 579415 h 1178767"/>
              <a:gd name="connsiteX80" fmla="*/ 622276 w 1179063"/>
              <a:gd name="connsiteY80" fmla="*/ 626822 h 1178767"/>
              <a:gd name="connsiteX81" fmla="*/ 573935 w 1179063"/>
              <a:gd name="connsiteY81" fmla="*/ 640982 h 1178767"/>
              <a:gd name="connsiteX82" fmla="*/ 551150 w 1179063"/>
              <a:gd name="connsiteY82" fmla="*/ 558791 h 1178767"/>
              <a:gd name="connsiteX83" fmla="*/ 600415 w 1179063"/>
              <a:gd name="connsiteY83" fmla="*/ 509845 h 1178767"/>
              <a:gd name="connsiteX84" fmla="*/ 1026555 w 1179063"/>
              <a:gd name="connsiteY84" fmla="*/ 129363 h 1178767"/>
              <a:gd name="connsiteX85" fmla="*/ 1019165 w 1179063"/>
              <a:gd name="connsiteY85" fmla="*/ 136135 h 1178767"/>
              <a:gd name="connsiteX86" fmla="*/ 578553 w 1179063"/>
              <a:gd name="connsiteY86" fmla="*/ 576645 h 1178767"/>
              <a:gd name="connsiteX87" fmla="*/ 572395 w 1179063"/>
              <a:gd name="connsiteY87" fmla="*/ 583417 h 1178767"/>
              <a:gd name="connsiteX88" fmla="*/ 573935 w 1179063"/>
              <a:gd name="connsiteY88" fmla="*/ 604658 h 1178767"/>
              <a:gd name="connsiteX89" fmla="*/ 595796 w 1179063"/>
              <a:gd name="connsiteY89" fmla="*/ 607120 h 1178767"/>
              <a:gd name="connsiteX90" fmla="*/ 604417 w 1179063"/>
              <a:gd name="connsiteY90" fmla="*/ 599425 h 1178767"/>
              <a:gd name="connsiteX91" fmla="*/ 1042566 w 1179063"/>
              <a:gd name="connsiteY91" fmla="*/ 161377 h 1178767"/>
              <a:gd name="connsiteX92" fmla="*/ 1050571 w 1179063"/>
              <a:gd name="connsiteY92" fmla="*/ 152758 h 1178767"/>
              <a:gd name="connsiteX93" fmla="*/ 1026555 w 1179063"/>
              <a:gd name="connsiteY93" fmla="*/ 129363 h 1178767"/>
              <a:gd name="connsiteX94" fmla="*/ 924946 w 1179063"/>
              <a:gd name="connsiteY94" fmla="*/ 324221 h 1178767"/>
              <a:gd name="connsiteX95" fmla="*/ 929873 w 1179063"/>
              <a:gd name="connsiteY95" fmla="*/ 326068 h 1178767"/>
              <a:gd name="connsiteX96" fmla="*/ 1010544 w 1179063"/>
              <a:gd name="connsiteY96" fmla="*/ 338382 h 1178767"/>
              <a:gd name="connsiteX97" fmla="*/ 1031481 w 1179063"/>
              <a:gd name="connsiteY97" fmla="*/ 331302 h 1178767"/>
              <a:gd name="connsiteX98" fmla="*/ 1121082 w 1179063"/>
              <a:gd name="connsiteY98" fmla="*/ 241414 h 1178767"/>
              <a:gd name="connsiteX99" fmla="*/ 1129395 w 1179063"/>
              <a:gd name="connsiteY99" fmla="*/ 232179 h 1178767"/>
              <a:gd name="connsiteX100" fmla="*/ 1037947 w 1179063"/>
              <a:gd name="connsiteY100" fmla="*/ 218327 h 1178767"/>
              <a:gd name="connsiteX101" fmla="*/ 1028710 w 1179063"/>
              <a:gd name="connsiteY101" fmla="*/ 220789 h 1178767"/>
              <a:gd name="connsiteX102" fmla="*/ 924946 w 1179063"/>
              <a:gd name="connsiteY102" fmla="*/ 324221 h 1178767"/>
              <a:gd name="connsiteX103" fmla="*/ 947115 w 1179063"/>
              <a:gd name="connsiteY103" fmla="*/ 49942 h 1178767"/>
              <a:gd name="connsiteX104" fmla="*/ 937262 w 1179063"/>
              <a:gd name="connsiteY104" fmla="*/ 59177 h 1178767"/>
              <a:gd name="connsiteX105" fmla="*/ 861826 w 1179063"/>
              <a:gd name="connsiteY105" fmla="*/ 133672 h 1178767"/>
              <a:gd name="connsiteX106" fmla="*/ 843351 w 1179063"/>
              <a:gd name="connsiteY106" fmla="*/ 188159 h 1178767"/>
              <a:gd name="connsiteX107" fmla="*/ 853820 w 1179063"/>
              <a:gd name="connsiteY107" fmla="*/ 253420 h 1178767"/>
              <a:gd name="connsiteX108" fmla="*/ 857207 w 1179063"/>
              <a:gd name="connsiteY108" fmla="*/ 252188 h 1178767"/>
              <a:gd name="connsiteX109" fmla="*/ 957276 w 1179063"/>
              <a:gd name="connsiteY109" fmla="*/ 151834 h 1178767"/>
              <a:gd name="connsiteX110" fmla="*/ 960663 w 1179063"/>
              <a:gd name="connsiteY110" fmla="*/ 141984 h 1178767"/>
              <a:gd name="connsiteX111" fmla="*/ 947115 w 1179063"/>
              <a:gd name="connsiteY111" fmla="*/ 49942 h 1178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179063" h="1178767">
                <a:moveTo>
                  <a:pt x="0" y="660376"/>
                </a:moveTo>
                <a:cubicBezTo>
                  <a:pt x="0" y="631131"/>
                  <a:pt x="0" y="601887"/>
                  <a:pt x="0" y="572951"/>
                </a:cubicBezTo>
                <a:cubicBezTo>
                  <a:pt x="616" y="569873"/>
                  <a:pt x="1540" y="567102"/>
                  <a:pt x="2155" y="564024"/>
                </a:cubicBezTo>
                <a:cubicBezTo>
                  <a:pt x="6466" y="538166"/>
                  <a:pt x="8929" y="512308"/>
                  <a:pt x="14779" y="486757"/>
                </a:cubicBezTo>
                <a:cubicBezTo>
                  <a:pt x="89292" y="172151"/>
                  <a:pt x="415056" y="-15319"/>
                  <a:pt x="724808" y="78570"/>
                </a:cubicBezTo>
                <a:cubicBezTo>
                  <a:pt x="760525" y="89344"/>
                  <a:pt x="794703" y="105352"/>
                  <a:pt x="832575" y="119820"/>
                </a:cubicBezTo>
                <a:cubicBezTo>
                  <a:pt x="833191" y="118896"/>
                  <a:pt x="835346" y="115202"/>
                  <a:pt x="838425" y="112124"/>
                </a:cubicBezTo>
                <a:cubicBezTo>
                  <a:pt x="873526" y="77031"/>
                  <a:pt x="908319" y="41630"/>
                  <a:pt x="943728" y="7153"/>
                </a:cubicBezTo>
                <a:cubicBezTo>
                  <a:pt x="948347" y="2843"/>
                  <a:pt x="956353" y="-543"/>
                  <a:pt x="962819" y="73"/>
                </a:cubicBezTo>
                <a:cubicBezTo>
                  <a:pt x="971440" y="688"/>
                  <a:pt x="974211" y="9000"/>
                  <a:pt x="975135" y="17311"/>
                </a:cubicBezTo>
                <a:cubicBezTo>
                  <a:pt x="976674" y="28701"/>
                  <a:pt x="978214" y="40091"/>
                  <a:pt x="980061" y="51481"/>
                </a:cubicBezTo>
                <a:cubicBezTo>
                  <a:pt x="983448" y="73337"/>
                  <a:pt x="986835" y="94885"/>
                  <a:pt x="989914" y="116741"/>
                </a:cubicBezTo>
                <a:cubicBezTo>
                  <a:pt x="990838" y="117357"/>
                  <a:pt x="991762" y="117665"/>
                  <a:pt x="992993" y="118281"/>
                </a:cubicBezTo>
                <a:cubicBezTo>
                  <a:pt x="999459" y="111200"/>
                  <a:pt x="1005617" y="104120"/>
                  <a:pt x="1012391" y="97348"/>
                </a:cubicBezTo>
                <a:cubicBezTo>
                  <a:pt x="1022860" y="86882"/>
                  <a:pt x="1030558" y="86882"/>
                  <a:pt x="1041026" y="97040"/>
                </a:cubicBezTo>
                <a:cubicBezTo>
                  <a:pt x="1054882" y="110893"/>
                  <a:pt x="1068738" y="124745"/>
                  <a:pt x="1082594" y="138598"/>
                </a:cubicBezTo>
                <a:cubicBezTo>
                  <a:pt x="1092754" y="149064"/>
                  <a:pt x="1092754" y="156452"/>
                  <a:pt x="1082286" y="167226"/>
                </a:cubicBezTo>
                <a:cubicBezTo>
                  <a:pt x="1075512" y="174306"/>
                  <a:pt x="1068738" y="181079"/>
                  <a:pt x="1060424" y="189082"/>
                </a:cubicBezTo>
                <a:cubicBezTo>
                  <a:pt x="1074588" y="191237"/>
                  <a:pt x="1085673" y="193084"/>
                  <a:pt x="1097065" y="194623"/>
                </a:cubicBezTo>
                <a:cubicBezTo>
                  <a:pt x="1119234" y="198009"/>
                  <a:pt x="1141403" y="200472"/>
                  <a:pt x="1162957" y="204782"/>
                </a:cubicBezTo>
                <a:cubicBezTo>
                  <a:pt x="1169115" y="206013"/>
                  <a:pt x="1176812" y="211554"/>
                  <a:pt x="1178660" y="216787"/>
                </a:cubicBezTo>
                <a:cubicBezTo>
                  <a:pt x="1180507" y="221405"/>
                  <a:pt x="1175581" y="229101"/>
                  <a:pt x="1172502" y="234950"/>
                </a:cubicBezTo>
                <a:cubicBezTo>
                  <a:pt x="1170962" y="238336"/>
                  <a:pt x="1167267" y="240491"/>
                  <a:pt x="1164496" y="243261"/>
                </a:cubicBezTo>
                <a:cubicBezTo>
                  <a:pt x="1128779" y="278662"/>
                  <a:pt x="1093370" y="314371"/>
                  <a:pt x="1057653" y="349772"/>
                </a:cubicBezTo>
                <a:cubicBezTo>
                  <a:pt x="1059501" y="353773"/>
                  <a:pt x="1061040" y="357467"/>
                  <a:pt x="1062888" y="360853"/>
                </a:cubicBezTo>
                <a:cubicBezTo>
                  <a:pt x="1125392" y="485218"/>
                  <a:pt x="1143867" y="615740"/>
                  <a:pt x="1107842" y="749955"/>
                </a:cubicBezTo>
                <a:cubicBezTo>
                  <a:pt x="1048108" y="974366"/>
                  <a:pt x="902161" y="1113199"/>
                  <a:pt x="676159" y="1167378"/>
                </a:cubicBezTo>
                <a:cubicBezTo>
                  <a:pt x="653066" y="1172919"/>
                  <a:pt x="629358" y="1175073"/>
                  <a:pt x="605957" y="1178767"/>
                </a:cubicBezTo>
                <a:cubicBezTo>
                  <a:pt x="576706" y="1178767"/>
                  <a:pt x="547455" y="1178767"/>
                  <a:pt x="518204" y="1178767"/>
                </a:cubicBezTo>
                <a:cubicBezTo>
                  <a:pt x="491108" y="1174150"/>
                  <a:pt x="463705" y="1170764"/>
                  <a:pt x="436609" y="1164915"/>
                </a:cubicBezTo>
                <a:cubicBezTo>
                  <a:pt x="221076" y="1119048"/>
                  <a:pt x="46802" y="937426"/>
                  <a:pt x="8313" y="719172"/>
                </a:cubicBezTo>
                <a:cubicBezTo>
                  <a:pt x="5542" y="699778"/>
                  <a:pt x="3079" y="680077"/>
                  <a:pt x="0" y="660376"/>
                </a:cubicBezTo>
                <a:close/>
                <a:moveTo>
                  <a:pt x="824877" y="283279"/>
                </a:moveTo>
                <a:cubicBezTo>
                  <a:pt x="824569" y="279278"/>
                  <a:pt x="824569" y="276815"/>
                  <a:pt x="824261" y="274352"/>
                </a:cubicBezTo>
                <a:cubicBezTo>
                  <a:pt x="818411" y="235257"/>
                  <a:pt x="812253" y="196162"/>
                  <a:pt x="807019" y="157068"/>
                </a:cubicBezTo>
                <a:cubicBezTo>
                  <a:pt x="806095" y="148756"/>
                  <a:pt x="803632" y="144446"/>
                  <a:pt x="795934" y="140752"/>
                </a:cubicBezTo>
                <a:cubicBezTo>
                  <a:pt x="686628" y="88421"/>
                  <a:pt x="572703" y="73645"/>
                  <a:pt x="453852" y="97964"/>
                </a:cubicBezTo>
                <a:cubicBezTo>
                  <a:pt x="161958" y="157376"/>
                  <a:pt x="-24940" y="453511"/>
                  <a:pt x="47417" y="742567"/>
                </a:cubicBezTo>
                <a:cubicBezTo>
                  <a:pt x="113001" y="1004534"/>
                  <a:pt x="359941" y="1175381"/>
                  <a:pt x="626894" y="1142443"/>
                </a:cubicBezTo>
                <a:cubicBezTo>
                  <a:pt x="765144" y="1125204"/>
                  <a:pt x="880300" y="1063330"/>
                  <a:pt x="969285" y="956204"/>
                </a:cubicBezTo>
                <a:cubicBezTo>
                  <a:pt x="1068738" y="836456"/>
                  <a:pt x="1107226" y="697931"/>
                  <a:pt x="1087828" y="543707"/>
                </a:cubicBezTo>
                <a:cubicBezTo>
                  <a:pt x="1080746" y="487065"/>
                  <a:pt x="1063504" y="432887"/>
                  <a:pt x="1037639" y="381786"/>
                </a:cubicBezTo>
                <a:cubicBezTo>
                  <a:pt x="1035792" y="378092"/>
                  <a:pt x="1031481" y="373783"/>
                  <a:pt x="1027786" y="373167"/>
                </a:cubicBezTo>
                <a:cubicBezTo>
                  <a:pt x="1002538" y="368857"/>
                  <a:pt x="976982" y="365471"/>
                  <a:pt x="951426" y="361777"/>
                </a:cubicBezTo>
                <a:cubicBezTo>
                  <a:pt x="933568" y="359314"/>
                  <a:pt x="915709" y="356544"/>
                  <a:pt x="896311" y="353773"/>
                </a:cubicBezTo>
                <a:cubicBezTo>
                  <a:pt x="1047185" y="546169"/>
                  <a:pt x="999459" y="812445"/>
                  <a:pt x="827648" y="948816"/>
                </a:cubicBezTo>
                <a:cubicBezTo>
                  <a:pt x="661380" y="1080876"/>
                  <a:pt x="424293" y="1071641"/>
                  <a:pt x="270648" y="926652"/>
                </a:cubicBezTo>
                <a:cubicBezTo>
                  <a:pt x="115464" y="780123"/>
                  <a:pt x="92064" y="544938"/>
                  <a:pt x="216149" y="370704"/>
                </a:cubicBezTo>
                <a:cubicBezTo>
                  <a:pt x="277114" y="285126"/>
                  <a:pt x="359325" y="229101"/>
                  <a:pt x="461549" y="204782"/>
                </a:cubicBezTo>
                <a:cubicBezTo>
                  <a:pt x="594256" y="173691"/>
                  <a:pt x="714955" y="201704"/>
                  <a:pt x="824877" y="283279"/>
                </a:cubicBezTo>
                <a:close/>
                <a:moveTo>
                  <a:pt x="799937" y="306367"/>
                </a:moveTo>
                <a:cubicBezTo>
                  <a:pt x="661996" y="194316"/>
                  <a:pt x="432298" y="190006"/>
                  <a:pt x="281733" y="342383"/>
                </a:cubicBezTo>
                <a:cubicBezTo>
                  <a:pt x="132091" y="494145"/>
                  <a:pt x="132091" y="737642"/>
                  <a:pt x="281733" y="891866"/>
                </a:cubicBezTo>
                <a:cubicBezTo>
                  <a:pt x="427372" y="1041781"/>
                  <a:pt x="673080" y="1048246"/>
                  <a:pt x="825801" y="907874"/>
                </a:cubicBezTo>
                <a:cubicBezTo>
                  <a:pt x="985911" y="760114"/>
                  <a:pt x="990222" y="525237"/>
                  <a:pt x="872910" y="379016"/>
                </a:cubicBezTo>
                <a:cubicBezTo>
                  <a:pt x="848278" y="403950"/>
                  <a:pt x="823338" y="428885"/>
                  <a:pt x="798397" y="453819"/>
                </a:cubicBezTo>
                <a:cubicBezTo>
                  <a:pt x="896003" y="595731"/>
                  <a:pt x="841196" y="769964"/>
                  <a:pt x="729119" y="849078"/>
                </a:cubicBezTo>
                <a:cubicBezTo>
                  <a:pt x="614270" y="930038"/>
                  <a:pt x="457855" y="917109"/>
                  <a:pt x="359017" y="817063"/>
                </a:cubicBezTo>
                <a:cubicBezTo>
                  <a:pt x="260795" y="717325"/>
                  <a:pt x="249711" y="560638"/>
                  <a:pt x="331921" y="447663"/>
                </a:cubicBezTo>
                <a:cubicBezTo>
                  <a:pt x="414132" y="334380"/>
                  <a:pt x="586867" y="286050"/>
                  <a:pt x="725424" y="381171"/>
                </a:cubicBezTo>
                <a:cubicBezTo>
                  <a:pt x="750364" y="356236"/>
                  <a:pt x="774997" y="331302"/>
                  <a:pt x="799937" y="306367"/>
                </a:cubicBezTo>
                <a:close/>
                <a:moveTo>
                  <a:pt x="702947" y="406413"/>
                </a:moveTo>
                <a:cubicBezTo>
                  <a:pt x="599799" y="333456"/>
                  <a:pt x="448310" y="355620"/>
                  <a:pt x="367638" y="454435"/>
                </a:cubicBezTo>
                <a:cubicBezTo>
                  <a:pt x="281117" y="560022"/>
                  <a:pt x="290970" y="710860"/>
                  <a:pt x="390423" y="803210"/>
                </a:cubicBezTo>
                <a:cubicBezTo>
                  <a:pt x="487721" y="893406"/>
                  <a:pt x="639826" y="892790"/>
                  <a:pt x="736508" y="800748"/>
                </a:cubicBezTo>
                <a:cubicBezTo>
                  <a:pt x="835038" y="707166"/>
                  <a:pt x="835654" y="564639"/>
                  <a:pt x="772225" y="476907"/>
                </a:cubicBezTo>
                <a:cubicBezTo>
                  <a:pt x="747593" y="501533"/>
                  <a:pt x="723269" y="525852"/>
                  <a:pt x="699252" y="550479"/>
                </a:cubicBezTo>
                <a:cubicBezTo>
                  <a:pt x="697405" y="552326"/>
                  <a:pt x="697713" y="558175"/>
                  <a:pt x="698944" y="561561"/>
                </a:cubicBezTo>
                <a:cubicBezTo>
                  <a:pt x="708489" y="586496"/>
                  <a:pt x="712184" y="611738"/>
                  <a:pt x="708181" y="638212"/>
                </a:cubicBezTo>
                <a:cubicBezTo>
                  <a:pt x="698636" y="703164"/>
                  <a:pt x="649371" y="753341"/>
                  <a:pt x="584711" y="763808"/>
                </a:cubicBezTo>
                <a:cubicBezTo>
                  <a:pt x="520359" y="774274"/>
                  <a:pt x="456623" y="740412"/>
                  <a:pt x="427988" y="681000"/>
                </a:cubicBezTo>
                <a:cubicBezTo>
                  <a:pt x="399968" y="622512"/>
                  <a:pt x="413208" y="551710"/>
                  <a:pt x="462165" y="508306"/>
                </a:cubicBezTo>
                <a:cubicBezTo>
                  <a:pt x="507427" y="468287"/>
                  <a:pt x="559463" y="459360"/>
                  <a:pt x="616733" y="479985"/>
                </a:cubicBezTo>
                <a:cubicBezTo>
                  <a:pt x="620428" y="481216"/>
                  <a:pt x="626586" y="482140"/>
                  <a:pt x="628742" y="479985"/>
                </a:cubicBezTo>
                <a:cubicBezTo>
                  <a:pt x="653682" y="455974"/>
                  <a:pt x="678007" y="431347"/>
                  <a:pt x="702947" y="406413"/>
                </a:cubicBezTo>
                <a:close/>
                <a:moveTo>
                  <a:pt x="600415" y="509845"/>
                </a:moveTo>
                <a:cubicBezTo>
                  <a:pt x="559771" y="489220"/>
                  <a:pt x="499422" y="507690"/>
                  <a:pt x="469555" y="548940"/>
                </a:cubicBezTo>
                <a:cubicBezTo>
                  <a:pt x="435993" y="595115"/>
                  <a:pt x="441228" y="658221"/>
                  <a:pt x="481563" y="698547"/>
                </a:cubicBezTo>
                <a:cubicBezTo>
                  <a:pt x="521591" y="738258"/>
                  <a:pt x="584403" y="743183"/>
                  <a:pt x="630281" y="709937"/>
                </a:cubicBezTo>
                <a:cubicBezTo>
                  <a:pt x="671541" y="680077"/>
                  <a:pt x="690323" y="619742"/>
                  <a:pt x="669693" y="579415"/>
                </a:cubicBezTo>
                <a:cubicBezTo>
                  <a:pt x="653682" y="595423"/>
                  <a:pt x="637979" y="611122"/>
                  <a:pt x="622276" y="626822"/>
                </a:cubicBezTo>
                <a:cubicBezTo>
                  <a:pt x="608728" y="640366"/>
                  <a:pt x="592409" y="645600"/>
                  <a:pt x="573935" y="640982"/>
                </a:cubicBezTo>
                <a:cubicBezTo>
                  <a:pt x="536986" y="631747"/>
                  <a:pt x="524362" y="586803"/>
                  <a:pt x="551150" y="558791"/>
                </a:cubicBezTo>
                <a:cubicBezTo>
                  <a:pt x="566853" y="541860"/>
                  <a:pt x="583480" y="526160"/>
                  <a:pt x="600415" y="509845"/>
                </a:cubicBezTo>
                <a:close/>
                <a:moveTo>
                  <a:pt x="1026555" y="129363"/>
                </a:moveTo>
                <a:cubicBezTo>
                  <a:pt x="1024092" y="131517"/>
                  <a:pt x="1021628" y="133672"/>
                  <a:pt x="1019165" y="136135"/>
                </a:cubicBezTo>
                <a:cubicBezTo>
                  <a:pt x="872295" y="282972"/>
                  <a:pt x="725424" y="429808"/>
                  <a:pt x="578553" y="576645"/>
                </a:cubicBezTo>
                <a:cubicBezTo>
                  <a:pt x="576398" y="578800"/>
                  <a:pt x="573935" y="580955"/>
                  <a:pt x="572395" y="583417"/>
                </a:cubicBezTo>
                <a:cubicBezTo>
                  <a:pt x="567777" y="590805"/>
                  <a:pt x="567777" y="598193"/>
                  <a:pt x="573935" y="604658"/>
                </a:cubicBezTo>
                <a:cubicBezTo>
                  <a:pt x="580401" y="611430"/>
                  <a:pt x="588098" y="612046"/>
                  <a:pt x="595796" y="607120"/>
                </a:cubicBezTo>
                <a:cubicBezTo>
                  <a:pt x="598875" y="604966"/>
                  <a:pt x="601646" y="602195"/>
                  <a:pt x="604417" y="599425"/>
                </a:cubicBezTo>
                <a:cubicBezTo>
                  <a:pt x="750364" y="453511"/>
                  <a:pt x="896619" y="307290"/>
                  <a:pt x="1042566" y="161377"/>
                </a:cubicBezTo>
                <a:cubicBezTo>
                  <a:pt x="1045337" y="158607"/>
                  <a:pt x="1047800" y="155836"/>
                  <a:pt x="1050571" y="152758"/>
                </a:cubicBezTo>
                <a:cubicBezTo>
                  <a:pt x="1042258" y="144754"/>
                  <a:pt x="1034560" y="137366"/>
                  <a:pt x="1026555" y="129363"/>
                </a:cubicBezTo>
                <a:close/>
                <a:moveTo>
                  <a:pt x="924946" y="324221"/>
                </a:moveTo>
                <a:cubicBezTo>
                  <a:pt x="927409" y="325145"/>
                  <a:pt x="928641" y="326068"/>
                  <a:pt x="929873" y="326068"/>
                </a:cubicBezTo>
                <a:cubicBezTo>
                  <a:pt x="956968" y="330070"/>
                  <a:pt x="983756" y="333456"/>
                  <a:pt x="1010544" y="338382"/>
                </a:cubicBezTo>
                <a:cubicBezTo>
                  <a:pt x="1019781" y="339921"/>
                  <a:pt x="1025323" y="337458"/>
                  <a:pt x="1031481" y="331302"/>
                </a:cubicBezTo>
                <a:cubicBezTo>
                  <a:pt x="1061040" y="301134"/>
                  <a:pt x="1091215" y="271582"/>
                  <a:pt x="1121082" y="241414"/>
                </a:cubicBezTo>
                <a:cubicBezTo>
                  <a:pt x="1123545" y="238951"/>
                  <a:pt x="1126008" y="235873"/>
                  <a:pt x="1129395" y="232179"/>
                </a:cubicBezTo>
                <a:cubicBezTo>
                  <a:pt x="1097989" y="227254"/>
                  <a:pt x="1068122" y="222636"/>
                  <a:pt x="1037947" y="218327"/>
                </a:cubicBezTo>
                <a:cubicBezTo>
                  <a:pt x="1034868" y="218019"/>
                  <a:pt x="1030558" y="218634"/>
                  <a:pt x="1028710" y="220789"/>
                </a:cubicBezTo>
                <a:cubicBezTo>
                  <a:pt x="994225" y="254959"/>
                  <a:pt x="960047" y="289128"/>
                  <a:pt x="924946" y="324221"/>
                </a:cubicBezTo>
                <a:close/>
                <a:moveTo>
                  <a:pt x="947115" y="49942"/>
                </a:moveTo>
                <a:cubicBezTo>
                  <a:pt x="942805" y="53943"/>
                  <a:pt x="940034" y="56406"/>
                  <a:pt x="937262" y="59177"/>
                </a:cubicBezTo>
                <a:cubicBezTo>
                  <a:pt x="912322" y="84111"/>
                  <a:pt x="888306" y="110277"/>
                  <a:pt x="861826" y="133672"/>
                </a:cubicBezTo>
                <a:cubicBezTo>
                  <a:pt x="844275" y="149372"/>
                  <a:pt x="837193" y="164764"/>
                  <a:pt x="843351" y="188159"/>
                </a:cubicBezTo>
                <a:cubicBezTo>
                  <a:pt x="848894" y="209399"/>
                  <a:pt x="850433" y="231563"/>
                  <a:pt x="853820" y="253420"/>
                </a:cubicBezTo>
                <a:cubicBezTo>
                  <a:pt x="855668" y="252804"/>
                  <a:pt x="856591" y="252804"/>
                  <a:pt x="857207" y="252188"/>
                </a:cubicBezTo>
                <a:cubicBezTo>
                  <a:pt x="890769" y="218942"/>
                  <a:pt x="924023" y="185388"/>
                  <a:pt x="957276" y="151834"/>
                </a:cubicBezTo>
                <a:cubicBezTo>
                  <a:pt x="959432" y="149680"/>
                  <a:pt x="961279" y="145062"/>
                  <a:pt x="960663" y="141984"/>
                </a:cubicBezTo>
                <a:cubicBezTo>
                  <a:pt x="956660" y="111816"/>
                  <a:pt x="951734" y="81956"/>
                  <a:pt x="947115" y="49942"/>
                </a:cubicBezTo>
                <a:close/>
              </a:path>
            </a:pathLst>
          </a:custGeom>
          <a:solidFill>
            <a:schemeClr val="bg1"/>
          </a:solidFill>
          <a:ln w="3074" cap="flat">
            <a:noFill/>
            <a:prstDash val="solid"/>
            <a:miter/>
          </a:ln>
        </p:spPr>
        <p:txBody>
          <a:bodyPr rtlCol="0" anchor="ctr"/>
          <a:lstStyle/>
          <a:p>
            <a:endParaRPr lang="en-US" dirty="0"/>
          </a:p>
        </p:txBody>
      </p:sp>
      <p:grpSp>
        <p:nvGrpSpPr>
          <p:cNvPr id="60" name="Group 59">
            <a:extLst>
              <a:ext uri="{FF2B5EF4-FFF2-40B4-BE49-F238E27FC236}">
                <a16:creationId xmlns:a16="http://schemas.microsoft.com/office/drawing/2014/main" id="{E1792908-F587-7EF0-658E-2060321ED98B}"/>
              </a:ext>
            </a:extLst>
          </p:cNvPr>
          <p:cNvGrpSpPr/>
          <p:nvPr/>
        </p:nvGrpSpPr>
        <p:grpSpPr>
          <a:xfrm>
            <a:off x="7211463" y="1974118"/>
            <a:ext cx="861714" cy="861565"/>
            <a:chOff x="3258209" y="1217582"/>
            <a:chExt cx="4712093" cy="4711281"/>
          </a:xfrm>
          <a:solidFill>
            <a:schemeClr val="bg1"/>
          </a:solidFill>
        </p:grpSpPr>
        <p:sp>
          <p:nvSpPr>
            <p:cNvPr id="61" name="Freeform 31">
              <a:extLst>
                <a:ext uri="{FF2B5EF4-FFF2-40B4-BE49-F238E27FC236}">
                  <a16:creationId xmlns:a16="http://schemas.microsoft.com/office/drawing/2014/main" id="{3FD7B838-3F07-7F08-EB26-62569613F309}"/>
                </a:ext>
              </a:extLst>
            </p:cNvPr>
            <p:cNvSpPr/>
            <p:nvPr/>
          </p:nvSpPr>
          <p:spPr>
            <a:xfrm>
              <a:off x="3687633" y="4742937"/>
              <a:ext cx="759770" cy="759011"/>
            </a:xfrm>
            <a:custGeom>
              <a:avLst/>
              <a:gdLst>
                <a:gd name="connsiteX0" fmla="*/ 650208 w 759770"/>
                <a:gd name="connsiteY0" fmla="*/ 118444 h 759011"/>
                <a:gd name="connsiteX1" fmla="*/ 630221 w 759770"/>
                <a:gd name="connsiteY1" fmla="*/ 141291 h 759011"/>
                <a:gd name="connsiteX2" fmla="*/ 367539 w 759770"/>
                <a:gd name="connsiteY2" fmla="*/ 430688 h 759011"/>
                <a:gd name="connsiteX3" fmla="*/ 193370 w 759770"/>
                <a:gd name="connsiteY3" fmla="*/ 316452 h 759011"/>
                <a:gd name="connsiteX4" fmla="*/ 109616 w 759770"/>
                <a:gd name="connsiteY4" fmla="*/ 442112 h 759011"/>
                <a:gd name="connsiteX5" fmla="*/ 391333 w 759770"/>
                <a:gd name="connsiteY5" fmla="*/ 630601 h 759011"/>
                <a:gd name="connsiteX6" fmla="*/ 730154 w 759770"/>
                <a:gd name="connsiteY6" fmla="*/ 258382 h 759011"/>
                <a:gd name="connsiteX7" fmla="*/ 583585 w 759770"/>
                <a:gd name="connsiteY7" fmla="*/ 699143 h 759011"/>
                <a:gd name="connsiteX8" fmla="*/ 68691 w 759770"/>
                <a:gd name="connsiteY8" fmla="*/ 598235 h 759011"/>
                <a:gd name="connsiteX9" fmla="*/ 139120 w 759770"/>
                <a:gd name="connsiteY9" fmla="*/ 85125 h 759011"/>
                <a:gd name="connsiteX10" fmla="*/ 650208 w 759770"/>
                <a:gd name="connsiteY10" fmla="*/ 118444 h 759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9770" h="759011">
                  <a:moveTo>
                    <a:pt x="650208" y="118444"/>
                  </a:moveTo>
                  <a:cubicBezTo>
                    <a:pt x="642594" y="127963"/>
                    <a:pt x="636883" y="134627"/>
                    <a:pt x="630221" y="141291"/>
                  </a:cubicBezTo>
                  <a:cubicBezTo>
                    <a:pt x="543612" y="236487"/>
                    <a:pt x="457003" y="331684"/>
                    <a:pt x="367539" y="430688"/>
                  </a:cubicBezTo>
                  <a:cubicBezTo>
                    <a:pt x="309482" y="392610"/>
                    <a:pt x="252378" y="355483"/>
                    <a:pt x="193370" y="316452"/>
                  </a:cubicBezTo>
                  <a:cubicBezTo>
                    <a:pt x="164817" y="358339"/>
                    <a:pt x="139120" y="398322"/>
                    <a:pt x="109616" y="442112"/>
                  </a:cubicBezTo>
                  <a:cubicBezTo>
                    <a:pt x="203839" y="504942"/>
                    <a:pt x="296158" y="566820"/>
                    <a:pt x="391333" y="630601"/>
                  </a:cubicBezTo>
                  <a:cubicBezTo>
                    <a:pt x="505542" y="505894"/>
                    <a:pt x="617848" y="382138"/>
                    <a:pt x="730154" y="258382"/>
                  </a:cubicBezTo>
                  <a:cubicBezTo>
                    <a:pt x="804390" y="391658"/>
                    <a:pt x="733009" y="602994"/>
                    <a:pt x="583585" y="699143"/>
                  </a:cubicBezTo>
                  <a:cubicBezTo>
                    <a:pt x="413223" y="808619"/>
                    <a:pt x="185756" y="763877"/>
                    <a:pt x="68691" y="598235"/>
                  </a:cubicBezTo>
                  <a:cubicBezTo>
                    <a:pt x="-45519" y="436400"/>
                    <a:pt x="-14111" y="209832"/>
                    <a:pt x="139120" y="85125"/>
                  </a:cubicBezTo>
                  <a:cubicBezTo>
                    <a:pt x="293303" y="-39583"/>
                    <a:pt x="520770" y="-26255"/>
                    <a:pt x="650208" y="118444"/>
                  </a:cubicBezTo>
                  <a:close/>
                </a:path>
              </a:pathLst>
            </a:custGeom>
            <a:solidFill>
              <a:srgbClr val="EABB22"/>
            </a:solid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62" name="Freeform 32">
              <a:extLst>
                <a:ext uri="{FF2B5EF4-FFF2-40B4-BE49-F238E27FC236}">
                  <a16:creationId xmlns:a16="http://schemas.microsoft.com/office/drawing/2014/main" id="{F3FCC63B-9CB8-5722-68CC-142F998077D2}"/>
                </a:ext>
              </a:extLst>
            </p:cNvPr>
            <p:cNvSpPr/>
            <p:nvPr/>
          </p:nvSpPr>
          <p:spPr>
            <a:xfrm>
              <a:off x="3686062" y="3374832"/>
              <a:ext cx="759133" cy="758614"/>
            </a:xfrm>
            <a:custGeom>
              <a:avLst/>
              <a:gdLst>
                <a:gd name="connsiteX0" fmla="*/ 651779 w 759133"/>
                <a:gd name="connsiteY0" fmla="*/ 119525 h 758614"/>
                <a:gd name="connsiteX1" fmla="*/ 368159 w 759133"/>
                <a:gd name="connsiteY1" fmla="*/ 430819 h 758614"/>
                <a:gd name="connsiteX2" fmla="*/ 193989 w 759133"/>
                <a:gd name="connsiteY2" fmla="*/ 315631 h 758614"/>
                <a:gd name="connsiteX3" fmla="*/ 110235 w 759133"/>
                <a:gd name="connsiteY3" fmla="*/ 441290 h 758614"/>
                <a:gd name="connsiteX4" fmla="*/ 391952 w 759133"/>
                <a:gd name="connsiteY4" fmla="*/ 629780 h 758614"/>
                <a:gd name="connsiteX5" fmla="*/ 732677 w 759133"/>
                <a:gd name="connsiteY5" fmla="*/ 255657 h 758614"/>
                <a:gd name="connsiteX6" fmla="*/ 558508 w 759133"/>
                <a:gd name="connsiteY6" fmla="*/ 713552 h 758614"/>
                <a:gd name="connsiteX7" fmla="*/ 58841 w 759133"/>
                <a:gd name="connsiteY7" fmla="*/ 581229 h 758614"/>
                <a:gd name="connsiteX8" fmla="*/ 154968 w 759133"/>
                <a:gd name="connsiteY8" fmla="*/ 72879 h 758614"/>
                <a:gd name="connsiteX9" fmla="*/ 651779 w 759133"/>
                <a:gd name="connsiteY9" fmla="*/ 119525 h 758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59133" h="758614">
                  <a:moveTo>
                    <a:pt x="651779" y="119525"/>
                  </a:moveTo>
                  <a:cubicBezTo>
                    <a:pt x="556604" y="224242"/>
                    <a:pt x="463333" y="327054"/>
                    <a:pt x="368159" y="430819"/>
                  </a:cubicBezTo>
                  <a:cubicBezTo>
                    <a:pt x="309150" y="391788"/>
                    <a:pt x="252997" y="354661"/>
                    <a:pt x="193989" y="315631"/>
                  </a:cubicBezTo>
                  <a:cubicBezTo>
                    <a:pt x="165437" y="358469"/>
                    <a:pt x="138788" y="398451"/>
                    <a:pt x="110235" y="441290"/>
                  </a:cubicBezTo>
                  <a:cubicBezTo>
                    <a:pt x="204458" y="504120"/>
                    <a:pt x="295826" y="565046"/>
                    <a:pt x="391952" y="629780"/>
                  </a:cubicBezTo>
                  <a:cubicBezTo>
                    <a:pt x="506162" y="504120"/>
                    <a:pt x="618468" y="380364"/>
                    <a:pt x="732677" y="255657"/>
                  </a:cubicBezTo>
                  <a:cubicBezTo>
                    <a:pt x="805010" y="416539"/>
                    <a:pt x="723160" y="625972"/>
                    <a:pt x="558508" y="713552"/>
                  </a:cubicBezTo>
                  <a:cubicBezTo>
                    <a:pt x="382435" y="807797"/>
                    <a:pt x="165437" y="749727"/>
                    <a:pt x="58841" y="581229"/>
                  </a:cubicBezTo>
                  <a:cubicBezTo>
                    <a:pt x="-47754" y="412731"/>
                    <a:pt x="-5878" y="190923"/>
                    <a:pt x="154968" y="72879"/>
                  </a:cubicBezTo>
                  <a:cubicBezTo>
                    <a:pt x="309150" y="-39453"/>
                    <a:pt x="532811" y="-20414"/>
                    <a:pt x="651779" y="119525"/>
                  </a:cubicBezTo>
                  <a:close/>
                </a:path>
              </a:pathLst>
            </a:custGeom>
            <a:solidFill>
              <a:srgbClr val="EABB22"/>
            </a:solidFill>
            <a:ln w="951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nvGrpSpPr>
            <p:cNvPr id="63" name="Group 62">
              <a:extLst>
                <a:ext uri="{FF2B5EF4-FFF2-40B4-BE49-F238E27FC236}">
                  <a16:creationId xmlns:a16="http://schemas.microsoft.com/office/drawing/2014/main" id="{AEE69C2E-E716-E2B9-5429-97924AD38E36}"/>
                </a:ext>
              </a:extLst>
            </p:cNvPr>
            <p:cNvGrpSpPr/>
            <p:nvPr/>
          </p:nvGrpSpPr>
          <p:grpSpPr>
            <a:xfrm>
              <a:off x="3258209" y="1217582"/>
              <a:ext cx="4712093" cy="4711281"/>
              <a:chOff x="3258209" y="1217582"/>
              <a:chExt cx="4712093" cy="4711281"/>
            </a:xfrm>
            <a:grpFill/>
          </p:grpSpPr>
          <p:sp>
            <p:nvSpPr>
              <p:cNvPr id="64" name="Freeform 16">
                <a:extLst>
                  <a:ext uri="{FF2B5EF4-FFF2-40B4-BE49-F238E27FC236}">
                    <a16:creationId xmlns:a16="http://schemas.microsoft.com/office/drawing/2014/main" id="{52E53BC3-B9AB-A4A2-125A-97EF1083442B}"/>
                  </a:ext>
                </a:extLst>
              </p:cNvPr>
              <p:cNvSpPr/>
              <p:nvPr/>
            </p:nvSpPr>
            <p:spPr>
              <a:xfrm>
                <a:off x="3258209" y="1217582"/>
                <a:ext cx="4712093" cy="4711281"/>
              </a:xfrm>
              <a:custGeom>
                <a:avLst/>
                <a:gdLst>
                  <a:gd name="connsiteX0" fmla="*/ 800418 w 4712093"/>
                  <a:gd name="connsiteY0" fmla="*/ 0 h 4711281"/>
                  <a:gd name="connsiteX1" fmla="*/ 3800321 w 4712093"/>
                  <a:gd name="connsiteY1" fmla="*/ 0 h 4711281"/>
                  <a:gd name="connsiteX2" fmla="*/ 3800321 w 4712093"/>
                  <a:gd name="connsiteY2" fmla="*/ 2666458 h 4711281"/>
                  <a:gd name="connsiteX3" fmla="*/ 3805080 w 4712093"/>
                  <a:gd name="connsiteY3" fmla="*/ 2695017 h 4711281"/>
                  <a:gd name="connsiteX4" fmla="*/ 3835536 w 4712093"/>
                  <a:gd name="connsiteY4" fmla="*/ 2666458 h 4711281"/>
                  <a:gd name="connsiteX5" fmla="*/ 4124867 w 4712093"/>
                  <a:gd name="connsiteY5" fmla="*/ 2378012 h 4711281"/>
                  <a:gd name="connsiteX6" fmla="*/ 4702576 w 4712093"/>
                  <a:gd name="connsiteY6" fmla="*/ 2543654 h 4711281"/>
                  <a:gd name="connsiteX7" fmla="*/ 4712094 w 4712093"/>
                  <a:gd name="connsiteY7" fmla="*/ 2568405 h 4711281"/>
                  <a:gd name="connsiteX8" fmla="*/ 4712094 w 4712093"/>
                  <a:gd name="connsiteY8" fmla="*/ 2678834 h 4711281"/>
                  <a:gd name="connsiteX9" fmla="*/ 4540779 w 4712093"/>
                  <a:gd name="connsiteY9" fmla="*/ 2938720 h 4711281"/>
                  <a:gd name="connsiteX10" fmla="*/ 3830777 w 4712093"/>
                  <a:gd name="connsiteY10" fmla="*/ 3646983 h 4711281"/>
                  <a:gd name="connsiteX11" fmla="*/ 3800321 w 4712093"/>
                  <a:gd name="connsiteY11" fmla="*/ 3719333 h 4711281"/>
                  <a:gd name="connsiteX12" fmla="*/ 3801273 w 4712093"/>
                  <a:gd name="connsiteY12" fmla="*/ 4657972 h 4711281"/>
                  <a:gd name="connsiteX13" fmla="*/ 3801273 w 4712093"/>
                  <a:gd name="connsiteY13" fmla="*/ 4711282 h 4711281"/>
                  <a:gd name="connsiteX14" fmla="*/ 952 w 4712093"/>
                  <a:gd name="connsiteY14" fmla="*/ 4711282 h 4711281"/>
                  <a:gd name="connsiteX15" fmla="*/ 952 w 4712093"/>
                  <a:gd name="connsiteY15" fmla="*/ 4663683 h 4711281"/>
                  <a:gd name="connsiteX16" fmla="*/ 0 w 4712093"/>
                  <a:gd name="connsiteY16" fmla="*/ 848202 h 4711281"/>
                  <a:gd name="connsiteX17" fmla="*/ 32359 w 4712093"/>
                  <a:gd name="connsiteY17" fmla="*/ 772997 h 4711281"/>
                  <a:gd name="connsiteX18" fmla="*/ 768059 w 4712093"/>
                  <a:gd name="connsiteY18" fmla="*/ 38079 h 4711281"/>
                  <a:gd name="connsiteX19" fmla="*/ 800418 w 4712093"/>
                  <a:gd name="connsiteY19" fmla="*/ 0 h 4711281"/>
                  <a:gd name="connsiteX20" fmla="*/ 3647090 w 4712093"/>
                  <a:gd name="connsiteY20" fmla="*/ 157074 h 4711281"/>
                  <a:gd name="connsiteX21" fmla="*/ 909869 w 4712093"/>
                  <a:gd name="connsiteY21" fmla="*/ 157074 h 4711281"/>
                  <a:gd name="connsiteX22" fmla="*/ 909869 w 4712093"/>
                  <a:gd name="connsiteY22" fmla="*/ 912936 h 4711281"/>
                  <a:gd name="connsiteX23" fmla="*/ 156086 w 4712093"/>
                  <a:gd name="connsiteY23" fmla="*/ 912936 h 4711281"/>
                  <a:gd name="connsiteX24" fmla="*/ 156086 w 4712093"/>
                  <a:gd name="connsiteY24" fmla="*/ 4557064 h 4711281"/>
                  <a:gd name="connsiteX25" fmla="*/ 3643283 w 4712093"/>
                  <a:gd name="connsiteY25" fmla="*/ 4557064 h 4711281"/>
                  <a:gd name="connsiteX26" fmla="*/ 3643283 w 4712093"/>
                  <a:gd name="connsiteY26" fmla="*/ 3836425 h 4711281"/>
                  <a:gd name="connsiteX27" fmla="*/ 3602358 w 4712093"/>
                  <a:gd name="connsiteY27" fmla="*/ 3875455 h 4711281"/>
                  <a:gd name="connsiteX28" fmla="*/ 3263537 w 4712093"/>
                  <a:gd name="connsiteY28" fmla="*/ 4213403 h 4711281"/>
                  <a:gd name="connsiteX29" fmla="*/ 3186445 w 4712093"/>
                  <a:gd name="connsiteY29" fmla="*/ 4259098 h 4711281"/>
                  <a:gd name="connsiteX30" fmla="*/ 2727704 w 4712093"/>
                  <a:gd name="connsiteY30" fmla="*/ 4393325 h 4711281"/>
                  <a:gd name="connsiteX31" fmla="*/ 2550679 w 4712093"/>
                  <a:gd name="connsiteY31" fmla="*/ 4444731 h 4711281"/>
                  <a:gd name="connsiteX32" fmla="*/ 2563052 w 4712093"/>
                  <a:gd name="connsiteY32" fmla="*/ 4394277 h 4711281"/>
                  <a:gd name="connsiteX33" fmla="*/ 2732462 w 4712093"/>
                  <a:gd name="connsiteY33" fmla="*/ 3802154 h 4711281"/>
                  <a:gd name="connsiteX34" fmla="*/ 2775291 w 4712093"/>
                  <a:gd name="connsiteY34" fmla="*/ 3728852 h 4711281"/>
                  <a:gd name="connsiteX35" fmla="*/ 3610924 w 4712093"/>
                  <a:gd name="connsiteY35" fmla="*/ 2893026 h 4711281"/>
                  <a:gd name="connsiteX36" fmla="*/ 3647090 w 4712093"/>
                  <a:gd name="connsiteY36" fmla="*/ 2804493 h 4711281"/>
                  <a:gd name="connsiteX37" fmla="*/ 3646139 w 4712093"/>
                  <a:gd name="connsiteY37" fmla="*/ 214192 h 4711281"/>
                  <a:gd name="connsiteX38" fmla="*/ 3647090 w 4712093"/>
                  <a:gd name="connsiteY38" fmla="*/ 157074 h 4711281"/>
                  <a:gd name="connsiteX39" fmla="*/ 4010657 w 4712093"/>
                  <a:gd name="connsiteY39" fmla="*/ 2719768 h 4711281"/>
                  <a:gd name="connsiteX40" fmla="*/ 2930426 w 4712093"/>
                  <a:gd name="connsiteY40" fmla="*/ 3800250 h 4711281"/>
                  <a:gd name="connsiteX41" fmla="*/ 2996096 w 4712093"/>
                  <a:gd name="connsiteY41" fmla="*/ 3871647 h 4711281"/>
                  <a:gd name="connsiteX42" fmla="*/ 4079183 w 4712093"/>
                  <a:gd name="connsiteY42" fmla="*/ 2787358 h 4711281"/>
                  <a:gd name="connsiteX43" fmla="*/ 4010657 w 4712093"/>
                  <a:gd name="connsiteY43" fmla="*/ 2719768 h 4711281"/>
                  <a:gd name="connsiteX44" fmla="*/ 3186445 w 4712093"/>
                  <a:gd name="connsiteY44" fmla="*/ 4064897 h 4711281"/>
                  <a:gd name="connsiteX45" fmla="*/ 4265725 w 4712093"/>
                  <a:gd name="connsiteY45" fmla="*/ 2982511 h 4711281"/>
                  <a:gd name="connsiteX46" fmla="*/ 4197199 w 4712093"/>
                  <a:gd name="connsiteY46" fmla="*/ 2913969 h 4711281"/>
                  <a:gd name="connsiteX47" fmla="*/ 3116968 w 4712093"/>
                  <a:gd name="connsiteY47" fmla="*/ 3994451 h 4711281"/>
                  <a:gd name="connsiteX48" fmla="*/ 3186445 w 4712093"/>
                  <a:gd name="connsiteY48" fmla="*/ 4064897 h 4711281"/>
                  <a:gd name="connsiteX49" fmla="*/ 269344 w 4712093"/>
                  <a:gd name="connsiteY49" fmla="*/ 759669 h 4711281"/>
                  <a:gd name="connsiteX50" fmla="*/ 303607 w 4712093"/>
                  <a:gd name="connsiteY50" fmla="*/ 761573 h 4711281"/>
                  <a:gd name="connsiteX51" fmla="*/ 716665 w 4712093"/>
                  <a:gd name="connsiteY51" fmla="*/ 762525 h 4711281"/>
                  <a:gd name="connsiteX52" fmla="*/ 760445 w 4712093"/>
                  <a:gd name="connsiteY52" fmla="*/ 718735 h 4711281"/>
                  <a:gd name="connsiteX53" fmla="*/ 759493 w 4712093"/>
                  <a:gd name="connsiteY53" fmla="*/ 305581 h 4711281"/>
                  <a:gd name="connsiteX54" fmla="*/ 755686 w 4712093"/>
                  <a:gd name="connsiteY54" fmla="*/ 273214 h 4711281"/>
                  <a:gd name="connsiteX55" fmla="*/ 269344 w 4712093"/>
                  <a:gd name="connsiteY55" fmla="*/ 759669 h 4711281"/>
                  <a:gd name="connsiteX56" fmla="*/ 4385645 w 4712093"/>
                  <a:gd name="connsiteY56" fmla="*/ 2868275 h 4711281"/>
                  <a:gd name="connsiteX57" fmla="*/ 4515083 w 4712093"/>
                  <a:gd name="connsiteY57" fmla="*/ 2742615 h 4711281"/>
                  <a:gd name="connsiteX58" fmla="*/ 4503662 w 4712093"/>
                  <a:gd name="connsiteY58" fmla="*/ 2487488 h 4711281"/>
                  <a:gd name="connsiteX59" fmla="*/ 4248594 w 4712093"/>
                  <a:gd name="connsiteY59" fmla="*/ 2471305 h 4711281"/>
                  <a:gd name="connsiteX60" fmla="*/ 4119156 w 4712093"/>
                  <a:gd name="connsiteY60" fmla="*/ 2602676 h 4711281"/>
                  <a:gd name="connsiteX61" fmla="*/ 4385645 w 4712093"/>
                  <a:gd name="connsiteY61" fmla="*/ 2868275 h 4711281"/>
                  <a:gd name="connsiteX62" fmla="*/ 2846672 w 4712093"/>
                  <a:gd name="connsiteY62" fmla="*/ 3952565 h 4711281"/>
                  <a:gd name="connsiteX63" fmla="*/ 2771484 w 4712093"/>
                  <a:gd name="connsiteY63" fmla="*/ 4221019 h 4711281"/>
                  <a:gd name="connsiteX64" fmla="*/ 3037021 w 4712093"/>
                  <a:gd name="connsiteY64" fmla="*/ 4143910 h 4711281"/>
                  <a:gd name="connsiteX65" fmla="*/ 2846672 w 4712093"/>
                  <a:gd name="connsiteY65" fmla="*/ 3952565 h 4711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712093" h="4711281">
                    <a:moveTo>
                      <a:pt x="800418" y="0"/>
                    </a:moveTo>
                    <a:cubicBezTo>
                      <a:pt x="1800703" y="0"/>
                      <a:pt x="2800037" y="0"/>
                      <a:pt x="3800321" y="0"/>
                    </a:cubicBezTo>
                    <a:cubicBezTo>
                      <a:pt x="3800321" y="889137"/>
                      <a:pt x="3800321" y="1777321"/>
                      <a:pt x="3800321" y="2666458"/>
                    </a:cubicBezTo>
                    <a:cubicBezTo>
                      <a:pt x="3800321" y="2674074"/>
                      <a:pt x="3803176" y="2682641"/>
                      <a:pt x="3805080" y="2695017"/>
                    </a:cubicBezTo>
                    <a:cubicBezTo>
                      <a:pt x="3818405" y="2682641"/>
                      <a:pt x="3826970" y="2675026"/>
                      <a:pt x="3835536" y="2666458"/>
                    </a:cubicBezTo>
                    <a:cubicBezTo>
                      <a:pt x="3931662" y="2570310"/>
                      <a:pt x="4026837" y="2472257"/>
                      <a:pt x="4124867" y="2378012"/>
                    </a:cubicBezTo>
                    <a:cubicBezTo>
                      <a:pt x="4320926" y="2189523"/>
                      <a:pt x="4635003" y="2279960"/>
                      <a:pt x="4702576" y="2543654"/>
                    </a:cubicBezTo>
                    <a:cubicBezTo>
                      <a:pt x="4704480" y="2552222"/>
                      <a:pt x="4708287" y="2560790"/>
                      <a:pt x="4712094" y="2568405"/>
                    </a:cubicBezTo>
                    <a:cubicBezTo>
                      <a:pt x="4712094" y="2605532"/>
                      <a:pt x="4712094" y="2641707"/>
                      <a:pt x="4712094" y="2678834"/>
                    </a:cubicBezTo>
                    <a:cubicBezTo>
                      <a:pt x="4687349" y="2786406"/>
                      <a:pt x="4615968" y="2863515"/>
                      <a:pt x="4540779" y="2938720"/>
                    </a:cubicBezTo>
                    <a:cubicBezTo>
                      <a:pt x="4302843" y="3173856"/>
                      <a:pt x="4067762" y="3410896"/>
                      <a:pt x="3830777" y="3646983"/>
                    </a:cubicBezTo>
                    <a:cubicBezTo>
                      <a:pt x="3809839" y="3667927"/>
                      <a:pt x="3800321" y="3688870"/>
                      <a:pt x="3800321" y="3719333"/>
                    </a:cubicBezTo>
                    <a:cubicBezTo>
                      <a:pt x="3801273" y="4032530"/>
                      <a:pt x="3801273" y="4344775"/>
                      <a:pt x="3801273" y="4657972"/>
                    </a:cubicBezTo>
                    <a:cubicBezTo>
                      <a:pt x="3801273" y="4676059"/>
                      <a:pt x="3801273" y="4693195"/>
                      <a:pt x="3801273" y="4711282"/>
                    </a:cubicBezTo>
                    <a:cubicBezTo>
                      <a:pt x="2531644" y="4711282"/>
                      <a:pt x="1268677" y="4711282"/>
                      <a:pt x="952" y="4711282"/>
                    </a:cubicBezTo>
                    <a:cubicBezTo>
                      <a:pt x="952" y="4694146"/>
                      <a:pt x="952" y="4678915"/>
                      <a:pt x="952" y="4663683"/>
                    </a:cubicBezTo>
                    <a:cubicBezTo>
                      <a:pt x="952" y="3391856"/>
                      <a:pt x="952" y="2120029"/>
                      <a:pt x="0" y="848202"/>
                    </a:cubicBezTo>
                    <a:cubicBezTo>
                      <a:pt x="0" y="815835"/>
                      <a:pt x="10469" y="794892"/>
                      <a:pt x="32359" y="772997"/>
                    </a:cubicBezTo>
                    <a:cubicBezTo>
                      <a:pt x="277910" y="528341"/>
                      <a:pt x="523460" y="282734"/>
                      <a:pt x="768059" y="38079"/>
                    </a:cubicBezTo>
                    <a:cubicBezTo>
                      <a:pt x="778528" y="25703"/>
                      <a:pt x="788997" y="13328"/>
                      <a:pt x="800418" y="0"/>
                    </a:cubicBezTo>
                    <a:close/>
                    <a:moveTo>
                      <a:pt x="3647090" y="157074"/>
                    </a:moveTo>
                    <a:cubicBezTo>
                      <a:pt x="2730559" y="157074"/>
                      <a:pt x="1822593" y="157074"/>
                      <a:pt x="909869" y="157074"/>
                    </a:cubicBezTo>
                    <a:cubicBezTo>
                      <a:pt x="909869" y="410298"/>
                      <a:pt x="909869" y="659713"/>
                      <a:pt x="909869" y="912936"/>
                    </a:cubicBezTo>
                    <a:cubicBezTo>
                      <a:pt x="655753" y="912936"/>
                      <a:pt x="406395" y="912936"/>
                      <a:pt x="156086" y="912936"/>
                    </a:cubicBezTo>
                    <a:cubicBezTo>
                      <a:pt x="156086" y="2130501"/>
                      <a:pt x="156086" y="3344258"/>
                      <a:pt x="156086" y="4557064"/>
                    </a:cubicBezTo>
                    <a:cubicBezTo>
                      <a:pt x="1321023" y="4557064"/>
                      <a:pt x="2482153" y="4557064"/>
                      <a:pt x="3643283" y="4557064"/>
                    </a:cubicBezTo>
                    <a:cubicBezTo>
                      <a:pt x="3643283" y="4316216"/>
                      <a:pt x="3643283" y="4080128"/>
                      <a:pt x="3643283" y="3836425"/>
                    </a:cubicBezTo>
                    <a:cubicBezTo>
                      <a:pt x="3626152" y="3852608"/>
                      <a:pt x="3613779" y="3864032"/>
                      <a:pt x="3602358" y="3875455"/>
                    </a:cubicBezTo>
                    <a:cubicBezTo>
                      <a:pt x="3489100" y="3987787"/>
                      <a:pt x="3377746" y="4102023"/>
                      <a:pt x="3263537" y="4213403"/>
                    </a:cubicBezTo>
                    <a:cubicBezTo>
                      <a:pt x="3242598" y="4233395"/>
                      <a:pt x="3214997" y="4250530"/>
                      <a:pt x="3186445" y="4259098"/>
                    </a:cubicBezTo>
                    <a:cubicBezTo>
                      <a:pt x="3034166" y="4305744"/>
                      <a:pt x="2880935" y="4348583"/>
                      <a:pt x="2727704" y="4393325"/>
                    </a:cubicBezTo>
                    <a:cubicBezTo>
                      <a:pt x="2670599" y="4409509"/>
                      <a:pt x="2614446" y="4426644"/>
                      <a:pt x="2550679" y="4444731"/>
                    </a:cubicBezTo>
                    <a:cubicBezTo>
                      <a:pt x="2556390" y="4422836"/>
                      <a:pt x="2559245" y="4408556"/>
                      <a:pt x="2563052" y="4394277"/>
                    </a:cubicBezTo>
                    <a:cubicBezTo>
                      <a:pt x="2619205" y="4197220"/>
                      <a:pt x="2674406" y="3999211"/>
                      <a:pt x="2732462" y="3802154"/>
                    </a:cubicBezTo>
                    <a:cubicBezTo>
                      <a:pt x="2740076" y="3775499"/>
                      <a:pt x="2755304" y="3748844"/>
                      <a:pt x="2775291" y="3728852"/>
                    </a:cubicBezTo>
                    <a:cubicBezTo>
                      <a:pt x="3053201" y="3448974"/>
                      <a:pt x="3332062" y="3170048"/>
                      <a:pt x="3610924" y="2893026"/>
                    </a:cubicBezTo>
                    <a:cubicBezTo>
                      <a:pt x="3636621" y="2867323"/>
                      <a:pt x="3647090" y="2841620"/>
                      <a:pt x="3647090" y="2804493"/>
                    </a:cubicBezTo>
                    <a:cubicBezTo>
                      <a:pt x="3646139" y="1941060"/>
                      <a:pt x="3646139" y="1077626"/>
                      <a:pt x="3646139" y="214192"/>
                    </a:cubicBezTo>
                    <a:cubicBezTo>
                      <a:pt x="3647090" y="195153"/>
                      <a:pt x="3647090" y="177066"/>
                      <a:pt x="3647090" y="157074"/>
                    </a:cubicBezTo>
                    <a:close/>
                    <a:moveTo>
                      <a:pt x="4010657" y="2719768"/>
                    </a:moveTo>
                    <a:cubicBezTo>
                      <a:pt x="3648042" y="3082467"/>
                      <a:pt x="3288282" y="3442310"/>
                      <a:pt x="2930426" y="3800250"/>
                    </a:cubicBezTo>
                    <a:cubicBezTo>
                      <a:pt x="2951364" y="3823097"/>
                      <a:pt x="2976109" y="3849752"/>
                      <a:pt x="2996096" y="3871647"/>
                    </a:cubicBezTo>
                    <a:cubicBezTo>
                      <a:pt x="3357759" y="3508948"/>
                      <a:pt x="3718471" y="3149105"/>
                      <a:pt x="4079183" y="2787358"/>
                    </a:cubicBezTo>
                    <a:cubicBezTo>
                      <a:pt x="4058245" y="2767366"/>
                      <a:pt x="4033499" y="2742615"/>
                      <a:pt x="4010657" y="2719768"/>
                    </a:cubicBezTo>
                    <a:close/>
                    <a:moveTo>
                      <a:pt x="3186445" y="4064897"/>
                    </a:moveTo>
                    <a:cubicBezTo>
                      <a:pt x="3549060" y="3701245"/>
                      <a:pt x="3907868" y="3341402"/>
                      <a:pt x="4265725" y="2982511"/>
                    </a:cubicBezTo>
                    <a:cubicBezTo>
                      <a:pt x="4242883" y="2959664"/>
                      <a:pt x="4218138" y="2933960"/>
                      <a:pt x="4197199" y="2913969"/>
                    </a:cubicBezTo>
                    <a:cubicBezTo>
                      <a:pt x="3837439" y="3273813"/>
                      <a:pt x="3477679" y="3633656"/>
                      <a:pt x="3116968" y="3994451"/>
                    </a:cubicBezTo>
                    <a:cubicBezTo>
                      <a:pt x="3137906" y="4016346"/>
                      <a:pt x="3162651" y="4041098"/>
                      <a:pt x="3186445" y="4064897"/>
                    </a:cubicBezTo>
                    <a:close/>
                    <a:moveTo>
                      <a:pt x="269344" y="759669"/>
                    </a:moveTo>
                    <a:cubicBezTo>
                      <a:pt x="283620" y="760621"/>
                      <a:pt x="293138" y="761573"/>
                      <a:pt x="303607" y="761573"/>
                    </a:cubicBezTo>
                    <a:cubicBezTo>
                      <a:pt x="441610" y="761573"/>
                      <a:pt x="579613" y="760621"/>
                      <a:pt x="716665" y="762525"/>
                    </a:cubicBezTo>
                    <a:cubicBezTo>
                      <a:pt x="750927" y="762525"/>
                      <a:pt x="761397" y="752053"/>
                      <a:pt x="760445" y="718735"/>
                    </a:cubicBezTo>
                    <a:cubicBezTo>
                      <a:pt x="758541" y="580700"/>
                      <a:pt x="759493" y="443616"/>
                      <a:pt x="759493" y="305581"/>
                    </a:cubicBezTo>
                    <a:cubicBezTo>
                      <a:pt x="759493" y="295110"/>
                      <a:pt x="756638" y="283686"/>
                      <a:pt x="755686" y="273214"/>
                    </a:cubicBezTo>
                    <a:cubicBezTo>
                      <a:pt x="593889" y="435049"/>
                      <a:pt x="433996" y="594979"/>
                      <a:pt x="269344" y="759669"/>
                    </a:cubicBezTo>
                    <a:close/>
                    <a:moveTo>
                      <a:pt x="4385645" y="2868275"/>
                    </a:moveTo>
                    <a:cubicBezTo>
                      <a:pt x="4427522" y="2828292"/>
                      <a:pt x="4475109" y="2789262"/>
                      <a:pt x="4515083" y="2742615"/>
                    </a:cubicBezTo>
                    <a:cubicBezTo>
                      <a:pt x="4578849" y="2669314"/>
                      <a:pt x="4571235" y="2556030"/>
                      <a:pt x="4503662" y="2487488"/>
                    </a:cubicBezTo>
                    <a:cubicBezTo>
                      <a:pt x="4435136" y="2417995"/>
                      <a:pt x="4323781" y="2408475"/>
                      <a:pt x="4248594" y="2471305"/>
                    </a:cubicBezTo>
                    <a:cubicBezTo>
                      <a:pt x="4201007" y="2511287"/>
                      <a:pt x="4161033" y="2559838"/>
                      <a:pt x="4119156" y="2602676"/>
                    </a:cubicBezTo>
                    <a:cubicBezTo>
                      <a:pt x="4207668" y="2690257"/>
                      <a:pt x="4296181" y="2778790"/>
                      <a:pt x="4385645" y="2868275"/>
                    </a:cubicBezTo>
                    <a:close/>
                    <a:moveTo>
                      <a:pt x="2846672" y="3952565"/>
                    </a:moveTo>
                    <a:cubicBezTo>
                      <a:pt x="2821927" y="4039194"/>
                      <a:pt x="2798133" y="4125823"/>
                      <a:pt x="2771484" y="4221019"/>
                    </a:cubicBezTo>
                    <a:cubicBezTo>
                      <a:pt x="2867610" y="4193412"/>
                      <a:pt x="2954219" y="4167709"/>
                      <a:pt x="3037021" y="4143910"/>
                    </a:cubicBezTo>
                    <a:cubicBezTo>
                      <a:pt x="2973254" y="4080128"/>
                      <a:pt x="2911391" y="4017298"/>
                      <a:pt x="2846672" y="3952565"/>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66" name="Freeform 18">
                <a:extLst>
                  <a:ext uri="{FF2B5EF4-FFF2-40B4-BE49-F238E27FC236}">
                    <a16:creationId xmlns:a16="http://schemas.microsoft.com/office/drawing/2014/main" id="{4BB5B4DE-4835-15E3-0E90-DD0E30643175}"/>
                  </a:ext>
                </a:extLst>
              </p:cNvPr>
              <p:cNvSpPr/>
              <p:nvPr/>
            </p:nvSpPr>
            <p:spPr>
              <a:xfrm>
                <a:off x="4321547" y="1521788"/>
                <a:ext cx="2432424" cy="1369773"/>
              </a:xfrm>
              <a:custGeom>
                <a:avLst/>
                <a:gdLst>
                  <a:gd name="connsiteX0" fmla="*/ 1217997 w 2432424"/>
                  <a:gd name="connsiteY0" fmla="*/ 423 h 1369773"/>
                  <a:gd name="connsiteX1" fmla="*/ 2023174 w 2432424"/>
                  <a:gd name="connsiteY1" fmla="*/ 423 h 1369773"/>
                  <a:gd name="connsiteX2" fmla="*/ 2432424 w 2432424"/>
                  <a:gd name="connsiteY2" fmla="*/ 412625 h 1369773"/>
                  <a:gd name="connsiteX3" fmla="*/ 2432424 w 2432424"/>
                  <a:gd name="connsiteY3" fmla="*/ 964765 h 1369773"/>
                  <a:gd name="connsiteX4" fmla="*/ 2028884 w 2432424"/>
                  <a:gd name="connsiteY4" fmla="*/ 1369351 h 1369773"/>
                  <a:gd name="connsiteX5" fmla="*/ 400447 w 2432424"/>
                  <a:gd name="connsiteY5" fmla="*/ 1369351 h 1369773"/>
                  <a:gd name="connsiteX6" fmla="*/ 714 w 2432424"/>
                  <a:gd name="connsiteY6" fmla="*/ 970477 h 1369773"/>
                  <a:gd name="connsiteX7" fmla="*/ 714 w 2432424"/>
                  <a:gd name="connsiteY7" fmla="*/ 395489 h 1369773"/>
                  <a:gd name="connsiteX8" fmla="*/ 398544 w 2432424"/>
                  <a:gd name="connsiteY8" fmla="*/ 423 h 1369773"/>
                  <a:gd name="connsiteX9" fmla="*/ 1217997 w 2432424"/>
                  <a:gd name="connsiteY9" fmla="*/ 423 h 1369773"/>
                  <a:gd name="connsiteX10" fmla="*/ 1215142 w 2432424"/>
                  <a:gd name="connsiteY10" fmla="*/ 1216084 h 1369773"/>
                  <a:gd name="connsiteX11" fmla="*/ 2033643 w 2432424"/>
                  <a:gd name="connsiteY11" fmla="*/ 1216084 h 1369773"/>
                  <a:gd name="connsiteX12" fmla="*/ 2279194 w 2432424"/>
                  <a:gd name="connsiteY12" fmla="*/ 974285 h 1369773"/>
                  <a:gd name="connsiteX13" fmla="*/ 2279194 w 2432424"/>
                  <a:gd name="connsiteY13" fmla="*/ 394537 h 1369773"/>
                  <a:gd name="connsiteX14" fmla="*/ 2038402 w 2432424"/>
                  <a:gd name="connsiteY14" fmla="*/ 152738 h 1369773"/>
                  <a:gd name="connsiteX15" fmla="*/ 396640 w 2432424"/>
                  <a:gd name="connsiteY15" fmla="*/ 152738 h 1369773"/>
                  <a:gd name="connsiteX16" fmla="*/ 152041 w 2432424"/>
                  <a:gd name="connsiteY16" fmla="*/ 401201 h 1369773"/>
                  <a:gd name="connsiteX17" fmla="*/ 152041 w 2432424"/>
                  <a:gd name="connsiteY17" fmla="*/ 966669 h 1369773"/>
                  <a:gd name="connsiteX18" fmla="*/ 401399 w 2432424"/>
                  <a:gd name="connsiteY18" fmla="*/ 1215132 h 1369773"/>
                  <a:gd name="connsiteX19" fmla="*/ 1215142 w 2432424"/>
                  <a:gd name="connsiteY19" fmla="*/ 1216084 h 1369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32424" h="1369773">
                    <a:moveTo>
                      <a:pt x="1217997" y="423"/>
                    </a:moveTo>
                    <a:cubicBezTo>
                      <a:pt x="1486389" y="423"/>
                      <a:pt x="1754782" y="423"/>
                      <a:pt x="2023174" y="423"/>
                    </a:cubicBezTo>
                    <a:cubicBezTo>
                      <a:pt x="2274435" y="423"/>
                      <a:pt x="2432424" y="160353"/>
                      <a:pt x="2432424" y="412625"/>
                    </a:cubicBezTo>
                    <a:cubicBezTo>
                      <a:pt x="2432424" y="596354"/>
                      <a:pt x="2432424" y="781036"/>
                      <a:pt x="2432424" y="964765"/>
                    </a:cubicBezTo>
                    <a:cubicBezTo>
                      <a:pt x="2432424" y="1207517"/>
                      <a:pt x="2270628" y="1369351"/>
                      <a:pt x="2028884" y="1369351"/>
                    </a:cubicBezTo>
                    <a:cubicBezTo>
                      <a:pt x="1486389" y="1369351"/>
                      <a:pt x="942942" y="1370303"/>
                      <a:pt x="400447" y="1369351"/>
                    </a:cubicBezTo>
                    <a:cubicBezTo>
                      <a:pt x="162511" y="1369351"/>
                      <a:pt x="2617" y="1208469"/>
                      <a:pt x="714" y="970477"/>
                    </a:cubicBezTo>
                    <a:cubicBezTo>
                      <a:pt x="-238" y="779132"/>
                      <a:pt x="-238" y="586834"/>
                      <a:pt x="714" y="395489"/>
                    </a:cubicBezTo>
                    <a:cubicBezTo>
                      <a:pt x="2617" y="160353"/>
                      <a:pt x="163462" y="1375"/>
                      <a:pt x="398544" y="423"/>
                    </a:cubicBezTo>
                    <a:cubicBezTo>
                      <a:pt x="671695" y="-529"/>
                      <a:pt x="944846" y="423"/>
                      <a:pt x="1217997" y="423"/>
                    </a:cubicBezTo>
                    <a:close/>
                    <a:moveTo>
                      <a:pt x="1215142" y="1216084"/>
                    </a:moveTo>
                    <a:cubicBezTo>
                      <a:pt x="1488293" y="1216084"/>
                      <a:pt x="1760492" y="1216084"/>
                      <a:pt x="2033643" y="1216084"/>
                    </a:cubicBezTo>
                    <a:cubicBezTo>
                      <a:pt x="2184971" y="1216084"/>
                      <a:pt x="2279194" y="1124696"/>
                      <a:pt x="2279194" y="974285"/>
                    </a:cubicBezTo>
                    <a:cubicBezTo>
                      <a:pt x="2280145" y="781036"/>
                      <a:pt x="2280145" y="587786"/>
                      <a:pt x="2279194" y="394537"/>
                    </a:cubicBezTo>
                    <a:cubicBezTo>
                      <a:pt x="2278242" y="246030"/>
                      <a:pt x="2186874" y="152738"/>
                      <a:pt x="2038402" y="152738"/>
                    </a:cubicBezTo>
                    <a:cubicBezTo>
                      <a:pt x="1491148" y="151786"/>
                      <a:pt x="943894" y="151786"/>
                      <a:pt x="396640" y="152738"/>
                    </a:cubicBezTo>
                    <a:cubicBezTo>
                      <a:pt x="243409" y="152738"/>
                      <a:pt x="152041" y="247934"/>
                      <a:pt x="152041" y="401201"/>
                    </a:cubicBezTo>
                    <a:cubicBezTo>
                      <a:pt x="152041" y="589690"/>
                      <a:pt x="152041" y="778180"/>
                      <a:pt x="152041" y="966669"/>
                    </a:cubicBezTo>
                    <a:cubicBezTo>
                      <a:pt x="152041" y="1121840"/>
                      <a:pt x="246264" y="1215132"/>
                      <a:pt x="401399" y="1215132"/>
                    </a:cubicBezTo>
                    <a:cubicBezTo>
                      <a:pt x="672646" y="1216084"/>
                      <a:pt x="943894" y="1216084"/>
                      <a:pt x="1215142" y="1216084"/>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67" name="Freeform 19">
                <a:extLst>
                  <a:ext uri="{FF2B5EF4-FFF2-40B4-BE49-F238E27FC236}">
                    <a16:creationId xmlns:a16="http://schemas.microsoft.com/office/drawing/2014/main" id="{1EBA823B-5391-D9CE-B194-D3E465AFFB81}"/>
                  </a:ext>
                </a:extLst>
              </p:cNvPr>
              <p:cNvSpPr/>
              <p:nvPr/>
            </p:nvSpPr>
            <p:spPr>
              <a:xfrm>
                <a:off x="3564070" y="4360023"/>
                <a:ext cx="1346369" cy="1271701"/>
              </a:xfrm>
              <a:custGeom>
                <a:avLst/>
                <a:gdLst>
                  <a:gd name="connsiteX0" fmla="*/ 907615 w 1346369"/>
                  <a:gd name="connsiteY0" fmla="*/ 357939 h 1271701"/>
                  <a:gd name="connsiteX1" fmla="*/ 1234063 w 1346369"/>
                  <a:gd name="connsiteY1" fmla="*/ 0 h 1271701"/>
                  <a:gd name="connsiteX2" fmla="*/ 1346369 w 1346369"/>
                  <a:gd name="connsiteY2" fmla="*/ 101861 h 1271701"/>
                  <a:gd name="connsiteX3" fmla="*/ 1129371 w 1346369"/>
                  <a:gd name="connsiteY3" fmla="*/ 341756 h 1271701"/>
                  <a:gd name="connsiteX4" fmla="*/ 1110336 w 1346369"/>
                  <a:gd name="connsiteY4" fmla="*/ 361747 h 1271701"/>
                  <a:gd name="connsiteX5" fmla="*/ 1016114 w 1346369"/>
                  <a:gd name="connsiteY5" fmla="*/ 472175 h 1271701"/>
                  <a:gd name="connsiteX6" fmla="*/ 1045618 w 1346369"/>
                  <a:gd name="connsiteY6" fmla="*/ 606403 h 1271701"/>
                  <a:gd name="connsiteX7" fmla="*/ 857172 w 1346369"/>
                  <a:gd name="connsiteY7" fmla="*/ 1151879 h 1271701"/>
                  <a:gd name="connsiteX8" fmla="*/ 280414 w 1346369"/>
                  <a:gd name="connsiteY8" fmla="*/ 1202333 h 1271701"/>
                  <a:gd name="connsiteX9" fmla="*/ 1552 w 1346369"/>
                  <a:gd name="connsiteY9" fmla="*/ 697792 h 1271701"/>
                  <a:gd name="connsiteX10" fmla="*/ 323243 w 1346369"/>
                  <a:gd name="connsiteY10" fmla="*/ 247511 h 1271701"/>
                  <a:gd name="connsiteX11" fmla="*/ 871448 w 1346369"/>
                  <a:gd name="connsiteY11" fmla="*/ 327477 h 1271701"/>
                  <a:gd name="connsiteX12" fmla="*/ 907615 w 1346369"/>
                  <a:gd name="connsiteY12" fmla="*/ 357939 h 1271701"/>
                  <a:gd name="connsiteX13" fmla="*/ 801019 w 1346369"/>
                  <a:gd name="connsiteY13" fmla="*/ 474079 h 1271701"/>
                  <a:gd name="connsiteX14" fmla="*/ 290883 w 1346369"/>
                  <a:gd name="connsiteY14" fmla="*/ 439809 h 1271701"/>
                  <a:gd name="connsiteX15" fmla="*/ 220454 w 1346369"/>
                  <a:gd name="connsiteY15" fmla="*/ 952918 h 1271701"/>
                  <a:gd name="connsiteX16" fmla="*/ 735348 w 1346369"/>
                  <a:gd name="connsiteY16" fmla="*/ 1053827 h 1271701"/>
                  <a:gd name="connsiteX17" fmla="*/ 881917 w 1346369"/>
                  <a:gd name="connsiteY17" fmla="*/ 613067 h 1271701"/>
                  <a:gd name="connsiteX18" fmla="*/ 543096 w 1346369"/>
                  <a:gd name="connsiteY18" fmla="*/ 985285 h 1271701"/>
                  <a:gd name="connsiteX19" fmla="*/ 261379 w 1346369"/>
                  <a:gd name="connsiteY19" fmla="*/ 796796 h 1271701"/>
                  <a:gd name="connsiteX20" fmla="*/ 345133 w 1346369"/>
                  <a:gd name="connsiteY20" fmla="*/ 671136 h 1271701"/>
                  <a:gd name="connsiteX21" fmla="*/ 519302 w 1346369"/>
                  <a:gd name="connsiteY21" fmla="*/ 785372 h 1271701"/>
                  <a:gd name="connsiteX22" fmla="*/ 781984 w 1346369"/>
                  <a:gd name="connsiteY22" fmla="*/ 495975 h 1271701"/>
                  <a:gd name="connsiteX23" fmla="*/ 801019 w 1346369"/>
                  <a:gd name="connsiteY23" fmla="*/ 474079 h 1271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46369" h="1271701">
                    <a:moveTo>
                      <a:pt x="907615" y="357939"/>
                    </a:moveTo>
                    <a:cubicBezTo>
                      <a:pt x="1016114" y="238944"/>
                      <a:pt x="1122709" y="121852"/>
                      <a:pt x="1234063" y="0"/>
                    </a:cubicBezTo>
                    <a:cubicBezTo>
                      <a:pt x="1271182" y="34271"/>
                      <a:pt x="1307348" y="66638"/>
                      <a:pt x="1346369" y="101861"/>
                    </a:cubicBezTo>
                    <a:cubicBezTo>
                      <a:pt x="1273085" y="182778"/>
                      <a:pt x="1200752" y="262743"/>
                      <a:pt x="1129371" y="341756"/>
                    </a:cubicBezTo>
                    <a:cubicBezTo>
                      <a:pt x="1123661" y="348420"/>
                      <a:pt x="1116999" y="355084"/>
                      <a:pt x="1110336" y="361747"/>
                    </a:cubicBezTo>
                    <a:cubicBezTo>
                      <a:pt x="1077025" y="397922"/>
                      <a:pt x="1028486" y="429337"/>
                      <a:pt x="1016114" y="472175"/>
                    </a:cubicBezTo>
                    <a:cubicBezTo>
                      <a:pt x="1005644" y="511206"/>
                      <a:pt x="1036100" y="560708"/>
                      <a:pt x="1045618" y="606403"/>
                    </a:cubicBezTo>
                    <a:cubicBezTo>
                      <a:pt x="1092253" y="826307"/>
                      <a:pt x="1033245" y="1012892"/>
                      <a:pt x="857172" y="1151879"/>
                    </a:cubicBezTo>
                    <a:cubicBezTo>
                      <a:pt x="679196" y="1291819"/>
                      <a:pt x="479329" y="1309906"/>
                      <a:pt x="280414" y="1202333"/>
                    </a:cubicBezTo>
                    <a:cubicBezTo>
                      <a:pt x="83403" y="1095713"/>
                      <a:pt x="-13675" y="921504"/>
                      <a:pt x="1552" y="697792"/>
                    </a:cubicBezTo>
                    <a:cubicBezTo>
                      <a:pt x="15829" y="486455"/>
                      <a:pt x="127183" y="331284"/>
                      <a:pt x="323243" y="247511"/>
                    </a:cubicBezTo>
                    <a:cubicBezTo>
                      <a:pt x="518351" y="163738"/>
                      <a:pt x="703941" y="195153"/>
                      <a:pt x="871448" y="327477"/>
                    </a:cubicBezTo>
                    <a:cubicBezTo>
                      <a:pt x="881917" y="336044"/>
                      <a:pt x="893338" y="345564"/>
                      <a:pt x="907615" y="357939"/>
                    </a:cubicBezTo>
                    <a:close/>
                    <a:moveTo>
                      <a:pt x="801019" y="474079"/>
                    </a:moveTo>
                    <a:cubicBezTo>
                      <a:pt x="671582" y="329380"/>
                      <a:pt x="444114" y="316053"/>
                      <a:pt x="290883" y="439809"/>
                    </a:cubicBezTo>
                    <a:cubicBezTo>
                      <a:pt x="136700" y="564516"/>
                      <a:pt x="105293" y="791084"/>
                      <a:pt x="220454" y="952918"/>
                    </a:cubicBezTo>
                    <a:cubicBezTo>
                      <a:pt x="337519" y="1118561"/>
                      <a:pt x="564986" y="1163303"/>
                      <a:pt x="735348" y="1053827"/>
                    </a:cubicBezTo>
                    <a:cubicBezTo>
                      <a:pt x="884773" y="957678"/>
                      <a:pt x="956154" y="746342"/>
                      <a:pt x="881917" y="613067"/>
                    </a:cubicBezTo>
                    <a:cubicBezTo>
                      <a:pt x="768660" y="736822"/>
                      <a:pt x="657305" y="859626"/>
                      <a:pt x="543096" y="985285"/>
                    </a:cubicBezTo>
                    <a:cubicBezTo>
                      <a:pt x="447921" y="921504"/>
                      <a:pt x="355602" y="859626"/>
                      <a:pt x="261379" y="796796"/>
                    </a:cubicBezTo>
                    <a:cubicBezTo>
                      <a:pt x="290883" y="753006"/>
                      <a:pt x="316580" y="713975"/>
                      <a:pt x="345133" y="671136"/>
                    </a:cubicBezTo>
                    <a:cubicBezTo>
                      <a:pt x="405093" y="710167"/>
                      <a:pt x="462197" y="747294"/>
                      <a:pt x="519302" y="785372"/>
                    </a:cubicBezTo>
                    <a:cubicBezTo>
                      <a:pt x="608766" y="687320"/>
                      <a:pt x="695375" y="592123"/>
                      <a:pt x="781984" y="495975"/>
                    </a:cubicBezTo>
                    <a:cubicBezTo>
                      <a:pt x="786743" y="490263"/>
                      <a:pt x="792453" y="483599"/>
                      <a:pt x="801019" y="474079"/>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68" name="Freeform 20">
                <a:extLst>
                  <a:ext uri="{FF2B5EF4-FFF2-40B4-BE49-F238E27FC236}">
                    <a16:creationId xmlns:a16="http://schemas.microsoft.com/office/drawing/2014/main" id="{63E11F58-4E65-6388-427B-886D65E58BB9}"/>
                  </a:ext>
                </a:extLst>
              </p:cNvPr>
              <p:cNvSpPr/>
              <p:nvPr/>
            </p:nvSpPr>
            <p:spPr>
              <a:xfrm>
                <a:off x="3563837" y="2991095"/>
                <a:ext cx="1345650" cy="1268459"/>
              </a:xfrm>
              <a:custGeom>
                <a:avLst/>
                <a:gdLst>
                  <a:gd name="connsiteX0" fmla="*/ 1233345 w 1345650"/>
                  <a:gd name="connsiteY0" fmla="*/ 0 h 1268459"/>
                  <a:gd name="connsiteX1" fmla="*/ 1345651 w 1345650"/>
                  <a:gd name="connsiteY1" fmla="*/ 101861 h 1268459"/>
                  <a:gd name="connsiteX2" fmla="*/ 1177192 w 1345650"/>
                  <a:gd name="connsiteY2" fmla="*/ 288446 h 1268459"/>
                  <a:gd name="connsiteX3" fmla="*/ 1046802 w 1345650"/>
                  <a:gd name="connsiteY3" fmla="*/ 430289 h 1268459"/>
                  <a:gd name="connsiteX4" fmla="*/ 1023961 w 1345650"/>
                  <a:gd name="connsiteY4" fmla="*/ 543573 h 1268459"/>
                  <a:gd name="connsiteX5" fmla="*/ 913558 w 1345650"/>
                  <a:gd name="connsiteY5" fmla="*/ 1100473 h 1268459"/>
                  <a:gd name="connsiteX6" fmla="*/ 371063 w 1345650"/>
                  <a:gd name="connsiteY6" fmla="*/ 1240412 h 1268459"/>
                  <a:gd name="connsiteX7" fmla="*/ 7496 w 1345650"/>
                  <a:gd name="connsiteY7" fmla="*/ 818691 h 1268459"/>
                  <a:gd name="connsiteX8" fmla="*/ 278743 w 1345650"/>
                  <a:gd name="connsiteY8" fmla="*/ 266551 h 1268459"/>
                  <a:gd name="connsiteX9" fmla="*/ 882150 w 1345650"/>
                  <a:gd name="connsiteY9" fmla="*/ 336996 h 1268459"/>
                  <a:gd name="connsiteX10" fmla="*/ 907848 w 1345650"/>
                  <a:gd name="connsiteY10" fmla="*/ 357939 h 1268459"/>
                  <a:gd name="connsiteX11" fmla="*/ 1233345 w 1345650"/>
                  <a:gd name="connsiteY11" fmla="*/ 0 h 1268459"/>
                  <a:gd name="connsiteX12" fmla="*/ 801252 w 1345650"/>
                  <a:gd name="connsiteY12" fmla="*/ 475983 h 1268459"/>
                  <a:gd name="connsiteX13" fmla="*/ 305392 w 1345650"/>
                  <a:gd name="connsiteY13" fmla="*/ 429337 h 1268459"/>
                  <a:gd name="connsiteX14" fmla="*/ 209266 w 1345650"/>
                  <a:gd name="connsiteY14" fmla="*/ 937687 h 1268459"/>
                  <a:gd name="connsiteX15" fmla="*/ 708933 w 1345650"/>
                  <a:gd name="connsiteY15" fmla="*/ 1070010 h 1268459"/>
                  <a:gd name="connsiteX16" fmla="*/ 883102 w 1345650"/>
                  <a:gd name="connsiteY16" fmla="*/ 612114 h 1268459"/>
                  <a:gd name="connsiteX17" fmla="*/ 542377 w 1345650"/>
                  <a:gd name="connsiteY17" fmla="*/ 986237 h 1268459"/>
                  <a:gd name="connsiteX18" fmla="*/ 260660 w 1345650"/>
                  <a:gd name="connsiteY18" fmla="*/ 797748 h 1268459"/>
                  <a:gd name="connsiteX19" fmla="*/ 344414 w 1345650"/>
                  <a:gd name="connsiteY19" fmla="*/ 672088 h 1268459"/>
                  <a:gd name="connsiteX20" fmla="*/ 518584 w 1345650"/>
                  <a:gd name="connsiteY20" fmla="*/ 787276 h 1268459"/>
                  <a:gd name="connsiteX21" fmla="*/ 801252 w 1345650"/>
                  <a:gd name="connsiteY21" fmla="*/ 475983 h 1268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45650" h="1268459">
                    <a:moveTo>
                      <a:pt x="1233345" y="0"/>
                    </a:moveTo>
                    <a:cubicBezTo>
                      <a:pt x="1271415" y="34271"/>
                      <a:pt x="1306629" y="66638"/>
                      <a:pt x="1345651" y="101861"/>
                    </a:cubicBezTo>
                    <a:cubicBezTo>
                      <a:pt x="1287594" y="165642"/>
                      <a:pt x="1232393" y="226568"/>
                      <a:pt x="1177192" y="288446"/>
                    </a:cubicBezTo>
                    <a:cubicBezTo>
                      <a:pt x="1134363" y="336044"/>
                      <a:pt x="1092486" y="385546"/>
                      <a:pt x="1046802" y="430289"/>
                    </a:cubicBezTo>
                    <a:cubicBezTo>
                      <a:pt x="1010636" y="464559"/>
                      <a:pt x="1004926" y="492167"/>
                      <a:pt x="1023961" y="543573"/>
                    </a:cubicBezTo>
                    <a:cubicBezTo>
                      <a:pt x="1102004" y="750149"/>
                      <a:pt x="1065837" y="940543"/>
                      <a:pt x="913558" y="1100473"/>
                    </a:cubicBezTo>
                    <a:cubicBezTo>
                      <a:pt x="764134" y="1257548"/>
                      <a:pt x="576640" y="1305146"/>
                      <a:pt x="371063" y="1240412"/>
                    </a:cubicBezTo>
                    <a:cubicBezTo>
                      <a:pt x="167389" y="1175679"/>
                      <a:pt x="42711" y="1030980"/>
                      <a:pt x="7496" y="818691"/>
                    </a:cubicBezTo>
                    <a:cubicBezTo>
                      <a:pt x="-30574" y="591171"/>
                      <a:pt x="78877" y="375075"/>
                      <a:pt x="278743" y="266551"/>
                    </a:cubicBezTo>
                    <a:cubicBezTo>
                      <a:pt x="473851" y="160882"/>
                      <a:pt x="710836" y="187538"/>
                      <a:pt x="882150" y="336996"/>
                    </a:cubicBezTo>
                    <a:cubicBezTo>
                      <a:pt x="888813" y="342708"/>
                      <a:pt x="896427" y="348420"/>
                      <a:pt x="907848" y="357939"/>
                    </a:cubicBezTo>
                    <a:cubicBezTo>
                      <a:pt x="1015395" y="239896"/>
                      <a:pt x="1123894" y="121852"/>
                      <a:pt x="1233345" y="0"/>
                    </a:cubicBezTo>
                    <a:close/>
                    <a:moveTo>
                      <a:pt x="801252" y="475983"/>
                    </a:moveTo>
                    <a:cubicBezTo>
                      <a:pt x="682284" y="336044"/>
                      <a:pt x="458624" y="317005"/>
                      <a:pt x="305392" y="429337"/>
                    </a:cubicBezTo>
                    <a:cubicBezTo>
                      <a:pt x="144547" y="548333"/>
                      <a:pt x="102670" y="769189"/>
                      <a:pt x="209266" y="937687"/>
                    </a:cubicBezTo>
                    <a:cubicBezTo>
                      <a:pt x="315862" y="1106185"/>
                      <a:pt x="533811" y="1164255"/>
                      <a:pt x="708933" y="1070010"/>
                    </a:cubicBezTo>
                    <a:cubicBezTo>
                      <a:pt x="873585" y="982429"/>
                      <a:pt x="954483" y="772997"/>
                      <a:pt x="883102" y="612114"/>
                    </a:cubicBezTo>
                    <a:cubicBezTo>
                      <a:pt x="768893" y="737774"/>
                      <a:pt x="656587" y="861530"/>
                      <a:pt x="542377" y="986237"/>
                    </a:cubicBezTo>
                    <a:cubicBezTo>
                      <a:pt x="446251" y="922455"/>
                      <a:pt x="354883" y="861530"/>
                      <a:pt x="260660" y="797748"/>
                    </a:cubicBezTo>
                    <a:cubicBezTo>
                      <a:pt x="289213" y="754909"/>
                      <a:pt x="315862" y="714927"/>
                      <a:pt x="344414" y="672088"/>
                    </a:cubicBezTo>
                    <a:cubicBezTo>
                      <a:pt x="403422" y="711119"/>
                      <a:pt x="459575" y="748246"/>
                      <a:pt x="518584" y="787276"/>
                    </a:cubicBezTo>
                    <a:cubicBezTo>
                      <a:pt x="612806" y="683512"/>
                      <a:pt x="706077" y="580700"/>
                      <a:pt x="801252" y="475983"/>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69" name="Freeform 21">
                <a:extLst>
                  <a:ext uri="{FF2B5EF4-FFF2-40B4-BE49-F238E27FC236}">
                    <a16:creationId xmlns:a16="http://schemas.microsoft.com/office/drawing/2014/main" id="{34C0C30B-2424-76A1-C61B-D5BAC245E6E0}"/>
                  </a:ext>
                </a:extLst>
              </p:cNvPr>
              <p:cNvSpPr/>
              <p:nvPr/>
            </p:nvSpPr>
            <p:spPr>
              <a:xfrm>
                <a:off x="4932330" y="3349034"/>
                <a:ext cx="1818786" cy="146602"/>
              </a:xfrm>
              <a:custGeom>
                <a:avLst/>
                <a:gdLst>
                  <a:gd name="connsiteX0" fmla="*/ 0 w 1818786"/>
                  <a:gd name="connsiteY0" fmla="*/ 146603 h 146602"/>
                  <a:gd name="connsiteX1" fmla="*/ 0 w 1818786"/>
                  <a:gd name="connsiteY1" fmla="*/ 0 h 146602"/>
                  <a:gd name="connsiteX2" fmla="*/ 1818786 w 1818786"/>
                  <a:gd name="connsiteY2" fmla="*/ 0 h 146602"/>
                  <a:gd name="connsiteX3" fmla="*/ 1818786 w 1818786"/>
                  <a:gd name="connsiteY3" fmla="*/ 146603 h 146602"/>
                  <a:gd name="connsiteX4" fmla="*/ 0 w 1818786"/>
                  <a:gd name="connsiteY4" fmla="*/ 146603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8786" h="146602">
                    <a:moveTo>
                      <a:pt x="0" y="146603"/>
                    </a:moveTo>
                    <a:cubicBezTo>
                      <a:pt x="0" y="97100"/>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0" name="Freeform 22">
                <a:extLst>
                  <a:ext uri="{FF2B5EF4-FFF2-40B4-BE49-F238E27FC236}">
                    <a16:creationId xmlns:a16="http://schemas.microsoft.com/office/drawing/2014/main" id="{01AC68FF-57CF-4BD0-CDEE-09D059652A20}"/>
                  </a:ext>
                </a:extLst>
              </p:cNvPr>
              <p:cNvSpPr/>
              <p:nvPr/>
            </p:nvSpPr>
            <p:spPr>
              <a:xfrm>
                <a:off x="4932330" y="3956389"/>
                <a:ext cx="1818786" cy="146602"/>
              </a:xfrm>
              <a:custGeom>
                <a:avLst/>
                <a:gdLst>
                  <a:gd name="connsiteX0" fmla="*/ 0 w 1818786"/>
                  <a:gd name="connsiteY0" fmla="*/ 146603 h 146602"/>
                  <a:gd name="connsiteX1" fmla="*/ 0 w 1818786"/>
                  <a:gd name="connsiteY1" fmla="*/ 0 h 146602"/>
                  <a:gd name="connsiteX2" fmla="*/ 1818786 w 1818786"/>
                  <a:gd name="connsiteY2" fmla="*/ 0 h 146602"/>
                  <a:gd name="connsiteX3" fmla="*/ 1818786 w 1818786"/>
                  <a:gd name="connsiteY3" fmla="*/ 146603 h 146602"/>
                  <a:gd name="connsiteX4" fmla="*/ 0 w 1818786"/>
                  <a:gd name="connsiteY4" fmla="*/ 146603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8786" h="146602">
                    <a:moveTo>
                      <a:pt x="0" y="146603"/>
                    </a:moveTo>
                    <a:cubicBezTo>
                      <a:pt x="0" y="97101"/>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1" name="Freeform 23">
                <a:extLst>
                  <a:ext uri="{FF2B5EF4-FFF2-40B4-BE49-F238E27FC236}">
                    <a16:creationId xmlns:a16="http://schemas.microsoft.com/office/drawing/2014/main" id="{E2A19255-3D36-0E80-D786-A0B9482BBB11}"/>
                  </a:ext>
                </a:extLst>
              </p:cNvPr>
              <p:cNvSpPr/>
              <p:nvPr/>
            </p:nvSpPr>
            <p:spPr>
              <a:xfrm>
                <a:off x="4933282" y="3653664"/>
                <a:ext cx="1515179" cy="146602"/>
              </a:xfrm>
              <a:custGeom>
                <a:avLst/>
                <a:gdLst>
                  <a:gd name="connsiteX0" fmla="*/ 1515180 w 1515179"/>
                  <a:gd name="connsiteY0" fmla="*/ 0 h 146602"/>
                  <a:gd name="connsiteX1" fmla="*/ 1515180 w 1515179"/>
                  <a:gd name="connsiteY1" fmla="*/ 146603 h 146602"/>
                  <a:gd name="connsiteX2" fmla="*/ 0 w 1515179"/>
                  <a:gd name="connsiteY2" fmla="*/ 146603 h 146602"/>
                  <a:gd name="connsiteX3" fmla="*/ 0 w 1515179"/>
                  <a:gd name="connsiteY3" fmla="*/ 0 h 146602"/>
                  <a:gd name="connsiteX4" fmla="*/ 1515180 w 1515179"/>
                  <a:gd name="connsiteY4" fmla="*/ 0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5179" h="146602">
                    <a:moveTo>
                      <a:pt x="1515180" y="0"/>
                    </a:moveTo>
                    <a:cubicBezTo>
                      <a:pt x="1515180" y="49502"/>
                      <a:pt x="1515180" y="97100"/>
                      <a:pt x="1515180" y="146603"/>
                    </a:cubicBezTo>
                    <a:cubicBezTo>
                      <a:pt x="1009802" y="146603"/>
                      <a:pt x="506329" y="146603"/>
                      <a:pt x="0" y="146603"/>
                    </a:cubicBezTo>
                    <a:cubicBezTo>
                      <a:pt x="0" y="97100"/>
                      <a:pt x="0" y="50454"/>
                      <a:pt x="0" y="0"/>
                    </a:cubicBezTo>
                    <a:cubicBezTo>
                      <a:pt x="503474" y="0"/>
                      <a:pt x="1006947" y="0"/>
                      <a:pt x="1515180" y="0"/>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2" name="Freeform 24">
                <a:extLst>
                  <a:ext uri="{FF2B5EF4-FFF2-40B4-BE49-F238E27FC236}">
                    <a16:creationId xmlns:a16="http://schemas.microsoft.com/office/drawing/2014/main" id="{EEBAFB13-D883-1B10-4D55-744A8A594FBD}"/>
                  </a:ext>
                </a:extLst>
              </p:cNvPr>
              <p:cNvSpPr/>
              <p:nvPr/>
            </p:nvSpPr>
            <p:spPr>
              <a:xfrm>
                <a:off x="4934233" y="4717010"/>
                <a:ext cx="828970" cy="144699"/>
              </a:xfrm>
              <a:custGeom>
                <a:avLst/>
                <a:gdLst>
                  <a:gd name="connsiteX0" fmla="*/ 828971 w 828970"/>
                  <a:gd name="connsiteY0" fmla="*/ 0 h 144699"/>
                  <a:gd name="connsiteX1" fmla="*/ 828971 w 828970"/>
                  <a:gd name="connsiteY1" fmla="*/ 144699 h 144699"/>
                  <a:gd name="connsiteX2" fmla="*/ 0 w 828970"/>
                  <a:gd name="connsiteY2" fmla="*/ 144699 h 144699"/>
                  <a:gd name="connsiteX3" fmla="*/ 0 w 828970"/>
                  <a:gd name="connsiteY3" fmla="*/ 0 h 144699"/>
                  <a:gd name="connsiteX4" fmla="*/ 828971 w 828970"/>
                  <a:gd name="connsiteY4" fmla="*/ 0 h 144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970" h="144699">
                    <a:moveTo>
                      <a:pt x="828971" y="0"/>
                    </a:moveTo>
                    <a:cubicBezTo>
                      <a:pt x="828971" y="47598"/>
                      <a:pt x="828971" y="94245"/>
                      <a:pt x="828971" y="144699"/>
                    </a:cubicBezTo>
                    <a:cubicBezTo>
                      <a:pt x="552964" y="144699"/>
                      <a:pt x="278861" y="144699"/>
                      <a:pt x="0" y="144699"/>
                    </a:cubicBezTo>
                    <a:cubicBezTo>
                      <a:pt x="0" y="98053"/>
                      <a:pt x="0" y="50454"/>
                      <a:pt x="0" y="0"/>
                    </a:cubicBezTo>
                    <a:cubicBezTo>
                      <a:pt x="276006" y="0"/>
                      <a:pt x="551061" y="0"/>
                      <a:pt x="828971" y="0"/>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3" name="Freeform 25">
                <a:extLst>
                  <a:ext uri="{FF2B5EF4-FFF2-40B4-BE49-F238E27FC236}">
                    <a16:creationId xmlns:a16="http://schemas.microsoft.com/office/drawing/2014/main" id="{DF8144C3-279D-56A1-FB54-0C557EF7657D}"/>
                  </a:ext>
                </a:extLst>
              </p:cNvPr>
              <p:cNvSpPr/>
              <p:nvPr/>
            </p:nvSpPr>
            <p:spPr>
              <a:xfrm>
                <a:off x="4934233" y="5021639"/>
                <a:ext cx="828970" cy="144699"/>
              </a:xfrm>
              <a:custGeom>
                <a:avLst/>
                <a:gdLst>
                  <a:gd name="connsiteX0" fmla="*/ 828971 w 828970"/>
                  <a:gd name="connsiteY0" fmla="*/ 0 h 144699"/>
                  <a:gd name="connsiteX1" fmla="*/ 828971 w 828970"/>
                  <a:gd name="connsiteY1" fmla="*/ 144699 h 144699"/>
                  <a:gd name="connsiteX2" fmla="*/ 0 w 828970"/>
                  <a:gd name="connsiteY2" fmla="*/ 144699 h 144699"/>
                  <a:gd name="connsiteX3" fmla="*/ 0 w 828970"/>
                  <a:gd name="connsiteY3" fmla="*/ 0 h 144699"/>
                  <a:gd name="connsiteX4" fmla="*/ 828971 w 828970"/>
                  <a:gd name="connsiteY4" fmla="*/ 0 h 144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970" h="144699">
                    <a:moveTo>
                      <a:pt x="828971" y="0"/>
                    </a:moveTo>
                    <a:cubicBezTo>
                      <a:pt x="828971" y="47598"/>
                      <a:pt x="828971" y="94245"/>
                      <a:pt x="828971" y="144699"/>
                    </a:cubicBezTo>
                    <a:cubicBezTo>
                      <a:pt x="552964" y="144699"/>
                      <a:pt x="278861" y="144699"/>
                      <a:pt x="0" y="144699"/>
                    </a:cubicBezTo>
                    <a:cubicBezTo>
                      <a:pt x="0" y="98053"/>
                      <a:pt x="0" y="49502"/>
                      <a:pt x="0" y="0"/>
                    </a:cubicBezTo>
                    <a:cubicBezTo>
                      <a:pt x="276006" y="0"/>
                      <a:pt x="551061" y="0"/>
                      <a:pt x="828971" y="0"/>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4" name="Freeform 26">
                <a:extLst>
                  <a:ext uri="{FF2B5EF4-FFF2-40B4-BE49-F238E27FC236}">
                    <a16:creationId xmlns:a16="http://schemas.microsoft.com/office/drawing/2014/main" id="{09B8521B-DC18-2846-ADAD-4CFA247235A3}"/>
                  </a:ext>
                </a:extLst>
              </p:cNvPr>
              <p:cNvSpPr/>
              <p:nvPr/>
            </p:nvSpPr>
            <p:spPr>
              <a:xfrm>
                <a:off x="4933282" y="5325317"/>
                <a:ext cx="829922" cy="145650"/>
              </a:xfrm>
              <a:custGeom>
                <a:avLst/>
                <a:gdLst>
                  <a:gd name="connsiteX0" fmla="*/ 0 w 829922"/>
                  <a:gd name="connsiteY0" fmla="*/ 0 h 145650"/>
                  <a:gd name="connsiteX1" fmla="*/ 829923 w 829922"/>
                  <a:gd name="connsiteY1" fmla="*/ 0 h 145650"/>
                  <a:gd name="connsiteX2" fmla="*/ 829923 w 829922"/>
                  <a:gd name="connsiteY2" fmla="*/ 145651 h 145650"/>
                  <a:gd name="connsiteX3" fmla="*/ 0 w 829922"/>
                  <a:gd name="connsiteY3" fmla="*/ 145651 h 145650"/>
                  <a:gd name="connsiteX4" fmla="*/ 0 w 829922"/>
                  <a:gd name="connsiteY4" fmla="*/ 0 h 145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9922" h="145650">
                    <a:moveTo>
                      <a:pt x="0" y="0"/>
                    </a:moveTo>
                    <a:cubicBezTo>
                      <a:pt x="277910" y="0"/>
                      <a:pt x="552964" y="0"/>
                      <a:pt x="829923" y="0"/>
                    </a:cubicBezTo>
                    <a:cubicBezTo>
                      <a:pt x="829923" y="49502"/>
                      <a:pt x="829923" y="96148"/>
                      <a:pt x="829923" y="145651"/>
                    </a:cubicBezTo>
                    <a:cubicBezTo>
                      <a:pt x="552964" y="145651"/>
                      <a:pt x="277910" y="145651"/>
                      <a:pt x="0" y="145651"/>
                    </a:cubicBezTo>
                    <a:cubicBezTo>
                      <a:pt x="0" y="98052"/>
                      <a:pt x="0" y="51406"/>
                      <a:pt x="0" y="0"/>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5" name="Freeform 27">
                <a:extLst>
                  <a:ext uri="{FF2B5EF4-FFF2-40B4-BE49-F238E27FC236}">
                    <a16:creationId xmlns:a16="http://schemas.microsoft.com/office/drawing/2014/main" id="{74EC2AC4-A966-2BD5-0DF0-9EDAC7A2452F}"/>
                  </a:ext>
                </a:extLst>
              </p:cNvPr>
              <p:cNvSpPr/>
              <p:nvPr/>
            </p:nvSpPr>
            <p:spPr>
              <a:xfrm>
                <a:off x="6603596" y="3651760"/>
                <a:ext cx="146568" cy="148506"/>
              </a:xfrm>
              <a:custGeom>
                <a:avLst/>
                <a:gdLst>
                  <a:gd name="connsiteX0" fmla="*/ 146569 w 146568"/>
                  <a:gd name="connsiteY0" fmla="*/ 148507 h 148506"/>
                  <a:gd name="connsiteX1" fmla="*/ 0 w 146568"/>
                  <a:gd name="connsiteY1" fmla="*/ 148507 h 148506"/>
                  <a:gd name="connsiteX2" fmla="*/ 0 w 146568"/>
                  <a:gd name="connsiteY2" fmla="*/ 0 h 148506"/>
                  <a:gd name="connsiteX3" fmla="*/ 146569 w 146568"/>
                  <a:gd name="connsiteY3" fmla="*/ 0 h 148506"/>
                  <a:gd name="connsiteX4" fmla="*/ 146569 w 146568"/>
                  <a:gd name="connsiteY4" fmla="*/ 148507 h 1485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568" h="148506">
                    <a:moveTo>
                      <a:pt x="146569" y="148507"/>
                    </a:moveTo>
                    <a:cubicBezTo>
                      <a:pt x="96126" y="148507"/>
                      <a:pt x="49491" y="148507"/>
                      <a:pt x="0" y="148507"/>
                    </a:cubicBezTo>
                    <a:cubicBezTo>
                      <a:pt x="0" y="98053"/>
                      <a:pt x="0" y="50454"/>
                      <a:pt x="0" y="0"/>
                    </a:cubicBezTo>
                    <a:cubicBezTo>
                      <a:pt x="49491" y="0"/>
                      <a:pt x="96126" y="0"/>
                      <a:pt x="146569" y="0"/>
                    </a:cubicBezTo>
                    <a:cubicBezTo>
                      <a:pt x="146569" y="49502"/>
                      <a:pt x="146569" y="97101"/>
                      <a:pt x="146569" y="148507"/>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6" name="Freeform 28">
                <a:extLst>
                  <a:ext uri="{FF2B5EF4-FFF2-40B4-BE49-F238E27FC236}">
                    <a16:creationId xmlns:a16="http://schemas.microsoft.com/office/drawing/2014/main" id="{0D53085A-7E24-5F52-0658-79CC3792E6C7}"/>
                  </a:ext>
                </a:extLst>
              </p:cNvPr>
              <p:cNvSpPr/>
              <p:nvPr/>
            </p:nvSpPr>
            <p:spPr>
              <a:xfrm>
                <a:off x="5996382" y="1982011"/>
                <a:ext cx="451127" cy="449328"/>
              </a:xfrm>
              <a:custGeom>
                <a:avLst/>
                <a:gdLst>
                  <a:gd name="connsiteX0" fmla="*/ 451127 w 451127"/>
                  <a:gd name="connsiteY0" fmla="*/ 449328 h 449328"/>
                  <a:gd name="connsiteX1" fmla="*/ 0 w 451127"/>
                  <a:gd name="connsiteY1" fmla="*/ 449328 h 449328"/>
                  <a:gd name="connsiteX2" fmla="*/ 0 w 451127"/>
                  <a:gd name="connsiteY2" fmla="*/ 0 h 449328"/>
                  <a:gd name="connsiteX3" fmla="*/ 451127 w 451127"/>
                  <a:gd name="connsiteY3" fmla="*/ 0 h 449328"/>
                  <a:gd name="connsiteX4" fmla="*/ 451127 w 451127"/>
                  <a:gd name="connsiteY4" fmla="*/ 449328 h 449328"/>
                  <a:gd name="connsiteX5" fmla="*/ 297896 w 451127"/>
                  <a:gd name="connsiteY5" fmla="*/ 151363 h 449328"/>
                  <a:gd name="connsiteX6" fmla="*/ 153231 w 451127"/>
                  <a:gd name="connsiteY6" fmla="*/ 151363 h 449328"/>
                  <a:gd name="connsiteX7" fmla="*/ 153231 w 451127"/>
                  <a:gd name="connsiteY7" fmla="*/ 297966 h 449328"/>
                  <a:gd name="connsiteX8" fmla="*/ 297896 w 451127"/>
                  <a:gd name="connsiteY8" fmla="*/ 297966 h 449328"/>
                  <a:gd name="connsiteX9" fmla="*/ 297896 w 451127"/>
                  <a:gd name="connsiteY9" fmla="*/ 151363 h 449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1127" h="449328">
                    <a:moveTo>
                      <a:pt x="451127" y="449328"/>
                    </a:moveTo>
                    <a:cubicBezTo>
                      <a:pt x="298848" y="449328"/>
                      <a:pt x="151328" y="449328"/>
                      <a:pt x="0" y="449328"/>
                    </a:cubicBezTo>
                    <a:cubicBezTo>
                      <a:pt x="0" y="299869"/>
                      <a:pt x="0" y="151363"/>
                      <a:pt x="0" y="0"/>
                    </a:cubicBezTo>
                    <a:cubicBezTo>
                      <a:pt x="150376" y="0"/>
                      <a:pt x="298848" y="0"/>
                      <a:pt x="451127" y="0"/>
                    </a:cubicBezTo>
                    <a:cubicBezTo>
                      <a:pt x="451127" y="149459"/>
                      <a:pt x="451127" y="297013"/>
                      <a:pt x="451127" y="449328"/>
                    </a:cubicBezTo>
                    <a:close/>
                    <a:moveTo>
                      <a:pt x="297896" y="151363"/>
                    </a:moveTo>
                    <a:cubicBezTo>
                      <a:pt x="247454" y="151363"/>
                      <a:pt x="199867" y="151363"/>
                      <a:pt x="153231" y="151363"/>
                    </a:cubicBezTo>
                    <a:cubicBezTo>
                      <a:pt x="153231" y="201817"/>
                      <a:pt x="153231" y="248463"/>
                      <a:pt x="153231" y="297966"/>
                    </a:cubicBezTo>
                    <a:cubicBezTo>
                      <a:pt x="202722" y="297966"/>
                      <a:pt x="249357" y="297966"/>
                      <a:pt x="297896" y="297966"/>
                    </a:cubicBezTo>
                    <a:cubicBezTo>
                      <a:pt x="297896" y="247511"/>
                      <a:pt x="297896" y="199913"/>
                      <a:pt x="297896" y="151363"/>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7" name="Freeform 29">
                <a:extLst>
                  <a:ext uri="{FF2B5EF4-FFF2-40B4-BE49-F238E27FC236}">
                    <a16:creationId xmlns:a16="http://schemas.microsoft.com/office/drawing/2014/main" id="{B5590EE7-383B-CD11-0FC0-02C59A4B66B3}"/>
                  </a:ext>
                </a:extLst>
              </p:cNvPr>
              <p:cNvSpPr/>
              <p:nvPr/>
            </p:nvSpPr>
            <p:spPr>
              <a:xfrm>
                <a:off x="5313028" y="1981059"/>
                <a:ext cx="449224" cy="451232"/>
              </a:xfrm>
              <a:custGeom>
                <a:avLst/>
                <a:gdLst>
                  <a:gd name="connsiteX0" fmla="*/ 0 w 449224"/>
                  <a:gd name="connsiteY0" fmla="*/ 0 h 451232"/>
                  <a:gd name="connsiteX1" fmla="*/ 449224 w 449224"/>
                  <a:gd name="connsiteY1" fmla="*/ 0 h 451232"/>
                  <a:gd name="connsiteX2" fmla="*/ 449224 w 449224"/>
                  <a:gd name="connsiteY2" fmla="*/ 451232 h 451232"/>
                  <a:gd name="connsiteX3" fmla="*/ 0 w 449224"/>
                  <a:gd name="connsiteY3" fmla="*/ 451232 h 451232"/>
                  <a:gd name="connsiteX4" fmla="*/ 0 w 449224"/>
                  <a:gd name="connsiteY4" fmla="*/ 0 h 451232"/>
                  <a:gd name="connsiteX5" fmla="*/ 296945 w 449224"/>
                  <a:gd name="connsiteY5" fmla="*/ 299869 h 451232"/>
                  <a:gd name="connsiteX6" fmla="*/ 296945 w 449224"/>
                  <a:gd name="connsiteY6" fmla="*/ 151363 h 451232"/>
                  <a:gd name="connsiteX7" fmla="*/ 151328 w 449224"/>
                  <a:gd name="connsiteY7" fmla="*/ 151363 h 451232"/>
                  <a:gd name="connsiteX8" fmla="*/ 151328 w 449224"/>
                  <a:gd name="connsiteY8" fmla="*/ 299869 h 451232"/>
                  <a:gd name="connsiteX9" fmla="*/ 296945 w 449224"/>
                  <a:gd name="connsiteY9" fmla="*/ 299869 h 451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9224" h="451232">
                    <a:moveTo>
                      <a:pt x="0" y="0"/>
                    </a:moveTo>
                    <a:cubicBezTo>
                      <a:pt x="150376" y="0"/>
                      <a:pt x="297897" y="0"/>
                      <a:pt x="449224" y="0"/>
                    </a:cubicBezTo>
                    <a:cubicBezTo>
                      <a:pt x="449224" y="151363"/>
                      <a:pt x="449224" y="299869"/>
                      <a:pt x="449224" y="451232"/>
                    </a:cubicBezTo>
                    <a:cubicBezTo>
                      <a:pt x="298848" y="451232"/>
                      <a:pt x="151328" y="451232"/>
                      <a:pt x="0" y="451232"/>
                    </a:cubicBezTo>
                    <a:cubicBezTo>
                      <a:pt x="0" y="300821"/>
                      <a:pt x="0" y="151363"/>
                      <a:pt x="0" y="0"/>
                    </a:cubicBezTo>
                    <a:close/>
                    <a:moveTo>
                      <a:pt x="296945" y="299869"/>
                    </a:moveTo>
                    <a:cubicBezTo>
                      <a:pt x="296945" y="246559"/>
                      <a:pt x="296945" y="198961"/>
                      <a:pt x="296945" y="151363"/>
                    </a:cubicBezTo>
                    <a:cubicBezTo>
                      <a:pt x="246502" y="151363"/>
                      <a:pt x="199867" y="151363"/>
                      <a:pt x="151328" y="151363"/>
                    </a:cubicBezTo>
                    <a:cubicBezTo>
                      <a:pt x="151328" y="201817"/>
                      <a:pt x="151328" y="249415"/>
                      <a:pt x="151328" y="299869"/>
                    </a:cubicBezTo>
                    <a:cubicBezTo>
                      <a:pt x="201770" y="299869"/>
                      <a:pt x="248406" y="299869"/>
                      <a:pt x="296945" y="299869"/>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8" name="Freeform 30">
                <a:extLst>
                  <a:ext uri="{FF2B5EF4-FFF2-40B4-BE49-F238E27FC236}">
                    <a16:creationId xmlns:a16="http://schemas.microsoft.com/office/drawing/2014/main" id="{4452F929-161D-F459-96F4-F8164DF5992E}"/>
                  </a:ext>
                </a:extLst>
              </p:cNvPr>
              <p:cNvSpPr/>
              <p:nvPr/>
            </p:nvSpPr>
            <p:spPr>
              <a:xfrm>
                <a:off x="4629675" y="1981059"/>
                <a:ext cx="448272" cy="451232"/>
              </a:xfrm>
              <a:custGeom>
                <a:avLst/>
                <a:gdLst>
                  <a:gd name="connsiteX0" fmla="*/ 448272 w 448272"/>
                  <a:gd name="connsiteY0" fmla="*/ 451232 h 451232"/>
                  <a:gd name="connsiteX1" fmla="*/ 0 w 448272"/>
                  <a:gd name="connsiteY1" fmla="*/ 451232 h 451232"/>
                  <a:gd name="connsiteX2" fmla="*/ 0 w 448272"/>
                  <a:gd name="connsiteY2" fmla="*/ 0 h 451232"/>
                  <a:gd name="connsiteX3" fmla="*/ 448272 w 448272"/>
                  <a:gd name="connsiteY3" fmla="*/ 0 h 451232"/>
                  <a:gd name="connsiteX4" fmla="*/ 448272 w 448272"/>
                  <a:gd name="connsiteY4" fmla="*/ 451232 h 451232"/>
                  <a:gd name="connsiteX5" fmla="*/ 297896 w 448272"/>
                  <a:gd name="connsiteY5" fmla="*/ 151363 h 451232"/>
                  <a:gd name="connsiteX6" fmla="*/ 150376 w 448272"/>
                  <a:gd name="connsiteY6" fmla="*/ 151363 h 451232"/>
                  <a:gd name="connsiteX7" fmla="*/ 150376 w 448272"/>
                  <a:gd name="connsiteY7" fmla="*/ 297966 h 451232"/>
                  <a:gd name="connsiteX8" fmla="*/ 297896 w 448272"/>
                  <a:gd name="connsiteY8" fmla="*/ 297966 h 451232"/>
                  <a:gd name="connsiteX9" fmla="*/ 297896 w 448272"/>
                  <a:gd name="connsiteY9" fmla="*/ 151363 h 451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8272" h="451232">
                    <a:moveTo>
                      <a:pt x="448272" y="451232"/>
                    </a:moveTo>
                    <a:cubicBezTo>
                      <a:pt x="296945" y="451232"/>
                      <a:pt x="150376" y="451232"/>
                      <a:pt x="0" y="451232"/>
                    </a:cubicBezTo>
                    <a:cubicBezTo>
                      <a:pt x="0" y="300821"/>
                      <a:pt x="0" y="152315"/>
                      <a:pt x="0" y="0"/>
                    </a:cubicBezTo>
                    <a:cubicBezTo>
                      <a:pt x="149424" y="0"/>
                      <a:pt x="297896" y="0"/>
                      <a:pt x="448272" y="0"/>
                    </a:cubicBezTo>
                    <a:cubicBezTo>
                      <a:pt x="448272" y="150411"/>
                      <a:pt x="448272" y="298918"/>
                      <a:pt x="448272" y="451232"/>
                    </a:cubicBezTo>
                    <a:close/>
                    <a:moveTo>
                      <a:pt x="297896" y="151363"/>
                    </a:moveTo>
                    <a:cubicBezTo>
                      <a:pt x="247454" y="151363"/>
                      <a:pt x="199867" y="151363"/>
                      <a:pt x="150376" y="151363"/>
                    </a:cubicBezTo>
                    <a:cubicBezTo>
                      <a:pt x="150376" y="201817"/>
                      <a:pt x="150376" y="249415"/>
                      <a:pt x="150376" y="297966"/>
                    </a:cubicBezTo>
                    <a:cubicBezTo>
                      <a:pt x="201770" y="297966"/>
                      <a:pt x="249357" y="297966"/>
                      <a:pt x="297896" y="297966"/>
                    </a:cubicBezTo>
                    <a:cubicBezTo>
                      <a:pt x="297896" y="246559"/>
                      <a:pt x="297896" y="199913"/>
                      <a:pt x="297896" y="151363"/>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grpSp>
        <p:nvGrpSpPr>
          <p:cNvPr id="79" name="Group 78">
            <a:extLst>
              <a:ext uri="{FF2B5EF4-FFF2-40B4-BE49-F238E27FC236}">
                <a16:creationId xmlns:a16="http://schemas.microsoft.com/office/drawing/2014/main" id="{9C61C297-0169-644C-F3C8-FB8DDB0F9908}"/>
              </a:ext>
            </a:extLst>
          </p:cNvPr>
          <p:cNvGrpSpPr/>
          <p:nvPr/>
        </p:nvGrpSpPr>
        <p:grpSpPr>
          <a:xfrm>
            <a:off x="10017648" y="2006325"/>
            <a:ext cx="752656" cy="816206"/>
            <a:chOff x="2477798" y="452519"/>
            <a:chExt cx="1221622" cy="1219140"/>
          </a:xfrm>
          <a:solidFill>
            <a:schemeClr val="bg1"/>
          </a:solidFill>
        </p:grpSpPr>
        <p:sp>
          <p:nvSpPr>
            <p:cNvPr id="80" name="Freeform 968">
              <a:extLst>
                <a:ext uri="{FF2B5EF4-FFF2-40B4-BE49-F238E27FC236}">
                  <a16:creationId xmlns:a16="http://schemas.microsoft.com/office/drawing/2014/main" id="{2806D9F0-BFBF-B6F4-C4BD-6E3EFA15F3C6}"/>
                </a:ext>
              </a:extLst>
            </p:cNvPr>
            <p:cNvSpPr/>
            <p:nvPr/>
          </p:nvSpPr>
          <p:spPr>
            <a:xfrm>
              <a:off x="3135989" y="941439"/>
              <a:ext cx="425633" cy="425731"/>
            </a:xfrm>
            <a:custGeom>
              <a:avLst/>
              <a:gdLst>
                <a:gd name="connsiteX0" fmla="*/ 425633 w 425633"/>
                <a:gd name="connsiteY0" fmla="*/ 212866 h 425731"/>
                <a:gd name="connsiteX1" fmla="*/ 212816 w 425633"/>
                <a:gd name="connsiteY1" fmla="*/ 425732 h 425731"/>
                <a:gd name="connsiteX2" fmla="*/ 0 w 425633"/>
                <a:gd name="connsiteY2" fmla="*/ 212866 h 425731"/>
                <a:gd name="connsiteX3" fmla="*/ 212816 w 425633"/>
                <a:gd name="connsiteY3" fmla="*/ 0 h 425731"/>
                <a:gd name="connsiteX4" fmla="*/ 425633 w 425633"/>
                <a:gd name="connsiteY4" fmla="*/ 212866 h 4257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5633" h="425731">
                  <a:moveTo>
                    <a:pt x="425633" y="212866"/>
                  </a:moveTo>
                  <a:cubicBezTo>
                    <a:pt x="425633" y="330428"/>
                    <a:pt x="330352" y="425732"/>
                    <a:pt x="212816" y="425732"/>
                  </a:cubicBezTo>
                  <a:cubicBezTo>
                    <a:pt x="95281" y="425732"/>
                    <a:pt x="0" y="330428"/>
                    <a:pt x="0" y="212866"/>
                  </a:cubicBezTo>
                  <a:cubicBezTo>
                    <a:pt x="0" y="95303"/>
                    <a:pt x="95281" y="0"/>
                    <a:pt x="212816" y="0"/>
                  </a:cubicBezTo>
                  <a:cubicBezTo>
                    <a:pt x="330352" y="0"/>
                    <a:pt x="425633" y="95303"/>
                    <a:pt x="425633" y="212866"/>
                  </a:cubicBezTo>
                  <a:close/>
                </a:path>
              </a:pathLst>
            </a:custGeom>
            <a:solidFill>
              <a:srgbClr val="EABB22"/>
            </a:solidFill>
            <a:ln w="3948" cap="flat">
              <a:solidFill>
                <a:srgbClr val="00BADE"/>
              </a:solidFill>
              <a:prstDash val="solid"/>
              <a:miter/>
            </a:ln>
          </p:spPr>
          <p:txBody>
            <a:bodyPr rtlCol="0" anchor="ctr"/>
            <a:lstStyle/>
            <a:p>
              <a:endParaRPr lang="en-US"/>
            </a:p>
          </p:txBody>
        </p:sp>
        <p:sp>
          <p:nvSpPr>
            <p:cNvPr id="81" name="Freeform 969">
              <a:extLst>
                <a:ext uri="{FF2B5EF4-FFF2-40B4-BE49-F238E27FC236}">
                  <a16:creationId xmlns:a16="http://schemas.microsoft.com/office/drawing/2014/main" id="{891C53E6-8D7C-9869-AA7C-B8AE6D135D61}"/>
                </a:ext>
              </a:extLst>
            </p:cNvPr>
            <p:cNvSpPr/>
            <p:nvPr/>
          </p:nvSpPr>
          <p:spPr>
            <a:xfrm>
              <a:off x="2644813" y="591928"/>
              <a:ext cx="1054607" cy="940554"/>
            </a:xfrm>
            <a:custGeom>
              <a:avLst/>
              <a:gdLst>
                <a:gd name="connsiteX0" fmla="*/ 1054607 w 1054607"/>
                <a:gd name="connsiteY0" fmla="*/ 880293 h 940554"/>
                <a:gd name="connsiteX1" fmla="*/ 1019467 w 1054607"/>
                <a:gd name="connsiteY1" fmla="*/ 930449 h 940554"/>
                <a:gd name="connsiteX2" fmla="*/ 937341 w 1054607"/>
                <a:gd name="connsiteY2" fmla="*/ 922945 h 940554"/>
                <a:gd name="connsiteX3" fmla="*/ 869429 w 1054607"/>
                <a:gd name="connsiteY3" fmla="*/ 856203 h 940554"/>
                <a:gd name="connsiteX4" fmla="*/ 818100 w 1054607"/>
                <a:gd name="connsiteY4" fmla="*/ 804862 h 940554"/>
                <a:gd name="connsiteX5" fmla="*/ 798753 w 1054607"/>
                <a:gd name="connsiteY5" fmla="*/ 801703 h 940554"/>
                <a:gd name="connsiteX6" fmla="*/ 612391 w 1054607"/>
                <a:gd name="connsiteY6" fmla="*/ 820659 h 940554"/>
                <a:gd name="connsiteX7" fmla="*/ 422475 w 1054607"/>
                <a:gd name="connsiteY7" fmla="*/ 605819 h 940554"/>
                <a:gd name="connsiteX8" fmla="*/ 429977 w 1054607"/>
                <a:gd name="connsiteY8" fmla="*/ 494844 h 940554"/>
                <a:gd name="connsiteX9" fmla="*/ 414973 w 1054607"/>
                <a:gd name="connsiteY9" fmla="*/ 494844 h 940554"/>
                <a:gd name="connsiteX10" fmla="*/ 33166 w 1054607"/>
                <a:gd name="connsiteY10" fmla="*/ 494844 h 940554"/>
                <a:gd name="connsiteX11" fmla="*/ 0 w 1054607"/>
                <a:gd name="connsiteY11" fmla="*/ 461670 h 940554"/>
                <a:gd name="connsiteX12" fmla="*/ 0 w 1054607"/>
                <a:gd name="connsiteY12" fmla="*/ 348721 h 940554"/>
                <a:gd name="connsiteX13" fmla="*/ 30008 w 1054607"/>
                <a:gd name="connsiteY13" fmla="*/ 319101 h 940554"/>
                <a:gd name="connsiteX14" fmla="*/ 140167 w 1054607"/>
                <a:gd name="connsiteY14" fmla="*/ 319101 h 940554"/>
                <a:gd name="connsiteX15" fmla="*/ 140167 w 1054607"/>
                <a:gd name="connsiteY15" fmla="*/ 305674 h 940554"/>
                <a:gd name="connsiteX16" fmla="*/ 140167 w 1054607"/>
                <a:gd name="connsiteY16" fmla="*/ 198648 h 940554"/>
                <a:gd name="connsiteX17" fmla="*/ 172543 w 1054607"/>
                <a:gd name="connsiteY17" fmla="*/ 166659 h 940554"/>
                <a:gd name="connsiteX18" fmla="*/ 303234 w 1054607"/>
                <a:gd name="connsiteY18" fmla="*/ 166659 h 940554"/>
                <a:gd name="connsiteX19" fmla="*/ 303234 w 1054607"/>
                <a:gd name="connsiteY19" fmla="*/ 153627 h 940554"/>
                <a:gd name="connsiteX20" fmla="*/ 303234 w 1054607"/>
                <a:gd name="connsiteY20" fmla="*/ 30804 h 940554"/>
                <a:gd name="connsiteX21" fmla="*/ 334426 w 1054607"/>
                <a:gd name="connsiteY21" fmla="*/ 0 h 940554"/>
                <a:gd name="connsiteX22" fmla="*/ 483674 w 1054607"/>
                <a:gd name="connsiteY22" fmla="*/ 0 h 940554"/>
                <a:gd name="connsiteX23" fmla="*/ 514077 w 1054607"/>
                <a:gd name="connsiteY23" fmla="*/ 30409 h 940554"/>
                <a:gd name="connsiteX24" fmla="*/ 514077 w 1054607"/>
                <a:gd name="connsiteY24" fmla="*/ 138620 h 940554"/>
                <a:gd name="connsiteX25" fmla="*/ 514077 w 1054607"/>
                <a:gd name="connsiteY25" fmla="*/ 152442 h 940554"/>
                <a:gd name="connsiteX26" fmla="*/ 593044 w 1054607"/>
                <a:gd name="connsiteY26" fmla="*/ 152442 h 940554"/>
                <a:gd name="connsiteX27" fmla="*/ 643188 w 1054607"/>
                <a:gd name="connsiteY27" fmla="*/ 152442 h 940554"/>
                <a:gd name="connsiteX28" fmla="*/ 677539 w 1054607"/>
                <a:gd name="connsiteY28" fmla="*/ 186406 h 940554"/>
                <a:gd name="connsiteX29" fmla="*/ 677539 w 1054607"/>
                <a:gd name="connsiteY29" fmla="*/ 293431 h 940554"/>
                <a:gd name="connsiteX30" fmla="*/ 677539 w 1054607"/>
                <a:gd name="connsiteY30" fmla="*/ 304884 h 940554"/>
                <a:gd name="connsiteX31" fmla="*/ 750188 w 1054607"/>
                <a:gd name="connsiteY31" fmla="*/ 317127 h 940554"/>
                <a:gd name="connsiteX32" fmla="*/ 940499 w 1054607"/>
                <a:gd name="connsiteY32" fmla="*/ 528808 h 940554"/>
                <a:gd name="connsiteX33" fmla="*/ 915625 w 1054607"/>
                <a:gd name="connsiteY33" fmla="*/ 685989 h 940554"/>
                <a:gd name="connsiteX34" fmla="*/ 918389 w 1054607"/>
                <a:gd name="connsiteY34" fmla="*/ 705340 h 940554"/>
                <a:gd name="connsiteX35" fmla="*/ 1015518 w 1054607"/>
                <a:gd name="connsiteY35" fmla="*/ 801703 h 940554"/>
                <a:gd name="connsiteX36" fmla="*/ 1054212 w 1054607"/>
                <a:gd name="connsiteY36" fmla="*/ 857387 h 940554"/>
                <a:gd name="connsiteX37" fmla="*/ 1054607 w 1054607"/>
                <a:gd name="connsiteY37" fmla="*/ 880293 h 940554"/>
                <a:gd name="connsiteX38" fmla="*/ 895883 w 1054607"/>
                <a:gd name="connsiteY38" fmla="*/ 568695 h 940554"/>
                <a:gd name="connsiteX39" fmla="*/ 681487 w 1054607"/>
                <a:gd name="connsiteY39" fmla="*/ 354250 h 940554"/>
                <a:gd name="connsiteX40" fmla="*/ 467091 w 1054607"/>
                <a:gd name="connsiteY40" fmla="*/ 567511 h 940554"/>
                <a:gd name="connsiteX41" fmla="*/ 680697 w 1054607"/>
                <a:gd name="connsiteY41" fmla="*/ 782351 h 940554"/>
                <a:gd name="connsiteX42" fmla="*/ 895883 w 1054607"/>
                <a:gd name="connsiteY42" fmla="*/ 568695 h 940554"/>
                <a:gd name="connsiteX43" fmla="*/ 351404 w 1054607"/>
                <a:gd name="connsiteY43" fmla="*/ 47391 h 940554"/>
                <a:gd name="connsiteX44" fmla="*/ 351404 w 1054607"/>
                <a:gd name="connsiteY44" fmla="*/ 446663 h 940554"/>
                <a:gd name="connsiteX45" fmla="*/ 417737 w 1054607"/>
                <a:gd name="connsiteY45" fmla="*/ 447058 h 940554"/>
                <a:gd name="connsiteX46" fmla="*/ 463932 w 1054607"/>
                <a:gd name="connsiteY46" fmla="*/ 422177 h 940554"/>
                <a:gd name="connsiteX47" fmla="*/ 467881 w 1054607"/>
                <a:gd name="connsiteY47" fmla="*/ 416253 h 940554"/>
                <a:gd name="connsiteX48" fmla="*/ 618313 w 1054607"/>
                <a:gd name="connsiteY48" fmla="*/ 314362 h 940554"/>
                <a:gd name="connsiteX49" fmla="*/ 629369 w 1054607"/>
                <a:gd name="connsiteY49" fmla="*/ 300145 h 940554"/>
                <a:gd name="connsiteX50" fmla="*/ 628974 w 1054607"/>
                <a:gd name="connsiteY50" fmla="*/ 212076 h 940554"/>
                <a:gd name="connsiteX51" fmla="*/ 628974 w 1054607"/>
                <a:gd name="connsiteY51" fmla="*/ 199833 h 940554"/>
                <a:gd name="connsiteX52" fmla="*/ 513287 w 1054607"/>
                <a:gd name="connsiteY52" fmla="*/ 199833 h 940554"/>
                <a:gd name="connsiteX53" fmla="*/ 513287 w 1054607"/>
                <a:gd name="connsiteY53" fmla="*/ 239721 h 940554"/>
                <a:gd name="connsiteX54" fmla="*/ 512892 w 1054607"/>
                <a:gd name="connsiteY54" fmla="*/ 294616 h 940554"/>
                <a:gd name="connsiteX55" fmla="*/ 490386 w 1054607"/>
                <a:gd name="connsiteY55" fmla="*/ 317917 h 940554"/>
                <a:gd name="connsiteX56" fmla="*/ 466301 w 1054607"/>
                <a:gd name="connsiteY56" fmla="*/ 295011 h 940554"/>
                <a:gd name="connsiteX57" fmla="*/ 465906 w 1054607"/>
                <a:gd name="connsiteY57" fmla="*/ 281978 h 940554"/>
                <a:gd name="connsiteX58" fmla="*/ 465906 w 1054607"/>
                <a:gd name="connsiteY58" fmla="*/ 61609 h 940554"/>
                <a:gd name="connsiteX59" fmla="*/ 465906 w 1054607"/>
                <a:gd name="connsiteY59" fmla="*/ 47391 h 940554"/>
                <a:gd name="connsiteX60" fmla="*/ 351404 w 1054607"/>
                <a:gd name="connsiteY60" fmla="*/ 47391 h 940554"/>
                <a:gd name="connsiteX61" fmla="*/ 302445 w 1054607"/>
                <a:gd name="connsiteY61" fmla="*/ 214446 h 940554"/>
                <a:gd name="connsiteX62" fmla="*/ 188732 w 1054607"/>
                <a:gd name="connsiteY62" fmla="*/ 214446 h 940554"/>
                <a:gd name="connsiteX63" fmla="*/ 188732 w 1054607"/>
                <a:gd name="connsiteY63" fmla="*/ 446268 h 940554"/>
                <a:gd name="connsiteX64" fmla="*/ 302445 w 1054607"/>
                <a:gd name="connsiteY64" fmla="*/ 446268 h 940554"/>
                <a:gd name="connsiteX65" fmla="*/ 302445 w 1054607"/>
                <a:gd name="connsiteY65" fmla="*/ 214446 h 940554"/>
                <a:gd name="connsiteX66" fmla="*/ 850872 w 1054607"/>
                <a:gd name="connsiteY66" fmla="*/ 770898 h 940554"/>
                <a:gd name="connsiteX67" fmla="*/ 964190 w 1054607"/>
                <a:gd name="connsiteY67" fmla="*/ 883848 h 940554"/>
                <a:gd name="connsiteX68" fmla="*/ 974060 w 1054607"/>
                <a:gd name="connsiteY68" fmla="*/ 890166 h 940554"/>
                <a:gd name="connsiteX69" fmla="*/ 998146 w 1054607"/>
                <a:gd name="connsiteY69" fmla="*/ 886217 h 940554"/>
                <a:gd name="connsiteX70" fmla="*/ 1005253 w 1054607"/>
                <a:gd name="connsiteY70" fmla="*/ 863311 h 940554"/>
                <a:gd name="connsiteX71" fmla="*/ 995382 w 1054607"/>
                <a:gd name="connsiteY71" fmla="*/ 847909 h 940554"/>
                <a:gd name="connsiteX72" fmla="*/ 890355 w 1054607"/>
                <a:gd name="connsiteY72" fmla="*/ 742858 h 940554"/>
                <a:gd name="connsiteX73" fmla="*/ 884828 w 1054607"/>
                <a:gd name="connsiteY73" fmla="*/ 738119 h 940554"/>
                <a:gd name="connsiteX74" fmla="*/ 850872 w 1054607"/>
                <a:gd name="connsiteY74" fmla="*/ 770898 h 940554"/>
                <a:gd name="connsiteX75" fmla="*/ 139377 w 1054607"/>
                <a:gd name="connsiteY75" fmla="*/ 366888 h 940554"/>
                <a:gd name="connsiteX76" fmla="*/ 48170 w 1054607"/>
                <a:gd name="connsiteY76" fmla="*/ 366888 h 940554"/>
                <a:gd name="connsiteX77" fmla="*/ 48170 w 1054607"/>
                <a:gd name="connsiteY77" fmla="*/ 446268 h 940554"/>
                <a:gd name="connsiteX78" fmla="*/ 139377 w 1054607"/>
                <a:gd name="connsiteY78" fmla="*/ 446268 h 940554"/>
                <a:gd name="connsiteX79" fmla="*/ 139377 w 1054607"/>
                <a:gd name="connsiteY79" fmla="*/ 366888 h 940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1054607" h="940554">
                  <a:moveTo>
                    <a:pt x="1054607" y="880293"/>
                  </a:moveTo>
                  <a:cubicBezTo>
                    <a:pt x="1048685" y="901224"/>
                    <a:pt x="1038814" y="918996"/>
                    <a:pt x="1019467" y="930449"/>
                  </a:cubicBezTo>
                  <a:cubicBezTo>
                    <a:pt x="993408" y="945851"/>
                    <a:pt x="960241" y="943877"/>
                    <a:pt x="937341" y="922945"/>
                  </a:cubicBezTo>
                  <a:cubicBezTo>
                    <a:pt x="913651" y="901619"/>
                    <a:pt x="891935" y="878713"/>
                    <a:pt x="869429" y="856203"/>
                  </a:cubicBezTo>
                  <a:cubicBezTo>
                    <a:pt x="852056" y="839221"/>
                    <a:pt x="834683" y="822239"/>
                    <a:pt x="818100" y="804862"/>
                  </a:cubicBezTo>
                  <a:cubicBezTo>
                    <a:pt x="811783" y="798148"/>
                    <a:pt x="807045" y="797753"/>
                    <a:pt x="798753" y="801703"/>
                  </a:cubicBezTo>
                  <a:cubicBezTo>
                    <a:pt x="739133" y="831717"/>
                    <a:pt x="676749" y="837246"/>
                    <a:pt x="612391" y="820659"/>
                  </a:cubicBezTo>
                  <a:cubicBezTo>
                    <a:pt x="514471" y="795384"/>
                    <a:pt x="435504" y="706130"/>
                    <a:pt x="422475" y="605819"/>
                  </a:cubicBezTo>
                  <a:cubicBezTo>
                    <a:pt x="417737" y="568695"/>
                    <a:pt x="419711" y="532362"/>
                    <a:pt x="429977" y="494844"/>
                  </a:cubicBezTo>
                  <a:cubicBezTo>
                    <a:pt x="424054" y="494844"/>
                    <a:pt x="419711" y="494844"/>
                    <a:pt x="414973" y="494844"/>
                  </a:cubicBezTo>
                  <a:cubicBezTo>
                    <a:pt x="287836" y="494844"/>
                    <a:pt x="160698" y="494844"/>
                    <a:pt x="33166" y="494844"/>
                  </a:cubicBezTo>
                  <a:cubicBezTo>
                    <a:pt x="7107" y="494844"/>
                    <a:pt x="0" y="487340"/>
                    <a:pt x="0" y="461670"/>
                  </a:cubicBezTo>
                  <a:cubicBezTo>
                    <a:pt x="0" y="424152"/>
                    <a:pt x="0" y="386239"/>
                    <a:pt x="0" y="348721"/>
                  </a:cubicBezTo>
                  <a:cubicBezTo>
                    <a:pt x="0" y="328185"/>
                    <a:pt x="9081" y="319101"/>
                    <a:pt x="30008" y="319101"/>
                  </a:cubicBezTo>
                  <a:cubicBezTo>
                    <a:pt x="66333" y="319101"/>
                    <a:pt x="102263" y="319101"/>
                    <a:pt x="140167" y="319101"/>
                  </a:cubicBezTo>
                  <a:cubicBezTo>
                    <a:pt x="140167" y="313967"/>
                    <a:pt x="140167" y="310018"/>
                    <a:pt x="140167" y="305674"/>
                  </a:cubicBezTo>
                  <a:cubicBezTo>
                    <a:pt x="140167" y="270130"/>
                    <a:pt x="140167" y="234192"/>
                    <a:pt x="140167" y="198648"/>
                  </a:cubicBezTo>
                  <a:cubicBezTo>
                    <a:pt x="140167" y="174953"/>
                    <a:pt x="148458" y="166659"/>
                    <a:pt x="172543" y="166659"/>
                  </a:cubicBezTo>
                  <a:cubicBezTo>
                    <a:pt x="215581" y="166659"/>
                    <a:pt x="258223" y="166659"/>
                    <a:pt x="303234" y="166659"/>
                  </a:cubicBezTo>
                  <a:cubicBezTo>
                    <a:pt x="303234" y="161920"/>
                    <a:pt x="303234" y="157576"/>
                    <a:pt x="303234" y="153627"/>
                  </a:cubicBezTo>
                  <a:cubicBezTo>
                    <a:pt x="303234" y="112554"/>
                    <a:pt x="303234" y="71877"/>
                    <a:pt x="303234" y="30804"/>
                  </a:cubicBezTo>
                  <a:cubicBezTo>
                    <a:pt x="303234" y="8688"/>
                    <a:pt x="311920" y="0"/>
                    <a:pt x="334426" y="0"/>
                  </a:cubicBezTo>
                  <a:cubicBezTo>
                    <a:pt x="384176" y="0"/>
                    <a:pt x="433925" y="0"/>
                    <a:pt x="483674" y="0"/>
                  </a:cubicBezTo>
                  <a:cubicBezTo>
                    <a:pt x="505390" y="0"/>
                    <a:pt x="514077" y="8688"/>
                    <a:pt x="514077" y="30409"/>
                  </a:cubicBezTo>
                  <a:cubicBezTo>
                    <a:pt x="514077" y="66348"/>
                    <a:pt x="514077" y="102681"/>
                    <a:pt x="514077" y="138620"/>
                  </a:cubicBezTo>
                  <a:cubicBezTo>
                    <a:pt x="514077" y="142964"/>
                    <a:pt x="514077" y="147308"/>
                    <a:pt x="514077" y="152442"/>
                  </a:cubicBezTo>
                  <a:cubicBezTo>
                    <a:pt x="541320" y="152442"/>
                    <a:pt x="566985" y="152442"/>
                    <a:pt x="593044" y="152442"/>
                  </a:cubicBezTo>
                  <a:cubicBezTo>
                    <a:pt x="609627" y="152442"/>
                    <a:pt x="626605" y="152442"/>
                    <a:pt x="643188" y="152442"/>
                  </a:cubicBezTo>
                  <a:cubicBezTo>
                    <a:pt x="669642" y="152442"/>
                    <a:pt x="677539" y="159946"/>
                    <a:pt x="677539" y="186406"/>
                  </a:cubicBezTo>
                  <a:cubicBezTo>
                    <a:pt x="677539" y="221949"/>
                    <a:pt x="677539" y="257888"/>
                    <a:pt x="677539" y="293431"/>
                  </a:cubicBezTo>
                  <a:cubicBezTo>
                    <a:pt x="677539" y="297775"/>
                    <a:pt x="677539" y="302119"/>
                    <a:pt x="677539" y="304884"/>
                  </a:cubicBezTo>
                  <a:cubicBezTo>
                    <a:pt x="702808" y="308833"/>
                    <a:pt x="726893" y="311203"/>
                    <a:pt x="750188" y="317127"/>
                  </a:cubicBezTo>
                  <a:cubicBezTo>
                    <a:pt x="847713" y="341217"/>
                    <a:pt x="926285" y="429681"/>
                    <a:pt x="940499" y="528808"/>
                  </a:cubicBezTo>
                  <a:cubicBezTo>
                    <a:pt x="948396" y="583703"/>
                    <a:pt x="940894" y="636228"/>
                    <a:pt x="915625" y="685989"/>
                  </a:cubicBezTo>
                  <a:cubicBezTo>
                    <a:pt x="911676" y="693888"/>
                    <a:pt x="912071" y="698627"/>
                    <a:pt x="918389" y="705340"/>
                  </a:cubicBezTo>
                  <a:cubicBezTo>
                    <a:pt x="951160" y="737330"/>
                    <a:pt x="983142" y="770108"/>
                    <a:pt x="1015518" y="801703"/>
                  </a:cubicBezTo>
                  <a:cubicBezTo>
                    <a:pt x="1032101" y="817895"/>
                    <a:pt x="1047895" y="834482"/>
                    <a:pt x="1054212" y="857387"/>
                  </a:cubicBezTo>
                  <a:cubicBezTo>
                    <a:pt x="1054607" y="864101"/>
                    <a:pt x="1054607" y="872395"/>
                    <a:pt x="1054607" y="880293"/>
                  </a:cubicBezTo>
                  <a:close/>
                  <a:moveTo>
                    <a:pt x="895883" y="568695"/>
                  </a:moveTo>
                  <a:cubicBezTo>
                    <a:pt x="896278" y="451402"/>
                    <a:pt x="799148" y="354250"/>
                    <a:pt x="681487" y="354250"/>
                  </a:cubicBezTo>
                  <a:cubicBezTo>
                    <a:pt x="563826" y="354250"/>
                    <a:pt x="467881" y="449822"/>
                    <a:pt x="467091" y="567511"/>
                  </a:cubicBezTo>
                  <a:cubicBezTo>
                    <a:pt x="466301" y="685199"/>
                    <a:pt x="562641" y="781956"/>
                    <a:pt x="680697" y="782351"/>
                  </a:cubicBezTo>
                  <a:cubicBezTo>
                    <a:pt x="798753" y="782746"/>
                    <a:pt x="895488" y="686779"/>
                    <a:pt x="895883" y="568695"/>
                  </a:cubicBezTo>
                  <a:close/>
                  <a:moveTo>
                    <a:pt x="351404" y="47391"/>
                  </a:moveTo>
                  <a:cubicBezTo>
                    <a:pt x="351404" y="180877"/>
                    <a:pt x="351404" y="313572"/>
                    <a:pt x="351404" y="446663"/>
                  </a:cubicBezTo>
                  <a:cubicBezTo>
                    <a:pt x="373910" y="446663"/>
                    <a:pt x="396021" y="445478"/>
                    <a:pt x="417737" y="447058"/>
                  </a:cubicBezTo>
                  <a:cubicBezTo>
                    <a:pt x="439453" y="448638"/>
                    <a:pt x="456431" y="445478"/>
                    <a:pt x="463932" y="422177"/>
                  </a:cubicBezTo>
                  <a:cubicBezTo>
                    <a:pt x="464722" y="420203"/>
                    <a:pt x="466696" y="418228"/>
                    <a:pt x="467881" y="416253"/>
                  </a:cubicBezTo>
                  <a:cubicBezTo>
                    <a:pt x="505785" y="364123"/>
                    <a:pt x="555929" y="329764"/>
                    <a:pt x="618313" y="314362"/>
                  </a:cubicBezTo>
                  <a:cubicBezTo>
                    <a:pt x="627000" y="312388"/>
                    <a:pt x="629369" y="308833"/>
                    <a:pt x="629369" y="300145"/>
                  </a:cubicBezTo>
                  <a:cubicBezTo>
                    <a:pt x="628974" y="270920"/>
                    <a:pt x="628974" y="241301"/>
                    <a:pt x="628974" y="212076"/>
                  </a:cubicBezTo>
                  <a:cubicBezTo>
                    <a:pt x="628974" y="207732"/>
                    <a:pt x="628974" y="203783"/>
                    <a:pt x="628974" y="199833"/>
                  </a:cubicBezTo>
                  <a:cubicBezTo>
                    <a:pt x="589490" y="199833"/>
                    <a:pt x="551981" y="199833"/>
                    <a:pt x="513287" y="199833"/>
                  </a:cubicBezTo>
                  <a:cubicBezTo>
                    <a:pt x="513287" y="213656"/>
                    <a:pt x="513287" y="226688"/>
                    <a:pt x="513287" y="239721"/>
                  </a:cubicBezTo>
                  <a:cubicBezTo>
                    <a:pt x="513287" y="257888"/>
                    <a:pt x="513682" y="276054"/>
                    <a:pt x="512892" y="294616"/>
                  </a:cubicBezTo>
                  <a:cubicBezTo>
                    <a:pt x="512102" y="308438"/>
                    <a:pt x="502626" y="317522"/>
                    <a:pt x="490386" y="317917"/>
                  </a:cubicBezTo>
                  <a:cubicBezTo>
                    <a:pt x="477752" y="318312"/>
                    <a:pt x="467881" y="309228"/>
                    <a:pt x="466301" y="295011"/>
                  </a:cubicBezTo>
                  <a:cubicBezTo>
                    <a:pt x="465906" y="290667"/>
                    <a:pt x="465906" y="286322"/>
                    <a:pt x="465906" y="281978"/>
                  </a:cubicBezTo>
                  <a:cubicBezTo>
                    <a:pt x="465906" y="208522"/>
                    <a:pt x="465906" y="135065"/>
                    <a:pt x="465906" y="61609"/>
                  </a:cubicBezTo>
                  <a:cubicBezTo>
                    <a:pt x="465906" y="56870"/>
                    <a:pt x="465906" y="52525"/>
                    <a:pt x="465906" y="47391"/>
                  </a:cubicBezTo>
                  <a:cubicBezTo>
                    <a:pt x="427213" y="47391"/>
                    <a:pt x="390098" y="47391"/>
                    <a:pt x="351404" y="47391"/>
                  </a:cubicBezTo>
                  <a:close/>
                  <a:moveTo>
                    <a:pt x="302445" y="214446"/>
                  </a:moveTo>
                  <a:cubicBezTo>
                    <a:pt x="263751" y="214446"/>
                    <a:pt x="226241" y="214446"/>
                    <a:pt x="188732" y="214446"/>
                  </a:cubicBezTo>
                  <a:cubicBezTo>
                    <a:pt x="188732" y="292246"/>
                    <a:pt x="188732" y="369257"/>
                    <a:pt x="188732" y="446268"/>
                  </a:cubicBezTo>
                  <a:cubicBezTo>
                    <a:pt x="227031" y="446268"/>
                    <a:pt x="264540" y="446268"/>
                    <a:pt x="302445" y="446268"/>
                  </a:cubicBezTo>
                  <a:cubicBezTo>
                    <a:pt x="302445" y="368862"/>
                    <a:pt x="302445" y="291851"/>
                    <a:pt x="302445" y="214446"/>
                  </a:cubicBezTo>
                  <a:close/>
                  <a:moveTo>
                    <a:pt x="850872" y="770898"/>
                  </a:moveTo>
                  <a:cubicBezTo>
                    <a:pt x="888381" y="808022"/>
                    <a:pt x="926285" y="845935"/>
                    <a:pt x="964190" y="883848"/>
                  </a:cubicBezTo>
                  <a:cubicBezTo>
                    <a:pt x="966953" y="886612"/>
                    <a:pt x="970507" y="890166"/>
                    <a:pt x="974060" y="890166"/>
                  </a:cubicBezTo>
                  <a:cubicBezTo>
                    <a:pt x="982352" y="890166"/>
                    <a:pt x="992618" y="890956"/>
                    <a:pt x="998146" y="886217"/>
                  </a:cubicBezTo>
                  <a:cubicBezTo>
                    <a:pt x="1003278" y="881873"/>
                    <a:pt x="1005253" y="871210"/>
                    <a:pt x="1005253" y="863311"/>
                  </a:cubicBezTo>
                  <a:cubicBezTo>
                    <a:pt x="1005253" y="858177"/>
                    <a:pt x="999725" y="852253"/>
                    <a:pt x="995382" y="847909"/>
                  </a:cubicBezTo>
                  <a:cubicBezTo>
                    <a:pt x="960636" y="812761"/>
                    <a:pt x="925496" y="777612"/>
                    <a:pt x="890355" y="742858"/>
                  </a:cubicBezTo>
                  <a:cubicBezTo>
                    <a:pt x="888381" y="740884"/>
                    <a:pt x="885617" y="738909"/>
                    <a:pt x="884828" y="738119"/>
                  </a:cubicBezTo>
                  <a:cubicBezTo>
                    <a:pt x="872983" y="749177"/>
                    <a:pt x="862322" y="759840"/>
                    <a:pt x="850872" y="770898"/>
                  </a:cubicBezTo>
                  <a:close/>
                  <a:moveTo>
                    <a:pt x="139377" y="366888"/>
                  </a:moveTo>
                  <a:cubicBezTo>
                    <a:pt x="108185" y="366888"/>
                    <a:pt x="78178" y="366888"/>
                    <a:pt x="48170" y="366888"/>
                  </a:cubicBezTo>
                  <a:cubicBezTo>
                    <a:pt x="48170" y="393743"/>
                    <a:pt x="48170" y="419808"/>
                    <a:pt x="48170" y="446268"/>
                  </a:cubicBezTo>
                  <a:cubicBezTo>
                    <a:pt x="78572" y="446268"/>
                    <a:pt x="108580" y="446268"/>
                    <a:pt x="139377" y="446268"/>
                  </a:cubicBezTo>
                  <a:cubicBezTo>
                    <a:pt x="139377" y="419413"/>
                    <a:pt x="139377" y="393743"/>
                    <a:pt x="139377" y="366888"/>
                  </a:cubicBezTo>
                  <a:close/>
                </a:path>
              </a:pathLst>
            </a:custGeom>
            <a:grpFill/>
            <a:ln w="3948" cap="flat">
              <a:noFill/>
              <a:prstDash val="solid"/>
              <a:miter/>
            </a:ln>
          </p:spPr>
          <p:txBody>
            <a:bodyPr rtlCol="0" anchor="ctr"/>
            <a:lstStyle/>
            <a:p>
              <a:endParaRPr lang="en-US"/>
            </a:p>
          </p:txBody>
        </p:sp>
        <p:sp>
          <p:nvSpPr>
            <p:cNvPr id="82" name="Freeform 970">
              <a:extLst>
                <a:ext uri="{FF2B5EF4-FFF2-40B4-BE49-F238E27FC236}">
                  <a16:creationId xmlns:a16="http://schemas.microsoft.com/office/drawing/2014/main" id="{C13A069E-E6BA-A635-D62B-7F0612C40D2A}"/>
                </a:ext>
              </a:extLst>
            </p:cNvPr>
            <p:cNvSpPr/>
            <p:nvPr/>
          </p:nvSpPr>
          <p:spPr>
            <a:xfrm>
              <a:off x="2477798" y="452519"/>
              <a:ext cx="1011865" cy="1219140"/>
            </a:xfrm>
            <a:custGeom>
              <a:avLst/>
              <a:gdLst>
                <a:gd name="connsiteX0" fmla="*/ 0 w 1011865"/>
                <a:gd name="connsiteY0" fmla="*/ 59634 h 1219140"/>
                <a:gd name="connsiteX1" fmla="*/ 22901 w 1011865"/>
                <a:gd name="connsiteY1" fmla="*/ 20141 h 1219140"/>
                <a:gd name="connsiteX2" fmla="*/ 80547 w 1011865"/>
                <a:gd name="connsiteY2" fmla="*/ 0 h 1219140"/>
                <a:gd name="connsiteX3" fmla="*/ 929839 w 1011865"/>
                <a:gd name="connsiteY3" fmla="*/ 0 h 1219140"/>
                <a:gd name="connsiteX4" fmla="*/ 936946 w 1011865"/>
                <a:gd name="connsiteY4" fmla="*/ 0 h 1219140"/>
                <a:gd name="connsiteX5" fmla="*/ 1011175 w 1011865"/>
                <a:gd name="connsiteY5" fmla="*/ 73851 h 1219140"/>
                <a:gd name="connsiteX6" fmla="*/ 1011175 w 1011865"/>
                <a:gd name="connsiteY6" fmla="*/ 277634 h 1219140"/>
                <a:gd name="connsiteX7" fmla="*/ 987485 w 1011865"/>
                <a:gd name="connsiteY7" fmla="*/ 305674 h 1219140"/>
                <a:gd name="connsiteX8" fmla="*/ 963795 w 1011865"/>
                <a:gd name="connsiteY8" fmla="*/ 277634 h 1219140"/>
                <a:gd name="connsiteX9" fmla="*/ 963795 w 1011865"/>
                <a:gd name="connsiteY9" fmla="*/ 81355 h 1219140"/>
                <a:gd name="connsiteX10" fmla="*/ 930234 w 1011865"/>
                <a:gd name="connsiteY10" fmla="*/ 47786 h 1219140"/>
                <a:gd name="connsiteX11" fmla="*/ 80941 w 1011865"/>
                <a:gd name="connsiteY11" fmla="*/ 47786 h 1219140"/>
                <a:gd name="connsiteX12" fmla="*/ 47775 w 1011865"/>
                <a:gd name="connsiteY12" fmla="*/ 80170 h 1219140"/>
                <a:gd name="connsiteX13" fmla="*/ 47775 w 1011865"/>
                <a:gd name="connsiteY13" fmla="*/ 1138576 h 1219140"/>
                <a:gd name="connsiteX14" fmla="*/ 80547 w 1011865"/>
                <a:gd name="connsiteY14" fmla="*/ 1171355 h 1219140"/>
                <a:gd name="connsiteX15" fmla="*/ 931023 w 1011865"/>
                <a:gd name="connsiteY15" fmla="*/ 1171355 h 1219140"/>
                <a:gd name="connsiteX16" fmla="*/ 963795 w 1011865"/>
                <a:gd name="connsiteY16" fmla="*/ 1138181 h 1219140"/>
                <a:gd name="connsiteX17" fmla="*/ 963795 w 1011865"/>
                <a:gd name="connsiteY17" fmla="*/ 1045373 h 1219140"/>
                <a:gd name="connsiteX18" fmla="*/ 987485 w 1011865"/>
                <a:gd name="connsiteY18" fmla="*/ 1016938 h 1219140"/>
                <a:gd name="connsiteX19" fmla="*/ 1011570 w 1011865"/>
                <a:gd name="connsiteY19" fmla="*/ 1045373 h 1219140"/>
                <a:gd name="connsiteX20" fmla="*/ 1011570 w 1011865"/>
                <a:gd name="connsiteY20" fmla="*/ 1145290 h 1219140"/>
                <a:gd name="connsiteX21" fmla="*/ 954319 w 1011865"/>
                <a:gd name="connsiteY21" fmla="*/ 1217166 h 1219140"/>
                <a:gd name="connsiteX22" fmla="*/ 949976 w 1011865"/>
                <a:gd name="connsiteY22" fmla="*/ 1219141 h 1219140"/>
                <a:gd name="connsiteX23" fmla="*/ 62384 w 1011865"/>
                <a:gd name="connsiteY23" fmla="*/ 1219141 h 1219140"/>
                <a:gd name="connsiteX24" fmla="*/ 40273 w 1011865"/>
                <a:gd name="connsiteY24" fmla="*/ 1211242 h 1219140"/>
                <a:gd name="connsiteX25" fmla="*/ 395 w 1011865"/>
                <a:gd name="connsiteY25" fmla="*/ 1159902 h 1219140"/>
                <a:gd name="connsiteX26" fmla="*/ 0 w 1011865"/>
                <a:gd name="connsiteY26" fmla="*/ 59634 h 1219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011865" h="1219140">
                  <a:moveTo>
                    <a:pt x="0" y="59634"/>
                  </a:moveTo>
                  <a:cubicBezTo>
                    <a:pt x="7502" y="46206"/>
                    <a:pt x="13030" y="31594"/>
                    <a:pt x="22901" y="20141"/>
                  </a:cubicBezTo>
                  <a:cubicBezTo>
                    <a:pt x="37509" y="3554"/>
                    <a:pt x="58831" y="0"/>
                    <a:pt x="80547" y="0"/>
                  </a:cubicBezTo>
                  <a:cubicBezTo>
                    <a:pt x="363644" y="0"/>
                    <a:pt x="646741" y="0"/>
                    <a:pt x="929839" y="0"/>
                  </a:cubicBezTo>
                  <a:cubicBezTo>
                    <a:pt x="932208" y="0"/>
                    <a:pt x="934577" y="0"/>
                    <a:pt x="936946" y="0"/>
                  </a:cubicBezTo>
                  <a:cubicBezTo>
                    <a:pt x="980378" y="790"/>
                    <a:pt x="1010780" y="30409"/>
                    <a:pt x="1011175" y="73851"/>
                  </a:cubicBezTo>
                  <a:cubicBezTo>
                    <a:pt x="1011570" y="141779"/>
                    <a:pt x="1011570" y="209706"/>
                    <a:pt x="1011175" y="277634"/>
                  </a:cubicBezTo>
                  <a:cubicBezTo>
                    <a:pt x="1011175" y="295406"/>
                    <a:pt x="1002094" y="305674"/>
                    <a:pt x="987485" y="305674"/>
                  </a:cubicBezTo>
                  <a:cubicBezTo>
                    <a:pt x="972876" y="305674"/>
                    <a:pt x="963795" y="295406"/>
                    <a:pt x="963795" y="277634"/>
                  </a:cubicBezTo>
                  <a:cubicBezTo>
                    <a:pt x="963795" y="212076"/>
                    <a:pt x="963795" y="146518"/>
                    <a:pt x="963795" y="81355"/>
                  </a:cubicBezTo>
                  <a:cubicBezTo>
                    <a:pt x="963795" y="55685"/>
                    <a:pt x="955898" y="47786"/>
                    <a:pt x="930234" y="47786"/>
                  </a:cubicBezTo>
                  <a:cubicBezTo>
                    <a:pt x="647136" y="47786"/>
                    <a:pt x="364039" y="47786"/>
                    <a:pt x="80941" y="47786"/>
                  </a:cubicBezTo>
                  <a:cubicBezTo>
                    <a:pt x="55672" y="47786"/>
                    <a:pt x="47775" y="55685"/>
                    <a:pt x="47775" y="80170"/>
                  </a:cubicBezTo>
                  <a:cubicBezTo>
                    <a:pt x="47775" y="432840"/>
                    <a:pt x="47775" y="785906"/>
                    <a:pt x="47775" y="1138576"/>
                  </a:cubicBezTo>
                  <a:cubicBezTo>
                    <a:pt x="47775" y="1163456"/>
                    <a:pt x="55672" y="1171355"/>
                    <a:pt x="80547" y="1171355"/>
                  </a:cubicBezTo>
                  <a:cubicBezTo>
                    <a:pt x="364039" y="1171355"/>
                    <a:pt x="647531" y="1171355"/>
                    <a:pt x="931023" y="1171355"/>
                  </a:cubicBezTo>
                  <a:cubicBezTo>
                    <a:pt x="955503" y="1171355"/>
                    <a:pt x="963795" y="1163061"/>
                    <a:pt x="963795" y="1138181"/>
                  </a:cubicBezTo>
                  <a:cubicBezTo>
                    <a:pt x="963795" y="1107376"/>
                    <a:pt x="963795" y="1076177"/>
                    <a:pt x="963795" y="1045373"/>
                  </a:cubicBezTo>
                  <a:cubicBezTo>
                    <a:pt x="963795" y="1027996"/>
                    <a:pt x="973271" y="1016938"/>
                    <a:pt x="987485" y="1016938"/>
                  </a:cubicBezTo>
                  <a:cubicBezTo>
                    <a:pt x="1001699" y="1016938"/>
                    <a:pt x="1011570" y="1027996"/>
                    <a:pt x="1011570" y="1045373"/>
                  </a:cubicBezTo>
                  <a:cubicBezTo>
                    <a:pt x="1011965" y="1078547"/>
                    <a:pt x="1011965" y="1112116"/>
                    <a:pt x="1011570" y="1145290"/>
                  </a:cubicBezTo>
                  <a:cubicBezTo>
                    <a:pt x="1011175" y="1182413"/>
                    <a:pt x="990644" y="1207688"/>
                    <a:pt x="954319" y="1217166"/>
                  </a:cubicBezTo>
                  <a:cubicBezTo>
                    <a:pt x="952739" y="1217561"/>
                    <a:pt x="951555" y="1218351"/>
                    <a:pt x="949976" y="1219141"/>
                  </a:cubicBezTo>
                  <a:cubicBezTo>
                    <a:pt x="654243" y="1219141"/>
                    <a:pt x="358116" y="1219141"/>
                    <a:pt x="62384" y="1219141"/>
                  </a:cubicBezTo>
                  <a:cubicBezTo>
                    <a:pt x="54882" y="1216376"/>
                    <a:pt x="47380" y="1214402"/>
                    <a:pt x="40273" y="1211242"/>
                  </a:cubicBezTo>
                  <a:cubicBezTo>
                    <a:pt x="18162" y="1200974"/>
                    <a:pt x="7502" y="1181623"/>
                    <a:pt x="395" y="1159902"/>
                  </a:cubicBezTo>
                  <a:cubicBezTo>
                    <a:pt x="0" y="793409"/>
                    <a:pt x="0" y="426522"/>
                    <a:pt x="0" y="59634"/>
                  </a:cubicBezTo>
                  <a:close/>
                </a:path>
              </a:pathLst>
            </a:custGeom>
            <a:grpFill/>
            <a:ln w="3948" cap="flat">
              <a:noFill/>
              <a:prstDash val="solid"/>
              <a:miter/>
            </a:ln>
          </p:spPr>
          <p:txBody>
            <a:bodyPr rtlCol="0" anchor="ctr"/>
            <a:lstStyle/>
            <a:p>
              <a:endParaRPr lang="en-US"/>
            </a:p>
          </p:txBody>
        </p:sp>
        <p:sp>
          <p:nvSpPr>
            <p:cNvPr id="83" name="Freeform 971">
              <a:extLst>
                <a:ext uri="{FF2B5EF4-FFF2-40B4-BE49-F238E27FC236}">
                  <a16:creationId xmlns:a16="http://schemas.microsoft.com/office/drawing/2014/main" id="{E0C2C001-66E0-2159-51C8-5F5EB6DB1384}"/>
                </a:ext>
              </a:extLst>
            </p:cNvPr>
            <p:cNvSpPr/>
            <p:nvPr/>
          </p:nvSpPr>
          <p:spPr>
            <a:xfrm>
              <a:off x="2603751" y="1495522"/>
              <a:ext cx="707561" cy="47786"/>
            </a:xfrm>
            <a:custGeom>
              <a:avLst/>
              <a:gdLst>
                <a:gd name="connsiteX0" fmla="*/ 353773 w 707561"/>
                <a:gd name="connsiteY0" fmla="*/ 395 h 47786"/>
                <a:gd name="connsiteX1" fmla="*/ 674380 w 707561"/>
                <a:gd name="connsiteY1" fmla="*/ 395 h 47786"/>
                <a:gd name="connsiteX2" fmla="*/ 689779 w 707561"/>
                <a:gd name="connsiteY2" fmla="*/ 1580 h 47786"/>
                <a:gd name="connsiteX3" fmla="*/ 707546 w 707561"/>
                <a:gd name="connsiteY3" fmla="*/ 24090 h 47786"/>
                <a:gd name="connsiteX4" fmla="*/ 690963 w 707561"/>
                <a:gd name="connsiteY4" fmla="*/ 46206 h 47786"/>
                <a:gd name="connsiteX5" fmla="*/ 673195 w 707561"/>
                <a:gd name="connsiteY5" fmla="*/ 47786 h 47786"/>
                <a:gd name="connsiteX6" fmla="*/ 34351 w 707561"/>
                <a:gd name="connsiteY6" fmla="*/ 47786 h 47786"/>
                <a:gd name="connsiteX7" fmla="*/ 17768 w 707561"/>
                <a:gd name="connsiteY7" fmla="*/ 46206 h 47786"/>
                <a:gd name="connsiteX8" fmla="*/ 0 w 707561"/>
                <a:gd name="connsiteY8" fmla="*/ 23696 h 47786"/>
                <a:gd name="connsiteX9" fmla="*/ 18952 w 707561"/>
                <a:gd name="connsiteY9" fmla="*/ 790 h 47786"/>
                <a:gd name="connsiteX10" fmla="*/ 33166 w 707561"/>
                <a:gd name="connsiteY10" fmla="*/ 0 h 47786"/>
                <a:gd name="connsiteX11" fmla="*/ 353773 w 707561"/>
                <a:gd name="connsiteY11" fmla="*/ 395 h 47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07561" h="47786">
                  <a:moveTo>
                    <a:pt x="353773" y="395"/>
                  </a:moveTo>
                  <a:cubicBezTo>
                    <a:pt x="460774" y="395"/>
                    <a:pt x="567379" y="395"/>
                    <a:pt x="674380" y="395"/>
                  </a:cubicBezTo>
                  <a:cubicBezTo>
                    <a:pt x="679513" y="395"/>
                    <a:pt x="684645" y="395"/>
                    <a:pt x="689779" y="1580"/>
                  </a:cubicBezTo>
                  <a:cubicBezTo>
                    <a:pt x="700439" y="3949"/>
                    <a:pt x="707941" y="13822"/>
                    <a:pt x="707546" y="24090"/>
                  </a:cubicBezTo>
                  <a:cubicBezTo>
                    <a:pt x="706756" y="34754"/>
                    <a:pt x="702018" y="43442"/>
                    <a:pt x="690963" y="46206"/>
                  </a:cubicBezTo>
                  <a:cubicBezTo>
                    <a:pt x="685435" y="47786"/>
                    <a:pt x="679118" y="47786"/>
                    <a:pt x="673195" y="47786"/>
                  </a:cubicBezTo>
                  <a:cubicBezTo>
                    <a:pt x="460379" y="47786"/>
                    <a:pt x="247167" y="47786"/>
                    <a:pt x="34351" y="47786"/>
                  </a:cubicBezTo>
                  <a:cubicBezTo>
                    <a:pt x="28823" y="47786"/>
                    <a:pt x="23295" y="47786"/>
                    <a:pt x="17768" y="46206"/>
                  </a:cubicBezTo>
                  <a:cubicBezTo>
                    <a:pt x="7107" y="43442"/>
                    <a:pt x="0" y="33964"/>
                    <a:pt x="0" y="23696"/>
                  </a:cubicBezTo>
                  <a:cubicBezTo>
                    <a:pt x="0" y="13033"/>
                    <a:pt x="7897" y="3159"/>
                    <a:pt x="18952" y="790"/>
                  </a:cubicBezTo>
                  <a:cubicBezTo>
                    <a:pt x="23690" y="0"/>
                    <a:pt x="28428" y="0"/>
                    <a:pt x="33166" y="0"/>
                  </a:cubicBezTo>
                  <a:cubicBezTo>
                    <a:pt x="140167" y="395"/>
                    <a:pt x="247167" y="395"/>
                    <a:pt x="353773" y="395"/>
                  </a:cubicBezTo>
                  <a:close/>
                </a:path>
              </a:pathLst>
            </a:custGeom>
            <a:grpFill/>
            <a:ln w="3948" cap="flat">
              <a:noFill/>
              <a:prstDash val="solid"/>
              <a:miter/>
            </a:ln>
          </p:spPr>
          <p:txBody>
            <a:bodyPr rtlCol="0" anchor="ctr"/>
            <a:lstStyle/>
            <a:p>
              <a:endParaRPr lang="en-US"/>
            </a:p>
          </p:txBody>
        </p:sp>
        <p:sp>
          <p:nvSpPr>
            <p:cNvPr id="84" name="Freeform 972">
              <a:extLst>
                <a:ext uri="{FF2B5EF4-FFF2-40B4-BE49-F238E27FC236}">
                  <a16:creationId xmlns:a16="http://schemas.microsoft.com/office/drawing/2014/main" id="{BD0CAFDA-8940-B953-BBF7-29A20EE34CF6}"/>
                </a:ext>
              </a:extLst>
            </p:cNvPr>
            <p:cNvSpPr/>
            <p:nvPr/>
          </p:nvSpPr>
          <p:spPr>
            <a:xfrm>
              <a:off x="3441187" y="805179"/>
              <a:ext cx="47400" cy="47411"/>
            </a:xfrm>
            <a:custGeom>
              <a:avLst/>
              <a:gdLst>
                <a:gd name="connsiteX0" fmla="*/ 24095 w 47400"/>
                <a:gd name="connsiteY0" fmla="*/ 47401 h 47411"/>
                <a:gd name="connsiteX1" fmla="*/ 10 w 47400"/>
                <a:gd name="connsiteY1" fmla="*/ 24101 h 47411"/>
                <a:gd name="connsiteX2" fmla="*/ 23306 w 47400"/>
                <a:gd name="connsiteY2" fmla="*/ 10 h 47411"/>
                <a:gd name="connsiteX3" fmla="*/ 47391 w 47400"/>
                <a:gd name="connsiteY3" fmla="*/ 23311 h 47411"/>
                <a:gd name="connsiteX4" fmla="*/ 24095 w 47400"/>
                <a:gd name="connsiteY4" fmla="*/ 47401 h 474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400" h="47411">
                  <a:moveTo>
                    <a:pt x="24095" y="47401"/>
                  </a:moveTo>
                  <a:cubicBezTo>
                    <a:pt x="11461" y="47796"/>
                    <a:pt x="405" y="36738"/>
                    <a:pt x="10" y="24101"/>
                  </a:cubicBezTo>
                  <a:cubicBezTo>
                    <a:pt x="-384" y="11463"/>
                    <a:pt x="10671" y="405"/>
                    <a:pt x="23306" y="10"/>
                  </a:cubicBezTo>
                  <a:cubicBezTo>
                    <a:pt x="35545" y="-385"/>
                    <a:pt x="46996" y="11068"/>
                    <a:pt x="47391" y="23311"/>
                  </a:cubicBezTo>
                  <a:cubicBezTo>
                    <a:pt x="47786" y="35948"/>
                    <a:pt x="36730" y="47401"/>
                    <a:pt x="24095" y="47401"/>
                  </a:cubicBezTo>
                  <a:close/>
                </a:path>
              </a:pathLst>
            </a:custGeom>
            <a:grpFill/>
            <a:ln w="3948" cap="flat">
              <a:noFill/>
              <a:prstDash val="solid"/>
              <a:miter/>
            </a:ln>
          </p:spPr>
          <p:txBody>
            <a:bodyPr rtlCol="0" anchor="ctr"/>
            <a:lstStyle/>
            <a:p>
              <a:endParaRPr lang="en-US"/>
            </a:p>
          </p:txBody>
        </p:sp>
        <p:sp>
          <p:nvSpPr>
            <p:cNvPr id="85" name="Freeform 973">
              <a:extLst>
                <a:ext uri="{FF2B5EF4-FFF2-40B4-BE49-F238E27FC236}">
                  <a16:creationId xmlns:a16="http://schemas.microsoft.com/office/drawing/2014/main" id="{A13F7FA7-0246-3260-DA5E-CE9116D60D1F}"/>
                </a:ext>
              </a:extLst>
            </p:cNvPr>
            <p:cNvSpPr/>
            <p:nvPr/>
          </p:nvSpPr>
          <p:spPr>
            <a:xfrm>
              <a:off x="3047930" y="1362816"/>
              <a:ext cx="46601" cy="47017"/>
            </a:xfrm>
            <a:custGeom>
              <a:avLst/>
              <a:gdLst>
                <a:gd name="connsiteX0" fmla="*/ 23306 w 46601"/>
                <a:gd name="connsiteY0" fmla="*/ 11 h 47017"/>
                <a:gd name="connsiteX1" fmla="*/ 46601 w 46601"/>
                <a:gd name="connsiteY1" fmla="*/ 23706 h 47017"/>
                <a:gd name="connsiteX2" fmla="*/ 22911 w 46601"/>
                <a:gd name="connsiteY2" fmla="*/ 47007 h 47017"/>
                <a:gd name="connsiteX3" fmla="*/ 11 w 46601"/>
                <a:gd name="connsiteY3" fmla="*/ 22916 h 47017"/>
                <a:gd name="connsiteX4" fmla="*/ 23306 w 46601"/>
                <a:gd name="connsiteY4" fmla="*/ 11 h 470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601" h="47017">
                  <a:moveTo>
                    <a:pt x="23306" y="11"/>
                  </a:moveTo>
                  <a:cubicBezTo>
                    <a:pt x="35941" y="11"/>
                    <a:pt x="46601" y="11069"/>
                    <a:pt x="46601" y="23706"/>
                  </a:cubicBezTo>
                  <a:cubicBezTo>
                    <a:pt x="46601" y="36344"/>
                    <a:pt x="35546" y="47402"/>
                    <a:pt x="22911" y="47007"/>
                  </a:cubicBezTo>
                  <a:cubicBezTo>
                    <a:pt x="10276" y="47007"/>
                    <a:pt x="-384" y="35949"/>
                    <a:pt x="11" y="22916"/>
                  </a:cubicBezTo>
                  <a:cubicBezTo>
                    <a:pt x="-384" y="10279"/>
                    <a:pt x="10276" y="-384"/>
                    <a:pt x="23306" y="11"/>
                  </a:cubicBezTo>
                  <a:close/>
                </a:path>
              </a:pathLst>
            </a:custGeom>
            <a:grpFill/>
            <a:ln w="3948" cap="flat">
              <a:noFill/>
              <a:prstDash val="solid"/>
              <a:miter/>
            </a:ln>
          </p:spPr>
          <p:txBody>
            <a:bodyPr rtlCol="0" anchor="ctr"/>
            <a:lstStyle/>
            <a:p>
              <a:endParaRPr lang="en-US"/>
            </a:p>
          </p:txBody>
        </p:sp>
        <p:sp>
          <p:nvSpPr>
            <p:cNvPr id="86" name="Freeform 974">
              <a:extLst>
                <a:ext uri="{FF2B5EF4-FFF2-40B4-BE49-F238E27FC236}">
                  <a16:creationId xmlns:a16="http://schemas.microsoft.com/office/drawing/2014/main" id="{9579C698-326F-641C-7304-47582215F9B0}"/>
                </a:ext>
              </a:extLst>
            </p:cNvPr>
            <p:cNvSpPr/>
            <p:nvPr/>
          </p:nvSpPr>
          <p:spPr>
            <a:xfrm>
              <a:off x="3171886" y="997485"/>
              <a:ext cx="142625" cy="142221"/>
            </a:xfrm>
            <a:custGeom>
              <a:avLst/>
              <a:gdLst>
                <a:gd name="connsiteX0" fmla="*/ 72683 w 142625"/>
                <a:gd name="connsiteY0" fmla="*/ 33 h 142221"/>
                <a:gd name="connsiteX1" fmla="*/ 142569 w 142625"/>
                <a:gd name="connsiteY1" fmla="*/ 72305 h 142221"/>
                <a:gd name="connsiteX2" fmla="*/ 70314 w 142625"/>
                <a:gd name="connsiteY2" fmla="*/ 142207 h 142221"/>
                <a:gd name="connsiteX3" fmla="*/ 33 w 142625"/>
                <a:gd name="connsiteY3" fmla="*/ 67961 h 142221"/>
                <a:gd name="connsiteX4" fmla="*/ 72683 w 142625"/>
                <a:gd name="connsiteY4" fmla="*/ 33 h 142221"/>
                <a:gd name="connsiteX5" fmla="*/ 72683 w 142625"/>
                <a:gd name="connsiteY5" fmla="*/ 47819 h 142221"/>
                <a:gd name="connsiteX6" fmla="*/ 47808 w 142625"/>
                <a:gd name="connsiteY6" fmla="*/ 69540 h 142221"/>
                <a:gd name="connsiteX7" fmla="*/ 69919 w 142625"/>
                <a:gd name="connsiteY7" fmla="*/ 94421 h 142221"/>
                <a:gd name="connsiteX8" fmla="*/ 94794 w 142625"/>
                <a:gd name="connsiteY8" fmla="*/ 72700 h 142221"/>
                <a:gd name="connsiteX9" fmla="*/ 72683 w 142625"/>
                <a:gd name="connsiteY9" fmla="*/ 47819 h 142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625" h="142221">
                  <a:moveTo>
                    <a:pt x="72683" y="33"/>
                  </a:moveTo>
                  <a:cubicBezTo>
                    <a:pt x="112167" y="1218"/>
                    <a:pt x="144148" y="33997"/>
                    <a:pt x="142569" y="72305"/>
                  </a:cubicBezTo>
                  <a:cubicBezTo>
                    <a:pt x="141385" y="111797"/>
                    <a:pt x="109008" y="142997"/>
                    <a:pt x="70314" y="142207"/>
                  </a:cubicBezTo>
                  <a:cubicBezTo>
                    <a:pt x="29646" y="141417"/>
                    <a:pt x="-1151" y="108638"/>
                    <a:pt x="33" y="67961"/>
                  </a:cubicBezTo>
                  <a:cubicBezTo>
                    <a:pt x="1218" y="29653"/>
                    <a:pt x="33989" y="-1152"/>
                    <a:pt x="72683" y="33"/>
                  </a:cubicBezTo>
                  <a:close/>
                  <a:moveTo>
                    <a:pt x="72683" y="47819"/>
                  </a:moveTo>
                  <a:cubicBezTo>
                    <a:pt x="59258" y="47029"/>
                    <a:pt x="48598" y="56508"/>
                    <a:pt x="47808" y="69540"/>
                  </a:cubicBezTo>
                  <a:cubicBezTo>
                    <a:pt x="47019" y="82573"/>
                    <a:pt x="56890" y="93631"/>
                    <a:pt x="69919" y="94421"/>
                  </a:cubicBezTo>
                  <a:cubicBezTo>
                    <a:pt x="82949" y="95211"/>
                    <a:pt x="94004" y="85732"/>
                    <a:pt x="94794" y="72700"/>
                  </a:cubicBezTo>
                  <a:cubicBezTo>
                    <a:pt x="95583" y="59667"/>
                    <a:pt x="85318" y="48609"/>
                    <a:pt x="72683" y="47819"/>
                  </a:cubicBezTo>
                  <a:close/>
                </a:path>
              </a:pathLst>
            </a:custGeom>
            <a:grpFill/>
            <a:ln w="3948" cap="flat">
              <a:noFill/>
              <a:prstDash val="solid"/>
              <a:miter/>
            </a:ln>
          </p:spPr>
          <p:txBody>
            <a:bodyPr rtlCol="0" anchor="ctr"/>
            <a:lstStyle/>
            <a:p>
              <a:endParaRPr lang="en-US"/>
            </a:p>
          </p:txBody>
        </p:sp>
        <p:sp>
          <p:nvSpPr>
            <p:cNvPr id="87" name="Freeform 975">
              <a:extLst>
                <a:ext uri="{FF2B5EF4-FFF2-40B4-BE49-F238E27FC236}">
                  <a16:creationId xmlns:a16="http://schemas.microsoft.com/office/drawing/2014/main" id="{501DAC06-6353-CA3E-54BB-3BBFA5DBCC73}"/>
                </a:ext>
              </a:extLst>
            </p:cNvPr>
            <p:cNvSpPr/>
            <p:nvPr/>
          </p:nvSpPr>
          <p:spPr>
            <a:xfrm>
              <a:off x="3338537" y="1180765"/>
              <a:ext cx="142539" cy="142177"/>
            </a:xfrm>
            <a:custGeom>
              <a:avLst/>
              <a:gdLst>
                <a:gd name="connsiteX0" fmla="*/ 71469 w 142539"/>
                <a:gd name="connsiteY0" fmla="*/ 0 h 142177"/>
                <a:gd name="connsiteX1" fmla="*/ 142540 w 142539"/>
                <a:gd name="connsiteY1" fmla="*/ 71087 h 142177"/>
                <a:gd name="connsiteX2" fmla="*/ 71469 w 142539"/>
                <a:gd name="connsiteY2" fmla="*/ 142174 h 142177"/>
                <a:gd name="connsiteX3" fmla="*/ 4 w 142539"/>
                <a:gd name="connsiteY3" fmla="*/ 70297 h 142177"/>
                <a:gd name="connsiteX4" fmla="*/ 71469 w 142539"/>
                <a:gd name="connsiteY4" fmla="*/ 0 h 142177"/>
                <a:gd name="connsiteX5" fmla="*/ 47779 w 142539"/>
                <a:gd name="connsiteY5" fmla="*/ 71482 h 142177"/>
                <a:gd name="connsiteX6" fmla="*/ 71469 w 142539"/>
                <a:gd name="connsiteY6" fmla="*/ 94783 h 142177"/>
                <a:gd name="connsiteX7" fmla="*/ 94764 w 142539"/>
                <a:gd name="connsiteY7" fmla="*/ 71087 h 142177"/>
                <a:gd name="connsiteX8" fmla="*/ 71074 w 142539"/>
                <a:gd name="connsiteY8" fmla="*/ 47786 h 142177"/>
                <a:gd name="connsiteX9" fmla="*/ 47779 w 142539"/>
                <a:gd name="connsiteY9" fmla="*/ 71482 h 142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539" h="142177">
                  <a:moveTo>
                    <a:pt x="71469" y="0"/>
                  </a:moveTo>
                  <a:cubicBezTo>
                    <a:pt x="110558" y="395"/>
                    <a:pt x="142540" y="31989"/>
                    <a:pt x="142540" y="71087"/>
                  </a:cubicBezTo>
                  <a:cubicBezTo>
                    <a:pt x="142540" y="109790"/>
                    <a:pt x="110558" y="142174"/>
                    <a:pt x="71469" y="142174"/>
                  </a:cubicBezTo>
                  <a:cubicBezTo>
                    <a:pt x="31985" y="142569"/>
                    <a:pt x="-391" y="109790"/>
                    <a:pt x="4" y="70297"/>
                  </a:cubicBezTo>
                  <a:cubicBezTo>
                    <a:pt x="399" y="31199"/>
                    <a:pt x="31985" y="0"/>
                    <a:pt x="71469" y="0"/>
                  </a:cubicBezTo>
                  <a:close/>
                  <a:moveTo>
                    <a:pt x="47779" y="71482"/>
                  </a:moveTo>
                  <a:cubicBezTo>
                    <a:pt x="47779" y="84514"/>
                    <a:pt x="58439" y="94783"/>
                    <a:pt x="71469" y="94783"/>
                  </a:cubicBezTo>
                  <a:cubicBezTo>
                    <a:pt x="84104" y="94783"/>
                    <a:pt x="95159" y="84119"/>
                    <a:pt x="94764" y="71087"/>
                  </a:cubicBezTo>
                  <a:cubicBezTo>
                    <a:pt x="94764" y="58449"/>
                    <a:pt x="84104" y="47786"/>
                    <a:pt x="71074" y="47786"/>
                  </a:cubicBezTo>
                  <a:cubicBezTo>
                    <a:pt x="58045" y="47786"/>
                    <a:pt x="47779" y="58449"/>
                    <a:pt x="47779" y="71482"/>
                  </a:cubicBezTo>
                  <a:close/>
                </a:path>
              </a:pathLst>
            </a:custGeom>
            <a:grpFill/>
            <a:ln w="3948" cap="flat">
              <a:noFill/>
              <a:prstDash val="solid"/>
              <a:miter/>
            </a:ln>
          </p:spPr>
          <p:txBody>
            <a:bodyPr rtlCol="0" anchor="ctr"/>
            <a:lstStyle/>
            <a:p>
              <a:endParaRPr lang="en-US"/>
            </a:p>
          </p:txBody>
        </p:sp>
        <p:sp>
          <p:nvSpPr>
            <p:cNvPr id="88" name="Freeform 976">
              <a:extLst>
                <a:ext uri="{FF2B5EF4-FFF2-40B4-BE49-F238E27FC236}">
                  <a16:creationId xmlns:a16="http://schemas.microsoft.com/office/drawing/2014/main" id="{478ADE76-AFEE-0CF1-FB00-1821A5EE791E}"/>
                </a:ext>
              </a:extLst>
            </p:cNvPr>
            <p:cNvSpPr/>
            <p:nvPr/>
          </p:nvSpPr>
          <p:spPr>
            <a:xfrm>
              <a:off x="3225080" y="1035826"/>
              <a:ext cx="174980" cy="273686"/>
            </a:xfrm>
            <a:custGeom>
              <a:avLst/>
              <a:gdLst>
                <a:gd name="connsiteX0" fmla="*/ 146232 w 174980"/>
                <a:gd name="connsiteY0" fmla="*/ 0 h 273686"/>
                <a:gd name="connsiteX1" fmla="*/ 173870 w 174980"/>
                <a:gd name="connsiteY1" fmla="*/ 30015 h 273686"/>
                <a:gd name="connsiteX2" fmla="*/ 167948 w 174980"/>
                <a:gd name="connsiteY2" fmla="*/ 43047 h 273686"/>
                <a:gd name="connsiteX3" fmla="*/ 48708 w 174980"/>
                <a:gd name="connsiteY3" fmla="*/ 253938 h 273686"/>
                <a:gd name="connsiteX4" fmla="*/ 45549 w 174980"/>
                <a:gd name="connsiteY4" fmla="*/ 259072 h 273686"/>
                <a:gd name="connsiteX5" fmla="*/ 12383 w 174980"/>
                <a:gd name="connsiteY5" fmla="*/ 270920 h 273686"/>
                <a:gd name="connsiteX6" fmla="*/ 4091 w 174980"/>
                <a:gd name="connsiteY6" fmla="*/ 236167 h 273686"/>
                <a:gd name="connsiteX7" fmla="*/ 130044 w 174980"/>
                <a:gd name="connsiteY7" fmla="*/ 13822 h 273686"/>
                <a:gd name="connsiteX8" fmla="*/ 146232 w 174980"/>
                <a:gd name="connsiteY8" fmla="*/ 0 h 273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4980" h="273686">
                  <a:moveTo>
                    <a:pt x="146232" y="0"/>
                  </a:moveTo>
                  <a:cubicBezTo>
                    <a:pt x="167948" y="0"/>
                    <a:pt x="178609" y="14612"/>
                    <a:pt x="173870" y="30015"/>
                  </a:cubicBezTo>
                  <a:cubicBezTo>
                    <a:pt x="172291" y="34359"/>
                    <a:pt x="170317" y="38703"/>
                    <a:pt x="167948" y="43047"/>
                  </a:cubicBezTo>
                  <a:cubicBezTo>
                    <a:pt x="128070" y="113344"/>
                    <a:pt x="88586" y="183641"/>
                    <a:pt x="48708" y="253938"/>
                  </a:cubicBezTo>
                  <a:cubicBezTo>
                    <a:pt x="47918" y="255518"/>
                    <a:pt x="46733" y="257493"/>
                    <a:pt x="45549" y="259072"/>
                  </a:cubicBezTo>
                  <a:cubicBezTo>
                    <a:pt x="37257" y="272500"/>
                    <a:pt x="24228" y="277239"/>
                    <a:pt x="12383" y="270920"/>
                  </a:cubicBezTo>
                  <a:cubicBezTo>
                    <a:pt x="143" y="264207"/>
                    <a:pt x="-3806" y="249989"/>
                    <a:pt x="4091" y="236167"/>
                  </a:cubicBezTo>
                  <a:cubicBezTo>
                    <a:pt x="45944" y="161920"/>
                    <a:pt x="87401" y="87674"/>
                    <a:pt x="130044" y="13822"/>
                  </a:cubicBezTo>
                  <a:cubicBezTo>
                    <a:pt x="133992" y="7109"/>
                    <a:pt x="142679" y="2765"/>
                    <a:pt x="146232" y="0"/>
                  </a:cubicBezTo>
                  <a:close/>
                </a:path>
              </a:pathLst>
            </a:custGeom>
            <a:grpFill/>
            <a:ln w="3948" cap="flat">
              <a:noFill/>
              <a:prstDash val="solid"/>
              <a:miter/>
            </a:ln>
          </p:spPr>
          <p:txBody>
            <a:bodyPr rtlCol="0" anchor="ctr"/>
            <a:lstStyle/>
            <a:p>
              <a:endParaRPr lang="en-US"/>
            </a:p>
          </p:txBody>
        </p:sp>
        <p:sp>
          <p:nvSpPr>
            <p:cNvPr id="89" name="Freeform 977">
              <a:extLst>
                <a:ext uri="{FF2B5EF4-FFF2-40B4-BE49-F238E27FC236}">
                  <a16:creationId xmlns:a16="http://schemas.microsoft.com/office/drawing/2014/main" id="{F8D78D40-9FC1-5B17-1D1E-13B62F34C45F}"/>
                </a:ext>
              </a:extLst>
            </p:cNvPr>
            <p:cNvSpPr/>
            <p:nvPr/>
          </p:nvSpPr>
          <p:spPr>
            <a:xfrm>
              <a:off x="2603741" y="1362431"/>
              <a:ext cx="403542" cy="47391"/>
            </a:xfrm>
            <a:custGeom>
              <a:avLst/>
              <a:gdLst>
                <a:gd name="connsiteX0" fmla="*/ 374314 w 403542"/>
                <a:gd name="connsiteY0" fmla="*/ 0 h 47391"/>
                <a:gd name="connsiteX1" fmla="*/ 306403 w 403542"/>
                <a:gd name="connsiteY1" fmla="*/ 0 h 47391"/>
                <a:gd name="connsiteX2" fmla="*/ 245993 w 403542"/>
                <a:gd name="connsiteY2" fmla="*/ 0 h 47391"/>
                <a:gd name="connsiteX3" fmla="*/ 187952 w 403542"/>
                <a:gd name="connsiteY3" fmla="*/ 0 h 47391"/>
                <a:gd name="connsiteX4" fmla="*/ 142546 w 403542"/>
                <a:gd name="connsiteY4" fmla="*/ 0 h 47391"/>
                <a:gd name="connsiteX5" fmla="*/ 98324 w 403542"/>
                <a:gd name="connsiteY5" fmla="*/ 0 h 47391"/>
                <a:gd name="connsiteX6" fmla="*/ 29228 w 403542"/>
                <a:gd name="connsiteY6" fmla="*/ 0 h 47391"/>
                <a:gd name="connsiteX7" fmla="*/ 10 w 403542"/>
                <a:gd name="connsiteY7" fmla="*/ 24091 h 47391"/>
                <a:gd name="connsiteX8" fmla="*/ 28833 w 403542"/>
                <a:gd name="connsiteY8" fmla="*/ 47391 h 47391"/>
                <a:gd name="connsiteX9" fmla="*/ 142151 w 403542"/>
                <a:gd name="connsiteY9" fmla="*/ 47391 h 47391"/>
                <a:gd name="connsiteX10" fmla="*/ 246387 w 403542"/>
                <a:gd name="connsiteY10" fmla="*/ 47391 h 47391"/>
                <a:gd name="connsiteX11" fmla="*/ 374314 w 403542"/>
                <a:gd name="connsiteY11" fmla="*/ 47391 h 47391"/>
                <a:gd name="connsiteX12" fmla="*/ 403532 w 403542"/>
                <a:gd name="connsiteY12" fmla="*/ 22906 h 47391"/>
                <a:gd name="connsiteX13" fmla="*/ 374314 w 403542"/>
                <a:gd name="connsiteY13" fmla="*/ 0 h 47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03542" h="47391">
                  <a:moveTo>
                    <a:pt x="374314" y="0"/>
                  </a:moveTo>
                  <a:cubicBezTo>
                    <a:pt x="351809" y="0"/>
                    <a:pt x="328908" y="0"/>
                    <a:pt x="306403" y="0"/>
                  </a:cubicBezTo>
                  <a:cubicBezTo>
                    <a:pt x="286266" y="0"/>
                    <a:pt x="266129" y="0"/>
                    <a:pt x="245993" y="0"/>
                  </a:cubicBezTo>
                  <a:cubicBezTo>
                    <a:pt x="226646" y="0"/>
                    <a:pt x="207299" y="0"/>
                    <a:pt x="187952" y="0"/>
                  </a:cubicBezTo>
                  <a:cubicBezTo>
                    <a:pt x="172948" y="0"/>
                    <a:pt x="157944" y="0"/>
                    <a:pt x="142546" y="0"/>
                  </a:cubicBezTo>
                  <a:cubicBezTo>
                    <a:pt x="127937" y="0"/>
                    <a:pt x="112933" y="0"/>
                    <a:pt x="98324" y="0"/>
                  </a:cubicBezTo>
                  <a:cubicBezTo>
                    <a:pt x="75423" y="0"/>
                    <a:pt x="52128" y="0"/>
                    <a:pt x="29228" y="0"/>
                  </a:cubicBezTo>
                  <a:cubicBezTo>
                    <a:pt x="11065" y="0"/>
                    <a:pt x="-385" y="9478"/>
                    <a:pt x="10" y="24091"/>
                  </a:cubicBezTo>
                  <a:cubicBezTo>
                    <a:pt x="405" y="38308"/>
                    <a:pt x="11460" y="47391"/>
                    <a:pt x="28833" y="47391"/>
                  </a:cubicBezTo>
                  <a:cubicBezTo>
                    <a:pt x="66737" y="47391"/>
                    <a:pt x="104246" y="47391"/>
                    <a:pt x="142151" y="47391"/>
                  </a:cubicBezTo>
                  <a:cubicBezTo>
                    <a:pt x="176896" y="47391"/>
                    <a:pt x="211642" y="47391"/>
                    <a:pt x="246387" y="47391"/>
                  </a:cubicBezTo>
                  <a:cubicBezTo>
                    <a:pt x="289030" y="47391"/>
                    <a:pt x="331672" y="47391"/>
                    <a:pt x="374314" y="47391"/>
                  </a:cubicBezTo>
                  <a:cubicBezTo>
                    <a:pt x="392477" y="47391"/>
                    <a:pt x="403927" y="37518"/>
                    <a:pt x="403532" y="22906"/>
                  </a:cubicBezTo>
                  <a:cubicBezTo>
                    <a:pt x="402743" y="9083"/>
                    <a:pt x="392082" y="0"/>
                    <a:pt x="374314" y="0"/>
                  </a:cubicBezTo>
                  <a:close/>
                </a:path>
              </a:pathLst>
            </a:custGeom>
            <a:grpFill/>
            <a:ln w="3948" cap="flat">
              <a:noFill/>
              <a:prstDash val="solid"/>
              <a:miter/>
            </a:ln>
          </p:spPr>
          <p:txBody>
            <a:bodyPr rtlCol="0" anchor="ctr"/>
            <a:lstStyle/>
            <a:p>
              <a:endParaRPr lang="en-US"/>
            </a:p>
          </p:txBody>
        </p:sp>
        <p:sp>
          <p:nvSpPr>
            <p:cNvPr id="90" name="Freeform 978">
              <a:extLst>
                <a:ext uri="{FF2B5EF4-FFF2-40B4-BE49-F238E27FC236}">
                  <a16:creationId xmlns:a16="http://schemas.microsoft.com/office/drawing/2014/main" id="{C9E264EA-291E-5F8B-4D3F-3591A9751650}"/>
                </a:ext>
              </a:extLst>
            </p:cNvPr>
            <p:cNvSpPr/>
            <p:nvPr/>
          </p:nvSpPr>
          <p:spPr>
            <a:xfrm>
              <a:off x="2603741" y="1228946"/>
              <a:ext cx="403542" cy="47391"/>
            </a:xfrm>
            <a:custGeom>
              <a:avLst/>
              <a:gdLst>
                <a:gd name="connsiteX0" fmla="*/ 374314 w 403542"/>
                <a:gd name="connsiteY0" fmla="*/ 0 h 47391"/>
                <a:gd name="connsiteX1" fmla="*/ 306403 w 403542"/>
                <a:gd name="connsiteY1" fmla="*/ 0 h 47391"/>
                <a:gd name="connsiteX2" fmla="*/ 245993 w 403542"/>
                <a:gd name="connsiteY2" fmla="*/ 0 h 47391"/>
                <a:gd name="connsiteX3" fmla="*/ 187952 w 403542"/>
                <a:gd name="connsiteY3" fmla="*/ 0 h 47391"/>
                <a:gd name="connsiteX4" fmla="*/ 142546 w 403542"/>
                <a:gd name="connsiteY4" fmla="*/ 0 h 47391"/>
                <a:gd name="connsiteX5" fmla="*/ 98324 w 403542"/>
                <a:gd name="connsiteY5" fmla="*/ 0 h 47391"/>
                <a:gd name="connsiteX6" fmla="*/ 29228 w 403542"/>
                <a:gd name="connsiteY6" fmla="*/ 0 h 47391"/>
                <a:gd name="connsiteX7" fmla="*/ 10 w 403542"/>
                <a:gd name="connsiteY7" fmla="*/ 24090 h 47391"/>
                <a:gd name="connsiteX8" fmla="*/ 28833 w 403542"/>
                <a:gd name="connsiteY8" fmla="*/ 47391 h 47391"/>
                <a:gd name="connsiteX9" fmla="*/ 142151 w 403542"/>
                <a:gd name="connsiteY9" fmla="*/ 47391 h 47391"/>
                <a:gd name="connsiteX10" fmla="*/ 246387 w 403542"/>
                <a:gd name="connsiteY10" fmla="*/ 47391 h 47391"/>
                <a:gd name="connsiteX11" fmla="*/ 374314 w 403542"/>
                <a:gd name="connsiteY11" fmla="*/ 47391 h 47391"/>
                <a:gd name="connsiteX12" fmla="*/ 403532 w 403542"/>
                <a:gd name="connsiteY12" fmla="*/ 22906 h 47391"/>
                <a:gd name="connsiteX13" fmla="*/ 374314 w 403542"/>
                <a:gd name="connsiteY13" fmla="*/ 0 h 47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03542" h="47391">
                  <a:moveTo>
                    <a:pt x="374314" y="0"/>
                  </a:moveTo>
                  <a:cubicBezTo>
                    <a:pt x="351809" y="0"/>
                    <a:pt x="328908" y="0"/>
                    <a:pt x="306403" y="0"/>
                  </a:cubicBezTo>
                  <a:cubicBezTo>
                    <a:pt x="286266" y="0"/>
                    <a:pt x="266129" y="0"/>
                    <a:pt x="245993" y="0"/>
                  </a:cubicBezTo>
                  <a:cubicBezTo>
                    <a:pt x="226646" y="0"/>
                    <a:pt x="207299" y="0"/>
                    <a:pt x="187952" y="0"/>
                  </a:cubicBezTo>
                  <a:cubicBezTo>
                    <a:pt x="172948" y="0"/>
                    <a:pt x="157944" y="0"/>
                    <a:pt x="142546" y="0"/>
                  </a:cubicBezTo>
                  <a:cubicBezTo>
                    <a:pt x="127937" y="0"/>
                    <a:pt x="112933" y="0"/>
                    <a:pt x="98324" y="0"/>
                  </a:cubicBezTo>
                  <a:cubicBezTo>
                    <a:pt x="75423" y="0"/>
                    <a:pt x="52128" y="0"/>
                    <a:pt x="29228" y="0"/>
                  </a:cubicBezTo>
                  <a:cubicBezTo>
                    <a:pt x="11065" y="0"/>
                    <a:pt x="-385" y="9478"/>
                    <a:pt x="10" y="24090"/>
                  </a:cubicBezTo>
                  <a:cubicBezTo>
                    <a:pt x="405" y="38308"/>
                    <a:pt x="11460" y="47391"/>
                    <a:pt x="28833" y="47391"/>
                  </a:cubicBezTo>
                  <a:cubicBezTo>
                    <a:pt x="66737" y="47391"/>
                    <a:pt x="104246" y="47391"/>
                    <a:pt x="142151" y="47391"/>
                  </a:cubicBezTo>
                  <a:cubicBezTo>
                    <a:pt x="176896" y="47391"/>
                    <a:pt x="211642" y="47391"/>
                    <a:pt x="246387" y="47391"/>
                  </a:cubicBezTo>
                  <a:cubicBezTo>
                    <a:pt x="289030" y="47391"/>
                    <a:pt x="331672" y="47391"/>
                    <a:pt x="374314" y="47391"/>
                  </a:cubicBezTo>
                  <a:cubicBezTo>
                    <a:pt x="392477" y="47391"/>
                    <a:pt x="403927" y="37518"/>
                    <a:pt x="403532" y="22906"/>
                  </a:cubicBezTo>
                  <a:cubicBezTo>
                    <a:pt x="402743" y="9083"/>
                    <a:pt x="392082" y="0"/>
                    <a:pt x="374314" y="0"/>
                  </a:cubicBezTo>
                  <a:close/>
                </a:path>
              </a:pathLst>
            </a:custGeom>
            <a:grpFill/>
            <a:ln w="3948" cap="flat">
              <a:noFill/>
              <a:prstDash val="solid"/>
              <a:miter/>
            </a:ln>
          </p:spPr>
          <p:txBody>
            <a:bodyPr rtlCol="0" anchor="ctr"/>
            <a:lstStyle/>
            <a:p>
              <a:endParaRPr lang="en-US"/>
            </a:p>
          </p:txBody>
        </p:sp>
      </p:grpSp>
      <p:sp>
        <p:nvSpPr>
          <p:cNvPr id="91" name="Arrow: Right 90">
            <a:extLst>
              <a:ext uri="{FF2B5EF4-FFF2-40B4-BE49-F238E27FC236}">
                <a16:creationId xmlns:a16="http://schemas.microsoft.com/office/drawing/2014/main" id="{0C7D429F-8B0A-605A-8338-30E1C0BF0179}"/>
              </a:ext>
            </a:extLst>
          </p:cNvPr>
          <p:cNvSpPr/>
          <p:nvPr/>
        </p:nvSpPr>
        <p:spPr>
          <a:xfrm>
            <a:off x="2971746" y="2029764"/>
            <a:ext cx="1032092" cy="367081"/>
          </a:xfrm>
          <a:prstGeom prst="rightArrow">
            <a:avLst/>
          </a:prstGeom>
          <a:solidFill>
            <a:srgbClr val="73CDD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92" name="Arrow: Right 91">
            <a:extLst>
              <a:ext uri="{FF2B5EF4-FFF2-40B4-BE49-F238E27FC236}">
                <a16:creationId xmlns:a16="http://schemas.microsoft.com/office/drawing/2014/main" id="{3E6BE709-558A-DE19-04F3-E5D8C25DC294}"/>
              </a:ext>
            </a:extLst>
          </p:cNvPr>
          <p:cNvSpPr/>
          <p:nvPr/>
        </p:nvSpPr>
        <p:spPr>
          <a:xfrm>
            <a:off x="8533271" y="2010886"/>
            <a:ext cx="1032092" cy="367081"/>
          </a:xfrm>
          <a:prstGeom prst="rightArrow">
            <a:avLst/>
          </a:prstGeom>
          <a:solidFill>
            <a:srgbClr val="73CDD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93" name="Arrow: Right 92">
            <a:extLst>
              <a:ext uri="{FF2B5EF4-FFF2-40B4-BE49-F238E27FC236}">
                <a16:creationId xmlns:a16="http://schemas.microsoft.com/office/drawing/2014/main" id="{48AD23F5-246B-C387-6A08-8F17C77365AA}"/>
              </a:ext>
            </a:extLst>
          </p:cNvPr>
          <p:cNvSpPr/>
          <p:nvPr/>
        </p:nvSpPr>
        <p:spPr>
          <a:xfrm>
            <a:off x="5771418" y="2010886"/>
            <a:ext cx="1032092" cy="367081"/>
          </a:xfrm>
          <a:prstGeom prst="rightArrow">
            <a:avLst/>
          </a:prstGeom>
          <a:solidFill>
            <a:srgbClr val="73CDD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95" name="Graphic 94" descr="Badge 1 outline">
            <a:extLst>
              <a:ext uri="{FF2B5EF4-FFF2-40B4-BE49-F238E27FC236}">
                <a16:creationId xmlns:a16="http://schemas.microsoft.com/office/drawing/2014/main" id="{910005E4-2ABA-1D88-2650-A984FFE1B68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06729" y="1307656"/>
            <a:ext cx="914400" cy="914400"/>
          </a:xfrm>
          <a:prstGeom prst="rect">
            <a:avLst/>
          </a:prstGeom>
        </p:spPr>
      </p:pic>
      <p:pic>
        <p:nvPicPr>
          <p:cNvPr id="97" name="Graphic 96" descr="Badge outline">
            <a:extLst>
              <a:ext uri="{FF2B5EF4-FFF2-40B4-BE49-F238E27FC236}">
                <a16:creationId xmlns:a16="http://schemas.microsoft.com/office/drawing/2014/main" id="{CE12E6C5-0639-8E86-DA41-FF5E3DE9CBF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759719" y="1239902"/>
            <a:ext cx="914400" cy="914400"/>
          </a:xfrm>
          <a:prstGeom prst="rect">
            <a:avLst/>
          </a:prstGeom>
        </p:spPr>
      </p:pic>
      <p:pic>
        <p:nvPicPr>
          <p:cNvPr id="99" name="Graphic 98" descr="Badge 3 outline">
            <a:extLst>
              <a:ext uri="{FF2B5EF4-FFF2-40B4-BE49-F238E27FC236}">
                <a16:creationId xmlns:a16="http://schemas.microsoft.com/office/drawing/2014/main" id="{50940357-FD8C-040C-A3F7-AFC86B5502A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543600" y="1237880"/>
            <a:ext cx="914400" cy="914400"/>
          </a:xfrm>
          <a:prstGeom prst="rect">
            <a:avLst/>
          </a:prstGeom>
        </p:spPr>
      </p:pic>
      <p:pic>
        <p:nvPicPr>
          <p:cNvPr id="101" name="Graphic 100" descr="Badge 4 outline">
            <a:extLst>
              <a:ext uri="{FF2B5EF4-FFF2-40B4-BE49-F238E27FC236}">
                <a16:creationId xmlns:a16="http://schemas.microsoft.com/office/drawing/2014/main" id="{CA07E451-5DDC-E5B8-E01F-866085F92F9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231728" y="1239902"/>
            <a:ext cx="914400" cy="914400"/>
          </a:xfrm>
          <a:prstGeom prst="rect">
            <a:avLst/>
          </a:prstGeom>
        </p:spPr>
      </p:pic>
    </p:spTree>
    <p:extLst>
      <p:ext uri="{BB962C8B-B14F-4D97-AF65-F5344CB8AC3E}">
        <p14:creationId xmlns:p14="http://schemas.microsoft.com/office/powerpoint/2010/main" val="307441474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021FCC1A-4BC8-5995-1FDD-61FFBC6F7E52}"/>
              </a:ext>
            </a:extLst>
          </p:cNvPr>
          <p:cNvCxnSpPr/>
          <p:nvPr/>
        </p:nvCxnSpPr>
        <p:spPr>
          <a:xfrm>
            <a:off x="6772275" y="1724025"/>
            <a:ext cx="104774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6FDF8B55-17AA-9874-C90C-58A9140088FE}"/>
              </a:ext>
            </a:extLst>
          </p:cNvPr>
          <p:cNvCxnSpPr/>
          <p:nvPr/>
        </p:nvCxnSpPr>
        <p:spPr>
          <a:xfrm>
            <a:off x="4516438" y="6019800"/>
            <a:ext cx="104774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BD8F1E1-9C25-35F3-138A-38EBA0068A1A}"/>
              </a:ext>
            </a:extLst>
          </p:cNvPr>
          <p:cNvCxnSpPr>
            <a:cxnSpLocks/>
          </p:cNvCxnSpPr>
          <p:nvPr/>
        </p:nvCxnSpPr>
        <p:spPr>
          <a:xfrm>
            <a:off x="8553450" y="3948963"/>
            <a:ext cx="942974" cy="484395"/>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E553061-A1CA-1C73-E09F-CE9483A16024}"/>
              </a:ext>
            </a:extLst>
          </p:cNvPr>
          <p:cNvCxnSpPr>
            <a:cxnSpLocks/>
          </p:cNvCxnSpPr>
          <p:nvPr/>
        </p:nvCxnSpPr>
        <p:spPr>
          <a:xfrm>
            <a:off x="3503249" y="2950397"/>
            <a:ext cx="656495" cy="523966"/>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21A8C467-D59D-43DB-2396-E1EFCED84DB8}"/>
              </a:ext>
            </a:extLst>
          </p:cNvPr>
          <p:cNvSpPr>
            <a:spLocks noGrp="1"/>
          </p:cNvSpPr>
          <p:nvPr>
            <p:ph type="body" sz="quarter" idx="16"/>
          </p:nvPr>
        </p:nvSpPr>
        <p:spPr>
          <a:xfrm>
            <a:off x="798381" y="618728"/>
            <a:ext cx="10595237" cy="803654"/>
          </a:xfrm>
        </p:spPr>
        <p:txBody>
          <a:bodyPr/>
          <a:lstStyle/>
          <a:p>
            <a:r>
              <a:rPr lang="de-DE"/>
              <a:t>Veränderung umsetzen – </a:t>
            </a:r>
            <a:r>
              <a:rPr lang="de-DE" b="0"/>
              <a:t>damit sie hält …</a:t>
            </a:r>
          </a:p>
        </p:txBody>
      </p:sp>
      <p:graphicFrame>
        <p:nvGraphicFramePr>
          <p:cNvPr id="6" name="Diagram 5">
            <a:extLst>
              <a:ext uri="{FF2B5EF4-FFF2-40B4-BE49-F238E27FC236}">
                <a16:creationId xmlns:a16="http://schemas.microsoft.com/office/drawing/2014/main" id="{30AFCF15-B70B-C8B2-1846-89C4B76CD9C3}"/>
              </a:ext>
            </a:extLst>
          </p:cNvPr>
          <p:cNvGraphicFramePr/>
          <p:nvPr>
            <p:extLst>
              <p:ext uri="{D42A27DB-BD31-4B8C-83A1-F6EECF244321}">
                <p14:modId xmlns:p14="http://schemas.microsoft.com/office/powerpoint/2010/main" val="818519332"/>
              </p:ext>
            </p:extLst>
          </p:nvPr>
        </p:nvGraphicFramePr>
        <p:xfrm>
          <a:off x="2136775" y="1239630"/>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Graphic 7" descr="Arrow circle with solid fill">
            <a:extLst>
              <a:ext uri="{FF2B5EF4-FFF2-40B4-BE49-F238E27FC236}">
                <a16:creationId xmlns:a16="http://schemas.microsoft.com/office/drawing/2014/main" id="{95D3387D-1F26-B034-CC43-D0E32DC6EA94}"/>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629275" y="3377463"/>
            <a:ext cx="1143000" cy="1143000"/>
          </a:xfrm>
          <a:prstGeom prst="rect">
            <a:avLst/>
          </a:prstGeom>
        </p:spPr>
      </p:pic>
      <p:sp>
        <p:nvSpPr>
          <p:cNvPr id="11" name="TextBox 10">
            <a:extLst>
              <a:ext uri="{FF2B5EF4-FFF2-40B4-BE49-F238E27FC236}">
                <a16:creationId xmlns:a16="http://schemas.microsoft.com/office/drawing/2014/main" id="{75DDAF56-341D-D122-1F8D-9DC53189D368}"/>
              </a:ext>
            </a:extLst>
          </p:cNvPr>
          <p:cNvSpPr txBox="1"/>
          <p:nvPr/>
        </p:nvSpPr>
        <p:spPr>
          <a:xfrm>
            <a:off x="7820024" y="1239630"/>
            <a:ext cx="3573593" cy="1200329"/>
          </a:xfrm>
          <a:prstGeom prst="rect">
            <a:avLst/>
          </a:prstGeom>
          <a:solidFill>
            <a:schemeClr val="accent3">
              <a:lumMod val="20000"/>
              <a:lumOff val="80000"/>
            </a:schemeClr>
          </a:solidFill>
          <a:ln>
            <a:solidFill>
              <a:srgbClr val="0D9390"/>
            </a:solidFill>
          </a:ln>
        </p:spPr>
        <p:txBody>
          <a:bodyPr wrap="square">
            <a:spAutoFit/>
          </a:bodyPr>
          <a:lstStyle/>
          <a:p>
            <a:pPr marL="285750" indent="-285750">
              <a:buFont typeface="Arial" panose="020B0604020202020204" pitchFamily="34" charset="0"/>
              <a:buChar char="•"/>
            </a:pPr>
            <a:r>
              <a:rPr lang="de-DE"/>
              <a:t>KPIs auf ein „Grün &amp; Digital“-Dashboard bringen</a:t>
            </a:r>
          </a:p>
          <a:p>
            <a:pPr marL="285750" indent="-285750">
              <a:buFont typeface="Arial" panose="020B0604020202020204" pitchFamily="34" charset="0"/>
              <a:buChar char="•"/>
            </a:pPr>
            <a:r>
              <a:rPr lang="de-DE"/>
              <a:t>Wöchentliche Erfolge teilen</a:t>
            </a:r>
          </a:p>
          <a:p>
            <a:pPr marL="285750" indent="-285750">
              <a:buFont typeface="Arial" panose="020B0604020202020204" pitchFamily="34" charset="0"/>
              <a:buChar char="•"/>
            </a:pPr>
            <a:r>
              <a:rPr lang="de-DE"/>
              <a:t>Sticker, Icons, Farbcodierung nutzen</a:t>
            </a:r>
            <a:endParaRPr lang="en-IE" dirty="0"/>
          </a:p>
        </p:txBody>
      </p:sp>
      <p:sp>
        <p:nvSpPr>
          <p:cNvPr id="14" name="TextBox 13">
            <a:extLst>
              <a:ext uri="{FF2B5EF4-FFF2-40B4-BE49-F238E27FC236}">
                <a16:creationId xmlns:a16="http://schemas.microsoft.com/office/drawing/2014/main" id="{137DEA89-9DA9-37CD-8999-12F26F8AB3A7}"/>
              </a:ext>
            </a:extLst>
          </p:cNvPr>
          <p:cNvSpPr txBox="1"/>
          <p:nvPr/>
        </p:nvSpPr>
        <p:spPr>
          <a:xfrm>
            <a:off x="9201149" y="3850607"/>
            <a:ext cx="2402020" cy="1477328"/>
          </a:xfrm>
          <a:prstGeom prst="rect">
            <a:avLst/>
          </a:prstGeom>
          <a:solidFill>
            <a:srgbClr val="A8ECFE"/>
          </a:solidFill>
          <a:ln>
            <a:solidFill>
              <a:srgbClr val="0D9390"/>
            </a:solidFill>
          </a:ln>
        </p:spPr>
        <p:txBody>
          <a:bodyPr wrap="square">
            <a:spAutoFit/>
          </a:bodyPr>
          <a:lstStyle/>
          <a:p>
            <a:pPr marL="285750" indent="-285750">
              <a:buFont typeface="Arial" panose="020B0604020202020204" pitchFamily="34" charset="0"/>
              <a:buChar char="•"/>
            </a:pPr>
            <a:r>
              <a:rPr lang="de-DE"/>
              <a:t>Tägliche Kurzrunden</a:t>
            </a:r>
          </a:p>
          <a:p>
            <a:pPr marL="285750" indent="-285750">
              <a:buFont typeface="Arial" panose="020B0604020202020204" pitchFamily="34" charset="0"/>
              <a:buChar char="•"/>
            </a:pPr>
            <a:r>
              <a:rPr lang="de-DE"/>
              <a:t>Wöchentlicher Rückblick</a:t>
            </a:r>
          </a:p>
          <a:p>
            <a:pPr marL="285750" indent="-285750">
              <a:buFont typeface="Arial" panose="020B0604020202020204" pitchFamily="34" charset="0"/>
              <a:buChar char="•"/>
            </a:pPr>
            <a:r>
              <a:rPr lang="de-DE"/>
              <a:t>Monatlicher Fortschrittscheck</a:t>
            </a:r>
            <a:endParaRPr lang="en-IE" dirty="0"/>
          </a:p>
        </p:txBody>
      </p:sp>
      <p:sp>
        <p:nvSpPr>
          <p:cNvPr id="16" name="TextBox 15">
            <a:extLst>
              <a:ext uri="{FF2B5EF4-FFF2-40B4-BE49-F238E27FC236}">
                <a16:creationId xmlns:a16="http://schemas.microsoft.com/office/drawing/2014/main" id="{AFA23C6E-427F-241F-CBE0-40C6D97FD676}"/>
              </a:ext>
            </a:extLst>
          </p:cNvPr>
          <p:cNvSpPr txBox="1"/>
          <p:nvPr/>
        </p:nvSpPr>
        <p:spPr>
          <a:xfrm>
            <a:off x="464278" y="1994472"/>
            <a:ext cx="3573593" cy="1200329"/>
          </a:xfrm>
          <a:prstGeom prst="rect">
            <a:avLst/>
          </a:prstGeom>
          <a:solidFill>
            <a:schemeClr val="accent5">
              <a:lumMod val="20000"/>
              <a:lumOff val="80000"/>
            </a:schemeClr>
          </a:solidFill>
          <a:ln>
            <a:solidFill>
              <a:srgbClr val="0D9390"/>
            </a:solidFill>
          </a:ln>
        </p:spPr>
        <p:txBody>
          <a:bodyPr wrap="square">
            <a:spAutoFit/>
          </a:bodyPr>
          <a:lstStyle/>
          <a:p>
            <a:pPr marL="285750" indent="-285750">
              <a:buFont typeface="Arial" panose="020B0604020202020204" pitchFamily="34" charset="0"/>
              <a:buChar char="•"/>
            </a:pPr>
            <a:r>
              <a:rPr lang="de-DE"/>
              <a:t>Ändern, was nicht funktioniert</a:t>
            </a:r>
          </a:p>
          <a:p>
            <a:pPr marL="285750" indent="-285750">
              <a:buFont typeface="Arial" panose="020B0604020202020204" pitchFamily="34" charset="0"/>
              <a:buChar char="•"/>
            </a:pPr>
            <a:r>
              <a:rPr lang="de-DE"/>
              <a:t>Behalten, was funktioniert</a:t>
            </a:r>
          </a:p>
          <a:p>
            <a:pPr marL="285750" indent="-285750">
              <a:buFont typeface="Arial" panose="020B0604020202020204" pitchFamily="34" charset="0"/>
              <a:buChar char="•"/>
            </a:pPr>
            <a:r>
              <a:rPr lang="de-DE"/>
              <a:t>Maßnahmen monatlich anpassen</a:t>
            </a:r>
          </a:p>
          <a:p>
            <a:pPr marL="285750" indent="-285750">
              <a:buFont typeface="Arial" panose="020B0604020202020204" pitchFamily="34" charset="0"/>
              <a:buChar char="•"/>
            </a:pPr>
            <a:r>
              <a:rPr lang="de-DE"/>
              <a:t>Ideen aus dem Team fördern</a:t>
            </a:r>
            <a:endParaRPr lang="en-IE" dirty="0"/>
          </a:p>
        </p:txBody>
      </p:sp>
      <p:sp>
        <p:nvSpPr>
          <p:cNvPr id="20" name="TextBox 19">
            <a:extLst>
              <a:ext uri="{FF2B5EF4-FFF2-40B4-BE49-F238E27FC236}">
                <a16:creationId xmlns:a16="http://schemas.microsoft.com/office/drawing/2014/main" id="{964B5AA4-279B-E60B-F444-C9B418DE410B}"/>
              </a:ext>
            </a:extLst>
          </p:cNvPr>
          <p:cNvSpPr txBox="1"/>
          <p:nvPr/>
        </p:nvSpPr>
        <p:spPr>
          <a:xfrm>
            <a:off x="942846" y="5224727"/>
            <a:ext cx="3573592" cy="1200329"/>
          </a:xfrm>
          <a:prstGeom prst="rect">
            <a:avLst/>
          </a:prstGeom>
          <a:solidFill>
            <a:srgbClr val="73CDDB"/>
          </a:solidFill>
          <a:ln>
            <a:solidFill>
              <a:srgbClr val="0D9390"/>
            </a:solidFill>
          </a:ln>
        </p:spPr>
        <p:txBody>
          <a:bodyPr wrap="square">
            <a:spAutoFit/>
          </a:bodyPr>
          <a:lstStyle/>
          <a:p>
            <a:pPr marL="285750" indent="-285750">
              <a:buFont typeface="Arial" panose="020B0604020202020204" pitchFamily="34" charset="0"/>
              <a:buChar char="•"/>
            </a:pPr>
            <a:r>
              <a:rPr lang="de-DE"/>
              <a:t>Schulungen auffrischen</a:t>
            </a:r>
          </a:p>
          <a:p>
            <a:pPr marL="285750" indent="-285750">
              <a:buFont typeface="Arial" panose="020B0604020202020204" pitchFamily="34" charset="0"/>
              <a:buChar char="•"/>
            </a:pPr>
            <a:r>
              <a:rPr lang="de-DE"/>
              <a:t>Fragen ermutigen</a:t>
            </a:r>
          </a:p>
          <a:p>
            <a:pPr marL="285750" indent="-285750">
              <a:buFont typeface="Arial" panose="020B0604020202020204" pitchFamily="34" charset="0"/>
              <a:buChar char="•"/>
            </a:pPr>
            <a:r>
              <a:rPr lang="de-DE"/>
              <a:t>Zusätzliche Hilfe anbieten</a:t>
            </a:r>
          </a:p>
          <a:p>
            <a:pPr marL="285750" indent="-285750">
              <a:buFont typeface="Arial" panose="020B0604020202020204" pitchFamily="34" charset="0"/>
              <a:buChar char="•"/>
            </a:pPr>
            <a:r>
              <a:rPr lang="de-DE"/>
              <a:t>Einsatz feiern, nicht Perfektion</a:t>
            </a:r>
            <a:endParaRPr lang="en-IE" dirty="0"/>
          </a:p>
        </p:txBody>
      </p:sp>
    </p:spTree>
    <p:extLst>
      <p:ext uri="{BB962C8B-B14F-4D97-AF65-F5344CB8AC3E}">
        <p14:creationId xmlns:p14="http://schemas.microsoft.com/office/powerpoint/2010/main" val="68545990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AEA69A-B34C-2910-0870-E8F7F61B6950}"/>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6897644E-0593-6AD8-41D9-EA29919487A7}"/>
              </a:ext>
            </a:extLst>
          </p:cNvPr>
          <p:cNvSpPr>
            <a:spLocks noGrp="1"/>
          </p:cNvSpPr>
          <p:nvPr>
            <p:ph type="body" sz="quarter" idx="16"/>
          </p:nvPr>
        </p:nvSpPr>
        <p:spPr>
          <a:xfrm>
            <a:off x="5297322" y="2639356"/>
            <a:ext cx="4380078" cy="2253043"/>
          </a:xfrm>
        </p:spPr>
        <p:txBody>
          <a:bodyPr/>
          <a:lstStyle/>
          <a:p>
            <a:r>
              <a:rPr lang="de-DE"/>
              <a:t>Zusammenarbeit, Kommunikation &amp; Kultur </a:t>
            </a:r>
          </a:p>
        </p:txBody>
      </p:sp>
      <p:sp>
        <p:nvSpPr>
          <p:cNvPr id="5" name="Text Placeholder 4">
            <a:extLst>
              <a:ext uri="{FF2B5EF4-FFF2-40B4-BE49-F238E27FC236}">
                <a16:creationId xmlns:a16="http://schemas.microsoft.com/office/drawing/2014/main" id="{90D129D4-1A72-E06A-0748-60C54856D3C7}"/>
              </a:ext>
            </a:extLst>
          </p:cNvPr>
          <p:cNvSpPr>
            <a:spLocks noGrp="1"/>
          </p:cNvSpPr>
          <p:nvPr>
            <p:ph type="body" sz="quarter" idx="17"/>
          </p:nvPr>
        </p:nvSpPr>
        <p:spPr/>
        <p:txBody>
          <a:bodyPr/>
          <a:lstStyle/>
          <a:p>
            <a:r>
              <a:rPr lang="en-US" dirty="0"/>
              <a:t>05</a:t>
            </a:r>
          </a:p>
        </p:txBody>
      </p:sp>
    </p:spTree>
    <p:extLst>
      <p:ext uri="{BB962C8B-B14F-4D97-AF65-F5344CB8AC3E}">
        <p14:creationId xmlns:p14="http://schemas.microsoft.com/office/powerpoint/2010/main" val="292753864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Staff at a restaurant">
            <a:extLst>
              <a:ext uri="{FF2B5EF4-FFF2-40B4-BE49-F238E27FC236}">
                <a16:creationId xmlns:a16="http://schemas.microsoft.com/office/drawing/2014/main" id="{922098CD-C25B-E9AD-7E21-C857492AD545}"/>
              </a:ext>
            </a:extLst>
          </p:cNvPr>
          <p:cNvPicPr>
            <a:picLocks noGrp="1" noChangeAspect="1"/>
          </p:cNvPicPr>
          <p:nvPr>
            <p:ph type="pic" sz="quarter" idx="44"/>
          </p:nvPr>
        </p:nvPicPr>
        <p:blipFill>
          <a:blip r:embed="rId2"/>
          <a:srcRect l="7945" r="29264"/>
          <a:stretch>
            <a:fillRect/>
          </a:stretch>
        </p:blipFill>
        <p:spPr>
          <a:xfrm>
            <a:off x="6429375" y="439738"/>
            <a:ext cx="5119688" cy="6045200"/>
          </a:xfrm>
          <a:prstGeom prst="rect">
            <a:avLst/>
          </a:prstGeom>
        </p:spPr>
      </p:pic>
      <p:sp>
        <p:nvSpPr>
          <p:cNvPr id="3" name="Text Placeholder 2">
            <a:extLst>
              <a:ext uri="{FF2B5EF4-FFF2-40B4-BE49-F238E27FC236}">
                <a16:creationId xmlns:a16="http://schemas.microsoft.com/office/drawing/2014/main" id="{2EA5A017-AE03-6D08-3BAD-9C08917B5635}"/>
              </a:ext>
            </a:extLst>
          </p:cNvPr>
          <p:cNvSpPr>
            <a:spLocks noGrp="1"/>
          </p:cNvSpPr>
          <p:nvPr>
            <p:ph type="body" sz="quarter" idx="18"/>
          </p:nvPr>
        </p:nvSpPr>
        <p:spPr>
          <a:xfrm>
            <a:off x="485775" y="1240152"/>
            <a:ext cx="5829299" cy="4377696"/>
          </a:xfrm>
        </p:spPr>
        <p:txBody>
          <a:bodyPr/>
          <a:lstStyle/>
          <a:p>
            <a:r>
              <a:rPr lang="de-DE"/>
              <a:t>Wirksame Zusammenarbeit ist das Lebenselixier starker Teams – gerade in einer dynamischen Branche wie der Hospitality. Im Kern braucht sie:</a:t>
            </a:r>
          </a:p>
          <a:p>
            <a:pPr marL="360000" indent="-360000">
              <a:spcBef>
                <a:spcPts val="600"/>
              </a:spcBef>
              <a:buFont typeface="+mj-lt"/>
              <a:buAutoNum type="arabicPeriod"/>
            </a:pPr>
            <a:r>
              <a:rPr lang="de-DE" b="1">
                <a:solidFill>
                  <a:srgbClr val="404A52"/>
                </a:solidFill>
              </a:rPr>
              <a:t>Verständnis für Teamdynamik </a:t>
            </a:r>
            <a:r>
              <a:rPr lang="de-DE"/>
              <a:t>sowie Rollen und Stärken/Schwächen der Einzelnen</a:t>
            </a:r>
          </a:p>
          <a:p>
            <a:pPr marL="360000" indent="-360000">
              <a:spcBef>
                <a:spcPts val="600"/>
              </a:spcBef>
              <a:buFont typeface="+mj-lt"/>
              <a:buAutoNum type="arabicPeriod"/>
            </a:pPr>
            <a:r>
              <a:rPr lang="de-DE" b="1">
                <a:solidFill>
                  <a:srgbClr val="404A52"/>
                </a:solidFill>
              </a:rPr>
              <a:t>Vertrauensaufbau</a:t>
            </a:r>
            <a:r>
              <a:rPr lang="de-DE"/>
              <a:t> – mit Transparenz &amp; Verantwortung als Schlüssel </a:t>
            </a:r>
          </a:p>
          <a:p>
            <a:pPr marL="360000" indent="-360000">
              <a:spcBef>
                <a:spcPts val="600"/>
              </a:spcBef>
              <a:buFont typeface="+mj-lt"/>
              <a:buAutoNum type="arabicPeriod"/>
            </a:pPr>
            <a:r>
              <a:rPr lang="de-DE" b="1">
                <a:solidFill>
                  <a:srgbClr val="404A52"/>
                </a:solidFill>
              </a:rPr>
              <a:t>Ein inklusives Umfeld </a:t>
            </a:r>
          </a:p>
          <a:p>
            <a:pPr marL="360000" indent="-360000">
              <a:spcBef>
                <a:spcPts val="600"/>
              </a:spcBef>
              <a:spcAft>
                <a:spcPts val="600"/>
              </a:spcAft>
              <a:buFont typeface="+mj-lt"/>
              <a:buAutoNum type="arabicPeriod"/>
            </a:pPr>
            <a:r>
              <a:rPr lang="de-DE" b="1">
                <a:solidFill>
                  <a:srgbClr val="404A52"/>
                </a:solidFill>
              </a:rPr>
              <a:t>Konfliktlösung </a:t>
            </a:r>
            <a:r>
              <a:rPr lang="de-DE"/>
              <a:t>und Konsensbildung</a:t>
            </a:r>
            <a:endParaRPr lang="en-US" sz="200" dirty="0"/>
          </a:p>
          <a:p>
            <a:r>
              <a:rPr lang="de-DE"/>
              <a:t>Wer diese Grundlagen beherrscht, steigert Produktivität &amp; Innovation des Teams und die Ergebnisse – und wächst als Führungskraft.</a:t>
            </a:r>
            <a:endParaRPr lang="en-IE" dirty="0"/>
          </a:p>
          <a:p>
            <a:endParaRPr lang="en-IE" dirty="0"/>
          </a:p>
        </p:txBody>
      </p:sp>
      <p:sp>
        <p:nvSpPr>
          <p:cNvPr id="4" name="Text Placeholder 3">
            <a:extLst>
              <a:ext uri="{FF2B5EF4-FFF2-40B4-BE49-F238E27FC236}">
                <a16:creationId xmlns:a16="http://schemas.microsoft.com/office/drawing/2014/main" id="{480F16B3-D3C9-E9C7-8338-1BC4C9ABC2AA}"/>
              </a:ext>
            </a:extLst>
          </p:cNvPr>
          <p:cNvSpPr>
            <a:spLocks noGrp="1"/>
          </p:cNvSpPr>
          <p:nvPr>
            <p:ph type="body" sz="quarter" idx="16"/>
          </p:nvPr>
        </p:nvSpPr>
        <p:spPr>
          <a:xfrm>
            <a:off x="485775" y="453672"/>
            <a:ext cx="4757375" cy="992652"/>
          </a:xfrm>
        </p:spPr>
        <p:txBody>
          <a:bodyPr/>
          <a:lstStyle/>
          <a:p>
            <a:r>
              <a:rPr lang="de-DE"/>
              <a:t>Zusammenarbeit</a:t>
            </a:r>
          </a:p>
        </p:txBody>
      </p:sp>
      <p:sp>
        <p:nvSpPr>
          <p:cNvPr id="6" name="TextBox 5">
            <a:extLst>
              <a:ext uri="{FF2B5EF4-FFF2-40B4-BE49-F238E27FC236}">
                <a16:creationId xmlns:a16="http://schemas.microsoft.com/office/drawing/2014/main" id="{A7089A60-8BB5-7FA0-786D-D502BE923835}"/>
              </a:ext>
            </a:extLst>
          </p:cNvPr>
          <p:cNvSpPr txBox="1"/>
          <p:nvPr/>
        </p:nvSpPr>
        <p:spPr>
          <a:xfrm>
            <a:off x="6315074" y="5333999"/>
            <a:ext cx="3638718" cy="1323439"/>
          </a:xfrm>
          <a:prstGeom prst="rect">
            <a:avLst/>
          </a:prstGeom>
          <a:solidFill>
            <a:srgbClr val="EABB22"/>
          </a:solidFill>
        </p:spPr>
        <p:txBody>
          <a:bodyPr wrap="square" lIns="91440" tIns="45720" rIns="91440" bIns="45720" anchor="t">
            <a:spAutoFit/>
          </a:bodyPr>
          <a:lstStyle/>
          <a:p>
            <a:pPr algn="ctr"/>
            <a:r>
              <a:rPr lang="de-DE" sz="2000" b="1">
                <a:solidFill>
                  <a:srgbClr val="404A52"/>
                </a:solidFill>
                <a:latin typeface="Calibri"/>
                <a:ea typeface="Calibri" panose="020F0502020204030204" pitchFamily="34" charset="0"/>
                <a:cs typeface="Calibri"/>
                <a:hlinkClick r:id="rId3">
                  <a:extLst>
                    <a:ext uri="{A12FA001-AC4F-418D-AE19-62706E023703}">
                      <ahyp:hlinkClr xmlns:ahyp="http://schemas.microsoft.com/office/drawing/2018/hyperlinkcolor" val="tx"/>
                    </a:ext>
                  </a:extLst>
                </a:hlinkClick>
              </a:rPr>
              <a:t>LESETIPP:</a:t>
            </a:r>
            <a:endParaRPr lang="en-US" sz="2000" b="1" dirty="0">
              <a:solidFill>
                <a:srgbClr val="404A52"/>
              </a:solidFill>
              <a:latin typeface="Calibri"/>
              <a:ea typeface="Calibri" panose="020F0502020204030204" pitchFamily="34" charset="0"/>
              <a:cs typeface="Calibri"/>
            </a:endParaRPr>
          </a:p>
          <a:p>
            <a:pPr algn="ctr"/>
            <a:r>
              <a:rPr lang="de-DE" sz="2000">
                <a:solidFill>
                  <a:srgbClr val="404A52"/>
                </a:solidFill>
                <a:latin typeface="Calibri"/>
                <a:ea typeface="Calibri" panose="020F0502020204030204" pitchFamily="34" charset="0"/>
                <a:cs typeface="Calibri"/>
                <a:hlinkClick r:id="rId3">
                  <a:extLst>
                    <a:ext uri="{A12FA001-AC4F-418D-AE19-62706E023703}">
                      <ahyp:hlinkClr xmlns:ahyp="http://schemas.microsoft.com/office/drawing/2018/hyperlinkcolor" val="tx"/>
                    </a:ext>
                  </a:extLst>
                </a:hlinkClick>
              </a:rPr>
              <a:t>New Study Finds That Collaboration Drives Workplace Performance (forbes.com)</a:t>
            </a:r>
            <a:endParaRPr lang="en-IE" sz="2000" dirty="0">
              <a:solidFill>
                <a:srgbClr val="404A52"/>
              </a:solidFill>
              <a:latin typeface="Calibri"/>
              <a:ea typeface="Calibri" panose="020F0502020204030204" pitchFamily="34" charset="0"/>
              <a:cs typeface="Calibri"/>
            </a:endParaRPr>
          </a:p>
        </p:txBody>
      </p:sp>
      <p:pic>
        <p:nvPicPr>
          <p:cNvPr id="7" name="Graphic 6">
            <a:extLst>
              <a:ext uri="{FF2B5EF4-FFF2-40B4-BE49-F238E27FC236}">
                <a16:creationId xmlns:a16="http://schemas.microsoft.com/office/drawing/2014/main" id="{D5934D4A-2422-5A3B-186D-B1F3C3E25D5D}"/>
              </a:ext>
            </a:extLst>
          </p:cNvPr>
          <p:cNvPicPr>
            <a:picLocks noChangeAspect="1"/>
          </p:cNvPicPr>
          <p:nvPr/>
        </p:nvPicPr>
        <p:blipFill>
          <a:blip>
            <a:extLst>
              <a:ext uri="{96DAC541-7B7A-43D3-8B79-37D633B846F1}">
                <asvg:svgBlip xmlns:asvg="http://schemas.microsoft.com/office/drawing/2016/SVG/main" r:embed="rId4"/>
              </a:ext>
            </a:extLst>
          </a:blip>
          <a:srcRect l="49952" t="41010" r="28995" b="44546"/>
          <a:stretch/>
        </p:blipFill>
        <p:spPr>
          <a:xfrm>
            <a:off x="9296400" y="-352684"/>
            <a:ext cx="4039992" cy="3924559"/>
          </a:xfrm>
          <a:prstGeom prst="rect">
            <a:avLst/>
          </a:prstGeom>
        </p:spPr>
      </p:pic>
    </p:spTree>
    <p:extLst>
      <p:ext uri="{BB962C8B-B14F-4D97-AF65-F5344CB8AC3E}">
        <p14:creationId xmlns:p14="http://schemas.microsoft.com/office/powerpoint/2010/main" val="307375951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a:extLst>
              <a:ext uri="{FF2B5EF4-FFF2-40B4-BE49-F238E27FC236}">
                <a16:creationId xmlns:a16="http://schemas.microsoft.com/office/drawing/2014/main" id="{0403CA9E-F1B8-D5AF-6A78-6107B2EE71A2}"/>
              </a:ext>
            </a:extLst>
          </p:cNvPr>
          <p:cNvSpPr txBox="1"/>
          <p:nvPr/>
        </p:nvSpPr>
        <p:spPr>
          <a:xfrm>
            <a:off x="11734840" y="4190999"/>
            <a:ext cx="319977" cy="2566137"/>
          </a:xfrm>
          <a:prstGeom prst="rect">
            <a:avLst/>
          </a:prstGeom>
          <a:solidFill>
            <a:schemeClr val="bg1"/>
          </a:solidFill>
        </p:spPr>
        <p:txBody>
          <a:bodyPr wrap="square" rtlCol="0">
            <a:spAutoFit/>
          </a:bodyPr>
          <a:lstStyle/>
          <a:p>
            <a:endParaRPr lang="en-IE" dirty="0"/>
          </a:p>
        </p:txBody>
      </p:sp>
      <p:sp>
        <p:nvSpPr>
          <p:cNvPr id="3" name="Text Placeholder 2">
            <a:extLst>
              <a:ext uri="{FF2B5EF4-FFF2-40B4-BE49-F238E27FC236}">
                <a16:creationId xmlns:a16="http://schemas.microsoft.com/office/drawing/2014/main" id="{E4EDAC37-C3BA-1249-8767-414D489BC914}"/>
              </a:ext>
            </a:extLst>
          </p:cNvPr>
          <p:cNvSpPr>
            <a:spLocks noGrp="1"/>
          </p:cNvSpPr>
          <p:nvPr>
            <p:ph type="body" sz="quarter" idx="16"/>
          </p:nvPr>
        </p:nvSpPr>
        <p:spPr/>
        <p:txBody>
          <a:bodyPr/>
          <a:lstStyle/>
          <a:p>
            <a:r>
              <a:rPr lang="de-DE"/>
              <a:t>Kommunikationskompetenz für Führungskräfte …</a:t>
            </a:r>
          </a:p>
        </p:txBody>
      </p:sp>
      <p:sp>
        <p:nvSpPr>
          <p:cNvPr id="6" name="Text Placeholder 1">
            <a:extLst>
              <a:ext uri="{FF2B5EF4-FFF2-40B4-BE49-F238E27FC236}">
                <a16:creationId xmlns:a16="http://schemas.microsoft.com/office/drawing/2014/main" id="{2BA54AA3-8D02-47B2-9038-DA25E835B8BC}"/>
              </a:ext>
            </a:extLst>
          </p:cNvPr>
          <p:cNvSpPr txBox="1">
            <a:spLocks/>
          </p:cNvSpPr>
          <p:nvPr/>
        </p:nvSpPr>
        <p:spPr>
          <a:xfrm>
            <a:off x="1304380" y="1737451"/>
            <a:ext cx="2945302" cy="40369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2400">
                <a:solidFill>
                  <a:srgbClr val="404A52"/>
                </a:solidFill>
              </a:rPr>
              <a:t>Für Führungskräfte in der Hospitality sind Kommunikations­kompetenzen besonders wichtig – die Branche lebt von Kundennähe und Service.</a:t>
            </a:r>
          </a:p>
          <a:p>
            <a:pPr marL="0" indent="0">
              <a:buNone/>
            </a:pPr>
            <a:r>
              <a:rPr lang="de-DE" sz="2400" b="1">
                <a:solidFill>
                  <a:srgbClr val="0289AE"/>
                </a:solidFill>
              </a:rPr>
              <a:t>Vier zentrale Punkte guter Kommunikation:</a:t>
            </a:r>
          </a:p>
          <a:p>
            <a:pPr marL="0" indent="0">
              <a:buNone/>
            </a:pPr>
            <a:endParaRPr lang="en-IE" sz="2400" dirty="0"/>
          </a:p>
        </p:txBody>
      </p:sp>
      <p:sp>
        <p:nvSpPr>
          <p:cNvPr id="7" name="Freeform 1">
            <a:extLst>
              <a:ext uri="{FF2B5EF4-FFF2-40B4-BE49-F238E27FC236}">
                <a16:creationId xmlns:a16="http://schemas.microsoft.com/office/drawing/2014/main" id="{C5EA7C78-600D-168D-3097-6579D42D06DF}"/>
              </a:ext>
            </a:extLst>
          </p:cNvPr>
          <p:cNvSpPr>
            <a:spLocks noChangeArrowheads="1"/>
          </p:cNvSpPr>
          <p:nvPr/>
        </p:nvSpPr>
        <p:spPr bwMode="auto">
          <a:xfrm>
            <a:off x="4365978" y="1860441"/>
            <a:ext cx="1859419" cy="4460750"/>
          </a:xfrm>
          <a:custGeom>
            <a:avLst/>
            <a:gdLst>
              <a:gd name="T0" fmla="*/ 181 w 3235"/>
              <a:gd name="T1" fmla="*/ 0 h 8984"/>
              <a:gd name="T2" fmla="*/ 181 w 3235"/>
              <a:gd name="T3" fmla="*/ 0 h 8984"/>
              <a:gd name="T4" fmla="*/ 0 w 3235"/>
              <a:gd name="T5" fmla="*/ 197 h 8984"/>
              <a:gd name="T6" fmla="*/ 0 w 3235"/>
              <a:gd name="T7" fmla="*/ 5401 h 8984"/>
              <a:gd name="T8" fmla="*/ 0 w 3235"/>
              <a:gd name="T9" fmla="*/ 7221 h 8984"/>
              <a:gd name="T10" fmla="*/ 0 w 3235"/>
              <a:gd name="T11" fmla="*/ 8370 h 8984"/>
              <a:gd name="T12" fmla="*/ 0 w 3235"/>
              <a:gd name="T13" fmla="*/ 8370 h 8984"/>
              <a:gd name="T14" fmla="*/ 181 w 3235"/>
              <a:gd name="T15" fmla="*/ 8567 h 8984"/>
              <a:gd name="T16" fmla="*/ 511 w 3235"/>
              <a:gd name="T17" fmla="*/ 8567 h 8984"/>
              <a:gd name="T18" fmla="*/ 511 w 3235"/>
              <a:gd name="T19" fmla="*/ 8567 h 8984"/>
              <a:gd name="T20" fmla="*/ 622 w 3235"/>
              <a:gd name="T21" fmla="*/ 8610 h 8984"/>
              <a:gd name="T22" fmla="*/ 622 w 3235"/>
              <a:gd name="T23" fmla="*/ 8610 h 8984"/>
              <a:gd name="T24" fmla="*/ 1617 w 3235"/>
              <a:gd name="T25" fmla="*/ 8983 h 8984"/>
              <a:gd name="T26" fmla="*/ 1617 w 3235"/>
              <a:gd name="T27" fmla="*/ 8983 h 8984"/>
              <a:gd name="T28" fmla="*/ 1617 w 3235"/>
              <a:gd name="T29" fmla="*/ 8983 h 8984"/>
              <a:gd name="T30" fmla="*/ 2612 w 3235"/>
              <a:gd name="T31" fmla="*/ 8610 h 8984"/>
              <a:gd name="T32" fmla="*/ 2612 w 3235"/>
              <a:gd name="T33" fmla="*/ 8610 h 8984"/>
              <a:gd name="T34" fmla="*/ 2723 w 3235"/>
              <a:gd name="T35" fmla="*/ 8567 h 8984"/>
              <a:gd name="T36" fmla="*/ 3054 w 3235"/>
              <a:gd name="T37" fmla="*/ 8567 h 8984"/>
              <a:gd name="T38" fmla="*/ 3054 w 3235"/>
              <a:gd name="T39" fmla="*/ 8567 h 8984"/>
              <a:gd name="T40" fmla="*/ 3234 w 3235"/>
              <a:gd name="T41" fmla="*/ 8370 h 8984"/>
              <a:gd name="T42" fmla="*/ 3234 w 3235"/>
              <a:gd name="T43" fmla="*/ 7221 h 8984"/>
              <a:gd name="T44" fmla="*/ 3234 w 3235"/>
              <a:gd name="T45" fmla="*/ 5401 h 8984"/>
              <a:gd name="T46" fmla="*/ 3234 w 3235"/>
              <a:gd name="T47" fmla="*/ 197 h 8984"/>
              <a:gd name="T48" fmla="*/ 3234 w 3235"/>
              <a:gd name="T49" fmla="*/ 197 h 8984"/>
              <a:gd name="T50" fmla="*/ 3054 w 3235"/>
              <a:gd name="T51" fmla="*/ 0 h 8984"/>
              <a:gd name="T52" fmla="*/ 181 w 3235"/>
              <a:gd name="T53" fmla="*/ 0 h 8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35" h="8984">
                <a:moveTo>
                  <a:pt x="181" y="0"/>
                </a:moveTo>
                <a:lnTo>
                  <a:pt x="181" y="0"/>
                </a:lnTo>
                <a:cubicBezTo>
                  <a:pt x="81" y="0"/>
                  <a:pt x="0" y="89"/>
                  <a:pt x="0" y="197"/>
                </a:cubicBezTo>
                <a:lnTo>
                  <a:pt x="0" y="5401"/>
                </a:lnTo>
                <a:lnTo>
                  <a:pt x="0" y="7221"/>
                </a:lnTo>
                <a:lnTo>
                  <a:pt x="0" y="8370"/>
                </a:lnTo>
                <a:lnTo>
                  <a:pt x="0" y="8370"/>
                </a:lnTo>
                <a:cubicBezTo>
                  <a:pt x="0" y="8479"/>
                  <a:pt x="81" y="8567"/>
                  <a:pt x="181" y="8567"/>
                </a:cubicBezTo>
                <a:lnTo>
                  <a:pt x="511" y="8567"/>
                </a:lnTo>
                <a:lnTo>
                  <a:pt x="511" y="8567"/>
                </a:lnTo>
                <a:cubicBezTo>
                  <a:pt x="551" y="8567"/>
                  <a:pt x="590" y="8583"/>
                  <a:pt x="622" y="8610"/>
                </a:cubicBezTo>
                <a:lnTo>
                  <a:pt x="622" y="8610"/>
                </a:lnTo>
                <a:cubicBezTo>
                  <a:pt x="896" y="8843"/>
                  <a:pt x="1242" y="8983"/>
                  <a:pt x="1617" y="8983"/>
                </a:cubicBezTo>
                <a:lnTo>
                  <a:pt x="1617" y="8983"/>
                </a:lnTo>
                <a:lnTo>
                  <a:pt x="1617" y="8983"/>
                </a:lnTo>
                <a:cubicBezTo>
                  <a:pt x="1993" y="8983"/>
                  <a:pt x="2338" y="8843"/>
                  <a:pt x="2612" y="8610"/>
                </a:cubicBezTo>
                <a:lnTo>
                  <a:pt x="2612" y="8610"/>
                </a:lnTo>
                <a:cubicBezTo>
                  <a:pt x="2644" y="8583"/>
                  <a:pt x="2683" y="8567"/>
                  <a:pt x="2723" y="8567"/>
                </a:cubicBezTo>
                <a:lnTo>
                  <a:pt x="3054" y="8567"/>
                </a:lnTo>
                <a:lnTo>
                  <a:pt x="3054" y="8567"/>
                </a:lnTo>
                <a:cubicBezTo>
                  <a:pt x="3154" y="8567"/>
                  <a:pt x="3234" y="8479"/>
                  <a:pt x="3234" y="8370"/>
                </a:cubicBezTo>
                <a:lnTo>
                  <a:pt x="3234" y="7221"/>
                </a:lnTo>
                <a:lnTo>
                  <a:pt x="3234" y="5401"/>
                </a:lnTo>
                <a:lnTo>
                  <a:pt x="3234" y="197"/>
                </a:lnTo>
                <a:lnTo>
                  <a:pt x="3234" y="197"/>
                </a:lnTo>
                <a:cubicBezTo>
                  <a:pt x="3234" y="89"/>
                  <a:pt x="3154" y="0"/>
                  <a:pt x="3054" y="0"/>
                </a:cubicBezTo>
                <a:lnTo>
                  <a:pt x="181" y="0"/>
                </a:lnTo>
              </a:path>
            </a:pathLst>
          </a:custGeom>
          <a:solidFill>
            <a:srgbClr val="62A844"/>
          </a:solidFill>
          <a:ln>
            <a:noFill/>
          </a:ln>
          <a:effectLst/>
        </p:spPr>
        <p:txBody>
          <a:bodyPr wrap="none" anchor="ctr"/>
          <a:lstStyle/>
          <a:p>
            <a:endParaRPr lang="en-US">
              <a:latin typeface="Calibri" panose="020F0502020204030204" pitchFamily="34" charset="0"/>
              <a:cs typeface="Calibri" panose="020F0502020204030204" pitchFamily="34" charset="0"/>
            </a:endParaRPr>
          </a:p>
        </p:txBody>
      </p:sp>
      <p:sp>
        <p:nvSpPr>
          <p:cNvPr id="8" name="Freeform 2">
            <a:extLst>
              <a:ext uri="{FF2B5EF4-FFF2-40B4-BE49-F238E27FC236}">
                <a16:creationId xmlns:a16="http://schemas.microsoft.com/office/drawing/2014/main" id="{7E97D634-FD04-34E1-83B8-297616660D21}"/>
              </a:ext>
            </a:extLst>
          </p:cNvPr>
          <p:cNvSpPr>
            <a:spLocks noChangeArrowheads="1"/>
          </p:cNvSpPr>
          <p:nvPr/>
        </p:nvSpPr>
        <p:spPr bwMode="auto">
          <a:xfrm>
            <a:off x="4365978" y="1824156"/>
            <a:ext cx="1859419" cy="1098335"/>
          </a:xfrm>
          <a:custGeom>
            <a:avLst/>
            <a:gdLst>
              <a:gd name="T0" fmla="*/ 1617 w 3235"/>
              <a:gd name="T1" fmla="*/ 3582 h 3583"/>
              <a:gd name="T2" fmla="*/ 1617 w 3235"/>
              <a:gd name="T3" fmla="*/ 3582 h 3583"/>
              <a:gd name="T4" fmla="*/ 1617 w 3235"/>
              <a:gd name="T5" fmla="*/ 3582 h 3583"/>
              <a:gd name="T6" fmla="*/ 0 w 3235"/>
              <a:gd name="T7" fmla="*/ 1965 h 3583"/>
              <a:gd name="T8" fmla="*/ 0 w 3235"/>
              <a:gd name="T9" fmla="*/ 0 h 3583"/>
              <a:gd name="T10" fmla="*/ 3234 w 3235"/>
              <a:gd name="T11" fmla="*/ 0 h 3583"/>
              <a:gd name="T12" fmla="*/ 3234 w 3235"/>
              <a:gd name="T13" fmla="*/ 1965 h 3583"/>
              <a:gd name="T14" fmla="*/ 3234 w 3235"/>
              <a:gd name="T15" fmla="*/ 1965 h 3583"/>
              <a:gd name="T16" fmla="*/ 1617 w 3235"/>
              <a:gd name="T17" fmla="*/ 3582 h 3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35" h="3583">
                <a:moveTo>
                  <a:pt x="1617" y="3582"/>
                </a:moveTo>
                <a:lnTo>
                  <a:pt x="1617" y="3582"/>
                </a:lnTo>
                <a:lnTo>
                  <a:pt x="1617" y="3582"/>
                </a:lnTo>
                <a:cubicBezTo>
                  <a:pt x="724" y="3582"/>
                  <a:pt x="0" y="2858"/>
                  <a:pt x="0" y="1965"/>
                </a:cubicBezTo>
                <a:lnTo>
                  <a:pt x="0" y="0"/>
                </a:lnTo>
                <a:lnTo>
                  <a:pt x="3234" y="0"/>
                </a:lnTo>
                <a:lnTo>
                  <a:pt x="3234" y="1965"/>
                </a:lnTo>
                <a:lnTo>
                  <a:pt x="3234" y="1965"/>
                </a:lnTo>
                <a:cubicBezTo>
                  <a:pt x="3234" y="2858"/>
                  <a:pt x="2510" y="3582"/>
                  <a:pt x="1617" y="3582"/>
                </a:cubicBezTo>
              </a:path>
            </a:pathLst>
          </a:custGeom>
          <a:solidFill>
            <a:srgbClr val="EABB22"/>
          </a:solidFill>
          <a:ln>
            <a:noFill/>
          </a:ln>
          <a:effectLst/>
        </p:spPr>
        <p:txBody>
          <a:bodyPr wrap="none" anchor="ctr"/>
          <a:lstStyle/>
          <a:p>
            <a:endParaRPr lang="en-US">
              <a:latin typeface="Calibri" panose="020F0502020204030204" pitchFamily="34" charset="0"/>
              <a:cs typeface="Calibri" panose="020F0502020204030204" pitchFamily="34" charset="0"/>
            </a:endParaRPr>
          </a:p>
        </p:txBody>
      </p:sp>
      <p:sp>
        <p:nvSpPr>
          <p:cNvPr id="9" name="Freeform 3">
            <a:extLst>
              <a:ext uri="{FF2B5EF4-FFF2-40B4-BE49-F238E27FC236}">
                <a16:creationId xmlns:a16="http://schemas.microsoft.com/office/drawing/2014/main" id="{1CAA4F1B-C62D-81E7-A145-E9BA057C4DB8}"/>
              </a:ext>
            </a:extLst>
          </p:cNvPr>
          <p:cNvSpPr>
            <a:spLocks noChangeArrowheads="1"/>
          </p:cNvSpPr>
          <p:nvPr/>
        </p:nvSpPr>
        <p:spPr bwMode="auto">
          <a:xfrm>
            <a:off x="6255597" y="1860441"/>
            <a:ext cx="1859419" cy="4460750"/>
          </a:xfrm>
          <a:custGeom>
            <a:avLst/>
            <a:gdLst>
              <a:gd name="T0" fmla="*/ 181 w 3235"/>
              <a:gd name="T1" fmla="*/ 0 h 8984"/>
              <a:gd name="T2" fmla="*/ 181 w 3235"/>
              <a:gd name="T3" fmla="*/ 0 h 8984"/>
              <a:gd name="T4" fmla="*/ 0 w 3235"/>
              <a:gd name="T5" fmla="*/ 197 h 8984"/>
              <a:gd name="T6" fmla="*/ 0 w 3235"/>
              <a:gd name="T7" fmla="*/ 5401 h 8984"/>
              <a:gd name="T8" fmla="*/ 0 w 3235"/>
              <a:gd name="T9" fmla="*/ 7221 h 8984"/>
              <a:gd name="T10" fmla="*/ 0 w 3235"/>
              <a:gd name="T11" fmla="*/ 8370 h 8984"/>
              <a:gd name="T12" fmla="*/ 0 w 3235"/>
              <a:gd name="T13" fmla="*/ 8370 h 8984"/>
              <a:gd name="T14" fmla="*/ 181 w 3235"/>
              <a:gd name="T15" fmla="*/ 8567 h 8984"/>
              <a:gd name="T16" fmla="*/ 511 w 3235"/>
              <a:gd name="T17" fmla="*/ 8567 h 8984"/>
              <a:gd name="T18" fmla="*/ 511 w 3235"/>
              <a:gd name="T19" fmla="*/ 8567 h 8984"/>
              <a:gd name="T20" fmla="*/ 622 w 3235"/>
              <a:gd name="T21" fmla="*/ 8610 h 8984"/>
              <a:gd name="T22" fmla="*/ 622 w 3235"/>
              <a:gd name="T23" fmla="*/ 8610 h 8984"/>
              <a:gd name="T24" fmla="*/ 1617 w 3235"/>
              <a:gd name="T25" fmla="*/ 8983 h 8984"/>
              <a:gd name="T26" fmla="*/ 1617 w 3235"/>
              <a:gd name="T27" fmla="*/ 8983 h 8984"/>
              <a:gd name="T28" fmla="*/ 1617 w 3235"/>
              <a:gd name="T29" fmla="*/ 8983 h 8984"/>
              <a:gd name="T30" fmla="*/ 2612 w 3235"/>
              <a:gd name="T31" fmla="*/ 8610 h 8984"/>
              <a:gd name="T32" fmla="*/ 2612 w 3235"/>
              <a:gd name="T33" fmla="*/ 8610 h 8984"/>
              <a:gd name="T34" fmla="*/ 2723 w 3235"/>
              <a:gd name="T35" fmla="*/ 8567 h 8984"/>
              <a:gd name="T36" fmla="*/ 3053 w 3235"/>
              <a:gd name="T37" fmla="*/ 8567 h 8984"/>
              <a:gd name="T38" fmla="*/ 3053 w 3235"/>
              <a:gd name="T39" fmla="*/ 8567 h 8984"/>
              <a:gd name="T40" fmla="*/ 3234 w 3235"/>
              <a:gd name="T41" fmla="*/ 8370 h 8984"/>
              <a:gd name="T42" fmla="*/ 3234 w 3235"/>
              <a:gd name="T43" fmla="*/ 7221 h 8984"/>
              <a:gd name="T44" fmla="*/ 3234 w 3235"/>
              <a:gd name="T45" fmla="*/ 5401 h 8984"/>
              <a:gd name="T46" fmla="*/ 3234 w 3235"/>
              <a:gd name="T47" fmla="*/ 197 h 8984"/>
              <a:gd name="T48" fmla="*/ 3234 w 3235"/>
              <a:gd name="T49" fmla="*/ 197 h 8984"/>
              <a:gd name="T50" fmla="*/ 3053 w 3235"/>
              <a:gd name="T51" fmla="*/ 0 h 8984"/>
              <a:gd name="T52" fmla="*/ 181 w 3235"/>
              <a:gd name="T53" fmla="*/ 0 h 8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35" h="8984">
                <a:moveTo>
                  <a:pt x="181" y="0"/>
                </a:moveTo>
                <a:lnTo>
                  <a:pt x="181" y="0"/>
                </a:lnTo>
                <a:cubicBezTo>
                  <a:pt x="81" y="0"/>
                  <a:pt x="0" y="89"/>
                  <a:pt x="0" y="197"/>
                </a:cubicBezTo>
                <a:lnTo>
                  <a:pt x="0" y="5401"/>
                </a:lnTo>
                <a:lnTo>
                  <a:pt x="0" y="7221"/>
                </a:lnTo>
                <a:lnTo>
                  <a:pt x="0" y="8370"/>
                </a:lnTo>
                <a:lnTo>
                  <a:pt x="0" y="8370"/>
                </a:lnTo>
                <a:cubicBezTo>
                  <a:pt x="0" y="8479"/>
                  <a:pt x="81" y="8567"/>
                  <a:pt x="181" y="8567"/>
                </a:cubicBezTo>
                <a:lnTo>
                  <a:pt x="511" y="8567"/>
                </a:lnTo>
                <a:lnTo>
                  <a:pt x="511" y="8567"/>
                </a:lnTo>
                <a:cubicBezTo>
                  <a:pt x="551" y="8567"/>
                  <a:pt x="590" y="8583"/>
                  <a:pt x="622" y="8610"/>
                </a:cubicBezTo>
                <a:lnTo>
                  <a:pt x="622" y="8610"/>
                </a:lnTo>
                <a:cubicBezTo>
                  <a:pt x="896" y="8843"/>
                  <a:pt x="1242" y="8983"/>
                  <a:pt x="1617" y="8983"/>
                </a:cubicBezTo>
                <a:lnTo>
                  <a:pt x="1617" y="8983"/>
                </a:lnTo>
                <a:lnTo>
                  <a:pt x="1617" y="8983"/>
                </a:lnTo>
                <a:cubicBezTo>
                  <a:pt x="1992" y="8983"/>
                  <a:pt x="2338" y="8843"/>
                  <a:pt x="2612" y="8610"/>
                </a:cubicBezTo>
                <a:lnTo>
                  <a:pt x="2612" y="8610"/>
                </a:lnTo>
                <a:cubicBezTo>
                  <a:pt x="2644" y="8583"/>
                  <a:pt x="2682" y="8567"/>
                  <a:pt x="2723" y="8567"/>
                </a:cubicBezTo>
                <a:lnTo>
                  <a:pt x="3053" y="8567"/>
                </a:lnTo>
                <a:lnTo>
                  <a:pt x="3053" y="8567"/>
                </a:lnTo>
                <a:cubicBezTo>
                  <a:pt x="3153" y="8567"/>
                  <a:pt x="3234" y="8479"/>
                  <a:pt x="3234" y="8370"/>
                </a:cubicBezTo>
                <a:lnTo>
                  <a:pt x="3234" y="7221"/>
                </a:lnTo>
                <a:lnTo>
                  <a:pt x="3234" y="5401"/>
                </a:lnTo>
                <a:lnTo>
                  <a:pt x="3234" y="197"/>
                </a:lnTo>
                <a:lnTo>
                  <a:pt x="3234" y="197"/>
                </a:lnTo>
                <a:cubicBezTo>
                  <a:pt x="3234" y="89"/>
                  <a:pt x="3153" y="0"/>
                  <a:pt x="3053" y="0"/>
                </a:cubicBezTo>
                <a:lnTo>
                  <a:pt x="181" y="0"/>
                </a:lnTo>
              </a:path>
            </a:pathLst>
          </a:custGeom>
          <a:solidFill>
            <a:srgbClr val="0289AE"/>
          </a:solidFill>
          <a:ln>
            <a:noFill/>
          </a:ln>
          <a:effectLst/>
        </p:spPr>
        <p:txBody>
          <a:bodyPr wrap="none" anchor="ctr"/>
          <a:lstStyle/>
          <a:p>
            <a:endParaRPr lang="en-US">
              <a:latin typeface="Calibri" panose="020F0502020204030204" pitchFamily="34" charset="0"/>
              <a:cs typeface="Calibri" panose="020F0502020204030204" pitchFamily="34" charset="0"/>
            </a:endParaRPr>
          </a:p>
        </p:txBody>
      </p:sp>
      <p:sp>
        <p:nvSpPr>
          <p:cNvPr id="10" name="Freeform 12">
            <a:extLst>
              <a:ext uri="{FF2B5EF4-FFF2-40B4-BE49-F238E27FC236}">
                <a16:creationId xmlns:a16="http://schemas.microsoft.com/office/drawing/2014/main" id="{DC6BD6E5-4F2F-1D36-594F-4540A8BB4082}"/>
              </a:ext>
            </a:extLst>
          </p:cNvPr>
          <p:cNvSpPr>
            <a:spLocks noChangeArrowheads="1"/>
          </p:cNvSpPr>
          <p:nvPr/>
        </p:nvSpPr>
        <p:spPr bwMode="auto">
          <a:xfrm>
            <a:off x="6255597" y="1830308"/>
            <a:ext cx="1859419" cy="1092183"/>
          </a:xfrm>
          <a:custGeom>
            <a:avLst/>
            <a:gdLst>
              <a:gd name="T0" fmla="*/ 1617 w 3235"/>
              <a:gd name="T1" fmla="*/ 3582 h 3583"/>
              <a:gd name="T2" fmla="*/ 1617 w 3235"/>
              <a:gd name="T3" fmla="*/ 3582 h 3583"/>
              <a:gd name="T4" fmla="*/ 1617 w 3235"/>
              <a:gd name="T5" fmla="*/ 3582 h 3583"/>
              <a:gd name="T6" fmla="*/ 0 w 3235"/>
              <a:gd name="T7" fmla="*/ 1965 h 3583"/>
              <a:gd name="T8" fmla="*/ 0 w 3235"/>
              <a:gd name="T9" fmla="*/ 0 h 3583"/>
              <a:gd name="T10" fmla="*/ 3234 w 3235"/>
              <a:gd name="T11" fmla="*/ 0 h 3583"/>
              <a:gd name="T12" fmla="*/ 3234 w 3235"/>
              <a:gd name="T13" fmla="*/ 1965 h 3583"/>
              <a:gd name="T14" fmla="*/ 3234 w 3235"/>
              <a:gd name="T15" fmla="*/ 1965 h 3583"/>
              <a:gd name="T16" fmla="*/ 1617 w 3235"/>
              <a:gd name="T17" fmla="*/ 3582 h 3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35" h="3583">
                <a:moveTo>
                  <a:pt x="1617" y="3582"/>
                </a:moveTo>
                <a:lnTo>
                  <a:pt x="1617" y="3582"/>
                </a:lnTo>
                <a:lnTo>
                  <a:pt x="1617" y="3582"/>
                </a:lnTo>
                <a:cubicBezTo>
                  <a:pt x="724" y="3582"/>
                  <a:pt x="0" y="2858"/>
                  <a:pt x="0" y="1965"/>
                </a:cubicBezTo>
                <a:lnTo>
                  <a:pt x="0" y="0"/>
                </a:lnTo>
                <a:lnTo>
                  <a:pt x="3234" y="0"/>
                </a:lnTo>
                <a:lnTo>
                  <a:pt x="3234" y="1965"/>
                </a:lnTo>
                <a:lnTo>
                  <a:pt x="3234" y="1965"/>
                </a:lnTo>
                <a:cubicBezTo>
                  <a:pt x="3234" y="2858"/>
                  <a:pt x="2510" y="3582"/>
                  <a:pt x="1617" y="3582"/>
                </a:cubicBezTo>
              </a:path>
            </a:pathLst>
          </a:custGeom>
          <a:solidFill>
            <a:srgbClr val="EABB22"/>
          </a:solidFill>
          <a:ln>
            <a:noFill/>
          </a:ln>
          <a:effectLst/>
        </p:spPr>
        <p:txBody>
          <a:bodyPr wrap="none" anchor="ctr"/>
          <a:lstStyle/>
          <a:p>
            <a:endParaRPr lang="en-US" dirty="0">
              <a:latin typeface="Calibri" panose="020F0502020204030204" pitchFamily="34" charset="0"/>
              <a:cs typeface="Calibri" panose="020F0502020204030204" pitchFamily="34" charset="0"/>
            </a:endParaRPr>
          </a:p>
        </p:txBody>
      </p:sp>
      <p:sp>
        <p:nvSpPr>
          <p:cNvPr id="11" name="Freeform 13">
            <a:extLst>
              <a:ext uri="{FF2B5EF4-FFF2-40B4-BE49-F238E27FC236}">
                <a16:creationId xmlns:a16="http://schemas.microsoft.com/office/drawing/2014/main" id="{B4FB5F83-F9D7-4B85-A9DB-3A7A639A7F2A}"/>
              </a:ext>
            </a:extLst>
          </p:cNvPr>
          <p:cNvSpPr>
            <a:spLocks noChangeArrowheads="1"/>
          </p:cNvSpPr>
          <p:nvPr/>
        </p:nvSpPr>
        <p:spPr bwMode="auto">
          <a:xfrm>
            <a:off x="8142772" y="1830308"/>
            <a:ext cx="1856885" cy="4490883"/>
          </a:xfrm>
          <a:custGeom>
            <a:avLst/>
            <a:gdLst>
              <a:gd name="T0" fmla="*/ 180 w 3234"/>
              <a:gd name="T1" fmla="*/ 0 h 8984"/>
              <a:gd name="T2" fmla="*/ 180 w 3234"/>
              <a:gd name="T3" fmla="*/ 0 h 8984"/>
              <a:gd name="T4" fmla="*/ 0 w 3234"/>
              <a:gd name="T5" fmla="*/ 197 h 8984"/>
              <a:gd name="T6" fmla="*/ 0 w 3234"/>
              <a:gd name="T7" fmla="*/ 5401 h 8984"/>
              <a:gd name="T8" fmla="*/ 0 w 3234"/>
              <a:gd name="T9" fmla="*/ 7221 h 8984"/>
              <a:gd name="T10" fmla="*/ 0 w 3234"/>
              <a:gd name="T11" fmla="*/ 8370 h 8984"/>
              <a:gd name="T12" fmla="*/ 0 w 3234"/>
              <a:gd name="T13" fmla="*/ 8370 h 8984"/>
              <a:gd name="T14" fmla="*/ 180 w 3234"/>
              <a:gd name="T15" fmla="*/ 8567 h 8984"/>
              <a:gd name="T16" fmla="*/ 511 w 3234"/>
              <a:gd name="T17" fmla="*/ 8567 h 8984"/>
              <a:gd name="T18" fmla="*/ 511 w 3234"/>
              <a:gd name="T19" fmla="*/ 8567 h 8984"/>
              <a:gd name="T20" fmla="*/ 622 w 3234"/>
              <a:gd name="T21" fmla="*/ 8610 h 8984"/>
              <a:gd name="T22" fmla="*/ 622 w 3234"/>
              <a:gd name="T23" fmla="*/ 8610 h 8984"/>
              <a:gd name="T24" fmla="*/ 1617 w 3234"/>
              <a:gd name="T25" fmla="*/ 8983 h 8984"/>
              <a:gd name="T26" fmla="*/ 1617 w 3234"/>
              <a:gd name="T27" fmla="*/ 8983 h 8984"/>
              <a:gd name="T28" fmla="*/ 2611 w 3234"/>
              <a:gd name="T29" fmla="*/ 8610 h 8984"/>
              <a:gd name="T30" fmla="*/ 2611 w 3234"/>
              <a:gd name="T31" fmla="*/ 8610 h 8984"/>
              <a:gd name="T32" fmla="*/ 2722 w 3234"/>
              <a:gd name="T33" fmla="*/ 8567 h 8984"/>
              <a:gd name="T34" fmla="*/ 3052 w 3234"/>
              <a:gd name="T35" fmla="*/ 8567 h 8984"/>
              <a:gd name="T36" fmla="*/ 3052 w 3234"/>
              <a:gd name="T37" fmla="*/ 8567 h 8984"/>
              <a:gd name="T38" fmla="*/ 3233 w 3234"/>
              <a:gd name="T39" fmla="*/ 8370 h 8984"/>
              <a:gd name="T40" fmla="*/ 3233 w 3234"/>
              <a:gd name="T41" fmla="*/ 7221 h 8984"/>
              <a:gd name="T42" fmla="*/ 3233 w 3234"/>
              <a:gd name="T43" fmla="*/ 5401 h 8984"/>
              <a:gd name="T44" fmla="*/ 3233 w 3234"/>
              <a:gd name="T45" fmla="*/ 197 h 8984"/>
              <a:gd name="T46" fmla="*/ 3233 w 3234"/>
              <a:gd name="T47" fmla="*/ 197 h 8984"/>
              <a:gd name="T48" fmla="*/ 3052 w 3234"/>
              <a:gd name="T49" fmla="*/ 0 h 8984"/>
              <a:gd name="T50" fmla="*/ 180 w 3234"/>
              <a:gd name="T51" fmla="*/ 0 h 8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34" h="8984">
                <a:moveTo>
                  <a:pt x="180" y="0"/>
                </a:moveTo>
                <a:lnTo>
                  <a:pt x="180" y="0"/>
                </a:lnTo>
                <a:cubicBezTo>
                  <a:pt x="80" y="0"/>
                  <a:pt x="0" y="89"/>
                  <a:pt x="0" y="197"/>
                </a:cubicBezTo>
                <a:lnTo>
                  <a:pt x="0" y="5401"/>
                </a:lnTo>
                <a:lnTo>
                  <a:pt x="0" y="7221"/>
                </a:lnTo>
                <a:lnTo>
                  <a:pt x="0" y="8370"/>
                </a:lnTo>
                <a:lnTo>
                  <a:pt x="0" y="8370"/>
                </a:lnTo>
                <a:cubicBezTo>
                  <a:pt x="0" y="8479"/>
                  <a:pt x="80" y="8567"/>
                  <a:pt x="180" y="8567"/>
                </a:cubicBezTo>
                <a:lnTo>
                  <a:pt x="511" y="8567"/>
                </a:lnTo>
                <a:lnTo>
                  <a:pt x="511" y="8567"/>
                </a:lnTo>
                <a:cubicBezTo>
                  <a:pt x="551" y="8567"/>
                  <a:pt x="590" y="8583"/>
                  <a:pt x="622" y="8610"/>
                </a:cubicBezTo>
                <a:lnTo>
                  <a:pt x="622" y="8610"/>
                </a:lnTo>
                <a:cubicBezTo>
                  <a:pt x="896" y="8843"/>
                  <a:pt x="1241" y="8983"/>
                  <a:pt x="1617" y="8983"/>
                </a:cubicBezTo>
                <a:lnTo>
                  <a:pt x="1617" y="8983"/>
                </a:lnTo>
                <a:cubicBezTo>
                  <a:pt x="1992" y="8983"/>
                  <a:pt x="2338" y="8843"/>
                  <a:pt x="2611" y="8610"/>
                </a:cubicBezTo>
                <a:lnTo>
                  <a:pt x="2611" y="8610"/>
                </a:lnTo>
                <a:cubicBezTo>
                  <a:pt x="2643" y="8583"/>
                  <a:pt x="2682" y="8567"/>
                  <a:pt x="2722" y="8567"/>
                </a:cubicBezTo>
                <a:lnTo>
                  <a:pt x="3052" y="8567"/>
                </a:lnTo>
                <a:lnTo>
                  <a:pt x="3052" y="8567"/>
                </a:lnTo>
                <a:cubicBezTo>
                  <a:pt x="3152" y="8567"/>
                  <a:pt x="3233" y="8479"/>
                  <a:pt x="3233" y="8370"/>
                </a:cubicBezTo>
                <a:lnTo>
                  <a:pt x="3233" y="7221"/>
                </a:lnTo>
                <a:lnTo>
                  <a:pt x="3233" y="5401"/>
                </a:lnTo>
                <a:lnTo>
                  <a:pt x="3233" y="197"/>
                </a:lnTo>
                <a:lnTo>
                  <a:pt x="3233" y="197"/>
                </a:lnTo>
                <a:cubicBezTo>
                  <a:pt x="3233" y="89"/>
                  <a:pt x="3152" y="0"/>
                  <a:pt x="3052" y="0"/>
                </a:cubicBezTo>
                <a:lnTo>
                  <a:pt x="180" y="0"/>
                </a:lnTo>
              </a:path>
            </a:pathLst>
          </a:custGeom>
          <a:solidFill>
            <a:srgbClr val="73CDDB"/>
          </a:solidFill>
          <a:ln>
            <a:noFill/>
          </a:ln>
          <a:effectLst/>
        </p:spPr>
        <p:txBody>
          <a:bodyPr wrap="none" anchor="ctr"/>
          <a:lstStyle/>
          <a:p>
            <a:endParaRPr lang="en-US">
              <a:latin typeface="Calibri" panose="020F0502020204030204" pitchFamily="34" charset="0"/>
              <a:cs typeface="Calibri" panose="020F0502020204030204" pitchFamily="34" charset="0"/>
            </a:endParaRPr>
          </a:p>
        </p:txBody>
      </p:sp>
      <p:sp>
        <p:nvSpPr>
          <p:cNvPr id="12" name="Freeform 14">
            <a:extLst>
              <a:ext uri="{FF2B5EF4-FFF2-40B4-BE49-F238E27FC236}">
                <a16:creationId xmlns:a16="http://schemas.microsoft.com/office/drawing/2014/main" id="{49995B27-E9C6-762D-C8AF-FE2A6994AF25}"/>
              </a:ext>
            </a:extLst>
          </p:cNvPr>
          <p:cNvSpPr>
            <a:spLocks noChangeArrowheads="1"/>
          </p:cNvSpPr>
          <p:nvPr/>
        </p:nvSpPr>
        <p:spPr bwMode="auto">
          <a:xfrm>
            <a:off x="8142772" y="1830308"/>
            <a:ext cx="1856885" cy="1092183"/>
          </a:xfrm>
          <a:custGeom>
            <a:avLst/>
            <a:gdLst>
              <a:gd name="T0" fmla="*/ 1617 w 3234"/>
              <a:gd name="T1" fmla="*/ 3582 h 3583"/>
              <a:gd name="T2" fmla="*/ 1617 w 3234"/>
              <a:gd name="T3" fmla="*/ 3582 h 3583"/>
              <a:gd name="T4" fmla="*/ 1617 w 3234"/>
              <a:gd name="T5" fmla="*/ 3582 h 3583"/>
              <a:gd name="T6" fmla="*/ 0 w 3234"/>
              <a:gd name="T7" fmla="*/ 1965 h 3583"/>
              <a:gd name="T8" fmla="*/ 0 w 3234"/>
              <a:gd name="T9" fmla="*/ 0 h 3583"/>
              <a:gd name="T10" fmla="*/ 3233 w 3234"/>
              <a:gd name="T11" fmla="*/ 0 h 3583"/>
              <a:gd name="T12" fmla="*/ 3233 w 3234"/>
              <a:gd name="T13" fmla="*/ 1965 h 3583"/>
              <a:gd name="T14" fmla="*/ 3233 w 3234"/>
              <a:gd name="T15" fmla="*/ 1965 h 3583"/>
              <a:gd name="T16" fmla="*/ 1617 w 3234"/>
              <a:gd name="T17" fmla="*/ 3582 h 3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34" h="3583">
                <a:moveTo>
                  <a:pt x="1617" y="3582"/>
                </a:moveTo>
                <a:lnTo>
                  <a:pt x="1617" y="3582"/>
                </a:lnTo>
                <a:lnTo>
                  <a:pt x="1617" y="3582"/>
                </a:lnTo>
                <a:cubicBezTo>
                  <a:pt x="724" y="3582"/>
                  <a:pt x="0" y="2858"/>
                  <a:pt x="0" y="1965"/>
                </a:cubicBezTo>
                <a:lnTo>
                  <a:pt x="0" y="0"/>
                </a:lnTo>
                <a:lnTo>
                  <a:pt x="3233" y="0"/>
                </a:lnTo>
                <a:lnTo>
                  <a:pt x="3233" y="1965"/>
                </a:lnTo>
                <a:lnTo>
                  <a:pt x="3233" y="1965"/>
                </a:lnTo>
                <a:cubicBezTo>
                  <a:pt x="3233" y="2858"/>
                  <a:pt x="2510" y="3582"/>
                  <a:pt x="1617" y="3582"/>
                </a:cubicBezTo>
              </a:path>
            </a:pathLst>
          </a:custGeom>
          <a:solidFill>
            <a:srgbClr val="EABB22"/>
          </a:solidFill>
          <a:ln>
            <a:noFill/>
          </a:ln>
          <a:effectLst/>
        </p:spPr>
        <p:txBody>
          <a:bodyPr wrap="none" anchor="ctr"/>
          <a:lstStyle/>
          <a:p>
            <a:endParaRPr lang="en-US" dirty="0">
              <a:latin typeface="Calibri" panose="020F0502020204030204" pitchFamily="34" charset="0"/>
              <a:cs typeface="Calibri" panose="020F0502020204030204" pitchFamily="34" charset="0"/>
            </a:endParaRPr>
          </a:p>
        </p:txBody>
      </p:sp>
      <p:sp>
        <p:nvSpPr>
          <p:cNvPr id="13" name="Freeform 15">
            <a:extLst>
              <a:ext uri="{FF2B5EF4-FFF2-40B4-BE49-F238E27FC236}">
                <a16:creationId xmlns:a16="http://schemas.microsoft.com/office/drawing/2014/main" id="{B7EAFAB6-F749-1CA7-6CD0-51A715F9184D}"/>
              </a:ext>
            </a:extLst>
          </p:cNvPr>
          <p:cNvSpPr>
            <a:spLocks noChangeArrowheads="1"/>
          </p:cNvSpPr>
          <p:nvPr/>
        </p:nvSpPr>
        <p:spPr bwMode="auto">
          <a:xfrm>
            <a:off x="10032388" y="1860441"/>
            <a:ext cx="1859419" cy="4460750"/>
          </a:xfrm>
          <a:custGeom>
            <a:avLst/>
            <a:gdLst>
              <a:gd name="T0" fmla="*/ 180 w 3235"/>
              <a:gd name="T1" fmla="*/ 0 h 8984"/>
              <a:gd name="T2" fmla="*/ 180 w 3235"/>
              <a:gd name="T3" fmla="*/ 0 h 8984"/>
              <a:gd name="T4" fmla="*/ 0 w 3235"/>
              <a:gd name="T5" fmla="*/ 197 h 8984"/>
              <a:gd name="T6" fmla="*/ 0 w 3235"/>
              <a:gd name="T7" fmla="*/ 5401 h 8984"/>
              <a:gd name="T8" fmla="*/ 0 w 3235"/>
              <a:gd name="T9" fmla="*/ 7221 h 8984"/>
              <a:gd name="T10" fmla="*/ 0 w 3235"/>
              <a:gd name="T11" fmla="*/ 8370 h 8984"/>
              <a:gd name="T12" fmla="*/ 0 w 3235"/>
              <a:gd name="T13" fmla="*/ 8370 h 8984"/>
              <a:gd name="T14" fmla="*/ 180 w 3235"/>
              <a:gd name="T15" fmla="*/ 8567 h 8984"/>
              <a:gd name="T16" fmla="*/ 511 w 3235"/>
              <a:gd name="T17" fmla="*/ 8567 h 8984"/>
              <a:gd name="T18" fmla="*/ 511 w 3235"/>
              <a:gd name="T19" fmla="*/ 8567 h 8984"/>
              <a:gd name="T20" fmla="*/ 621 w 3235"/>
              <a:gd name="T21" fmla="*/ 8610 h 8984"/>
              <a:gd name="T22" fmla="*/ 621 w 3235"/>
              <a:gd name="T23" fmla="*/ 8610 h 8984"/>
              <a:gd name="T24" fmla="*/ 1617 w 3235"/>
              <a:gd name="T25" fmla="*/ 8983 h 8984"/>
              <a:gd name="T26" fmla="*/ 1617 w 3235"/>
              <a:gd name="T27" fmla="*/ 8983 h 8984"/>
              <a:gd name="T28" fmla="*/ 1617 w 3235"/>
              <a:gd name="T29" fmla="*/ 8983 h 8984"/>
              <a:gd name="T30" fmla="*/ 2612 w 3235"/>
              <a:gd name="T31" fmla="*/ 8610 h 8984"/>
              <a:gd name="T32" fmla="*/ 2612 w 3235"/>
              <a:gd name="T33" fmla="*/ 8610 h 8984"/>
              <a:gd name="T34" fmla="*/ 2722 w 3235"/>
              <a:gd name="T35" fmla="*/ 8567 h 8984"/>
              <a:gd name="T36" fmla="*/ 3053 w 3235"/>
              <a:gd name="T37" fmla="*/ 8567 h 8984"/>
              <a:gd name="T38" fmla="*/ 3053 w 3235"/>
              <a:gd name="T39" fmla="*/ 8567 h 8984"/>
              <a:gd name="T40" fmla="*/ 3234 w 3235"/>
              <a:gd name="T41" fmla="*/ 8370 h 8984"/>
              <a:gd name="T42" fmla="*/ 3234 w 3235"/>
              <a:gd name="T43" fmla="*/ 7221 h 8984"/>
              <a:gd name="T44" fmla="*/ 3234 w 3235"/>
              <a:gd name="T45" fmla="*/ 5401 h 8984"/>
              <a:gd name="T46" fmla="*/ 3234 w 3235"/>
              <a:gd name="T47" fmla="*/ 197 h 8984"/>
              <a:gd name="T48" fmla="*/ 3234 w 3235"/>
              <a:gd name="T49" fmla="*/ 197 h 8984"/>
              <a:gd name="T50" fmla="*/ 3053 w 3235"/>
              <a:gd name="T51" fmla="*/ 0 h 8984"/>
              <a:gd name="T52" fmla="*/ 180 w 3235"/>
              <a:gd name="T53" fmla="*/ 0 h 8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35" h="8984">
                <a:moveTo>
                  <a:pt x="180" y="0"/>
                </a:moveTo>
                <a:lnTo>
                  <a:pt x="180" y="0"/>
                </a:lnTo>
                <a:cubicBezTo>
                  <a:pt x="81" y="0"/>
                  <a:pt x="0" y="89"/>
                  <a:pt x="0" y="197"/>
                </a:cubicBezTo>
                <a:lnTo>
                  <a:pt x="0" y="5401"/>
                </a:lnTo>
                <a:lnTo>
                  <a:pt x="0" y="7221"/>
                </a:lnTo>
                <a:lnTo>
                  <a:pt x="0" y="8370"/>
                </a:lnTo>
                <a:lnTo>
                  <a:pt x="0" y="8370"/>
                </a:lnTo>
                <a:cubicBezTo>
                  <a:pt x="0" y="8479"/>
                  <a:pt x="81" y="8567"/>
                  <a:pt x="180" y="8567"/>
                </a:cubicBezTo>
                <a:lnTo>
                  <a:pt x="511" y="8567"/>
                </a:lnTo>
                <a:lnTo>
                  <a:pt x="511" y="8567"/>
                </a:lnTo>
                <a:cubicBezTo>
                  <a:pt x="551" y="8567"/>
                  <a:pt x="589" y="8583"/>
                  <a:pt x="621" y="8610"/>
                </a:cubicBezTo>
                <a:lnTo>
                  <a:pt x="621" y="8610"/>
                </a:lnTo>
                <a:cubicBezTo>
                  <a:pt x="896" y="8843"/>
                  <a:pt x="1241" y="8983"/>
                  <a:pt x="1617" y="8983"/>
                </a:cubicBezTo>
                <a:lnTo>
                  <a:pt x="1617" y="8983"/>
                </a:lnTo>
                <a:lnTo>
                  <a:pt x="1617" y="8983"/>
                </a:lnTo>
                <a:cubicBezTo>
                  <a:pt x="1992" y="8983"/>
                  <a:pt x="2337" y="8843"/>
                  <a:pt x="2612" y="8610"/>
                </a:cubicBezTo>
                <a:lnTo>
                  <a:pt x="2612" y="8610"/>
                </a:lnTo>
                <a:cubicBezTo>
                  <a:pt x="2643" y="8583"/>
                  <a:pt x="2682" y="8567"/>
                  <a:pt x="2722" y="8567"/>
                </a:cubicBezTo>
                <a:lnTo>
                  <a:pt x="3053" y="8567"/>
                </a:lnTo>
                <a:lnTo>
                  <a:pt x="3053" y="8567"/>
                </a:lnTo>
                <a:cubicBezTo>
                  <a:pt x="3153" y="8567"/>
                  <a:pt x="3234" y="8479"/>
                  <a:pt x="3234" y="8370"/>
                </a:cubicBezTo>
                <a:lnTo>
                  <a:pt x="3234" y="7221"/>
                </a:lnTo>
                <a:lnTo>
                  <a:pt x="3234" y="5401"/>
                </a:lnTo>
                <a:lnTo>
                  <a:pt x="3234" y="197"/>
                </a:lnTo>
                <a:lnTo>
                  <a:pt x="3234" y="197"/>
                </a:lnTo>
                <a:cubicBezTo>
                  <a:pt x="3234" y="89"/>
                  <a:pt x="3153" y="0"/>
                  <a:pt x="3053" y="0"/>
                </a:cubicBezTo>
                <a:lnTo>
                  <a:pt x="180" y="0"/>
                </a:lnTo>
              </a:path>
            </a:pathLst>
          </a:custGeom>
          <a:solidFill>
            <a:srgbClr val="0D9390"/>
          </a:solidFill>
          <a:ln>
            <a:noFill/>
          </a:ln>
          <a:effectLst/>
        </p:spPr>
        <p:txBody>
          <a:bodyPr wrap="none" anchor="ctr"/>
          <a:lstStyle/>
          <a:p>
            <a:endParaRPr lang="en-US">
              <a:latin typeface="Calibri" panose="020F0502020204030204" pitchFamily="34" charset="0"/>
              <a:cs typeface="Calibri" panose="020F0502020204030204" pitchFamily="34" charset="0"/>
            </a:endParaRPr>
          </a:p>
        </p:txBody>
      </p:sp>
      <p:sp>
        <p:nvSpPr>
          <p:cNvPr id="14" name="Freeform 16">
            <a:extLst>
              <a:ext uri="{FF2B5EF4-FFF2-40B4-BE49-F238E27FC236}">
                <a16:creationId xmlns:a16="http://schemas.microsoft.com/office/drawing/2014/main" id="{1FCCE659-A002-99DD-98AA-BB1418BB0148}"/>
              </a:ext>
            </a:extLst>
          </p:cNvPr>
          <p:cNvSpPr>
            <a:spLocks noChangeArrowheads="1"/>
          </p:cNvSpPr>
          <p:nvPr/>
        </p:nvSpPr>
        <p:spPr bwMode="auto">
          <a:xfrm>
            <a:off x="10032388" y="1830308"/>
            <a:ext cx="1859419" cy="1092183"/>
          </a:xfrm>
          <a:custGeom>
            <a:avLst/>
            <a:gdLst>
              <a:gd name="T0" fmla="*/ 1617 w 3235"/>
              <a:gd name="T1" fmla="*/ 3582 h 3583"/>
              <a:gd name="T2" fmla="*/ 1617 w 3235"/>
              <a:gd name="T3" fmla="*/ 3582 h 3583"/>
              <a:gd name="T4" fmla="*/ 1617 w 3235"/>
              <a:gd name="T5" fmla="*/ 3582 h 3583"/>
              <a:gd name="T6" fmla="*/ 0 w 3235"/>
              <a:gd name="T7" fmla="*/ 1965 h 3583"/>
              <a:gd name="T8" fmla="*/ 0 w 3235"/>
              <a:gd name="T9" fmla="*/ 0 h 3583"/>
              <a:gd name="T10" fmla="*/ 3234 w 3235"/>
              <a:gd name="T11" fmla="*/ 0 h 3583"/>
              <a:gd name="T12" fmla="*/ 3234 w 3235"/>
              <a:gd name="T13" fmla="*/ 1965 h 3583"/>
              <a:gd name="T14" fmla="*/ 3234 w 3235"/>
              <a:gd name="T15" fmla="*/ 1965 h 3583"/>
              <a:gd name="T16" fmla="*/ 1617 w 3235"/>
              <a:gd name="T17" fmla="*/ 3582 h 3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35" h="3583">
                <a:moveTo>
                  <a:pt x="1617" y="3582"/>
                </a:moveTo>
                <a:lnTo>
                  <a:pt x="1617" y="3582"/>
                </a:lnTo>
                <a:lnTo>
                  <a:pt x="1617" y="3582"/>
                </a:lnTo>
                <a:cubicBezTo>
                  <a:pt x="723" y="3582"/>
                  <a:pt x="0" y="2858"/>
                  <a:pt x="0" y="1965"/>
                </a:cubicBezTo>
                <a:lnTo>
                  <a:pt x="0" y="0"/>
                </a:lnTo>
                <a:lnTo>
                  <a:pt x="3234" y="0"/>
                </a:lnTo>
                <a:lnTo>
                  <a:pt x="3234" y="1965"/>
                </a:lnTo>
                <a:lnTo>
                  <a:pt x="3234" y="1965"/>
                </a:lnTo>
                <a:cubicBezTo>
                  <a:pt x="3234" y="2858"/>
                  <a:pt x="2510" y="3582"/>
                  <a:pt x="1617" y="3582"/>
                </a:cubicBezTo>
              </a:path>
            </a:pathLst>
          </a:custGeom>
          <a:solidFill>
            <a:srgbClr val="EABB22"/>
          </a:solidFill>
          <a:ln>
            <a:noFill/>
          </a:ln>
          <a:effectLst/>
        </p:spPr>
        <p:txBody>
          <a:bodyPr wrap="none" anchor="ctr"/>
          <a:lstStyle/>
          <a:p>
            <a:endParaRPr lang="en-US">
              <a:latin typeface="Calibri" panose="020F0502020204030204" pitchFamily="34" charset="0"/>
              <a:cs typeface="Calibri" panose="020F0502020204030204" pitchFamily="34" charset="0"/>
            </a:endParaRPr>
          </a:p>
        </p:txBody>
      </p:sp>
      <p:sp>
        <p:nvSpPr>
          <p:cNvPr id="15" name="CuadroTexto 553">
            <a:extLst>
              <a:ext uri="{FF2B5EF4-FFF2-40B4-BE49-F238E27FC236}">
                <a16:creationId xmlns:a16="http://schemas.microsoft.com/office/drawing/2014/main" id="{D61A5C4A-D760-5BBD-6DA1-6244E7707440}"/>
              </a:ext>
            </a:extLst>
          </p:cNvPr>
          <p:cNvSpPr txBox="1"/>
          <p:nvPr/>
        </p:nvSpPr>
        <p:spPr>
          <a:xfrm>
            <a:off x="4365979" y="2882904"/>
            <a:ext cx="1902806" cy="3139321"/>
          </a:xfrm>
          <a:prstGeom prst="rect">
            <a:avLst/>
          </a:prstGeom>
          <a:noFill/>
        </p:spPr>
        <p:txBody>
          <a:bodyPr wrap="square" rtlCol="0">
            <a:spAutoFit/>
          </a:bodyPr>
          <a:lstStyle/>
          <a:p>
            <a:pPr algn="ctr"/>
            <a:r>
              <a:rPr lang="de-DE" sz="1800">
                <a:solidFill>
                  <a:schemeClr val="bg1"/>
                </a:solidFill>
                <a:latin typeface="Calibri" panose="020F0502020204030204" pitchFamily="34" charset="0"/>
                <a:ea typeface="Lato" charset="0"/>
                <a:cs typeface="Calibri" panose="020F0502020204030204" pitchFamily="34" charset="0"/>
              </a:rPr>
              <a:t>Die Verbindung aus </a:t>
            </a:r>
            <a:r>
              <a:rPr lang="de-DE" sz="1800" b="1">
                <a:solidFill>
                  <a:schemeClr val="bg1"/>
                </a:solidFill>
                <a:latin typeface="Calibri" panose="020F0502020204030204" pitchFamily="34" charset="0"/>
                <a:ea typeface="Lato" charset="0"/>
                <a:cs typeface="Calibri" panose="020F0502020204030204" pitchFamily="34" charset="0"/>
              </a:rPr>
              <a:t>verbalen und nonverbalen Fähigkeiten, aktivem Zuhören und emotionaler Intelligenz </a:t>
            </a:r>
            <a:r>
              <a:rPr lang="de-DE" sz="1800">
                <a:solidFill>
                  <a:schemeClr val="bg1"/>
                </a:solidFill>
                <a:latin typeface="Calibri" panose="020F0502020204030204" pitchFamily="34" charset="0"/>
                <a:ea typeface="Lato" charset="0"/>
                <a:cs typeface="Calibri" panose="020F0502020204030204" pitchFamily="34" charset="0"/>
              </a:rPr>
              <a:t>schafft positive Kundenkontakte und ein starkes Teamgefüge.</a:t>
            </a:r>
          </a:p>
        </p:txBody>
      </p:sp>
      <p:sp>
        <p:nvSpPr>
          <p:cNvPr id="16" name="CuadroTexto 553">
            <a:extLst>
              <a:ext uri="{FF2B5EF4-FFF2-40B4-BE49-F238E27FC236}">
                <a16:creationId xmlns:a16="http://schemas.microsoft.com/office/drawing/2014/main" id="{FC3A5222-1BBA-C24F-BCC1-595C622A5E6A}"/>
              </a:ext>
            </a:extLst>
          </p:cNvPr>
          <p:cNvSpPr txBox="1"/>
          <p:nvPr/>
        </p:nvSpPr>
        <p:spPr>
          <a:xfrm>
            <a:off x="6207235" y="2879868"/>
            <a:ext cx="1902806" cy="3139321"/>
          </a:xfrm>
          <a:prstGeom prst="rect">
            <a:avLst/>
          </a:prstGeom>
          <a:noFill/>
        </p:spPr>
        <p:txBody>
          <a:bodyPr wrap="square" rtlCol="0">
            <a:spAutoFit/>
          </a:bodyPr>
          <a:lstStyle/>
          <a:p>
            <a:pPr algn="ctr"/>
            <a:r>
              <a:rPr lang="de-DE" sz="1800">
                <a:solidFill>
                  <a:schemeClr val="bg1"/>
                </a:solidFill>
                <a:latin typeface="Calibri" panose="020F0502020204030204" pitchFamily="34" charset="0"/>
                <a:ea typeface="Lato" charset="0"/>
                <a:cs typeface="Calibri" panose="020F0502020204030204" pitchFamily="34" charset="0"/>
              </a:rPr>
              <a:t>Die </a:t>
            </a:r>
            <a:r>
              <a:rPr lang="de-DE" sz="1800" b="1">
                <a:solidFill>
                  <a:schemeClr val="bg1"/>
                </a:solidFill>
                <a:latin typeface="Calibri" panose="020F0502020204030204" pitchFamily="34" charset="0"/>
                <a:ea typeface="Lato" charset="0"/>
                <a:cs typeface="Calibri" panose="020F0502020204030204" pitchFamily="34" charset="0"/>
              </a:rPr>
              <a:t>Kraft des Storytellings für Marke und Motivation </a:t>
            </a:r>
            <a:r>
              <a:rPr lang="de-DE" sz="1800">
                <a:solidFill>
                  <a:schemeClr val="bg1"/>
                </a:solidFill>
                <a:latin typeface="Calibri" panose="020F0502020204030204" pitchFamily="34" charset="0"/>
                <a:ea typeface="Lato" charset="0"/>
                <a:cs typeface="Calibri" panose="020F0502020204030204" pitchFamily="34" charset="0"/>
              </a:rPr>
              <a:t>nutzen – ergänzt um wirksames Sprechen vor Gruppen, um unterschiedliche Zielgruppen zu gewinnen.</a:t>
            </a:r>
          </a:p>
        </p:txBody>
      </p:sp>
      <p:sp>
        <p:nvSpPr>
          <p:cNvPr id="17" name="CuadroTexto 553">
            <a:extLst>
              <a:ext uri="{FF2B5EF4-FFF2-40B4-BE49-F238E27FC236}">
                <a16:creationId xmlns:a16="http://schemas.microsoft.com/office/drawing/2014/main" id="{20FCB14F-DA89-BE00-F50B-01F350D875A3}"/>
              </a:ext>
            </a:extLst>
          </p:cNvPr>
          <p:cNvSpPr txBox="1"/>
          <p:nvPr/>
        </p:nvSpPr>
        <p:spPr>
          <a:xfrm>
            <a:off x="8096851" y="2922491"/>
            <a:ext cx="1902806" cy="3139321"/>
          </a:xfrm>
          <a:prstGeom prst="rect">
            <a:avLst/>
          </a:prstGeom>
          <a:noFill/>
        </p:spPr>
        <p:txBody>
          <a:bodyPr wrap="square" rtlCol="0">
            <a:spAutoFit/>
          </a:bodyPr>
          <a:lstStyle/>
          <a:p>
            <a:pPr algn="ctr"/>
            <a:r>
              <a:rPr lang="de-DE" sz="1800">
                <a:solidFill>
                  <a:schemeClr val="bg1"/>
                </a:solidFill>
                <a:latin typeface="Calibri" panose="020F0502020204030204" pitchFamily="34" charset="0"/>
                <a:ea typeface="Lato" charset="0"/>
                <a:cs typeface="Calibri" panose="020F0502020204030204" pitchFamily="34" charset="0"/>
              </a:rPr>
              <a:t>Mit </a:t>
            </a:r>
            <a:r>
              <a:rPr lang="de-DE" sz="1800" b="1">
                <a:solidFill>
                  <a:schemeClr val="bg1"/>
                </a:solidFill>
                <a:latin typeface="Calibri" panose="020F0502020204030204" pitchFamily="34" charset="0"/>
                <a:ea typeface="Lato" charset="0"/>
                <a:cs typeface="Calibri" panose="020F0502020204030204" pitchFamily="34" charset="0"/>
              </a:rPr>
              <a:t>Konflikt­management-Strategien </a:t>
            </a:r>
            <a:r>
              <a:rPr lang="de-DE" sz="1800">
                <a:solidFill>
                  <a:schemeClr val="bg1"/>
                </a:solidFill>
                <a:latin typeface="Calibri" panose="020F0502020204030204" pitchFamily="34" charset="0"/>
                <a:ea typeface="Lato" charset="0"/>
                <a:cs typeface="Calibri" panose="020F0502020204030204" pitchFamily="34" charset="0"/>
              </a:rPr>
              <a:t>lösen Beschwerden und interne Spannungen und sichern Servicequalität wie Teamharmonie.</a:t>
            </a:r>
          </a:p>
        </p:txBody>
      </p:sp>
      <p:sp>
        <p:nvSpPr>
          <p:cNvPr id="18" name="CuadroTexto 553">
            <a:extLst>
              <a:ext uri="{FF2B5EF4-FFF2-40B4-BE49-F238E27FC236}">
                <a16:creationId xmlns:a16="http://schemas.microsoft.com/office/drawing/2014/main" id="{85789FA3-7070-658D-6189-A89E291AE5F1}"/>
              </a:ext>
            </a:extLst>
          </p:cNvPr>
          <p:cNvSpPr txBox="1"/>
          <p:nvPr/>
        </p:nvSpPr>
        <p:spPr>
          <a:xfrm>
            <a:off x="9999657" y="2876832"/>
            <a:ext cx="1902806" cy="3139321"/>
          </a:xfrm>
          <a:prstGeom prst="rect">
            <a:avLst/>
          </a:prstGeom>
          <a:noFill/>
        </p:spPr>
        <p:txBody>
          <a:bodyPr wrap="square" rtlCol="0">
            <a:spAutoFit/>
          </a:bodyPr>
          <a:lstStyle/>
          <a:p>
            <a:pPr algn="ctr"/>
            <a:r>
              <a:rPr lang="de-DE" sz="1800">
                <a:solidFill>
                  <a:schemeClr val="bg1"/>
                </a:solidFill>
                <a:latin typeface="Calibri" panose="020F0502020204030204" pitchFamily="34" charset="0"/>
                <a:ea typeface="Lato" charset="0"/>
                <a:cs typeface="Calibri" panose="020F0502020204030204" pitchFamily="34" charset="0"/>
              </a:rPr>
              <a:t>Mit </a:t>
            </a:r>
            <a:r>
              <a:rPr lang="de-DE" sz="1800" b="1">
                <a:solidFill>
                  <a:schemeClr val="bg1"/>
                </a:solidFill>
                <a:latin typeface="Calibri" panose="020F0502020204030204" pitchFamily="34" charset="0"/>
                <a:ea typeface="Lato" charset="0"/>
                <a:cs typeface="Calibri" panose="020F0502020204030204" pitchFamily="34" charset="0"/>
              </a:rPr>
              <a:t>interkultureller Kommunikation </a:t>
            </a:r>
            <a:r>
              <a:rPr lang="de-DE" sz="1800">
                <a:solidFill>
                  <a:schemeClr val="bg1"/>
                </a:solidFill>
                <a:latin typeface="Calibri" panose="020F0502020204030204" pitchFamily="34" charset="0"/>
                <a:ea typeface="Lato" charset="0"/>
                <a:cs typeface="Calibri" panose="020F0502020204030204" pitchFamily="34" charset="0"/>
              </a:rPr>
              <a:t>vielfältige Teams führen &amp; internationale Gäste bedienen – für eine inklusive, einladende Atmosphäre.</a:t>
            </a:r>
          </a:p>
        </p:txBody>
      </p:sp>
      <p:sp>
        <p:nvSpPr>
          <p:cNvPr id="19" name="TextBox 18">
            <a:extLst>
              <a:ext uri="{FF2B5EF4-FFF2-40B4-BE49-F238E27FC236}">
                <a16:creationId xmlns:a16="http://schemas.microsoft.com/office/drawing/2014/main" id="{C488E01E-ED28-BE2D-D696-5DB8ECC5819E}"/>
              </a:ext>
            </a:extLst>
          </p:cNvPr>
          <p:cNvSpPr txBox="1"/>
          <p:nvPr/>
        </p:nvSpPr>
        <p:spPr>
          <a:xfrm>
            <a:off x="4577895" y="1940388"/>
            <a:ext cx="1394233" cy="738664"/>
          </a:xfrm>
          <a:prstGeom prst="rect">
            <a:avLst/>
          </a:prstGeom>
          <a:solidFill>
            <a:srgbClr val="EABB22"/>
          </a:solidFill>
        </p:spPr>
        <p:txBody>
          <a:bodyPr wrap="square" rtlCol="0">
            <a:spAutoFit/>
          </a:bodyPr>
          <a:lstStyle/>
          <a:p>
            <a:pPr algn="ctr"/>
            <a:r>
              <a:rPr lang="de-DE" sz="1400" b="1" i="0">
                <a:solidFill>
                  <a:schemeClr val="bg1"/>
                </a:solidFill>
                <a:effectLst/>
                <a:latin typeface="Calibri" panose="020F0502020204030204" pitchFamily="34" charset="0"/>
                <a:ea typeface="Calibri" panose="020F0502020204030204" pitchFamily="34" charset="0"/>
                <a:cs typeface="Calibri" panose="020F0502020204030204" pitchFamily="34" charset="0"/>
              </a:rPr>
              <a:t>Fortgeschrittene Kommunikations­techniken</a:t>
            </a:r>
            <a:endParaRPr lang="en-IE" sz="14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20" name="TextBox 19">
            <a:extLst>
              <a:ext uri="{FF2B5EF4-FFF2-40B4-BE49-F238E27FC236}">
                <a16:creationId xmlns:a16="http://schemas.microsoft.com/office/drawing/2014/main" id="{77F0CA13-8B05-73AC-32D9-CEEEA094E4EF}"/>
              </a:ext>
            </a:extLst>
          </p:cNvPr>
          <p:cNvSpPr txBox="1"/>
          <p:nvPr/>
        </p:nvSpPr>
        <p:spPr>
          <a:xfrm>
            <a:off x="6437314" y="1940388"/>
            <a:ext cx="1608058" cy="738664"/>
          </a:xfrm>
          <a:prstGeom prst="rect">
            <a:avLst/>
          </a:prstGeom>
          <a:noFill/>
        </p:spPr>
        <p:txBody>
          <a:bodyPr wrap="square" rtlCol="0">
            <a:spAutoFit/>
          </a:bodyPr>
          <a:lstStyle/>
          <a:p>
            <a:pPr algn="ctr"/>
            <a:r>
              <a:rPr lang="de-DE" sz="1400" b="1" i="0">
                <a:solidFill>
                  <a:schemeClr val="bg1"/>
                </a:solidFill>
                <a:effectLst/>
                <a:latin typeface="Calibri" panose="020F0502020204030204" pitchFamily="34" charset="0"/>
                <a:ea typeface="Calibri" panose="020F0502020204030204" pitchFamily="34" charset="0"/>
                <a:cs typeface="Calibri" panose="020F0502020204030204" pitchFamily="34" charset="0"/>
              </a:rPr>
              <a:t>Strategisches Storytelling &amp; Wirkung</a:t>
            </a:r>
            <a:endParaRPr lang="en-IE" sz="14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21" name="TextBox 20">
            <a:extLst>
              <a:ext uri="{FF2B5EF4-FFF2-40B4-BE49-F238E27FC236}">
                <a16:creationId xmlns:a16="http://schemas.microsoft.com/office/drawing/2014/main" id="{10257113-40AB-5220-44EA-AEE79D4AD6F1}"/>
              </a:ext>
            </a:extLst>
          </p:cNvPr>
          <p:cNvSpPr txBox="1"/>
          <p:nvPr/>
        </p:nvSpPr>
        <p:spPr>
          <a:xfrm>
            <a:off x="8310298" y="1940388"/>
            <a:ext cx="1521831" cy="738664"/>
          </a:xfrm>
          <a:prstGeom prst="rect">
            <a:avLst/>
          </a:prstGeom>
          <a:solidFill>
            <a:srgbClr val="EABB22"/>
          </a:solidFill>
        </p:spPr>
        <p:txBody>
          <a:bodyPr wrap="square" rtlCol="0">
            <a:spAutoFit/>
          </a:bodyPr>
          <a:lstStyle/>
          <a:p>
            <a:pPr algn="ctr"/>
            <a:r>
              <a:rPr lang="de-DE" sz="1400" b="1" i="0">
                <a:solidFill>
                  <a:schemeClr val="bg1"/>
                </a:solidFill>
                <a:effectLst/>
                <a:latin typeface="Calibri" panose="020F0502020204030204" pitchFamily="34" charset="0"/>
                <a:ea typeface="Calibri" panose="020F0502020204030204" pitchFamily="34" charset="0"/>
                <a:cs typeface="Calibri" panose="020F0502020204030204" pitchFamily="34" charset="0"/>
              </a:rPr>
              <a:t>Konflikt­lösung &amp; Service-Exzellenz</a:t>
            </a:r>
            <a:endParaRPr lang="en-IE" sz="14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22" name="TextBox 21">
            <a:extLst>
              <a:ext uri="{FF2B5EF4-FFF2-40B4-BE49-F238E27FC236}">
                <a16:creationId xmlns:a16="http://schemas.microsoft.com/office/drawing/2014/main" id="{B9101735-1280-7889-EEAA-01BE9D4C7AAA}"/>
              </a:ext>
            </a:extLst>
          </p:cNvPr>
          <p:cNvSpPr txBox="1"/>
          <p:nvPr/>
        </p:nvSpPr>
        <p:spPr>
          <a:xfrm>
            <a:off x="10264980" y="1940388"/>
            <a:ext cx="1394233" cy="738664"/>
          </a:xfrm>
          <a:prstGeom prst="rect">
            <a:avLst/>
          </a:prstGeom>
          <a:solidFill>
            <a:srgbClr val="EABB22"/>
          </a:solidFill>
        </p:spPr>
        <p:txBody>
          <a:bodyPr wrap="square" rtlCol="0">
            <a:spAutoFit/>
          </a:bodyPr>
          <a:lstStyle/>
          <a:p>
            <a:pPr algn="ctr"/>
            <a:r>
              <a:rPr lang="de-DE" sz="1400" b="1" i="0">
                <a:solidFill>
                  <a:schemeClr val="bg1"/>
                </a:solidFill>
                <a:effectLst/>
                <a:latin typeface="Calibri" panose="020F0502020204030204" pitchFamily="34" charset="0"/>
                <a:ea typeface="Calibri" panose="020F0502020204030204" pitchFamily="34" charset="0"/>
                <a:cs typeface="Calibri" panose="020F0502020204030204" pitchFamily="34" charset="0"/>
              </a:rPr>
              <a:t>Kulturelle Intelligenz &amp; Inklusion</a:t>
            </a:r>
            <a:endParaRPr lang="en-IE" sz="14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pic>
        <p:nvPicPr>
          <p:cNvPr id="25" name="Graphic 24" descr="Badge 1 outline">
            <a:extLst>
              <a:ext uri="{FF2B5EF4-FFF2-40B4-BE49-F238E27FC236}">
                <a16:creationId xmlns:a16="http://schemas.microsoft.com/office/drawing/2014/main" id="{9CF68F1F-0737-4494-D6D4-89729C32965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319785" y="1196338"/>
            <a:ext cx="914400" cy="914400"/>
          </a:xfrm>
          <a:prstGeom prst="rect">
            <a:avLst/>
          </a:prstGeom>
        </p:spPr>
      </p:pic>
      <p:pic>
        <p:nvPicPr>
          <p:cNvPr id="27" name="Graphic 26" descr="Badge outline">
            <a:extLst>
              <a:ext uri="{FF2B5EF4-FFF2-40B4-BE49-F238E27FC236}">
                <a16:creationId xmlns:a16="http://schemas.microsoft.com/office/drawing/2014/main" id="{8FA741D0-A889-FF13-1CE3-C1467D85E19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193457" y="1187517"/>
            <a:ext cx="914400" cy="914400"/>
          </a:xfrm>
          <a:prstGeom prst="rect">
            <a:avLst/>
          </a:prstGeom>
        </p:spPr>
      </p:pic>
      <p:pic>
        <p:nvPicPr>
          <p:cNvPr id="29" name="Graphic 28" descr="Badge 3 outline">
            <a:extLst>
              <a:ext uri="{FF2B5EF4-FFF2-40B4-BE49-F238E27FC236}">
                <a16:creationId xmlns:a16="http://schemas.microsoft.com/office/drawing/2014/main" id="{D3E1CAFD-210A-86F8-1988-3591B2597D9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72476" y="1187517"/>
            <a:ext cx="914400" cy="914400"/>
          </a:xfrm>
          <a:prstGeom prst="rect">
            <a:avLst/>
          </a:prstGeom>
        </p:spPr>
      </p:pic>
      <p:pic>
        <p:nvPicPr>
          <p:cNvPr id="31" name="Graphic 30" descr="Badge 4 outline">
            <a:extLst>
              <a:ext uri="{FF2B5EF4-FFF2-40B4-BE49-F238E27FC236}">
                <a16:creationId xmlns:a16="http://schemas.microsoft.com/office/drawing/2014/main" id="{B8A8EA44-2DBE-2D76-A24F-1F7B74ACCA1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975553" y="1196338"/>
            <a:ext cx="914400" cy="914400"/>
          </a:xfrm>
          <a:prstGeom prst="rect">
            <a:avLst/>
          </a:prstGeom>
        </p:spPr>
      </p:pic>
    </p:spTree>
    <p:extLst>
      <p:ext uri="{BB962C8B-B14F-4D97-AF65-F5344CB8AC3E}">
        <p14:creationId xmlns:p14="http://schemas.microsoft.com/office/powerpoint/2010/main" val="360021120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03960AD-40C1-68AB-A79F-19224C8B3914}"/>
              </a:ext>
            </a:extLst>
          </p:cNvPr>
          <p:cNvSpPr>
            <a:spLocks noGrp="1"/>
          </p:cNvSpPr>
          <p:nvPr>
            <p:ph type="body" sz="quarter" idx="16"/>
          </p:nvPr>
        </p:nvSpPr>
        <p:spPr/>
        <p:txBody>
          <a:bodyPr/>
          <a:lstStyle/>
          <a:p>
            <a:r>
              <a:rPr lang="de-DE"/>
              <a:t>1. Aktives Zuhören</a:t>
            </a:r>
          </a:p>
        </p:txBody>
      </p:sp>
      <p:pic>
        <p:nvPicPr>
          <p:cNvPr id="4" name="Picture 3">
            <a:extLst>
              <a:ext uri="{FF2B5EF4-FFF2-40B4-BE49-F238E27FC236}">
                <a16:creationId xmlns:a16="http://schemas.microsoft.com/office/drawing/2014/main" id="{9E1B1333-7C8E-0484-3F9D-3479A11095A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42755" y="1373076"/>
            <a:ext cx="6629107" cy="4819843"/>
          </a:xfrm>
          <a:prstGeom prst="rect">
            <a:avLst/>
          </a:prstGeom>
          <a:noFill/>
        </p:spPr>
      </p:pic>
      <p:sp>
        <p:nvSpPr>
          <p:cNvPr id="5" name="Text Placeholder 1">
            <a:extLst>
              <a:ext uri="{FF2B5EF4-FFF2-40B4-BE49-F238E27FC236}">
                <a16:creationId xmlns:a16="http://schemas.microsoft.com/office/drawing/2014/main" id="{3BA8380E-EC4A-2742-0109-2A3A3B9F0C01}"/>
              </a:ext>
            </a:extLst>
          </p:cNvPr>
          <p:cNvSpPr txBox="1">
            <a:spLocks/>
          </p:cNvSpPr>
          <p:nvPr/>
        </p:nvSpPr>
        <p:spPr>
          <a:xfrm>
            <a:off x="5943599" y="1812241"/>
            <a:ext cx="5614990" cy="4380678"/>
          </a:xfrm>
          <a:prstGeom prst="rect">
            <a:avLst/>
          </a:prstGeom>
        </p:spPr>
        <p:txBody>
          <a:bodyPr vert="horz" lIns="91440" tIns="45720" rIns="91440" bIns="45720" numCol="1" spcCol="288000" rtlCol="0" anchor="t">
            <a:noAutofit/>
          </a:bodyPr>
          <a:lstStyle>
            <a:lvl1pPr marL="0" indent="0" algn="l" defTabSz="3343281" rtl="0" eaLnBrk="1" latinLnBrk="0" hangingPunct="1">
              <a:lnSpc>
                <a:spcPts val="2480"/>
              </a:lnSpc>
              <a:spcBef>
                <a:spcPts val="0"/>
              </a:spcBef>
              <a:buFont typeface="Arial" panose="020B0604020202020204" pitchFamily="34" charset="0"/>
              <a:buNone/>
              <a:defRPr sz="2400" b="0" i="0" kern="1200">
                <a:solidFill>
                  <a:srgbClr val="41296C"/>
                </a:solidFill>
                <a:latin typeface="Calibri" panose="020F0502020204030204" pitchFamily="34" charset="0"/>
                <a:ea typeface="Open Sans" panose="020B0606030504020204" pitchFamily="34" charset="0"/>
                <a:cs typeface="Calibri" panose="020F0502020204030204" pitchFamily="34" charset="0"/>
              </a:defRPr>
            </a:lvl1pPr>
            <a:lvl2pPr marL="609593"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2pPr>
            <a:lvl3pPr marL="1219185"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3pPr>
            <a:lvl4pPr marL="1828778"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4pPr>
            <a:lvl5pPr marL="2438374"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5pPr>
            <a:lvl6pPr marL="9194022"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6pPr>
            <a:lvl7pPr marL="10865665"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7pPr>
            <a:lvl8pPr marL="12537303"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8pPr>
            <a:lvl9pPr marL="14208947"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9pPr>
          </a:lstStyle>
          <a:p>
            <a:pPr marL="0" marR="0" lvl="0" indent="0" algn="l" defTabSz="3343281" rtl="0" eaLnBrk="1" fontAlgn="auto" latinLnBrk="0" hangingPunct="1">
              <a:lnSpc>
                <a:spcPts val="2480"/>
              </a:lnSpc>
              <a:spcBef>
                <a:spcPts val="0"/>
              </a:spcBef>
              <a:spcAft>
                <a:spcPts val="0"/>
              </a:spcAft>
              <a:buClrTx/>
              <a:buSzTx/>
              <a:buFont typeface="Arial" panose="020B0604020202020204" pitchFamily="34" charset="0"/>
              <a:buNone/>
              <a:tabLst/>
              <a:defRPr/>
            </a:pPr>
            <a:r>
              <a:rPr kumimoji="0" lang="de-DE" sz="2400" b="1" i="0" u="none" strike="noStrike" kern="1200" cap="none" spc="0" normalizeH="0" baseline="0" noProof="0">
                <a:ln>
                  <a:noFill/>
                </a:ln>
                <a:solidFill>
                  <a:srgbClr val="000002"/>
                </a:solidFill>
                <a:effectLst/>
                <a:uLnTx/>
                <a:uFillTx/>
                <a:latin typeface="Calibri" panose="020F0502020204030204" pitchFamily="34" charset="0"/>
                <a:ea typeface="Open Sans" panose="020B0606030504020204" pitchFamily="34" charset="0"/>
                <a:cs typeface="Calibri" panose="020F0502020204030204" pitchFamily="34" charset="0"/>
              </a:rPr>
              <a:t>Aktives Zuhören und empathisches Eingehen</a:t>
            </a:r>
            <a:r>
              <a:rPr kumimoji="0" lang="de-DE" sz="2400" b="0" i="0" u="none" strike="noStrike" kern="1200" cap="none" spc="0" normalizeH="0" baseline="0" noProof="0">
                <a:ln>
                  <a:noFill/>
                </a:ln>
                <a:solidFill>
                  <a:srgbClr val="000002"/>
                </a:solidFill>
                <a:effectLst/>
                <a:uLnTx/>
                <a:uFillTx/>
                <a:latin typeface="Calibri" panose="020F0502020204030204" pitchFamily="34" charset="0"/>
                <a:ea typeface="Open Sans" panose="020B0606030504020204" pitchFamily="34" charset="0"/>
                <a:cs typeface="Calibri" panose="020F0502020204030204" pitchFamily="34" charset="0"/>
              </a:rPr>
              <a:t> zu entwickeln heißt zu üben, sich voll zu konzentrieren, zu verstehen, zu antworten und zu behalten, was gesagt wird. Das gelingt mit Übungen zu aufmerksamem Zuhören ohne Unterbrechen, zum Deuten nonverbaler Signale und zu empathischen Antworten. So entstehen </a:t>
            </a:r>
            <a:r>
              <a:rPr kumimoji="0" lang="de-DE" sz="2400" b="1" i="0" u="none" strike="noStrike" kern="1200" cap="none" spc="0" normalizeH="0" baseline="0" noProof="0">
                <a:ln>
                  <a:noFill/>
                </a:ln>
                <a:solidFill>
                  <a:srgbClr val="000002"/>
                </a:solidFill>
                <a:effectLst/>
                <a:uLnTx/>
                <a:uFillTx/>
                <a:latin typeface="Calibri" panose="020F0502020204030204" pitchFamily="34" charset="0"/>
                <a:ea typeface="Open Sans" panose="020B0606030504020204" pitchFamily="34" charset="0"/>
                <a:cs typeface="Calibri" panose="020F0502020204030204" pitchFamily="34" charset="0"/>
              </a:rPr>
              <a:t>Vertrauen </a:t>
            </a:r>
            <a:r>
              <a:rPr kumimoji="0" lang="de-DE" sz="2400" b="0" i="0" u="none" strike="noStrike" kern="1200" cap="none" spc="0" normalizeH="0" baseline="0" noProof="0">
                <a:ln>
                  <a:noFill/>
                </a:ln>
                <a:solidFill>
                  <a:srgbClr val="000002"/>
                </a:solidFill>
                <a:effectLst/>
                <a:uLnTx/>
                <a:uFillTx/>
                <a:latin typeface="Calibri" panose="020F0502020204030204" pitchFamily="34" charset="0"/>
                <a:ea typeface="Open Sans" panose="020B0606030504020204" pitchFamily="34" charset="0"/>
                <a:cs typeface="Calibri" panose="020F0502020204030204" pitchFamily="34" charset="0"/>
              </a:rPr>
              <a:t>und </a:t>
            </a:r>
            <a:r>
              <a:rPr kumimoji="0" lang="de-DE" sz="2400" b="1" i="0" u="none" strike="noStrike" kern="1200" cap="none" spc="0" normalizeH="0" baseline="0" noProof="0">
                <a:ln>
                  <a:noFill/>
                </a:ln>
                <a:solidFill>
                  <a:srgbClr val="000002"/>
                </a:solidFill>
                <a:effectLst/>
                <a:uLnTx/>
                <a:uFillTx/>
                <a:latin typeface="Calibri" panose="020F0502020204030204" pitchFamily="34" charset="0"/>
                <a:ea typeface="Open Sans" panose="020B0606030504020204" pitchFamily="34" charset="0"/>
                <a:cs typeface="Calibri" panose="020F0502020204030204" pitchFamily="34" charset="0"/>
              </a:rPr>
              <a:t>echte Verbindung</a:t>
            </a:r>
            <a:r>
              <a:rPr kumimoji="0" lang="de-DE" sz="2400" b="0" i="0" u="none" strike="noStrike" kern="1200" cap="none" spc="0" normalizeH="0" baseline="0" noProof="0">
                <a:ln>
                  <a:noFill/>
                </a:ln>
                <a:solidFill>
                  <a:srgbClr val="000002"/>
                </a:solidFill>
                <a:effectLst/>
                <a:uLnTx/>
                <a:uFillTx/>
                <a:latin typeface="Calibri" panose="020F0502020204030204" pitchFamily="34" charset="0"/>
                <a:ea typeface="Open Sans" panose="020B0606030504020204" pitchFamily="34" charset="0"/>
                <a:cs typeface="Calibri" panose="020F0502020204030204" pitchFamily="34" charset="0"/>
              </a:rPr>
              <a:t>.</a:t>
            </a:r>
            <a:endParaRPr kumimoji="0" lang="en-IE" sz="2400" b="0" i="0" u="none" strike="noStrike" kern="1200" cap="none" spc="0" normalizeH="0" baseline="0" noProof="0" dirty="0">
              <a:ln>
                <a:noFill/>
              </a:ln>
              <a:solidFill>
                <a:srgbClr val="000002"/>
              </a:solidFill>
              <a:effectLst/>
              <a:uLnTx/>
              <a:uFillTx/>
              <a:latin typeface="Calibri" panose="020F0502020204030204" pitchFamily="34" charset="0"/>
              <a:ea typeface="Open Sans" panose="020B060603050402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B85F911A-F43E-7B47-48A0-09BBB87438C1}"/>
              </a:ext>
            </a:extLst>
          </p:cNvPr>
          <p:cNvSpPr txBox="1"/>
          <p:nvPr/>
        </p:nvSpPr>
        <p:spPr>
          <a:xfrm>
            <a:off x="1223915" y="6091996"/>
            <a:ext cx="6269524" cy="289759"/>
          </a:xfrm>
          <a:prstGeom prst="rect">
            <a:avLst/>
          </a:prstGeom>
          <a:noFill/>
        </p:spPr>
        <p:txBody>
          <a:bodyPr wrap="square">
            <a:spAutoFit/>
          </a:bodyPr>
          <a:lstStyle/>
          <a:p>
            <a:r>
              <a:rPr lang="en-US" dirty="0">
                <a:solidFill>
                  <a:srgbClr val="F15B29"/>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The Art of Listening | Simon Sinek (youtube.com)</a:t>
            </a:r>
            <a:endParaRPr lang="en-IE" dirty="0">
              <a:solidFill>
                <a:srgbClr val="F15B29"/>
              </a:solidFill>
              <a:latin typeface="Calibri" panose="020F0502020204030204" pitchFamily="34" charset="0"/>
              <a:ea typeface="Calibri" panose="020F0502020204030204" pitchFamily="34" charset="0"/>
              <a:cs typeface="Calibri" panose="020F0502020204030204" pitchFamily="34" charset="0"/>
            </a:endParaRPr>
          </a:p>
        </p:txBody>
      </p:sp>
      <p:pic>
        <p:nvPicPr>
          <p:cNvPr id="7" name="Online Media 6" title="The Art of Listening | Simon Sinek">
            <a:hlinkClick r:id="" action="ppaction://media"/>
            <a:extLst>
              <a:ext uri="{FF2B5EF4-FFF2-40B4-BE49-F238E27FC236}">
                <a16:creationId xmlns:a16="http://schemas.microsoft.com/office/drawing/2014/main" id="{A5416CC9-6EB6-08A4-7B8C-7595BBD61604}"/>
              </a:ext>
            </a:extLst>
          </p:cNvPr>
          <p:cNvPicPr>
            <a:picLocks noRot="1" noChangeAspect="1"/>
          </p:cNvPicPr>
          <p:nvPr>
            <a:videoFile r:link="rId1"/>
          </p:nvPr>
        </p:nvPicPr>
        <p:blipFill>
          <a:blip r:embed="rId5"/>
          <a:stretch>
            <a:fillRect/>
          </a:stretch>
        </p:blipFill>
        <p:spPr>
          <a:xfrm>
            <a:off x="564249" y="1946719"/>
            <a:ext cx="4815098" cy="2872931"/>
          </a:xfrm>
          <a:prstGeom prst="rect">
            <a:avLst/>
          </a:prstGeom>
        </p:spPr>
      </p:pic>
    </p:spTree>
    <p:extLst>
      <p:ext uri="{BB962C8B-B14F-4D97-AF65-F5344CB8AC3E}">
        <p14:creationId xmlns:p14="http://schemas.microsoft.com/office/powerpoint/2010/main" val="2985998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03960AD-40C1-68AB-A79F-19224C8B3914}"/>
              </a:ext>
            </a:extLst>
          </p:cNvPr>
          <p:cNvSpPr>
            <a:spLocks noGrp="1"/>
          </p:cNvSpPr>
          <p:nvPr>
            <p:ph type="body" sz="quarter" idx="16"/>
          </p:nvPr>
        </p:nvSpPr>
        <p:spPr/>
        <p:txBody>
          <a:bodyPr/>
          <a:lstStyle/>
          <a:p>
            <a:r>
              <a:rPr lang="de-DE"/>
              <a:t>2. Strategisches Storytelling</a:t>
            </a:r>
          </a:p>
        </p:txBody>
      </p:sp>
      <p:pic>
        <p:nvPicPr>
          <p:cNvPr id="4" name="Picture 3">
            <a:extLst>
              <a:ext uri="{FF2B5EF4-FFF2-40B4-BE49-F238E27FC236}">
                <a16:creationId xmlns:a16="http://schemas.microsoft.com/office/drawing/2014/main" id="{9E1B1333-7C8E-0484-3F9D-3479A11095A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42755" y="1373076"/>
            <a:ext cx="6629107" cy="4819843"/>
          </a:xfrm>
          <a:prstGeom prst="rect">
            <a:avLst/>
          </a:prstGeom>
          <a:noFill/>
        </p:spPr>
      </p:pic>
      <p:sp>
        <p:nvSpPr>
          <p:cNvPr id="5" name="Text Placeholder 1">
            <a:extLst>
              <a:ext uri="{FF2B5EF4-FFF2-40B4-BE49-F238E27FC236}">
                <a16:creationId xmlns:a16="http://schemas.microsoft.com/office/drawing/2014/main" id="{3BA8380E-EC4A-2742-0109-2A3A3B9F0C01}"/>
              </a:ext>
            </a:extLst>
          </p:cNvPr>
          <p:cNvSpPr txBox="1">
            <a:spLocks/>
          </p:cNvSpPr>
          <p:nvPr/>
        </p:nvSpPr>
        <p:spPr>
          <a:xfrm>
            <a:off x="5838825" y="1592658"/>
            <a:ext cx="6000750" cy="4380678"/>
          </a:xfrm>
          <a:prstGeom prst="rect">
            <a:avLst/>
          </a:prstGeom>
        </p:spPr>
        <p:txBody>
          <a:bodyPr vert="horz" lIns="91440" tIns="45720" rIns="91440" bIns="45720" numCol="1" spcCol="288000" rtlCol="0" anchor="t">
            <a:noAutofit/>
          </a:bodyPr>
          <a:lstStyle>
            <a:lvl1pPr marL="0" indent="0" algn="l" defTabSz="3343281" rtl="0" eaLnBrk="1" latinLnBrk="0" hangingPunct="1">
              <a:lnSpc>
                <a:spcPts val="2480"/>
              </a:lnSpc>
              <a:spcBef>
                <a:spcPts val="0"/>
              </a:spcBef>
              <a:buFont typeface="Arial" panose="020B0604020202020204" pitchFamily="34" charset="0"/>
              <a:buNone/>
              <a:defRPr sz="2400" b="0" i="0" kern="1200">
                <a:solidFill>
                  <a:srgbClr val="41296C"/>
                </a:solidFill>
                <a:latin typeface="Calibri" panose="020F0502020204030204" pitchFamily="34" charset="0"/>
                <a:ea typeface="Open Sans" panose="020B0606030504020204" pitchFamily="34" charset="0"/>
                <a:cs typeface="Calibri" panose="020F0502020204030204" pitchFamily="34" charset="0"/>
              </a:defRPr>
            </a:lvl1pPr>
            <a:lvl2pPr marL="609593"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2pPr>
            <a:lvl3pPr marL="1219185"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3pPr>
            <a:lvl4pPr marL="1828778"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4pPr>
            <a:lvl5pPr marL="2438374"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5pPr>
            <a:lvl6pPr marL="9194022"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6pPr>
            <a:lvl7pPr marL="10865665"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7pPr>
            <a:lvl8pPr marL="12537303"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8pPr>
            <a:lvl9pPr marL="14208947"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9pPr>
          </a:lstStyle>
          <a:p>
            <a:pPr marL="0" marR="0" lvl="0" indent="0" algn="l" defTabSz="3343281" rtl="0" eaLnBrk="1" fontAlgn="auto" latinLnBrk="0" hangingPunct="1">
              <a:lnSpc>
                <a:spcPts val="2480"/>
              </a:lnSpc>
              <a:spcBef>
                <a:spcPts val="0"/>
              </a:spcBef>
              <a:spcAft>
                <a:spcPts val="0"/>
              </a:spcAft>
              <a:buClrTx/>
              <a:buSzTx/>
              <a:buFont typeface="Arial" panose="020B0604020202020204" pitchFamily="34" charset="0"/>
              <a:buNone/>
              <a:tabLst/>
              <a:defRPr/>
            </a:pPr>
            <a:r>
              <a:rPr kumimoji="0" lang="de-DE" sz="2400" b="0" i="0" u="none" strike="noStrike" kern="1200" cap="none" spc="0" normalizeH="0" baseline="0" noProof="0">
                <a:ln>
                  <a:noFill/>
                </a:ln>
                <a:solidFill>
                  <a:srgbClr val="000002"/>
                </a:solidFill>
                <a:effectLst/>
                <a:uLnTx/>
                <a:uFillTx/>
                <a:latin typeface="Calibri" panose="020F0502020204030204" pitchFamily="34" charset="0"/>
                <a:ea typeface="Open Sans" panose="020B0606030504020204" pitchFamily="34" charset="0"/>
                <a:cs typeface="Calibri" panose="020F0502020204030204" pitchFamily="34" charset="0"/>
              </a:rPr>
              <a:t>Entwickeln Sie Ihre Erzählkunst. Das </a:t>
            </a:r>
            <a:r>
              <a:rPr kumimoji="0" lang="de-DE" sz="2400" b="1" i="0" u="none" strike="noStrike" kern="1200" cap="none" spc="0" normalizeH="0" baseline="0" noProof="0">
                <a:ln>
                  <a:noFill/>
                </a:ln>
                <a:solidFill>
                  <a:srgbClr val="000002"/>
                </a:solidFill>
                <a:effectLst/>
                <a:uLnTx/>
                <a:uFillTx/>
                <a:latin typeface="Calibri" panose="020F0502020204030204" pitchFamily="34" charset="0"/>
                <a:ea typeface="Open Sans" panose="020B0606030504020204" pitchFamily="34" charset="0"/>
                <a:cs typeface="Calibri" panose="020F0502020204030204" pitchFamily="34" charset="0"/>
              </a:rPr>
              <a:t>WARUM</a:t>
            </a:r>
            <a:r>
              <a:rPr kumimoji="0" lang="de-DE" sz="2400" b="0" i="0" u="none" strike="noStrike" kern="1200" cap="none" spc="0" normalizeH="0" baseline="0" noProof="0">
                <a:ln>
                  <a:noFill/>
                </a:ln>
                <a:solidFill>
                  <a:srgbClr val="000002"/>
                </a:solidFill>
                <a:effectLst/>
                <a:uLnTx/>
                <a:uFillTx/>
                <a:latin typeface="Calibri" panose="020F0502020204030204" pitchFamily="34" charset="0"/>
                <a:ea typeface="Open Sans" panose="020B0606030504020204" pitchFamily="34" charset="0"/>
                <a:cs typeface="Calibri" panose="020F0502020204030204" pitchFamily="34" charset="0"/>
              </a:rPr>
              <a:t> über Geschichten zu betonen motiviert das Team und verbindet es emotional mit dem gemeinsamen Wandel.</a:t>
            </a:r>
          </a:p>
          <a:p>
            <a:pPr marL="0" marR="0" lvl="0" indent="0" algn="l" defTabSz="3343281" rtl="0" eaLnBrk="1" fontAlgn="auto" latinLnBrk="0" hangingPunct="1">
              <a:lnSpc>
                <a:spcPts val="2480"/>
              </a:lnSpc>
              <a:spcBef>
                <a:spcPts val="0"/>
              </a:spcBef>
              <a:spcAft>
                <a:spcPts val="0"/>
              </a:spcAft>
              <a:buClrTx/>
              <a:buSzTx/>
              <a:buFont typeface="Arial" panose="020B0604020202020204" pitchFamily="34" charset="0"/>
              <a:buNone/>
              <a:tabLst/>
              <a:defRPr/>
            </a:pPr>
            <a:r>
              <a:rPr kumimoji="0" lang="de-DE" sz="2400" b="0" i="0" u="none" strike="noStrike" kern="1200" cap="none" spc="0" normalizeH="0" baseline="0" noProof="0">
                <a:ln>
                  <a:noFill/>
                </a:ln>
                <a:solidFill>
                  <a:srgbClr val="000002"/>
                </a:solidFill>
                <a:effectLst/>
                <a:uLnTx/>
                <a:uFillTx/>
                <a:latin typeface="Calibri" panose="020F0502020204030204" pitchFamily="34" charset="0"/>
                <a:ea typeface="Open Sans" panose="020B0606030504020204" pitchFamily="34" charset="0"/>
                <a:cs typeface="Calibri" panose="020F0502020204030204" pitchFamily="34" charset="0"/>
              </a:rPr>
              <a:t>Erfolgsgeschichten und Kundenstimmen im Teammeeting inspirieren und verstärken Botschaft und Handeln.</a:t>
            </a:r>
          </a:p>
          <a:p>
            <a:pPr>
              <a:spcBef>
                <a:spcPts val="600"/>
              </a:spcBef>
            </a:pPr>
            <a:r>
              <a:rPr lang="de-DE">
                <a:solidFill>
                  <a:srgbClr val="000002"/>
                </a:solidFill>
              </a:rPr>
              <a:t>Storytelling macht komplexe Inhalte zugänglich und weckt Interesse und Beteiligung.</a:t>
            </a:r>
          </a:p>
          <a:p>
            <a:pPr>
              <a:lnSpc>
                <a:spcPct val="100000"/>
              </a:lnSpc>
              <a:spcBef>
                <a:spcPts val="400"/>
              </a:spcBef>
            </a:pPr>
            <a:endParaRPr lang="en-US" sz="600" dirty="0">
              <a:solidFill>
                <a:srgbClr val="000002"/>
              </a:solidFill>
            </a:endParaRPr>
          </a:p>
          <a:p>
            <a:pPr>
              <a:lnSpc>
                <a:spcPct val="100000"/>
              </a:lnSpc>
              <a:spcBef>
                <a:spcPts val="400"/>
              </a:spcBef>
            </a:pPr>
            <a:r>
              <a:rPr lang="de-DE">
                <a:solidFill>
                  <a:srgbClr val="000002"/>
                </a:solidFill>
              </a:rPr>
              <a:t>In diesem kurzen Video lernen wir:</a:t>
            </a:r>
          </a:p>
          <a:p>
            <a:pPr marL="342900" indent="-342900">
              <a:lnSpc>
                <a:spcPct val="100000"/>
              </a:lnSpc>
              <a:buFont typeface="Arial" panose="020B0604020202020204" pitchFamily="34" charset="0"/>
              <a:buChar char="•"/>
            </a:pPr>
            <a:r>
              <a:rPr lang="de-DE">
                <a:solidFill>
                  <a:srgbClr val="000002"/>
                </a:solidFill>
              </a:rPr>
              <a:t>den Nutzen kraftvollen Erzählens</a:t>
            </a:r>
          </a:p>
          <a:p>
            <a:pPr marL="342900" indent="-342900">
              <a:lnSpc>
                <a:spcPct val="100000"/>
              </a:lnSpc>
              <a:buFont typeface="Arial" panose="020B0604020202020204" pitchFamily="34" charset="0"/>
              <a:buChar char="•"/>
            </a:pPr>
            <a:r>
              <a:rPr lang="de-DE">
                <a:solidFill>
                  <a:srgbClr val="000002"/>
                </a:solidFill>
              </a:rPr>
              <a:t>wie sich grundlegende Erzähltechnik verbessern lässt</a:t>
            </a:r>
          </a:p>
          <a:p>
            <a:pPr marL="342900" indent="-342900">
              <a:lnSpc>
                <a:spcPct val="100000"/>
              </a:lnSpc>
              <a:buFont typeface="Arial" panose="020B0604020202020204" pitchFamily="34" charset="0"/>
              <a:buChar char="•"/>
            </a:pPr>
            <a:r>
              <a:rPr lang="de-DE">
                <a:solidFill>
                  <a:srgbClr val="000002"/>
                </a:solidFill>
              </a:rPr>
              <a:t>wie Storytelling Beziehungen aufbaut</a:t>
            </a:r>
          </a:p>
          <a:p>
            <a:pPr marL="0" marR="0" lvl="0" indent="0" algn="l" defTabSz="3343281" rtl="0" eaLnBrk="1" fontAlgn="auto" latinLnBrk="0" hangingPunct="1">
              <a:lnSpc>
                <a:spcPts val="2480"/>
              </a:lnSpc>
              <a:spcBef>
                <a:spcPts val="0"/>
              </a:spcBef>
              <a:spcAft>
                <a:spcPts val="0"/>
              </a:spcAft>
              <a:buClrTx/>
              <a:buSzTx/>
              <a:buFont typeface="Arial" panose="020B0604020202020204" pitchFamily="34" charset="0"/>
              <a:buNone/>
              <a:tabLst/>
              <a:defRPr/>
            </a:pPr>
            <a:endParaRPr kumimoji="0" lang="en-IE" sz="2400" b="0" i="0" u="none" strike="noStrike" kern="1200" cap="none" spc="0" normalizeH="0" baseline="0" noProof="0" dirty="0">
              <a:ln>
                <a:noFill/>
              </a:ln>
              <a:solidFill>
                <a:srgbClr val="000002"/>
              </a:solidFill>
              <a:effectLst/>
              <a:uLnTx/>
              <a:uFillTx/>
              <a:latin typeface="Calibri" panose="020F0502020204030204" pitchFamily="34" charset="0"/>
              <a:ea typeface="Open Sans" panose="020B060603050402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453D56D0-9118-7503-06AA-4D146AF45E32}"/>
              </a:ext>
            </a:extLst>
          </p:cNvPr>
          <p:cNvSpPr txBox="1"/>
          <p:nvPr/>
        </p:nvSpPr>
        <p:spPr>
          <a:xfrm>
            <a:off x="1155166" y="6019999"/>
            <a:ext cx="4256690" cy="307777"/>
          </a:xfrm>
          <a:prstGeom prst="rect">
            <a:avLst/>
          </a:prstGeom>
          <a:noFill/>
        </p:spPr>
        <p:txBody>
          <a:bodyPr wrap="square" rtlCol="0">
            <a:spAutoFit/>
          </a:bodyPr>
          <a:lstStyle/>
          <a:p>
            <a:pPr defTabSz="914400"/>
            <a:r>
              <a:rPr lang="en-US" sz="1400" dirty="0">
                <a:solidFill>
                  <a:srgbClr val="F79037"/>
                </a:solidFill>
                <a:latin typeface="Calibri" panose="020F0502020204030204"/>
                <a:hlinkClick r:id="rId4">
                  <a:extLst>
                    <a:ext uri="{A12FA001-AC4F-418D-AE19-62706E023703}">
                      <ahyp:hlinkClr xmlns:ahyp="http://schemas.microsoft.com/office/drawing/2018/hyperlinkcolor" val="tx"/>
                    </a:ext>
                  </a:extLst>
                </a:hlinkClick>
              </a:rPr>
              <a:t>The Power of Storytelling | eLearning Course - YouTube</a:t>
            </a:r>
            <a:endParaRPr lang="en-IE" sz="1400" dirty="0">
              <a:solidFill>
                <a:srgbClr val="F79037"/>
              </a:solidFill>
              <a:latin typeface="Calibri" panose="020F0502020204030204"/>
            </a:endParaRPr>
          </a:p>
        </p:txBody>
      </p:sp>
      <p:pic>
        <p:nvPicPr>
          <p:cNvPr id="8" name="Online Media 7" title="The Power of Storytelling | eLearning Course">
            <a:hlinkClick r:id="" action="ppaction://media"/>
            <a:extLst>
              <a:ext uri="{FF2B5EF4-FFF2-40B4-BE49-F238E27FC236}">
                <a16:creationId xmlns:a16="http://schemas.microsoft.com/office/drawing/2014/main" id="{7F648995-CF22-29D4-F14F-80C30FDE5EB5}"/>
              </a:ext>
            </a:extLst>
          </p:cNvPr>
          <p:cNvPicPr>
            <a:picLocks noRot="1" noChangeAspect="1"/>
          </p:cNvPicPr>
          <p:nvPr>
            <a:videoFile r:link="rId1"/>
          </p:nvPr>
        </p:nvPicPr>
        <p:blipFill>
          <a:blip r:embed="rId5"/>
          <a:stretch>
            <a:fillRect/>
          </a:stretch>
        </p:blipFill>
        <p:spPr>
          <a:xfrm>
            <a:off x="519179" y="1885117"/>
            <a:ext cx="4892677" cy="3006725"/>
          </a:xfrm>
          <a:prstGeom prst="rect">
            <a:avLst/>
          </a:prstGeom>
        </p:spPr>
      </p:pic>
    </p:spTree>
    <p:extLst>
      <p:ext uri="{BB962C8B-B14F-4D97-AF65-F5344CB8AC3E}">
        <p14:creationId xmlns:p14="http://schemas.microsoft.com/office/powerpoint/2010/main" val="1493196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120AD11-30AA-7D20-B07E-1C8D3D2B7C99}"/>
              </a:ext>
            </a:extLst>
          </p:cNvPr>
          <p:cNvSpPr>
            <a:spLocks noGrp="1"/>
          </p:cNvSpPr>
          <p:nvPr>
            <p:ph type="body" sz="quarter" idx="18"/>
          </p:nvPr>
        </p:nvSpPr>
        <p:spPr>
          <a:xfrm>
            <a:off x="798381" y="1565257"/>
            <a:ext cx="6669220" cy="3849918"/>
          </a:xfrm>
        </p:spPr>
        <p:txBody>
          <a:bodyPr/>
          <a:lstStyle/>
          <a:p>
            <a:pPr marL="342900" indent="-342900">
              <a:buFont typeface="Arial" panose="020B0604020202020204" pitchFamily="34" charset="0"/>
              <a:buChar char="•"/>
            </a:pPr>
            <a:r>
              <a:rPr lang="de-DE"/>
              <a:t>Um Konflikte am Arbeitsplatz zu vermeiden, braucht es </a:t>
            </a:r>
            <a:r>
              <a:rPr lang="de-DE" b="1"/>
              <a:t>eine Kultur der offenen Kommunikation</a:t>
            </a:r>
            <a:r>
              <a:rPr lang="de-DE"/>
              <a:t>, in der Sie und Ihr Team Sorgen ansprechen und Themen konstruktiv und früh angehen.</a:t>
            </a:r>
          </a:p>
          <a:p>
            <a:pPr marL="342900" indent="-342900">
              <a:buFont typeface="Arial" panose="020B0604020202020204" pitchFamily="34" charset="0"/>
              <a:buChar char="•"/>
            </a:pPr>
            <a:r>
              <a:rPr lang="de-DE"/>
              <a:t>Bilden Sie </a:t>
            </a:r>
            <a:r>
              <a:rPr lang="de-DE" b="1"/>
              <a:t>ein vielfältiges, inklusives Führungsteam, </a:t>
            </a:r>
            <a:r>
              <a:rPr lang="de-DE"/>
              <a:t>das die Multikulturalität von Team und Gästen widerspiegelt und ein Vorbild für alle ist.</a:t>
            </a:r>
          </a:p>
          <a:p>
            <a:pPr marL="342900" indent="-342900">
              <a:buFont typeface="Arial" panose="020B0604020202020204" pitchFamily="34" charset="0"/>
              <a:buChar char="•"/>
            </a:pPr>
            <a:r>
              <a:rPr lang="de-DE"/>
              <a:t>Fördern Sie das Teilen </a:t>
            </a:r>
            <a:r>
              <a:rPr lang="de-DE" b="1"/>
              <a:t>kultureller Erfahrungen und Perspektiven </a:t>
            </a:r>
            <a:r>
              <a:rPr lang="de-DE"/>
              <a:t>im Team – für tieferes Verständnis und Wertschätzung von Vielfalt.</a:t>
            </a:r>
          </a:p>
          <a:p>
            <a:endParaRPr lang="en-IE" dirty="0"/>
          </a:p>
        </p:txBody>
      </p:sp>
      <p:sp>
        <p:nvSpPr>
          <p:cNvPr id="3" name="Text Placeholder 2">
            <a:extLst>
              <a:ext uri="{FF2B5EF4-FFF2-40B4-BE49-F238E27FC236}">
                <a16:creationId xmlns:a16="http://schemas.microsoft.com/office/drawing/2014/main" id="{087234CD-B275-CF17-C1F5-8844F7271615}"/>
              </a:ext>
            </a:extLst>
          </p:cNvPr>
          <p:cNvSpPr>
            <a:spLocks noGrp="1"/>
          </p:cNvSpPr>
          <p:nvPr>
            <p:ph type="body" sz="quarter" idx="16"/>
          </p:nvPr>
        </p:nvSpPr>
        <p:spPr>
          <a:xfrm>
            <a:off x="628650" y="761603"/>
            <a:ext cx="10858499" cy="803654"/>
          </a:xfrm>
        </p:spPr>
        <p:txBody>
          <a:bodyPr/>
          <a:lstStyle/>
          <a:p>
            <a:r>
              <a:rPr lang="de-DE"/>
              <a:t>Konfliktmanagement &amp; interkulturelle Kommunikation </a:t>
            </a:r>
          </a:p>
        </p:txBody>
      </p:sp>
      <p:pic>
        <p:nvPicPr>
          <p:cNvPr id="5" name="Picture 4" descr="Women holding hands">
            <a:extLst>
              <a:ext uri="{FF2B5EF4-FFF2-40B4-BE49-F238E27FC236}">
                <a16:creationId xmlns:a16="http://schemas.microsoft.com/office/drawing/2014/main" id="{7DB9F1C7-E19F-3AAC-1905-E277F4B7056D}"/>
              </a:ext>
            </a:extLst>
          </p:cNvPr>
          <p:cNvPicPr>
            <a:picLocks noChangeAspect="1"/>
          </p:cNvPicPr>
          <p:nvPr/>
        </p:nvPicPr>
        <p:blipFill>
          <a:blip r:embed="rId2"/>
          <a:srcRect l="11111" r="16252"/>
          <a:stretch>
            <a:fillRect/>
          </a:stretch>
        </p:blipFill>
        <p:spPr>
          <a:xfrm>
            <a:off x="7467601" y="1862986"/>
            <a:ext cx="4524375" cy="3718664"/>
          </a:xfrm>
          <a:prstGeom prst="rect">
            <a:avLst/>
          </a:prstGeom>
        </p:spPr>
      </p:pic>
    </p:spTree>
    <p:extLst>
      <p:ext uri="{BB962C8B-B14F-4D97-AF65-F5344CB8AC3E}">
        <p14:creationId xmlns:p14="http://schemas.microsoft.com/office/powerpoint/2010/main" val="10334949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Big and small arrows">
            <a:extLst>
              <a:ext uri="{FF2B5EF4-FFF2-40B4-BE49-F238E27FC236}">
                <a16:creationId xmlns:a16="http://schemas.microsoft.com/office/drawing/2014/main" id="{9742A2D6-81CC-A60F-524A-25DCF69E0489}"/>
              </a:ext>
            </a:extLst>
          </p:cNvPr>
          <p:cNvPicPr>
            <a:picLocks noGrp="1" noChangeAspect="1"/>
          </p:cNvPicPr>
          <p:nvPr>
            <p:ph type="pic" sz="quarter" idx="44"/>
          </p:nvPr>
        </p:nvPicPr>
        <p:blipFill>
          <a:blip r:embed="rId2"/>
          <a:srcRect l="9838" r="32318"/>
          <a:stretch>
            <a:fillRect/>
          </a:stretch>
        </p:blipFill>
        <p:spPr>
          <a:xfrm>
            <a:off x="6303963" y="439738"/>
            <a:ext cx="5245100" cy="6045200"/>
          </a:xfrm>
        </p:spPr>
      </p:pic>
      <p:sp>
        <p:nvSpPr>
          <p:cNvPr id="3" name="Text Placeholder 2">
            <a:extLst>
              <a:ext uri="{FF2B5EF4-FFF2-40B4-BE49-F238E27FC236}">
                <a16:creationId xmlns:a16="http://schemas.microsoft.com/office/drawing/2014/main" id="{68BD71AB-3951-8108-CF22-50A10C62A699}"/>
              </a:ext>
            </a:extLst>
          </p:cNvPr>
          <p:cNvSpPr>
            <a:spLocks noGrp="1"/>
          </p:cNvSpPr>
          <p:nvPr>
            <p:ph type="body" sz="quarter" idx="18"/>
          </p:nvPr>
        </p:nvSpPr>
        <p:spPr>
          <a:xfrm>
            <a:off x="479257" y="1631520"/>
            <a:ext cx="5740567" cy="4377696"/>
          </a:xfrm>
        </p:spPr>
        <p:txBody>
          <a:bodyPr/>
          <a:lstStyle/>
          <a:p>
            <a:pPr>
              <a:buNone/>
            </a:pPr>
            <a:r>
              <a:rPr lang="de-DE">
                <a:solidFill>
                  <a:srgbClr val="404A52"/>
                </a:solidFill>
              </a:rPr>
              <a:t>Wie Führung kommuniziert, so verhält sich das Team</a:t>
            </a:r>
          </a:p>
          <a:p>
            <a:pPr marL="342900" indent="-342900">
              <a:buFont typeface="Arial" panose="020B0604020202020204" pitchFamily="34" charset="0"/>
              <a:buChar char="•"/>
            </a:pPr>
            <a:r>
              <a:rPr lang="de-DE">
                <a:solidFill>
                  <a:srgbClr val="404A52"/>
                </a:solidFill>
              </a:rPr>
              <a:t>Kommunikation setzt den Ton für Respekt, Vertrauen &amp; Teamwork</a:t>
            </a:r>
          </a:p>
          <a:p>
            <a:pPr marL="342900" indent="-342900">
              <a:buFont typeface="Arial" panose="020B0604020202020204" pitchFamily="34" charset="0"/>
              <a:buChar char="•"/>
            </a:pPr>
            <a:r>
              <a:rPr lang="de-DE">
                <a:solidFill>
                  <a:srgbClr val="404A52"/>
                </a:solidFill>
              </a:rPr>
              <a:t>Führung schafft Kultur durch das, was sie </a:t>
            </a:r>
            <a:r>
              <a:rPr lang="de-DE" b="1">
                <a:solidFill>
                  <a:srgbClr val="404A52"/>
                </a:solidFill>
              </a:rPr>
              <a:t>sagt</a:t>
            </a:r>
            <a:r>
              <a:rPr lang="de-DE">
                <a:solidFill>
                  <a:srgbClr val="404A52"/>
                </a:solidFill>
              </a:rPr>
              <a:t>, </a:t>
            </a:r>
            <a:r>
              <a:rPr lang="de-DE" b="1">
                <a:solidFill>
                  <a:srgbClr val="404A52"/>
                </a:solidFill>
              </a:rPr>
              <a:t>wiederholt</a:t>
            </a:r>
            <a:r>
              <a:rPr lang="de-DE">
                <a:solidFill>
                  <a:srgbClr val="404A52"/>
                </a:solidFill>
              </a:rPr>
              <a:t> und </a:t>
            </a:r>
            <a:r>
              <a:rPr lang="de-DE" b="1">
                <a:solidFill>
                  <a:srgbClr val="404A52"/>
                </a:solidFill>
              </a:rPr>
              <a:t>vorlebt</a:t>
            </a:r>
            <a:endParaRPr lang="en-US" dirty="0">
              <a:solidFill>
                <a:srgbClr val="404A52"/>
              </a:solidFill>
            </a:endParaRPr>
          </a:p>
          <a:p>
            <a:pPr marL="342900" indent="-342900">
              <a:buFont typeface="Arial" panose="020B0604020202020204" pitchFamily="34" charset="0"/>
              <a:buChar char="•"/>
            </a:pPr>
            <a:r>
              <a:rPr lang="de-DE">
                <a:solidFill>
                  <a:srgbClr val="404A52"/>
                </a:solidFill>
              </a:rPr>
              <a:t>Klare, ruhige Kommunikation senkt Stress im schnellen Hospitality-Alltag</a:t>
            </a:r>
          </a:p>
          <a:p>
            <a:pPr marL="342900" indent="-342900">
              <a:buFont typeface="Arial" panose="020B0604020202020204" pitchFamily="34" charset="0"/>
              <a:buChar char="•"/>
            </a:pPr>
            <a:r>
              <a:rPr lang="de-DE">
                <a:solidFill>
                  <a:srgbClr val="404A52"/>
                </a:solidFill>
              </a:rPr>
              <a:t>Konsistente Botschaften schaffen Verlässlichkeit und psychologische Sicherheit</a:t>
            </a:r>
          </a:p>
          <a:p>
            <a:pPr marL="342900" indent="-342900">
              <a:buFont typeface="Arial" panose="020B0604020202020204" pitchFamily="34" charset="0"/>
              <a:buChar char="•"/>
            </a:pPr>
            <a:r>
              <a:rPr lang="de-DE">
                <a:solidFill>
                  <a:srgbClr val="404A52"/>
                </a:solidFill>
              </a:rPr>
              <a:t>Offene Kommunikation fördert Ehrlichkeit, Ideen &amp; frühes Problemlösen</a:t>
            </a:r>
          </a:p>
          <a:p>
            <a:endParaRPr lang="en-IE" dirty="0">
              <a:solidFill>
                <a:srgbClr val="404A52"/>
              </a:solidFill>
            </a:endParaRPr>
          </a:p>
        </p:txBody>
      </p:sp>
      <p:sp>
        <p:nvSpPr>
          <p:cNvPr id="4" name="Text Placeholder 3">
            <a:extLst>
              <a:ext uri="{FF2B5EF4-FFF2-40B4-BE49-F238E27FC236}">
                <a16:creationId xmlns:a16="http://schemas.microsoft.com/office/drawing/2014/main" id="{E52634EC-D55B-BA24-303D-BCE7DDD5F9D7}"/>
              </a:ext>
            </a:extLst>
          </p:cNvPr>
          <p:cNvSpPr>
            <a:spLocks noGrp="1"/>
          </p:cNvSpPr>
          <p:nvPr>
            <p:ph type="body" sz="quarter" idx="16"/>
          </p:nvPr>
        </p:nvSpPr>
        <p:spPr>
          <a:xfrm>
            <a:off x="479258" y="434630"/>
            <a:ext cx="4757375" cy="992652"/>
          </a:xfrm>
        </p:spPr>
        <p:txBody>
          <a:bodyPr/>
          <a:lstStyle/>
          <a:p>
            <a:r>
              <a:rPr lang="de-DE"/>
              <a:t>Kommunikation formt Kultur</a:t>
            </a:r>
          </a:p>
        </p:txBody>
      </p:sp>
      <p:sp>
        <p:nvSpPr>
          <p:cNvPr id="7" name="Speech Bubble: Rectangle with Corners Rounded 6">
            <a:extLst>
              <a:ext uri="{FF2B5EF4-FFF2-40B4-BE49-F238E27FC236}">
                <a16:creationId xmlns:a16="http://schemas.microsoft.com/office/drawing/2014/main" id="{07BA4C67-85DF-D26E-2D90-4F5FA0A67CF0}"/>
              </a:ext>
            </a:extLst>
          </p:cNvPr>
          <p:cNvSpPr/>
          <p:nvPr/>
        </p:nvSpPr>
        <p:spPr>
          <a:xfrm>
            <a:off x="8982075" y="5267325"/>
            <a:ext cx="2238374" cy="1362075"/>
          </a:xfrm>
          <a:prstGeom prst="wedgeRoundRectCallout">
            <a:avLst>
              <a:gd name="adj1" fmla="val -69709"/>
              <a:gd name="adj2" fmla="val -27158"/>
              <a:gd name="adj3" fmla="val 16667"/>
            </a:avLst>
          </a:prstGeom>
          <a:solidFill>
            <a:srgbClr val="EABB2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a:solidFill>
                  <a:srgbClr val="404A52"/>
                </a:solidFill>
              </a:rPr>
              <a:t>Jedes Gespräch ist ein Moment der Kulturbildung!</a:t>
            </a:r>
            <a:endParaRPr lang="en-IE" sz="1200" dirty="0">
              <a:solidFill>
                <a:srgbClr val="404A52"/>
              </a:solidFill>
            </a:endParaRPr>
          </a:p>
        </p:txBody>
      </p:sp>
    </p:spTree>
    <p:extLst>
      <p:ext uri="{BB962C8B-B14F-4D97-AF65-F5344CB8AC3E}">
        <p14:creationId xmlns:p14="http://schemas.microsoft.com/office/powerpoint/2010/main" val="173982722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Person presenting to his team">
            <a:extLst>
              <a:ext uri="{FF2B5EF4-FFF2-40B4-BE49-F238E27FC236}">
                <a16:creationId xmlns:a16="http://schemas.microsoft.com/office/drawing/2014/main" id="{D82119F6-DE82-9629-7E27-D9F14DAB7B2F}"/>
              </a:ext>
            </a:extLst>
          </p:cNvPr>
          <p:cNvPicPr>
            <a:picLocks noGrp="1" noChangeAspect="1"/>
          </p:cNvPicPr>
          <p:nvPr>
            <p:ph type="pic" sz="quarter" idx="44"/>
          </p:nvPr>
        </p:nvPicPr>
        <p:blipFill>
          <a:blip r:embed="rId2"/>
          <a:srcRect l="25820" t="3665" r="15318" b="71"/>
          <a:stretch>
            <a:fillRect/>
          </a:stretch>
        </p:blipFill>
        <p:spPr>
          <a:xfrm>
            <a:off x="6210300" y="439738"/>
            <a:ext cx="5338763" cy="6045200"/>
          </a:xfrm>
        </p:spPr>
      </p:pic>
      <p:sp>
        <p:nvSpPr>
          <p:cNvPr id="3" name="Text Placeholder 2">
            <a:extLst>
              <a:ext uri="{FF2B5EF4-FFF2-40B4-BE49-F238E27FC236}">
                <a16:creationId xmlns:a16="http://schemas.microsoft.com/office/drawing/2014/main" id="{7E148340-0F57-7227-D814-2405970F69D1}"/>
              </a:ext>
            </a:extLst>
          </p:cNvPr>
          <p:cNvSpPr>
            <a:spLocks noGrp="1"/>
          </p:cNvSpPr>
          <p:nvPr>
            <p:ph type="body" sz="quarter" idx="18"/>
          </p:nvPr>
        </p:nvSpPr>
        <p:spPr>
          <a:xfrm>
            <a:off x="358067" y="1812495"/>
            <a:ext cx="5737933" cy="4377696"/>
          </a:xfrm>
        </p:spPr>
        <p:txBody>
          <a:bodyPr/>
          <a:lstStyle/>
          <a:p>
            <a:r>
              <a:rPr lang="de-DE">
                <a:solidFill>
                  <a:srgbClr val="404A52"/>
                </a:solidFill>
              </a:rPr>
              <a:t>Klare Standards verringern Verwirrung, Konflikte &amp; Inkonsistenz</a:t>
            </a:r>
          </a:p>
          <a:p>
            <a:pPr marL="342900" indent="-342900">
              <a:buFont typeface="Arial" panose="020B0604020202020204" pitchFamily="34" charset="0"/>
              <a:buChar char="•"/>
            </a:pPr>
            <a:r>
              <a:rPr lang="de-DE">
                <a:solidFill>
                  <a:srgbClr val="404A52"/>
                </a:solidFill>
              </a:rPr>
              <a:t>KMU brauchen einfache, sichtbare Erwartungen – keine langen Handbücher</a:t>
            </a:r>
          </a:p>
          <a:p>
            <a:pPr marL="342900" indent="-342900">
              <a:buFont typeface="Arial" panose="020B0604020202020204" pitchFamily="34" charset="0"/>
              <a:buChar char="•"/>
            </a:pPr>
            <a:r>
              <a:rPr lang="de-DE">
                <a:solidFill>
                  <a:srgbClr val="404A52"/>
                </a:solidFill>
              </a:rPr>
              <a:t>Zeigen Sie, wie „gute Praxis“ aussieht (konkrete Verhaltensweisen)</a:t>
            </a:r>
          </a:p>
          <a:p>
            <a:pPr marL="342900" indent="-342900">
              <a:buFont typeface="Arial" panose="020B0604020202020204" pitchFamily="34" charset="0"/>
              <a:buChar char="•"/>
            </a:pPr>
            <a:r>
              <a:rPr lang="de-DE">
                <a:solidFill>
                  <a:srgbClr val="404A52"/>
                </a:solidFill>
              </a:rPr>
              <a:t>Erklären Sie Nachhaltigkeits- &amp; Digital-Erwartungen in Alltagssprache</a:t>
            </a:r>
          </a:p>
          <a:p>
            <a:pPr marL="342900" indent="-342900">
              <a:buFont typeface="Arial" panose="020B0604020202020204" pitchFamily="34" charset="0"/>
              <a:buChar char="•"/>
            </a:pPr>
            <a:r>
              <a:rPr lang="de-DE">
                <a:solidFill>
                  <a:srgbClr val="404A52"/>
                </a:solidFill>
              </a:rPr>
              <a:t>Nutzen Sie visuelle SOPs &amp; Checklisten für Klarheit</a:t>
            </a:r>
          </a:p>
          <a:p>
            <a:pPr marL="342900" indent="-342900">
              <a:buFont typeface="Arial" panose="020B0604020202020204" pitchFamily="34" charset="0"/>
              <a:buChar char="•"/>
            </a:pPr>
            <a:r>
              <a:rPr lang="de-DE">
                <a:solidFill>
                  <a:srgbClr val="404A52"/>
                </a:solidFill>
              </a:rPr>
              <a:t>Wiederholen Sie Standards regelmäßig in Kurzrunden &amp; Briefings</a:t>
            </a:r>
            <a:endParaRPr lang="en-IE" dirty="0">
              <a:solidFill>
                <a:srgbClr val="404A52"/>
              </a:solidFill>
            </a:endParaRPr>
          </a:p>
        </p:txBody>
      </p:sp>
      <p:sp>
        <p:nvSpPr>
          <p:cNvPr id="4" name="Text Placeholder 3">
            <a:extLst>
              <a:ext uri="{FF2B5EF4-FFF2-40B4-BE49-F238E27FC236}">
                <a16:creationId xmlns:a16="http://schemas.microsoft.com/office/drawing/2014/main" id="{E21ABC39-2BC0-1999-6CB9-0E484FAB0AC6}"/>
              </a:ext>
            </a:extLst>
          </p:cNvPr>
          <p:cNvSpPr>
            <a:spLocks noGrp="1"/>
          </p:cNvSpPr>
          <p:nvPr>
            <p:ph type="body" sz="quarter" idx="16"/>
          </p:nvPr>
        </p:nvSpPr>
        <p:spPr>
          <a:xfrm>
            <a:off x="358067" y="444147"/>
            <a:ext cx="5337883" cy="992652"/>
          </a:xfrm>
        </p:spPr>
        <p:txBody>
          <a:bodyPr/>
          <a:lstStyle/>
          <a:p>
            <a:r>
              <a:rPr lang="de-DE"/>
              <a:t>Klare Erwartungen &amp; Standards setzen</a:t>
            </a:r>
          </a:p>
        </p:txBody>
      </p:sp>
      <p:pic>
        <p:nvPicPr>
          <p:cNvPr id="9" name="Graphic 8">
            <a:extLst>
              <a:ext uri="{FF2B5EF4-FFF2-40B4-BE49-F238E27FC236}">
                <a16:creationId xmlns:a16="http://schemas.microsoft.com/office/drawing/2014/main" id="{6E4B0109-E7A0-5037-419F-99BFF27DB926}"/>
              </a:ext>
            </a:extLst>
          </p:cNvPr>
          <p:cNvPicPr>
            <a:picLocks noChangeAspect="1"/>
          </p:cNvPicPr>
          <p:nvPr/>
        </p:nvPicPr>
        <p:blipFill>
          <a:blip>
            <a:extLst>
              <a:ext uri="{96DAC541-7B7A-43D3-8B79-37D633B846F1}">
                <asvg:svgBlip xmlns:asvg="http://schemas.microsoft.com/office/drawing/2016/SVG/main" r:embed="rId3"/>
              </a:ext>
            </a:extLst>
          </a:blip>
          <a:srcRect l="49952" t="41010" r="28995" b="44546"/>
          <a:stretch/>
        </p:blipFill>
        <p:spPr>
          <a:xfrm>
            <a:off x="8534518" y="-523875"/>
            <a:ext cx="4333089" cy="4209282"/>
          </a:xfrm>
          <a:prstGeom prst="rect">
            <a:avLst/>
          </a:prstGeom>
        </p:spPr>
      </p:pic>
      <p:sp>
        <p:nvSpPr>
          <p:cNvPr id="11" name="TextBox 10">
            <a:extLst>
              <a:ext uri="{FF2B5EF4-FFF2-40B4-BE49-F238E27FC236}">
                <a16:creationId xmlns:a16="http://schemas.microsoft.com/office/drawing/2014/main" id="{F02E5275-FB7B-578F-8634-88CE7F5B5B56}"/>
              </a:ext>
            </a:extLst>
          </p:cNvPr>
          <p:cNvSpPr txBox="1"/>
          <p:nvPr/>
        </p:nvSpPr>
        <p:spPr>
          <a:xfrm>
            <a:off x="7179469" y="5217933"/>
            <a:ext cx="4369594" cy="1200329"/>
          </a:xfrm>
          <a:prstGeom prst="rect">
            <a:avLst/>
          </a:prstGeom>
          <a:solidFill>
            <a:srgbClr val="EABB22"/>
          </a:solidFill>
        </p:spPr>
        <p:txBody>
          <a:bodyPr wrap="square">
            <a:spAutoFit/>
          </a:bodyPr>
          <a:lstStyle/>
          <a:p>
            <a:pPr>
              <a:buNone/>
            </a:pPr>
            <a:r>
              <a:rPr lang="de-DE" b="1">
                <a:solidFill>
                  <a:srgbClr val="404A52"/>
                </a:solidFill>
              </a:rPr>
              <a:t>Beispiele für Erwartungen:</a:t>
            </a:r>
            <a:endParaRPr lang="en-US" dirty="0">
              <a:solidFill>
                <a:srgbClr val="404A52"/>
              </a:solidFill>
            </a:endParaRPr>
          </a:p>
          <a:p>
            <a:pPr marL="285750" indent="-285750">
              <a:buFont typeface="Arial" panose="020B0604020202020204" pitchFamily="34" charset="0"/>
              <a:buChar char="•"/>
            </a:pPr>
            <a:r>
              <a:rPr lang="de-DE">
                <a:solidFill>
                  <a:srgbClr val="404A52"/>
                </a:solidFill>
              </a:rPr>
              <a:t>Energiesparen in den Zimmern</a:t>
            </a:r>
          </a:p>
          <a:p>
            <a:pPr marL="285750" indent="-285750">
              <a:buFont typeface="Arial" panose="020B0604020202020204" pitchFamily="34" charset="0"/>
              <a:buChar char="•"/>
            </a:pPr>
            <a:r>
              <a:rPr lang="de-DE">
                <a:solidFill>
                  <a:srgbClr val="404A52"/>
                </a:solidFill>
              </a:rPr>
              <a:t>Regeln zur Mülltrennung</a:t>
            </a:r>
          </a:p>
          <a:p>
            <a:pPr marL="285750" indent="-285750">
              <a:buFont typeface="Arial" panose="020B0604020202020204" pitchFamily="34" charset="0"/>
              <a:buChar char="•"/>
            </a:pPr>
            <a:r>
              <a:rPr lang="de-DE">
                <a:solidFill>
                  <a:srgbClr val="404A52"/>
                </a:solidFill>
              </a:rPr>
              <a:t>Digitaler Check-in-Ablauf</a:t>
            </a:r>
          </a:p>
        </p:txBody>
      </p:sp>
    </p:spTree>
    <p:extLst>
      <p:ext uri="{BB962C8B-B14F-4D97-AF65-F5344CB8AC3E}">
        <p14:creationId xmlns:p14="http://schemas.microsoft.com/office/powerpoint/2010/main" val="9861476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BD2B99-93B2-8AFF-02B1-7B0569F91BCE}"/>
            </a:ext>
          </a:extLst>
        </p:cNvPr>
        <p:cNvGrpSpPr/>
        <p:nvPr/>
      </p:nvGrpSpPr>
      <p:grpSpPr>
        <a:xfrm>
          <a:off x="0" y="0"/>
          <a:ext cx="0" cy="0"/>
          <a:chOff x="0" y="0"/>
          <a:chExt cx="0" cy="0"/>
        </a:xfrm>
      </p:grpSpPr>
      <p:pic>
        <p:nvPicPr>
          <p:cNvPr id="7" name="Picture Placeholder 6" descr="People greeting customers">
            <a:extLst>
              <a:ext uri="{FF2B5EF4-FFF2-40B4-BE49-F238E27FC236}">
                <a16:creationId xmlns:a16="http://schemas.microsoft.com/office/drawing/2014/main" id="{E13D1718-35EA-45F9-377E-E64342102688}"/>
              </a:ext>
            </a:extLst>
          </p:cNvPr>
          <p:cNvPicPr>
            <a:picLocks noGrp="1" noChangeAspect="1"/>
          </p:cNvPicPr>
          <p:nvPr>
            <p:ph type="pic" sz="quarter" idx="44"/>
          </p:nvPr>
        </p:nvPicPr>
        <p:blipFill>
          <a:blip r:embed="rId2"/>
          <a:srcRect l="11067" r="14200"/>
          <a:stretch>
            <a:fillRect/>
          </a:stretch>
        </p:blipFill>
        <p:spPr>
          <a:xfrm>
            <a:off x="6210300" y="439738"/>
            <a:ext cx="5338763" cy="6045200"/>
          </a:xfrm>
        </p:spPr>
      </p:pic>
      <p:sp>
        <p:nvSpPr>
          <p:cNvPr id="3" name="Text Placeholder 2">
            <a:extLst>
              <a:ext uri="{FF2B5EF4-FFF2-40B4-BE49-F238E27FC236}">
                <a16:creationId xmlns:a16="http://schemas.microsoft.com/office/drawing/2014/main" id="{56B7E4D9-FE37-C6AF-A84E-79A6DA9B31D6}"/>
              </a:ext>
            </a:extLst>
          </p:cNvPr>
          <p:cNvSpPr>
            <a:spLocks noGrp="1"/>
          </p:cNvSpPr>
          <p:nvPr>
            <p:ph type="body" sz="quarter" idx="18"/>
          </p:nvPr>
        </p:nvSpPr>
        <p:spPr>
          <a:xfrm>
            <a:off x="358067" y="1812495"/>
            <a:ext cx="5737933" cy="4377696"/>
          </a:xfrm>
        </p:spPr>
        <p:txBody>
          <a:bodyPr/>
          <a:lstStyle/>
          <a:p>
            <a:r>
              <a:rPr lang="de-DE">
                <a:solidFill>
                  <a:srgbClr val="404A52"/>
                </a:solidFill>
              </a:rPr>
              <a:t>Verantwortung wächst in einer Kultur aus Klarheit, Fairness &amp; Verlässlichkeit</a:t>
            </a:r>
          </a:p>
          <a:p>
            <a:pPr marL="342900" indent="-342900">
              <a:buFont typeface="Arial" panose="020B0604020202020204" pitchFamily="34" charset="0"/>
              <a:buChar char="•"/>
            </a:pPr>
            <a:r>
              <a:rPr lang="de-DE">
                <a:solidFill>
                  <a:srgbClr val="404A52"/>
                </a:solidFill>
              </a:rPr>
              <a:t>Verantwortung ≠ Schuld – sie bedeutet geteilte Zuständigkeit</a:t>
            </a:r>
          </a:p>
          <a:p>
            <a:pPr marL="342900" indent="-342900">
              <a:buFont typeface="Arial" panose="020B0604020202020204" pitchFamily="34" charset="0"/>
              <a:buChar char="•"/>
            </a:pPr>
            <a:r>
              <a:rPr lang="de-DE">
                <a:solidFill>
                  <a:srgbClr val="404A52"/>
                </a:solidFill>
              </a:rPr>
              <a:t>Erwartungen früh und unmissverständlich kommunizieren</a:t>
            </a:r>
          </a:p>
          <a:p>
            <a:pPr marL="342900" indent="-342900">
              <a:buFont typeface="Arial" panose="020B0604020202020204" pitchFamily="34" charset="0"/>
              <a:buChar char="•"/>
            </a:pPr>
            <a:r>
              <a:rPr lang="de-DE">
                <a:solidFill>
                  <a:srgbClr val="404A52"/>
                </a:solidFill>
              </a:rPr>
              <a:t>Konsequent nachfassen (kurze Check-ins wirken am besten)</a:t>
            </a:r>
          </a:p>
          <a:p>
            <a:pPr marL="342900" indent="-342900">
              <a:buFont typeface="Arial" panose="020B0604020202020204" pitchFamily="34" charset="0"/>
              <a:buChar char="•"/>
            </a:pPr>
            <a:r>
              <a:rPr lang="de-DE">
                <a:solidFill>
                  <a:srgbClr val="404A52"/>
                </a:solidFill>
              </a:rPr>
              <a:t>Konstruktives Feedback unter vier Augen; Lob öffentlich</a:t>
            </a:r>
          </a:p>
          <a:p>
            <a:pPr marL="342900" indent="-342900">
              <a:buFont typeface="Arial" panose="020B0604020202020204" pitchFamily="34" charset="0"/>
              <a:buChar char="•"/>
            </a:pPr>
            <a:r>
              <a:rPr lang="de-DE">
                <a:solidFill>
                  <a:srgbClr val="404A52"/>
                </a:solidFill>
              </a:rPr>
              <a:t>Neutrale, unterstützende Sprache („Verbessern wir das gemeinsam“)</a:t>
            </a:r>
            <a:endParaRPr lang="en-IE" dirty="0">
              <a:solidFill>
                <a:srgbClr val="404A52"/>
              </a:solidFill>
            </a:endParaRPr>
          </a:p>
        </p:txBody>
      </p:sp>
      <p:sp>
        <p:nvSpPr>
          <p:cNvPr id="4" name="Text Placeholder 3">
            <a:extLst>
              <a:ext uri="{FF2B5EF4-FFF2-40B4-BE49-F238E27FC236}">
                <a16:creationId xmlns:a16="http://schemas.microsoft.com/office/drawing/2014/main" id="{F0963C23-7D3E-E76E-5253-105B86DA8DF6}"/>
              </a:ext>
            </a:extLst>
          </p:cNvPr>
          <p:cNvSpPr>
            <a:spLocks noGrp="1"/>
          </p:cNvSpPr>
          <p:nvPr>
            <p:ph type="body" sz="quarter" idx="16"/>
          </p:nvPr>
        </p:nvSpPr>
        <p:spPr>
          <a:xfrm>
            <a:off x="358067" y="444147"/>
            <a:ext cx="5337883" cy="992652"/>
          </a:xfrm>
        </p:spPr>
        <p:txBody>
          <a:bodyPr/>
          <a:lstStyle/>
          <a:p>
            <a:r>
              <a:rPr lang="de-DE"/>
              <a:t>Verantwortung durch Unterstützung aufbauen</a:t>
            </a:r>
          </a:p>
        </p:txBody>
      </p:sp>
      <p:pic>
        <p:nvPicPr>
          <p:cNvPr id="9" name="Graphic 8">
            <a:extLst>
              <a:ext uri="{FF2B5EF4-FFF2-40B4-BE49-F238E27FC236}">
                <a16:creationId xmlns:a16="http://schemas.microsoft.com/office/drawing/2014/main" id="{FEA06352-2F12-35E0-9267-B9F8237CDDEE}"/>
              </a:ext>
            </a:extLst>
          </p:cNvPr>
          <p:cNvPicPr>
            <a:picLocks noChangeAspect="1"/>
          </p:cNvPicPr>
          <p:nvPr/>
        </p:nvPicPr>
        <p:blipFill>
          <a:blip>
            <a:extLst>
              <a:ext uri="{96DAC541-7B7A-43D3-8B79-37D633B846F1}">
                <asvg:svgBlip xmlns:asvg="http://schemas.microsoft.com/office/drawing/2016/SVG/main" r:embed="rId3"/>
              </a:ext>
            </a:extLst>
          </a:blip>
          <a:srcRect l="49952" t="41010" r="28995" b="44546"/>
          <a:stretch/>
        </p:blipFill>
        <p:spPr>
          <a:xfrm>
            <a:off x="8077318" y="2085975"/>
            <a:ext cx="4333089" cy="4209282"/>
          </a:xfrm>
          <a:prstGeom prst="rect">
            <a:avLst/>
          </a:prstGeom>
        </p:spPr>
      </p:pic>
      <p:sp>
        <p:nvSpPr>
          <p:cNvPr id="11" name="TextBox 10">
            <a:extLst>
              <a:ext uri="{FF2B5EF4-FFF2-40B4-BE49-F238E27FC236}">
                <a16:creationId xmlns:a16="http://schemas.microsoft.com/office/drawing/2014/main" id="{512DDA34-0A7E-55C4-4425-F3284EB6C266}"/>
              </a:ext>
            </a:extLst>
          </p:cNvPr>
          <p:cNvSpPr txBox="1"/>
          <p:nvPr/>
        </p:nvSpPr>
        <p:spPr>
          <a:xfrm>
            <a:off x="6772275" y="5217933"/>
            <a:ext cx="4776788" cy="1477328"/>
          </a:xfrm>
          <a:prstGeom prst="rect">
            <a:avLst/>
          </a:prstGeom>
          <a:solidFill>
            <a:srgbClr val="EABB22"/>
          </a:solidFill>
        </p:spPr>
        <p:txBody>
          <a:bodyPr wrap="square">
            <a:spAutoFit/>
          </a:bodyPr>
          <a:lstStyle/>
          <a:p>
            <a:pPr>
              <a:buNone/>
            </a:pPr>
            <a:r>
              <a:rPr lang="de-DE" b="1">
                <a:solidFill>
                  <a:srgbClr val="404A52"/>
                </a:solidFill>
              </a:rPr>
              <a:t>So sieht Verantwortung in KMU aus:</a:t>
            </a:r>
            <a:endParaRPr lang="en-US" dirty="0">
              <a:solidFill>
                <a:srgbClr val="404A52"/>
              </a:solidFill>
            </a:endParaRPr>
          </a:p>
          <a:p>
            <a:pPr marL="285750" indent="-285750">
              <a:buFont typeface="Arial" panose="020B0604020202020204" pitchFamily="34" charset="0"/>
              <a:buChar char="•"/>
            </a:pPr>
            <a:r>
              <a:rPr lang="de-DE">
                <a:solidFill>
                  <a:srgbClr val="404A52"/>
                </a:solidFill>
              </a:rPr>
              <a:t>Das Team füllt digitale Checklisten aus</a:t>
            </a:r>
          </a:p>
          <a:p>
            <a:pPr marL="285750" indent="-285750">
              <a:buFont typeface="Arial" panose="020B0604020202020204" pitchFamily="34" charset="0"/>
              <a:buChar char="•"/>
            </a:pPr>
            <a:r>
              <a:rPr lang="de-DE">
                <a:solidFill>
                  <a:srgbClr val="404A52"/>
                </a:solidFill>
              </a:rPr>
              <a:t>Maßnahmen halten auch in vollen Schichten</a:t>
            </a:r>
          </a:p>
          <a:p>
            <a:pPr marL="285750" indent="-285750">
              <a:buFont typeface="Arial" panose="020B0604020202020204" pitchFamily="34" charset="0"/>
              <a:buChar char="•"/>
            </a:pPr>
            <a:r>
              <a:rPr lang="de-DE">
                <a:solidFill>
                  <a:srgbClr val="404A52"/>
                </a:solidFill>
              </a:rPr>
              <a:t>Probleme werden früh angesprochen, nicht versteckt</a:t>
            </a:r>
          </a:p>
          <a:p>
            <a:pPr marL="285750" indent="-285750">
              <a:buFont typeface="Arial" panose="020B0604020202020204" pitchFamily="34" charset="0"/>
              <a:buChar char="•"/>
            </a:pPr>
            <a:r>
              <a:rPr lang="de-DE">
                <a:solidFill>
                  <a:srgbClr val="404A52"/>
                </a:solidFill>
              </a:rPr>
              <a:t>Führung hält die eigenen Standards ein</a:t>
            </a:r>
          </a:p>
        </p:txBody>
      </p:sp>
    </p:spTree>
    <p:extLst>
      <p:ext uri="{BB962C8B-B14F-4D97-AF65-F5344CB8AC3E}">
        <p14:creationId xmlns:p14="http://schemas.microsoft.com/office/powerpoint/2010/main" val="325451266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744F6F-91BF-681B-CC58-1BC4E9093108}"/>
            </a:ext>
          </a:extLst>
        </p:cNvPr>
        <p:cNvGrpSpPr/>
        <p:nvPr/>
      </p:nvGrpSpPr>
      <p:grpSpPr>
        <a:xfrm>
          <a:off x="0" y="0"/>
          <a:ext cx="0" cy="0"/>
          <a:chOff x="0" y="0"/>
          <a:chExt cx="0" cy="0"/>
        </a:xfrm>
      </p:grpSpPr>
      <p:pic>
        <p:nvPicPr>
          <p:cNvPr id="7" name="Picture Placeholder 6" descr="Chefs standing in kitchen of restaurant">
            <a:extLst>
              <a:ext uri="{FF2B5EF4-FFF2-40B4-BE49-F238E27FC236}">
                <a16:creationId xmlns:a16="http://schemas.microsoft.com/office/drawing/2014/main" id="{8417969E-7CC5-D7D7-9825-184CA078D05C}"/>
              </a:ext>
            </a:extLst>
          </p:cNvPr>
          <p:cNvPicPr>
            <a:picLocks noGrp="1" noChangeAspect="1"/>
          </p:cNvPicPr>
          <p:nvPr>
            <p:ph type="pic" sz="quarter" idx="44"/>
          </p:nvPr>
        </p:nvPicPr>
        <p:blipFill>
          <a:blip r:embed="rId2"/>
          <a:srcRect l="14819" r="23340"/>
          <a:stretch>
            <a:fillRect/>
          </a:stretch>
        </p:blipFill>
        <p:spPr>
          <a:xfrm>
            <a:off x="6381750" y="439738"/>
            <a:ext cx="5167313" cy="6045200"/>
          </a:xfrm>
        </p:spPr>
      </p:pic>
      <p:sp>
        <p:nvSpPr>
          <p:cNvPr id="3" name="Text Placeholder 2">
            <a:extLst>
              <a:ext uri="{FF2B5EF4-FFF2-40B4-BE49-F238E27FC236}">
                <a16:creationId xmlns:a16="http://schemas.microsoft.com/office/drawing/2014/main" id="{D053FAC6-A90E-E325-8806-C84437B5E9CE}"/>
              </a:ext>
            </a:extLst>
          </p:cNvPr>
          <p:cNvSpPr>
            <a:spLocks noGrp="1"/>
          </p:cNvSpPr>
          <p:nvPr>
            <p:ph type="body" sz="quarter" idx="18"/>
          </p:nvPr>
        </p:nvSpPr>
        <p:spPr>
          <a:xfrm>
            <a:off x="358067" y="1507695"/>
            <a:ext cx="6099883" cy="4377696"/>
          </a:xfrm>
        </p:spPr>
        <p:txBody>
          <a:bodyPr/>
          <a:lstStyle/>
          <a:p>
            <a:r>
              <a:rPr lang="de-DE">
                <a:solidFill>
                  <a:srgbClr val="404A52"/>
                </a:solidFill>
              </a:rPr>
              <a:t>Halten Sie alles einfach, visuell &amp; konsistent. Einfache Werkzeuge sind:</a:t>
            </a:r>
          </a:p>
          <a:p>
            <a:pPr marL="342900" indent="-342900">
              <a:spcBef>
                <a:spcPts val="0"/>
              </a:spcBef>
              <a:buFont typeface="Arial" panose="020B0604020202020204" pitchFamily="34" charset="0"/>
              <a:buChar char="•"/>
            </a:pPr>
            <a:r>
              <a:rPr lang="de-DE">
                <a:solidFill>
                  <a:srgbClr val="404A52"/>
                </a:solidFill>
              </a:rPr>
              <a:t>Tägliche Kurzrunden (1–2 Min.): Prioritäten, schnelle Updates</a:t>
            </a:r>
          </a:p>
          <a:p>
            <a:pPr marL="342900" indent="-342900">
              <a:spcBef>
                <a:spcPts val="0"/>
              </a:spcBef>
              <a:buFont typeface="Arial" panose="020B0604020202020204" pitchFamily="34" charset="0"/>
              <a:buChar char="•"/>
            </a:pPr>
            <a:r>
              <a:rPr lang="de-DE">
                <a:solidFill>
                  <a:srgbClr val="404A52"/>
                </a:solidFill>
              </a:rPr>
              <a:t>Schichtende-Notizen für Service, Küche, Housekeeping</a:t>
            </a:r>
          </a:p>
          <a:p>
            <a:pPr marL="342900" indent="-342900">
              <a:spcBef>
                <a:spcPts val="0"/>
              </a:spcBef>
              <a:buFont typeface="Arial" panose="020B0604020202020204" pitchFamily="34" charset="0"/>
              <a:buChar char="•"/>
            </a:pPr>
            <a:r>
              <a:rPr lang="de-DE">
                <a:solidFill>
                  <a:srgbClr val="404A52"/>
                </a:solidFill>
              </a:rPr>
              <a:t>WhatsApp-/Teams-Regeln:</a:t>
            </a:r>
          </a:p>
          <a:p>
            <a:pPr marL="685800" indent="-342900">
              <a:spcBef>
                <a:spcPts val="0"/>
              </a:spcBef>
              <a:buSzPct val="48000"/>
              <a:buFont typeface="Wingdings" panose="05000000000000000000" pitchFamily="2" charset="2"/>
              <a:buChar char="§"/>
            </a:pPr>
            <a:r>
              <a:rPr lang="de-DE">
                <a:solidFill>
                  <a:srgbClr val="404A52"/>
                </a:solidFill>
              </a:rPr>
              <a:t>eine Gruppe für den Betrieb</a:t>
            </a:r>
          </a:p>
          <a:p>
            <a:pPr marL="685800" indent="-342900">
              <a:spcBef>
                <a:spcPts val="0"/>
              </a:spcBef>
              <a:buSzPct val="48000"/>
              <a:buFont typeface="Wingdings" panose="05000000000000000000" pitchFamily="2" charset="2"/>
              <a:buChar char="§"/>
            </a:pPr>
            <a:r>
              <a:rPr lang="de-DE">
                <a:solidFill>
                  <a:srgbClr val="404A52"/>
                </a:solidFill>
              </a:rPr>
              <a:t>eine für Notfälle</a:t>
            </a:r>
          </a:p>
          <a:p>
            <a:pPr marL="685800" indent="-342900">
              <a:spcBef>
                <a:spcPts val="0"/>
              </a:spcBef>
              <a:buSzPct val="48000"/>
              <a:buFont typeface="Wingdings" panose="05000000000000000000" pitchFamily="2" charset="2"/>
              <a:buChar char="§"/>
            </a:pPr>
            <a:r>
              <a:rPr lang="de-DE">
                <a:solidFill>
                  <a:srgbClr val="404A52"/>
                </a:solidFill>
              </a:rPr>
              <a:t>Überflutung vermeiden</a:t>
            </a:r>
          </a:p>
          <a:p>
            <a:pPr marL="342900" indent="-342000">
              <a:spcBef>
                <a:spcPts val="0"/>
              </a:spcBef>
              <a:buFont typeface="Arial" panose="020B0604020202020204" pitchFamily="34" charset="0"/>
              <a:buChar char="•"/>
            </a:pPr>
            <a:r>
              <a:rPr lang="de-DE">
                <a:solidFill>
                  <a:srgbClr val="404A52"/>
                </a:solidFill>
              </a:rPr>
              <a:t>Team-Infoboard: Hinweise, Erfolge, SOP-Updates</a:t>
            </a:r>
          </a:p>
          <a:p>
            <a:pPr marL="342900" indent="-342000">
              <a:spcBef>
                <a:spcPts val="0"/>
              </a:spcBef>
              <a:buFont typeface="Arial" panose="020B0604020202020204" pitchFamily="34" charset="0"/>
              <a:buChar char="•"/>
            </a:pPr>
            <a:r>
              <a:rPr lang="de-DE">
                <a:solidFill>
                  <a:srgbClr val="404A52"/>
                </a:solidFill>
              </a:rPr>
              <a:t>Visuelle SOPs: laminierte Karten, Poster am Arbeitsplatz</a:t>
            </a:r>
          </a:p>
          <a:p>
            <a:pPr marL="342900" indent="-342000">
              <a:spcBef>
                <a:spcPts val="0"/>
              </a:spcBef>
              <a:buFont typeface="Arial" panose="020B0604020202020204" pitchFamily="34" charset="0"/>
              <a:buChar char="•"/>
            </a:pPr>
            <a:r>
              <a:rPr lang="de-DE">
                <a:solidFill>
                  <a:srgbClr val="404A52"/>
                </a:solidFill>
              </a:rPr>
              <a:t>Digitale Protokolle: Wartung, Abfalldaten, Energiechecks</a:t>
            </a:r>
            <a:endParaRPr lang="en-IE" dirty="0">
              <a:solidFill>
                <a:srgbClr val="404A52"/>
              </a:solidFill>
            </a:endParaRPr>
          </a:p>
        </p:txBody>
      </p:sp>
      <p:sp>
        <p:nvSpPr>
          <p:cNvPr id="4" name="Text Placeholder 3">
            <a:extLst>
              <a:ext uri="{FF2B5EF4-FFF2-40B4-BE49-F238E27FC236}">
                <a16:creationId xmlns:a16="http://schemas.microsoft.com/office/drawing/2014/main" id="{D6E996C1-DA28-6129-1E32-F7464845A3FD}"/>
              </a:ext>
            </a:extLst>
          </p:cNvPr>
          <p:cNvSpPr>
            <a:spLocks noGrp="1"/>
          </p:cNvSpPr>
          <p:nvPr>
            <p:ph type="body" sz="quarter" idx="16"/>
          </p:nvPr>
        </p:nvSpPr>
        <p:spPr>
          <a:xfrm>
            <a:off x="358067" y="444147"/>
            <a:ext cx="5337883" cy="992652"/>
          </a:xfrm>
        </p:spPr>
        <p:txBody>
          <a:bodyPr/>
          <a:lstStyle/>
          <a:p>
            <a:r>
              <a:rPr lang="de-DE"/>
              <a:t>Werkzeuge, die Kommunikation stärken</a:t>
            </a:r>
          </a:p>
        </p:txBody>
      </p:sp>
      <p:sp>
        <p:nvSpPr>
          <p:cNvPr id="11" name="TextBox 10">
            <a:extLst>
              <a:ext uri="{FF2B5EF4-FFF2-40B4-BE49-F238E27FC236}">
                <a16:creationId xmlns:a16="http://schemas.microsoft.com/office/drawing/2014/main" id="{0FE440E0-F469-D2D9-6063-8FC2AADF594F}"/>
              </a:ext>
            </a:extLst>
          </p:cNvPr>
          <p:cNvSpPr txBox="1"/>
          <p:nvPr/>
        </p:nvSpPr>
        <p:spPr>
          <a:xfrm>
            <a:off x="7934325" y="5217933"/>
            <a:ext cx="3614738" cy="1477328"/>
          </a:xfrm>
          <a:prstGeom prst="rect">
            <a:avLst/>
          </a:prstGeom>
          <a:solidFill>
            <a:srgbClr val="EABB22"/>
          </a:solidFill>
        </p:spPr>
        <p:txBody>
          <a:bodyPr wrap="square">
            <a:spAutoFit/>
          </a:bodyPr>
          <a:lstStyle/>
          <a:p>
            <a:pPr>
              <a:buNone/>
            </a:pPr>
            <a:r>
              <a:rPr lang="de-DE" b="1">
                <a:solidFill>
                  <a:srgbClr val="404A52"/>
                </a:solidFill>
              </a:rPr>
              <a:t>Warum diese Werkzeuge wichtig sind:</a:t>
            </a:r>
            <a:endParaRPr lang="en-US" dirty="0">
              <a:solidFill>
                <a:srgbClr val="404A52"/>
              </a:solidFill>
            </a:endParaRPr>
          </a:p>
          <a:p>
            <a:pPr marL="285750" indent="-285750">
              <a:buFont typeface="Arial" panose="020B0604020202020204" pitchFamily="34" charset="0"/>
              <a:buChar char="•"/>
            </a:pPr>
            <a:r>
              <a:rPr lang="de-DE">
                <a:solidFill>
                  <a:srgbClr val="404A52"/>
                </a:solidFill>
              </a:rPr>
              <a:t>Weniger Missverständnisse</a:t>
            </a:r>
          </a:p>
          <a:p>
            <a:pPr marL="285750" indent="-285750">
              <a:buFont typeface="Arial" panose="020B0604020202020204" pitchFamily="34" charset="0"/>
              <a:buChar char="•"/>
            </a:pPr>
            <a:r>
              <a:rPr lang="de-DE">
                <a:solidFill>
                  <a:srgbClr val="404A52"/>
                </a:solidFill>
              </a:rPr>
              <a:t>Mehr Konsistenz zwischen Schichten</a:t>
            </a:r>
          </a:p>
          <a:p>
            <a:pPr marL="285750" indent="-285750">
              <a:buFont typeface="Arial" panose="020B0604020202020204" pitchFamily="34" charset="0"/>
              <a:buChar char="•"/>
            </a:pPr>
            <a:r>
              <a:rPr lang="de-DE">
                <a:solidFill>
                  <a:srgbClr val="404A52"/>
                </a:solidFill>
              </a:rPr>
              <a:t>Besserer Fluss zwischen Abteilungen</a:t>
            </a:r>
          </a:p>
          <a:p>
            <a:pPr marL="285750" indent="-285750">
              <a:buFont typeface="Arial" panose="020B0604020202020204" pitchFamily="34" charset="0"/>
              <a:buChar char="•"/>
            </a:pPr>
            <a:r>
              <a:rPr lang="de-DE">
                <a:solidFill>
                  <a:srgbClr val="404A52"/>
                </a:solidFill>
              </a:rPr>
              <a:t>Neue Kräfte finden sich schneller ein</a:t>
            </a:r>
          </a:p>
        </p:txBody>
      </p:sp>
    </p:spTree>
    <p:extLst>
      <p:ext uri="{BB962C8B-B14F-4D97-AF65-F5344CB8AC3E}">
        <p14:creationId xmlns:p14="http://schemas.microsoft.com/office/powerpoint/2010/main" val="63989795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DEDF508-F81B-2515-92E4-7B6B2A59991B}"/>
              </a:ext>
            </a:extLst>
          </p:cNvPr>
          <p:cNvSpPr txBox="1"/>
          <p:nvPr/>
        </p:nvSpPr>
        <p:spPr>
          <a:xfrm>
            <a:off x="247651" y="358259"/>
            <a:ext cx="11687174" cy="646331"/>
          </a:xfrm>
          <a:prstGeom prst="rect">
            <a:avLst/>
          </a:prstGeom>
          <a:noFill/>
        </p:spPr>
        <p:txBody>
          <a:bodyPr wrap="square">
            <a:spAutoFit/>
          </a:bodyPr>
          <a:lstStyle/>
          <a:p>
            <a:r>
              <a:rPr lang="de-DE" sz="3600" b="1">
                <a:solidFill>
                  <a:srgbClr val="0289AE"/>
                </a:solidFill>
              </a:rPr>
              <a:t>Digitale Tools für Zusammenarbeit &amp; Kommunikation </a:t>
            </a:r>
            <a:r>
              <a:rPr lang="de-DE" sz="3600" b="1">
                <a:solidFill>
                  <a:srgbClr val="0289AE"/>
                </a:solidFill>
                <a:sym typeface="Wingdings" panose="05000000000000000000" pitchFamily="2" charset="2"/>
              </a:rPr>
              <a:t> Vorteile</a:t>
            </a:r>
            <a:endParaRPr lang="en-IE" sz="3600" b="1" dirty="0">
              <a:solidFill>
                <a:srgbClr val="0289AE"/>
              </a:solidFill>
            </a:endParaRPr>
          </a:p>
        </p:txBody>
      </p:sp>
      <p:sp>
        <p:nvSpPr>
          <p:cNvPr id="4" name="Freeform 4">
            <a:extLst>
              <a:ext uri="{FF2B5EF4-FFF2-40B4-BE49-F238E27FC236}">
                <a16:creationId xmlns:a16="http://schemas.microsoft.com/office/drawing/2014/main" id="{2605F781-BDC3-D61A-AE18-79BE635269CD}"/>
              </a:ext>
            </a:extLst>
          </p:cNvPr>
          <p:cNvSpPr>
            <a:spLocks noChangeArrowheads="1"/>
          </p:cNvSpPr>
          <p:nvPr/>
        </p:nvSpPr>
        <p:spPr bwMode="auto">
          <a:xfrm>
            <a:off x="406104" y="2842918"/>
            <a:ext cx="2111455" cy="2740489"/>
          </a:xfrm>
          <a:custGeom>
            <a:avLst/>
            <a:gdLst>
              <a:gd name="T0" fmla="*/ 2172 w 3642"/>
              <a:gd name="T1" fmla="*/ 4391 h 4392"/>
              <a:gd name="T2" fmla="*/ 1469 w 3642"/>
              <a:gd name="T3" fmla="*/ 4391 h 4392"/>
              <a:gd name="T4" fmla="*/ 1469 w 3642"/>
              <a:gd name="T5" fmla="*/ 4391 h 4392"/>
              <a:gd name="T6" fmla="*/ 0 w 3642"/>
              <a:gd name="T7" fmla="*/ 2921 h 4392"/>
              <a:gd name="T8" fmla="*/ 0 w 3642"/>
              <a:gd name="T9" fmla="*/ 0 h 4392"/>
              <a:gd name="T10" fmla="*/ 3641 w 3642"/>
              <a:gd name="T11" fmla="*/ 0 h 4392"/>
              <a:gd name="T12" fmla="*/ 3641 w 3642"/>
              <a:gd name="T13" fmla="*/ 2921 h 4392"/>
              <a:gd name="T14" fmla="*/ 3641 w 3642"/>
              <a:gd name="T15" fmla="*/ 2921 h 4392"/>
              <a:gd name="T16" fmla="*/ 2172 w 3642"/>
              <a:gd name="T17" fmla="*/ 4391 h 4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42" h="4392">
                <a:moveTo>
                  <a:pt x="2172" y="4391"/>
                </a:moveTo>
                <a:lnTo>
                  <a:pt x="1469" y="4391"/>
                </a:lnTo>
                <a:lnTo>
                  <a:pt x="1469" y="4391"/>
                </a:lnTo>
                <a:cubicBezTo>
                  <a:pt x="658" y="4391"/>
                  <a:pt x="0" y="3733"/>
                  <a:pt x="0" y="2921"/>
                </a:cubicBezTo>
                <a:lnTo>
                  <a:pt x="0" y="0"/>
                </a:lnTo>
                <a:lnTo>
                  <a:pt x="3641" y="0"/>
                </a:lnTo>
                <a:lnTo>
                  <a:pt x="3641" y="2921"/>
                </a:lnTo>
                <a:lnTo>
                  <a:pt x="3641" y="2921"/>
                </a:lnTo>
                <a:cubicBezTo>
                  <a:pt x="3641" y="3733"/>
                  <a:pt x="2983" y="4391"/>
                  <a:pt x="2172" y="4391"/>
                </a:cubicBezTo>
              </a:path>
            </a:pathLst>
          </a:custGeom>
          <a:solidFill>
            <a:srgbClr val="0289AE"/>
          </a:solidFill>
          <a:ln>
            <a:noFill/>
          </a:ln>
          <a:effectLst/>
        </p:spPr>
        <p:txBody>
          <a:bodyPr wrap="none" anchor="ctr"/>
          <a:lstStyle/>
          <a:p>
            <a:endParaRPr lang="en-US"/>
          </a:p>
        </p:txBody>
      </p:sp>
      <p:sp>
        <p:nvSpPr>
          <p:cNvPr id="5" name="Freeform 171">
            <a:extLst>
              <a:ext uri="{FF2B5EF4-FFF2-40B4-BE49-F238E27FC236}">
                <a16:creationId xmlns:a16="http://schemas.microsoft.com/office/drawing/2014/main" id="{0DADF9D6-CEDB-8A82-0034-394EB7191A83}"/>
              </a:ext>
            </a:extLst>
          </p:cNvPr>
          <p:cNvSpPr>
            <a:spLocks noChangeArrowheads="1"/>
          </p:cNvSpPr>
          <p:nvPr/>
        </p:nvSpPr>
        <p:spPr bwMode="auto">
          <a:xfrm>
            <a:off x="389596" y="1458916"/>
            <a:ext cx="2142130" cy="1807731"/>
          </a:xfrm>
          <a:custGeom>
            <a:avLst/>
            <a:gdLst>
              <a:gd name="T0" fmla="*/ 1847 w 3694"/>
              <a:gd name="T1" fmla="*/ 2898 h 2899"/>
              <a:gd name="T2" fmla="*/ 1847 w 3694"/>
              <a:gd name="T3" fmla="*/ 2898 h 2899"/>
              <a:gd name="T4" fmla="*/ 1174 w 3694"/>
              <a:gd name="T5" fmla="*/ 2250 h 2899"/>
              <a:gd name="T6" fmla="*/ 0 w 3694"/>
              <a:gd name="T7" fmla="*/ 2250 h 2899"/>
              <a:gd name="T8" fmla="*/ 0 w 3694"/>
              <a:gd name="T9" fmla="*/ 1495 h 2899"/>
              <a:gd name="T10" fmla="*/ 0 w 3694"/>
              <a:gd name="T11" fmla="*/ 1495 h 2899"/>
              <a:gd name="T12" fmla="*/ 1495 w 3694"/>
              <a:gd name="T13" fmla="*/ 0 h 2899"/>
              <a:gd name="T14" fmla="*/ 2198 w 3694"/>
              <a:gd name="T15" fmla="*/ 0 h 2899"/>
              <a:gd name="T16" fmla="*/ 2198 w 3694"/>
              <a:gd name="T17" fmla="*/ 0 h 2899"/>
              <a:gd name="T18" fmla="*/ 3693 w 3694"/>
              <a:gd name="T19" fmla="*/ 1495 h 2899"/>
              <a:gd name="T20" fmla="*/ 3693 w 3694"/>
              <a:gd name="T21" fmla="*/ 2250 h 2899"/>
              <a:gd name="T22" fmla="*/ 2519 w 3694"/>
              <a:gd name="T23" fmla="*/ 2250 h 2899"/>
              <a:gd name="T24" fmla="*/ 2519 w 3694"/>
              <a:gd name="T25" fmla="*/ 2250 h 2899"/>
              <a:gd name="T26" fmla="*/ 1847 w 3694"/>
              <a:gd name="T27" fmla="*/ 2898 h 28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94" h="2899">
                <a:moveTo>
                  <a:pt x="1847" y="2898"/>
                </a:moveTo>
                <a:lnTo>
                  <a:pt x="1847" y="2898"/>
                </a:lnTo>
                <a:cubicBezTo>
                  <a:pt x="1484" y="2898"/>
                  <a:pt x="1187" y="2609"/>
                  <a:pt x="1174" y="2250"/>
                </a:cubicBezTo>
                <a:lnTo>
                  <a:pt x="0" y="2250"/>
                </a:lnTo>
                <a:lnTo>
                  <a:pt x="0" y="1495"/>
                </a:lnTo>
                <a:lnTo>
                  <a:pt x="0" y="1495"/>
                </a:lnTo>
                <a:cubicBezTo>
                  <a:pt x="0" y="671"/>
                  <a:pt x="671" y="0"/>
                  <a:pt x="1495" y="0"/>
                </a:cubicBezTo>
                <a:lnTo>
                  <a:pt x="2198" y="0"/>
                </a:lnTo>
                <a:lnTo>
                  <a:pt x="2198" y="0"/>
                </a:lnTo>
                <a:cubicBezTo>
                  <a:pt x="3022" y="0"/>
                  <a:pt x="3693" y="671"/>
                  <a:pt x="3693" y="1495"/>
                </a:cubicBezTo>
                <a:lnTo>
                  <a:pt x="3693" y="2250"/>
                </a:lnTo>
                <a:lnTo>
                  <a:pt x="2519" y="2250"/>
                </a:lnTo>
                <a:lnTo>
                  <a:pt x="2519" y="2250"/>
                </a:lnTo>
                <a:cubicBezTo>
                  <a:pt x="2506" y="2609"/>
                  <a:pt x="2209" y="2898"/>
                  <a:pt x="1847" y="2898"/>
                </a:cubicBezTo>
              </a:path>
            </a:pathLst>
          </a:custGeom>
          <a:solidFill>
            <a:srgbClr val="62A844"/>
          </a:solidFill>
          <a:ln>
            <a:noFill/>
          </a:ln>
          <a:effectLst/>
        </p:spPr>
        <p:txBody>
          <a:bodyPr wrap="none" anchor="ctr"/>
          <a:lstStyle/>
          <a:p>
            <a:endParaRPr lang="en-US"/>
          </a:p>
        </p:txBody>
      </p:sp>
      <p:sp>
        <p:nvSpPr>
          <p:cNvPr id="6" name="Freeform 176">
            <a:extLst>
              <a:ext uri="{FF2B5EF4-FFF2-40B4-BE49-F238E27FC236}">
                <a16:creationId xmlns:a16="http://schemas.microsoft.com/office/drawing/2014/main" id="{363709D0-2014-4A27-CD90-2A3B4488F9E6}"/>
              </a:ext>
            </a:extLst>
          </p:cNvPr>
          <p:cNvSpPr>
            <a:spLocks noChangeArrowheads="1"/>
          </p:cNvSpPr>
          <p:nvPr/>
        </p:nvSpPr>
        <p:spPr bwMode="auto">
          <a:xfrm>
            <a:off x="5168200" y="2861728"/>
            <a:ext cx="2111455" cy="2740489"/>
          </a:xfrm>
          <a:custGeom>
            <a:avLst/>
            <a:gdLst>
              <a:gd name="T0" fmla="*/ 2172 w 3643"/>
              <a:gd name="T1" fmla="*/ 4391 h 4392"/>
              <a:gd name="T2" fmla="*/ 1469 w 3643"/>
              <a:gd name="T3" fmla="*/ 4391 h 4392"/>
              <a:gd name="T4" fmla="*/ 1469 w 3643"/>
              <a:gd name="T5" fmla="*/ 4391 h 4392"/>
              <a:gd name="T6" fmla="*/ 0 w 3643"/>
              <a:gd name="T7" fmla="*/ 2921 h 4392"/>
              <a:gd name="T8" fmla="*/ 0 w 3643"/>
              <a:gd name="T9" fmla="*/ 0 h 4392"/>
              <a:gd name="T10" fmla="*/ 3642 w 3643"/>
              <a:gd name="T11" fmla="*/ 0 h 4392"/>
              <a:gd name="T12" fmla="*/ 3642 w 3643"/>
              <a:gd name="T13" fmla="*/ 2921 h 4392"/>
              <a:gd name="T14" fmla="*/ 3642 w 3643"/>
              <a:gd name="T15" fmla="*/ 2921 h 4392"/>
              <a:gd name="T16" fmla="*/ 2172 w 3643"/>
              <a:gd name="T17" fmla="*/ 4391 h 4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43" h="4392">
                <a:moveTo>
                  <a:pt x="2172" y="4391"/>
                </a:moveTo>
                <a:lnTo>
                  <a:pt x="1469" y="4391"/>
                </a:lnTo>
                <a:lnTo>
                  <a:pt x="1469" y="4391"/>
                </a:lnTo>
                <a:cubicBezTo>
                  <a:pt x="658" y="4391"/>
                  <a:pt x="0" y="3733"/>
                  <a:pt x="0" y="2921"/>
                </a:cubicBezTo>
                <a:lnTo>
                  <a:pt x="0" y="0"/>
                </a:lnTo>
                <a:lnTo>
                  <a:pt x="3642" y="0"/>
                </a:lnTo>
                <a:lnTo>
                  <a:pt x="3642" y="2921"/>
                </a:lnTo>
                <a:lnTo>
                  <a:pt x="3642" y="2921"/>
                </a:lnTo>
                <a:cubicBezTo>
                  <a:pt x="3642" y="3733"/>
                  <a:pt x="2984" y="4391"/>
                  <a:pt x="2172" y="4391"/>
                </a:cubicBezTo>
              </a:path>
            </a:pathLst>
          </a:custGeom>
          <a:solidFill>
            <a:srgbClr val="0289AE"/>
          </a:solidFill>
          <a:ln>
            <a:noFill/>
          </a:ln>
          <a:effectLst/>
        </p:spPr>
        <p:txBody>
          <a:bodyPr wrap="none" anchor="ctr"/>
          <a:lstStyle/>
          <a:p>
            <a:endParaRPr lang="en-US" dirty="0"/>
          </a:p>
        </p:txBody>
      </p:sp>
      <p:sp>
        <p:nvSpPr>
          <p:cNvPr id="7" name="Freeform 177">
            <a:extLst>
              <a:ext uri="{FF2B5EF4-FFF2-40B4-BE49-F238E27FC236}">
                <a16:creationId xmlns:a16="http://schemas.microsoft.com/office/drawing/2014/main" id="{4BA1951D-C0CC-A8F4-BC5D-E284917EF40B}"/>
              </a:ext>
            </a:extLst>
          </p:cNvPr>
          <p:cNvSpPr>
            <a:spLocks noChangeArrowheads="1"/>
          </p:cNvSpPr>
          <p:nvPr/>
        </p:nvSpPr>
        <p:spPr bwMode="auto">
          <a:xfrm>
            <a:off x="5151692" y="1458916"/>
            <a:ext cx="2142130" cy="1807731"/>
          </a:xfrm>
          <a:custGeom>
            <a:avLst/>
            <a:gdLst>
              <a:gd name="T0" fmla="*/ 1846 w 3694"/>
              <a:gd name="T1" fmla="*/ 2898 h 2899"/>
              <a:gd name="T2" fmla="*/ 1846 w 3694"/>
              <a:gd name="T3" fmla="*/ 2898 h 2899"/>
              <a:gd name="T4" fmla="*/ 1174 w 3694"/>
              <a:gd name="T5" fmla="*/ 2250 h 2899"/>
              <a:gd name="T6" fmla="*/ 0 w 3694"/>
              <a:gd name="T7" fmla="*/ 2250 h 2899"/>
              <a:gd name="T8" fmla="*/ 0 w 3694"/>
              <a:gd name="T9" fmla="*/ 1495 h 2899"/>
              <a:gd name="T10" fmla="*/ 0 w 3694"/>
              <a:gd name="T11" fmla="*/ 1495 h 2899"/>
              <a:gd name="T12" fmla="*/ 1495 w 3694"/>
              <a:gd name="T13" fmla="*/ 0 h 2899"/>
              <a:gd name="T14" fmla="*/ 2198 w 3694"/>
              <a:gd name="T15" fmla="*/ 0 h 2899"/>
              <a:gd name="T16" fmla="*/ 2198 w 3694"/>
              <a:gd name="T17" fmla="*/ 0 h 2899"/>
              <a:gd name="T18" fmla="*/ 3693 w 3694"/>
              <a:gd name="T19" fmla="*/ 1495 h 2899"/>
              <a:gd name="T20" fmla="*/ 3693 w 3694"/>
              <a:gd name="T21" fmla="*/ 2250 h 2899"/>
              <a:gd name="T22" fmla="*/ 2520 w 3694"/>
              <a:gd name="T23" fmla="*/ 2250 h 2899"/>
              <a:gd name="T24" fmla="*/ 2520 w 3694"/>
              <a:gd name="T25" fmla="*/ 2250 h 2899"/>
              <a:gd name="T26" fmla="*/ 1846 w 3694"/>
              <a:gd name="T27" fmla="*/ 2898 h 28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94" h="2899">
                <a:moveTo>
                  <a:pt x="1846" y="2898"/>
                </a:moveTo>
                <a:lnTo>
                  <a:pt x="1846" y="2898"/>
                </a:lnTo>
                <a:cubicBezTo>
                  <a:pt x="1484" y="2898"/>
                  <a:pt x="1187" y="2609"/>
                  <a:pt x="1174" y="2250"/>
                </a:cubicBezTo>
                <a:lnTo>
                  <a:pt x="0" y="2250"/>
                </a:lnTo>
                <a:lnTo>
                  <a:pt x="0" y="1495"/>
                </a:lnTo>
                <a:lnTo>
                  <a:pt x="0" y="1495"/>
                </a:lnTo>
                <a:cubicBezTo>
                  <a:pt x="0" y="671"/>
                  <a:pt x="671" y="0"/>
                  <a:pt x="1495" y="0"/>
                </a:cubicBezTo>
                <a:lnTo>
                  <a:pt x="2198" y="0"/>
                </a:lnTo>
                <a:lnTo>
                  <a:pt x="2198" y="0"/>
                </a:lnTo>
                <a:cubicBezTo>
                  <a:pt x="3023" y="0"/>
                  <a:pt x="3693" y="671"/>
                  <a:pt x="3693" y="1495"/>
                </a:cubicBezTo>
                <a:lnTo>
                  <a:pt x="3693" y="2250"/>
                </a:lnTo>
                <a:lnTo>
                  <a:pt x="2520" y="2250"/>
                </a:lnTo>
                <a:lnTo>
                  <a:pt x="2520" y="2250"/>
                </a:lnTo>
                <a:cubicBezTo>
                  <a:pt x="2506" y="2609"/>
                  <a:pt x="2210" y="2898"/>
                  <a:pt x="1846" y="2898"/>
                </a:cubicBezTo>
              </a:path>
            </a:pathLst>
          </a:custGeom>
          <a:solidFill>
            <a:srgbClr val="62A844"/>
          </a:solidFill>
          <a:ln>
            <a:noFill/>
          </a:ln>
          <a:effectLst/>
        </p:spPr>
        <p:txBody>
          <a:bodyPr wrap="none" anchor="ctr"/>
          <a:lstStyle/>
          <a:p>
            <a:endParaRPr lang="en-US" dirty="0"/>
          </a:p>
        </p:txBody>
      </p:sp>
      <p:sp>
        <p:nvSpPr>
          <p:cNvPr id="8" name="CuadroTexto 553">
            <a:extLst>
              <a:ext uri="{FF2B5EF4-FFF2-40B4-BE49-F238E27FC236}">
                <a16:creationId xmlns:a16="http://schemas.microsoft.com/office/drawing/2014/main" id="{0EAD7F93-813F-D90A-0E41-3ADE1A0E5E5B}"/>
              </a:ext>
            </a:extLst>
          </p:cNvPr>
          <p:cNvSpPr txBox="1"/>
          <p:nvPr/>
        </p:nvSpPr>
        <p:spPr>
          <a:xfrm>
            <a:off x="389596" y="3260486"/>
            <a:ext cx="2103436" cy="1600438"/>
          </a:xfrm>
          <a:prstGeom prst="rect">
            <a:avLst/>
          </a:prstGeom>
          <a:noFill/>
        </p:spPr>
        <p:txBody>
          <a:bodyPr wrap="square" rtlCol="0">
            <a:spAutoFit/>
          </a:bodyPr>
          <a:lstStyle/>
          <a:p>
            <a:pPr algn="ctr"/>
            <a:r>
              <a:rPr lang="de-DE" sz="1400">
                <a:solidFill>
                  <a:schemeClr val="bg1"/>
                </a:solidFill>
                <a:latin typeface="Calibri" panose="020F0502020204030204" pitchFamily="34" charset="0"/>
                <a:ea typeface="Lato" charset="0"/>
                <a:cs typeface="Calibri" panose="020F0502020204030204" pitchFamily="34" charset="0"/>
              </a:rPr>
              <a:t>Digitale Tools machen die tägliche Kommunikation schneller und klarer – weniger Fehler zwischen Schichten, schnellere Antworten an Gäste und Teams, die in vollen Zeiten synchron bleiben.</a:t>
            </a:r>
          </a:p>
        </p:txBody>
      </p:sp>
      <p:sp>
        <p:nvSpPr>
          <p:cNvPr id="9" name="TextBox 8">
            <a:extLst>
              <a:ext uri="{FF2B5EF4-FFF2-40B4-BE49-F238E27FC236}">
                <a16:creationId xmlns:a16="http://schemas.microsoft.com/office/drawing/2014/main" id="{A9052780-787D-BE98-EB88-158696997B44}"/>
              </a:ext>
            </a:extLst>
          </p:cNvPr>
          <p:cNvSpPr txBox="1"/>
          <p:nvPr/>
        </p:nvSpPr>
        <p:spPr>
          <a:xfrm>
            <a:off x="11445766" y="2298558"/>
            <a:ext cx="614855" cy="4449083"/>
          </a:xfrm>
          <a:prstGeom prst="rect">
            <a:avLst/>
          </a:prstGeom>
          <a:solidFill>
            <a:schemeClr val="bg1"/>
          </a:solidFill>
        </p:spPr>
        <p:txBody>
          <a:bodyPr wrap="square" rtlCol="0">
            <a:spAutoFit/>
          </a:bodyPr>
          <a:lstStyle/>
          <a:p>
            <a:endParaRPr lang="en-IE" dirty="0"/>
          </a:p>
        </p:txBody>
      </p:sp>
      <p:sp>
        <p:nvSpPr>
          <p:cNvPr id="10" name="Freeform 4">
            <a:extLst>
              <a:ext uri="{FF2B5EF4-FFF2-40B4-BE49-F238E27FC236}">
                <a16:creationId xmlns:a16="http://schemas.microsoft.com/office/drawing/2014/main" id="{86AC2436-F2B4-A99F-8856-643AB7172730}"/>
              </a:ext>
            </a:extLst>
          </p:cNvPr>
          <p:cNvSpPr>
            <a:spLocks noChangeArrowheads="1"/>
          </p:cNvSpPr>
          <p:nvPr/>
        </p:nvSpPr>
        <p:spPr bwMode="auto">
          <a:xfrm>
            <a:off x="9884649" y="2842918"/>
            <a:ext cx="2111455" cy="2740489"/>
          </a:xfrm>
          <a:custGeom>
            <a:avLst/>
            <a:gdLst>
              <a:gd name="T0" fmla="*/ 2172 w 3642"/>
              <a:gd name="T1" fmla="*/ 4391 h 4392"/>
              <a:gd name="T2" fmla="*/ 1469 w 3642"/>
              <a:gd name="T3" fmla="*/ 4391 h 4392"/>
              <a:gd name="T4" fmla="*/ 1469 w 3642"/>
              <a:gd name="T5" fmla="*/ 4391 h 4392"/>
              <a:gd name="T6" fmla="*/ 0 w 3642"/>
              <a:gd name="T7" fmla="*/ 2921 h 4392"/>
              <a:gd name="T8" fmla="*/ 0 w 3642"/>
              <a:gd name="T9" fmla="*/ 0 h 4392"/>
              <a:gd name="T10" fmla="*/ 3641 w 3642"/>
              <a:gd name="T11" fmla="*/ 0 h 4392"/>
              <a:gd name="T12" fmla="*/ 3641 w 3642"/>
              <a:gd name="T13" fmla="*/ 2921 h 4392"/>
              <a:gd name="T14" fmla="*/ 3641 w 3642"/>
              <a:gd name="T15" fmla="*/ 2921 h 4392"/>
              <a:gd name="T16" fmla="*/ 2172 w 3642"/>
              <a:gd name="T17" fmla="*/ 4391 h 4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42" h="4392">
                <a:moveTo>
                  <a:pt x="2172" y="4391"/>
                </a:moveTo>
                <a:lnTo>
                  <a:pt x="1469" y="4391"/>
                </a:lnTo>
                <a:lnTo>
                  <a:pt x="1469" y="4391"/>
                </a:lnTo>
                <a:cubicBezTo>
                  <a:pt x="658" y="4391"/>
                  <a:pt x="0" y="3733"/>
                  <a:pt x="0" y="2921"/>
                </a:cubicBezTo>
                <a:lnTo>
                  <a:pt x="0" y="0"/>
                </a:lnTo>
                <a:lnTo>
                  <a:pt x="3641" y="0"/>
                </a:lnTo>
                <a:lnTo>
                  <a:pt x="3641" y="2921"/>
                </a:lnTo>
                <a:lnTo>
                  <a:pt x="3641" y="2921"/>
                </a:lnTo>
                <a:cubicBezTo>
                  <a:pt x="3641" y="3733"/>
                  <a:pt x="2983" y="4391"/>
                  <a:pt x="2172" y="4391"/>
                </a:cubicBezTo>
              </a:path>
            </a:pathLst>
          </a:custGeom>
          <a:solidFill>
            <a:srgbClr val="0289AE"/>
          </a:solidFill>
          <a:ln>
            <a:noFill/>
          </a:ln>
          <a:effectLst/>
        </p:spPr>
        <p:txBody>
          <a:bodyPr wrap="none" anchor="ctr"/>
          <a:lstStyle/>
          <a:p>
            <a:endParaRPr lang="en-US"/>
          </a:p>
        </p:txBody>
      </p:sp>
      <p:sp>
        <p:nvSpPr>
          <p:cNvPr id="11" name="Freeform 171">
            <a:extLst>
              <a:ext uri="{FF2B5EF4-FFF2-40B4-BE49-F238E27FC236}">
                <a16:creationId xmlns:a16="http://schemas.microsoft.com/office/drawing/2014/main" id="{B3B844D6-4DC7-4789-6C0A-3AD23AEC05D2}"/>
              </a:ext>
            </a:extLst>
          </p:cNvPr>
          <p:cNvSpPr>
            <a:spLocks noChangeArrowheads="1"/>
          </p:cNvSpPr>
          <p:nvPr/>
        </p:nvSpPr>
        <p:spPr bwMode="auto">
          <a:xfrm>
            <a:off x="9868141" y="1458916"/>
            <a:ext cx="2142130" cy="1807731"/>
          </a:xfrm>
          <a:custGeom>
            <a:avLst/>
            <a:gdLst>
              <a:gd name="T0" fmla="*/ 1847 w 3694"/>
              <a:gd name="T1" fmla="*/ 2898 h 2899"/>
              <a:gd name="T2" fmla="*/ 1847 w 3694"/>
              <a:gd name="T3" fmla="*/ 2898 h 2899"/>
              <a:gd name="T4" fmla="*/ 1174 w 3694"/>
              <a:gd name="T5" fmla="*/ 2250 h 2899"/>
              <a:gd name="T6" fmla="*/ 0 w 3694"/>
              <a:gd name="T7" fmla="*/ 2250 h 2899"/>
              <a:gd name="T8" fmla="*/ 0 w 3694"/>
              <a:gd name="T9" fmla="*/ 1495 h 2899"/>
              <a:gd name="T10" fmla="*/ 0 w 3694"/>
              <a:gd name="T11" fmla="*/ 1495 h 2899"/>
              <a:gd name="T12" fmla="*/ 1495 w 3694"/>
              <a:gd name="T13" fmla="*/ 0 h 2899"/>
              <a:gd name="T14" fmla="*/ 2198 w 3694"/>
              <a:gd name="T15" fmla="*/ 0 h 2899"/>
              <a:gd name="T16" fmla="*/ 2198 w 3694"/>
              <a:gd name="T17" fmla="*/ 0 h 2899"/>
              <a:gd name="T18" fmla="*/ 3693 w 3694"/>
              <a:gd name="T19" fmla="*/ 1495 h 2899"/>
              <a:gd name="T20" fmla="*/ 3693 w 3694"/>
              <a:gd name="T21" fmla="*/ 2250 h 2899"/>
              <a:gd name="T22" fmla="*/ 2519 w 3694"/>
              <a:gd name="T23" fmla="*/ 2250 h 2899"/>
              <a:gd name="T24" fmla="*/ 2519 w 3694"/>
              <a:gd name="T25" fmla="*/ 2250 h 2899"/>
              <a:gd name="T26" fmla="*/ 1847 w 3694"/>
              <a:gd name="T27" fmla="*/ 2898 h 28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94" h="2899">
                <a:moveTo>
                  <a:pt x="1847" y="2898"/>
                </a:moveTo>
                <a:lnTo>
                  <a:pt x="1847" y="2898"/>
                </a:lnTo>
                <a:cubicBezTo>
                  <a:pt x="1484" y="2898"/>
                  <a:pt x="1187" y="2609"/>
                  <a:pt x="1174" y="2250"/>
                </a:cubicBezTo>
                <a:lnTo>
                  <a:pt x="0" y="2250"/>
                </a:lnTo>
                <a:lnTo>
                  <a:pt x="0" y="1495"/>
                </a:lnTo>
                <a:lnTo>
                  <a:pt x="0" y="1495"/>
                </a:lnTo>
                <a:cubicBezTo>
                  <a:pt x="0" y="671"/>
                  <a:pt x="671" y="0"/>
                  <a:pt x="1495" y="0"/>
                </a:cubicBezTo>
                <a:lnTo>
                  <a:pt x="2198" y="0"/>
                </a:lnTo>
                <a:lnTo>
                  <a:pt x="2198" y="0"/>
                </a:lnTo>
                <a:cubicBezTo>
                  <a:pt x="3022" y="0"/>
                  <a:pt x="3693" y="671"/>
                  <a:pt x="3693" y="1495"/>
                </a:cubicBezTo>
                <a:lnTo>
                  <a:pt x="3693" y="2250"/>
                </a:lnTo>
                <a:lnTo>
                  <a:pt x="2519" y="2250"/>
                </a:lnTo>
                <a:lnTo>
                  <a:pt x="2519" y="2250"/>
                </a:lnTo>
                <a:cubicBezTo>
                  <a:pt x="2506" y="2609"/>
                  <a:pt x="2209" y="2898"/>
                  <a:pt x="1847" y="2898"/>
                </a:cubicBezTo>
              </a:path>
            </a:pathLst>
          </a:custGeom>
          <a:solidFill>
            <a:srgbClr val="62A844"/>
          </a:solidFill>
          <a:ln>
            <a:noFill/>
          </a:ln>
          <a:effectLst/>
        </p:spPr>
        <p:txBody>
          <a:bodyPr wrap="none" anchor="ctr"/>
          <a:lstStyle/>
          <a:p>
            <a:endParaRPr lang="en-US" dirty="0"/>
          </a:p>
        </p:txBody>
      </p:sp>
      <p:sp>
        <p:nvSpPr>
          <p:cNvPr id="12" name="TextBox 11">
            <a:extLst>
              <a:ext uri="{FF2B5EF4-FFF2-40B4-BE49-F238E27FC236}">
                <a16:creationId xmlns:a16="http://schemas.microsoft.com/office/drawing/2014/main" id="{ACCC4151-5418-147E-2699-75CDC99A4D5A}"/>
              </a:ext>
            </a:extLst>
          </p:cNvPr>
          <p:cNvSpPr txBox="1"/>
          <p:nvPr/>
        </p:nvSpPr>
        <p:spPr>
          <a:xfrm>
            <a:off x="615636" y="1635565"/>
            <a:ext cx="1647730" cy="1200329"/>
          </a:xfrm>
          <a:prstGeom prst="rect">
            <a:avLst/>
          </a:prstGeom>
          <a:noFill/>
        </p:spPr>
        <p:txBody>
          <a:bodyPr wrap="square" rtlCol="0">
            <a:spAutoFit/>
          </a:bodyPr>
          <a:lstStyle/>
          <a:p>
            <a:pPr algn="ctr"/>
            <a:r>
              <a:rPr lang="de-DE" sz="1800" b="1">
                <a:solidFill>
                  <a:schemeClr val="bg1"/>
                </a:solidFill>
                <a:latin typeface="Calibri" panose="020F0502020204030204" pitchFamily="34" charset="0"/>
                <a:ea typeface="Calibri" panose="020F0502020204030204" pitchFamily="34" charset="0"/>
                <a:cs typeface="Calibri" panose="020F0502020204030204" pitchFamily="34" charset="0"/>
              </a:rPr>
              <a:t>Mehr Effizienz &amp; weniger Fehler</a:t>
            </a:r>
          </a:p>
        </p:txBody>
      </p:sp>
      <p:sp>
        <p:nvSpPr>
          <p:cNvPr id="13" name="CuadroTexto 553">
            <a:extLst>
              <a:ext uri="{FF2B5EF4-FFF2-40B4-BE49-F238E27FC236}">
                <a16:creationId xmlns:a16="http://schemas.microsoft.com/office/drawing/2014/main" id="{C9FF1AF5-B0BC-5A0D-2690-6AF97660B125}"/>
              </a:ext>
            </a:extLst>
          </p:cNvPr>
          <p:cNvSpPr txBox="1"/>
          <p:nvPr/>
        </p:nvSpPr>
        <p:spPr>
          <a:xfrm>
            <a:off x="9899752" y="3246940"/>
            <a:ext cx="2103436" cy="1815882"/>
          </a:xfrm>
          <a:prstGeom prst="rect">
            <a:avLst/>
          </a:prstGeom>
          <a:noFill/>
        </p:spPr>
        <p:txBody>
          <a:bodyPr wrap="square" rtlCol="0">
            <a:spAutoFit/>
          </a:bodyPr>
          <a:lstStyle/>
          <a:p>
            <a:pPr algn="ctr"/>
            <a:r>
              <a:rPr lang="de-DE" sz="1400">
                <a:solidFill>
                  <a:schemeClr val="bg1"/>
                </a:solidFill>
                <a:latin typeface="Calibri" panose="020F0502020204030204" pitchFamily="34" charset="0"/>
                <a:ea typeface="Lato" charset="0"/>
                <a:cs typeface="Calibri" panose="020F0502020204030204" pitchFamily="34" charset="0"/>
              </a:rPr>
              <a:t>Digitale Tools senken unnötige Arbeitszeit, begrenzen Fehler, sparen Papier und optimieren Energie – spürbare Einsparungen für kleine Betriebe.</a:t>
            </a:r>
          </a:p>
        </p:txBody>
      </p:sp>
      <p:sp>
        <p:nvSpPr>
          <p:cNvPr id="14" name="CuadroTexto 553">
            <a:extLst>
              <a:ext uri="{FF2B5EF4-FFF2-40B4-BE49-F238E27FC236}">
                <a16:creationId xmlns:a16="http://schemas.microsoft.com/office/drawing/2014/main" id="{60127188-53D9-C71E-B4E5-1E733D736B35}"/>
              </a:ext>
            </a:extLst>
          </p:cNvPr>
          <p:cNvSpPr txBox="1"/>
          <p:nvPr/>
        </p:nvSpPr>
        <p:spPr>
          <a:xfrm>
            <a:off x="5172292" y="3266647"/>
            <a:ext cx="2103436" cy="1815882"/>
          </a:xfrm>
          <a:prstGeom prst="rect">
            <a:avLst/>
          </a:prstGeom>
          <a:noFill/>
        </p:spPr>
        <p:txBody>
          <a:bodyPr wrap="square" rtlCol="0">
            <a:spAutoFit/>
          </a:bodyPr>
          <a:lstStyle/>
          <a:p>
            <a:pPr algn="ctr"/>
            <a:r>
              <a:rPr lang="de-DE" sz="1400">
                <a:solidFill>
                  <a:schemeClr val="bg1"/>
                </a:solidFill>
                <a:latin typeface="Calibri" panose="020F0502020204030204" pitchFamily="34" charset="0"/>
                <a:ea typeface="Lato" charset="0"/>
                <a:cs typeface="Calibri" panose="020F0502020204030204" pitchFamily="34" charset="0"/>
              </a:rPr>
              <a:t>Digitale Tools helfen kleinen Teams, sich schnell an Gästebedürfnisse, Personalausfälle oder Saisonspitzen anzupassen – ohne Mehraufwand. Sie wachsen mit dem Betrieb mit.</a:t>
            </a:r>
          </a:p>
        </p:txBody>
      </p:sp>
      <p:sp>
        <p:nvSpPr>
          <p:cNvPr id="15" name="TextBox 14">
            <a:extLst>
              <a:ext uri="{FF2B5EF4-FFF2-40B4-BE49-F238E27FC236}">
                <a16:creationId xmlns:a16="http://schemas.microsoft.com/office/drawing/2014/main" id="{CBD98142-361D-AB38-1833-C44F7CFCA20E}"/>
              </a:ext>
            </a:extLst>
          </p:cNvPr>
          <p:cNvSpPr txBox="1"/>
          <p:nvPr/>
        </p:nvSpPr>
        <p:spPr>
          <a:xfrm>
            <a:off x="5392405" y="1762616"/>
            <a:ext cx="1647730" cy="1200329"/>
          </a:xfrm>
          <a:prstGeom prst="rect">
            <a:avLst/>
          </a:prstGeom>
          <a:noFill/>
        </p:spPr>
        <p:txBody>
          <a:bodyPr wrap="square" rtlCol="0">
            <a:spAutoFit/>
          </a:bodyPr>
          <a:lstStyle/>
          <a:p>
            <a:pPr algn="ctr"/>
            <a:r>
              <a:rPr lang="de-DE" sz="1800" b="1">
                <a:solidFill>
                  <a:schemeClr val="bg1"/>
                </a:solidFill>
                <a:latin typeface="Calibri" panose="020F0502020204030204" pitchFamily="34" charset="0"/>
                <a:ea typeface="Calibri" panose="020F0502020204030204" pitchFamily="34" charset="0"/>
                <a:cs typeface="Calibri" panose="020F0502020204030204" pitchFamily="34" charset="0"/>
              </a:rPr>
              <a:t>Mehr Flexibilität in vollen Zeiten</a:t>
            </a:r>
            <a:endParaRPr lang="en-IE" sz="18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6" name="TextBox 15">
            <a:extLst>
              <a:ext uri="{FF2B5EF4-FFF2-40B4-BE49-F238E27FC236}">
                <a16:creationId xmlns:a16="http://schemas.microsoft.com/office/drawing/2014/main" id="{7197BF9B-5304-CB3A-4864-E2CF5FC1E1A8}"/>
              </a:ext>
            </a:extLst>
          </p:cNvPr>
          <p:cNvSpPr txBox="1"/>
          <p:nvPr/>
        </p:nvSpPr>
        <p:spPr>
          <a:xfrm>
            <a:off x="10166745" y="1827752"/>
            <a:ext cx="1647730" cy="923330"/>
          </a:xfrm>
          <a:prstGeom prst="rect">
            <a:avLst/>
          </a:prstGeom>
          <a:solidFill>
            <a:srgbClr val="62A844"/>
          </a:solidFill>
        </p:spPr>
        <p:txBody>
          <a:bodyPr wrap="square" rtlCol="0">
            <a:spAutoFit/>
          </a:bodyPr>
          <a:lstStyle/>
          <a:p>
            <a:pPr algn="ctr"/>
            <a:r>
              <a:rPr lang="de-DE" sz="1800" b="1">
                <a:solidFill>
                  <a:schemeClr val="bg1"/>
                </a:solidFill>
                <a:latin typeface="Calibri" panose="020F0502020204030204" pitchFamily="34" charset="0"/>
                <a:ea typeface="Calibri" panose="020F0502020204030204" pitchFamily="34" charset="0"/>
                <a:cs typeface="Calibri" panose="020F0502020204030204" pitchFamily="34" charset="0"/>
              </a:rPr>
              <a:t>Weniger Kosten &amp; klüger wirtschaften</a:t>
            </a:r>
            <a:endParaRPr lang="en-IE" sz="18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pic>
        <p:nvPicPr>
          <p:cNvPr id="17" name="Graphic 16" descr="Business Growth outline">
            <a:extLst>
              <a:ext uri="{FF2B5EF4-FFF2-40B4-BE49-F238E27FC236}">
                <a16:creationId xmlns:a16="http://schemas.microsoft.com/office/drawing/2014/main" id="{ACD02A65-726C-6245-2AB2-ECFFCE403C7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788800" y="5560981"/>
            <a:ext cx="914400" cy="914400"/>
          </a:xfrm>
          <a:prstGeom prst="rect">
            <a:avLst/>
          </a:prstGeom>
        </p:spPr>
      </p:pic>
      <p:pic>
        <p:nvPicPr>
          <p:cNvPr id="18" name="Graphic 17" descr="Customer review outline">
            <a:extLst>
              <a:ext uri="{FF2B5EF4-FFF2-40B4-BE49-F238E27FC236}">
                <a16:creationId xmlns:a16="http://schemas.microsoft.com/office/drawing/2014/main" id="{58122B90-C388-9CFC-19F3-22D721C91F9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399853" y="5583407"/>
            <a:ext cx="914400" cy="914400"/>
          </a:xfrm>
          <a:prstGeom prst="rect">
            <a:avLst/>
          </a:prstGeom>
        </p:spPr>
      </p:pic>
      <p:pic>
        <p:nvPicPr>
          <p:cNvPr id="19" name="Graphic 18" descr="Rating outline">
            <a:extLst>
              <a:ext uri="{FF2B5EF4-FFF2-40B4-BE49-F238E27FC236}">
                <a16:creationId xmlns:a16="http://schemas.microsoft.com/office/drawing/2014/main" id="{E13C1831-86D4-CBBB-DFF6-01682361EDC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197242" y="5583407"/>
            <a:ext cx="914400" cy="914400"/>
          </a:xfrm>
          <a:prstGeom prst="rect">
            <a:avLst/>
          </a:prstGeom>
        </p:spPr>
      </p:pic>
      <p:pic>
        <p:nvPicPr>
          <p:cNvPr id="20" name="Graphic 19" descr="Euro with solid fill">
            <a:extLst>
              <a:ext uri="{FF2B5EF4-FFF2-40B4-BE49-F238E27FC236}">
                <a16:creationId xmlns:a16="http://schemas.microsoft.com/office/drawing/2014/main" id="{2D3D82B2-C2E8-D2DC-CFDE-3334A4EE871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533410" y="5602217"/>
            <a:ext cx="914400" cy="914400"/>
          </a:xfrm>
          <a:prstGeom prst="rect">
            <a:avLst/>
          </a:prstGeom>
        </p:spPr>
      </p:pic>
      <p:pic>
        <p:nvPicPr>
          <p:cNvPr id="21" name="Graphic 20" descr="Stopwatch with solid fill">
            <a:extLst>
              <a:ext uri="{FF2B5EF4-FFF2-40B4-BE49-F238E27FC236}">
                <a16:creationId xmlns:a16="http://schemas.microsoft.com/office/drawing/2014/main" id="{5D3D5451-0987-86BE-B1BA-5E7B64F63CE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04279" y="5560981"/>
            <a:ext cx="914400" cy="914400"/>
          </a:xfrm>
          <a:prstGeom prst="rect">
            <a:avLst/>
          </a:prstGeom>
        </p:spPr>
      </p:pic>
      <p:sp>
        <p:nvSpPr>
          <p:cNvPr id="22" name="Freeform 4">
            <a:extLst>
              <a:ext uri="{FF2B5EF4-FFF2-40B4-BE49-F238E27FC236}">
                <a16:creationId xmlns:a16="http://schemas.microsoft.com/office/drawing/2014/main" id="{F65CD566-432B-31D3-22E1-981808D3F36C}"/>
              </a:ext>
            </a:extLst>
          </p:cNvPr>
          <p:cNvSpPr>
            <a:spLocks noChangeArrowheads="1"/>
          </p:cNvSpPr>
          <p:nvPr/>
        </p:nvSpPr>
        <p:spPr bwMode="auto">
          <a:xfrm>
            <a:off x="2750161" y="2842918"/>
            <a:ext cx="2111455" cy="2740489"/>
          </a:xfrm>
          <a:custGeom>
            <a:avLst/>
            <a:gdLst>
              <a:gd name="T0" fmla="*/ 2172 w 3642"/>
              <a:gd name="T1" fmla="*/ 4391 h 4392"/>
              <a:gd name="T2" fmla="*/ 1469 w 3642"/>
              <a:gd name="T3" fmla="*/ 4391 h 4392"/>
              <a:gd name="T4" fmla="*/ 1469 w 3642"/>
              <a:gd name="T5" fmla="*/ 4391 h 4392"/>
              <a:gd name="T6" fmla="*/ 0 w 3642"/>
              <a:gd name="T7" fmla="*/ 2921 h 4392"/>
              <a:gd name="T8" fmla="*/ 0 w 3642"/>
              <a:gd name="T9" fmla="*/ 0 h 4392"/>
              <a:gd name="T10" fmla="*/ 3641 w 3642"/>
              <a:gd name="T11" fmla="*/ 0 h 4392"/>
              <a:gd name="T12" fmla="*/ 3641 w 3642"/>
              <a:gd name="T13" fmla="*/ 2921 h 4392"/>
              <a:gd name="T14" fmla="*/ 3641 w 3642"/>
              <a:gd name="T15" fmla="*/ 2921 h 4392"/>
              <a:gd name="T16" fmla="*/ 2172 w 3642"/>
              <a:gd name="T17" fmla="*/ 4391 h 4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42" h="4392">
                <a:moveTo>
                  <a:pt x="2172" y="4391"/>
                </a:moveTo>
                <a:lnTo>
                  <a:pt x="1469" y="4391"/>
                </a:lnTo>
                <a:lnTo>
                  <a:pt x="1469" y="4391"/>
                </a:lnTo>
                <a:cubicBezTo>
                  <a:pt x="658" y="4391"/>
                  <a:pt x="0" y="3733"/>
                  <a:pt x="0" y="2921"/>
                </a:cubicBezTo>
                <a:lnTo>
                  <a:pt x="0" y="0"/>
                </a:lnTo>
                <a:lnTo>
                  <a:pt x="3641" y="0"/>
                </a:lnTo>
                <a:lnTo>
                  <a:pt x="3641" y="2921"/>
                </a:lnTo>
                <a:lnTo>
                  <a:pt x="3641" y="2921"/>
                </a:lnTo>
                <a:cubicBezTo>
                  <a:pt x="3641" y="3733"/>
                  <a:pt x="2983" y="4391"/>
                  <a:pt x="2172" y="4391"/>
                </a:cubicBezTo>
              </a:path>
            </a:pathLst>
          </a:custGeom>
          <a:solidFill>
            <a:srgbClr val="00B6E6"/>
          </a:solidFill>
          <a:ln>
            <a:noFill/>
          </a:ln>
          <a:effectLst/>
        </p:spPr>
        <p:txBody>
          <a:bodyPr wrap="none" anchor="ctr"/>
          <a:lstStyle/>
          <a:p>
            <a:endParaRPr lang="en-US"/>
          </a:p>
        </p:txBody>
      </p:sp>
      <p:sp>
        <p:nvSpPr>
          <p:cNvPr id="23" name="Freeform 171">
            <a:extLst>
              <a:ext uri="{FF2B5EF4-FFF2-40B4-BE49-F238E27FC236}">
                <a16:creationId xmlns:a16="http://schemas.microsoft.com/office/drawing/2014/main" id="{10844BE3-F952-EE04-BD3E-64CECB4791B9}"/>
              </a:ext>
            </a:extLst>
          </p:cNvPr>
          <p:cNvSpPr>
            <a:spLocks noChangeArrowheads="1"/>
          </p:cNvSpPr>
          <p:nvPr/>
        </p:nvSpPr>
        <p:spPr bwMode="auto">
          <a:xfrm>
            <a:off x="2733653" y="1458916"/>
            <a:ext cx="2142130" cy="1807731"/>
          </a:xfrm>
          <a:custGeom>
            <a:avLst/>
            <a:gdLst>
              <a:gd name="T0" fmla="*/ 1847 w 3694"/>
              <a:gd name="T1" fmla="*/ 2898 h 2899"/>
              <a:gd name="T2" fmla="*/ 1847 w 3694"/>
              <a:gd name="T3" fmla="*/ 2898 h 2899"/>
              <a:gd name="T4" fmla="*/ 1174 w 3694"/>
              <a:gd name="T5" fmla="*/ 2250 h 2899"/>
              <a:gd name="T6" fmla="*/ 0 w 3694"/>
              <a:gd name="T7" fmla="*/ 2250 h 2899"/>
              <a:gd name="T8" fmla="*/ 0 w 3694"/>
              <a:gd name="T9" fmla="*/ 1495 h 2899"/>
              <a:gd name="T10" fmla="*/ 0 w 3694"/>
              <a:gd name="T11" fmla="*/ 1495 h 2899"/>
              <a:gd name="T12" fmla="*/ 1495 w 3694"/>
              <a:gd name="T13" fmla="*/ 0 h 2899"/>
              <a:gd name="T14" fmla="*/ 2198 w 3694"/>
              <a:gd name="T15" fmla="*/ 0 h 2899"/>
              <a:gd name="T16" fmla="*/ 2198 w 3694"/>
              <a:gd name="T17" fmla="*/ 0 h 2899"/>
              <a:gd name="T18" fmla="*/ 3693 w 3694"/>
              <a:gd name="T19" fmla="*/ 1495 h 2899"/>
              <a:gd name="T20" fmla="*/ 3693 w 3694"/>
              <a:gd name="T21" fmla="*/ 2250 h 2899"/>
              <a:gd name="T22" fmla="*/ 2519 w 3694"/>
              <a:gd name="T23" fmla="*/ 2250 h 2899"/>
              <a:gd name="T24" fmla="*/ 2519 w 3694"/>
              <a:gd name="T25" fmla="*/ 2250 h 2899"/>
              <a:gd name="T26" fmla="*/ 1847 w 3694"/>
              <a:gd name="T27" fmla="*/ 2898 h 28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94" h="2899">
                <a:moveTo>
                  <a:pt x="1847" y="2898"/>
                </a:moveTo>
                <a:lnTo>
                  <a:pt x="1847" y="2898"/>
                </a:lnTo>
                <a:cubicBezTo>
                  <a:pt x="1484" y="2898"/>
                  <a:pt x="1187" y="2609"/>
                  <a:pt x="1174" y="2250"/>
                </a:cubicBezTo>
                <a:lnTo>
                  <a:pt x="0" y="2250"/>
                </a:lnTo>
                <a:lnTo>
                  <a:pt x="0" y="1495"/>
                </a:lnTo>
                <a:lnTo>
                  <a:pt x="0" y="1495"/>
                </a:lnTo>
                <a:cubicBezTo>
                  <a:pt x="0" y="671"/>
                  <a:pt x="671" y="0"/>
                  <a:pt x="1495" y="0"/>
                </a:cubicBezTo>
                <a:lnTo>
                  <a:pt x="2198" y="0"/>
                </a:lnTo>
                <a:lnTo>
                  <a:pt x="2198" y="0"/>
                </a:lnTo>
                <a:cubicBezTo>
                  <a:pt x="3022" y="0"/>
                  <a:pt x="3693" y="671"/>
                  <a:pt x="3693" y="1495"/>
                </a:cubicBezTo>
                <a:lnTo>
                  <a:pt x="3693" y="2250"/>
                </a:lnTo>
                <a:lnTo>
                  <a:pt x="2519" y="2250"/>
                </a:lnTo>
                <a:lnTo>
                  <a:pt x="2519" y="2250"/>
                </a:lnTo>
                <a:cubicBezTo>
                  <a:pt x="2506" y="2609"/>
                  <a:pt x="2209" y="2898"/>
                  <a:pt x="1847" y="2898"/>
                </a:cubicBezTo>
              </a:path>
            </a:pathLst>
          </a:custGeom>
          <a:solidFill>
            <a:srgbClr val="62A844"/>
          </a:solidFill>
          <a:ln>
            <a:noFill/>
          </a:ln>
          <a:effectLst/>
        </p:spPr>
        <p:txBody>
          <a:bodyPr wrap="none" anchor="ctr"/>
          <a:lstStyle/>
          <a:p>
            <a:endParaRPr lang="en-US"/>
          </a:p>
        </p:txBody>
      </p:sp>
      <p:sp>
        <p:nvSpPr>
          <p:cNvPr id="24" name="CuadroTexto 553">
            <a:extLst>
              <a:ext uri="{FF2B5EF4-FFF2-40B4-BE49-F238E27FC236}">
                <a16:creationId xmlns:a16="http://schemas.microsoft.com/office/drawing/2014/main" id="{587E4F0E-9596-54B0-21E5-74A8BE525DDD}"/>
              </a:ext>
            </a:extLst>
          </p:cNvPr>
          <p:cNvSpPr txBox="1"/>
          <p:nvPr/>
        </p:nvSpPr>
        <p:spPr>
          <a:xfrm>
            <a:off x="2751919" y="3214739"/>
            <a:ext cx="2103436" cy="2031325"/>
          </a:xfrm>
          <a:prstGeom prst="rect">
            <a:avLst/>
          </a:prstGeom>
          <a:noFill/>
        </p:spPr>
        <p:txBody>
          <a:bodyPr wrap="square" rtlCol="0">
            <a:spAutoFit/>
          </a:bodyPr>
          <a:lstStyle/>
          <a:p>
            <a:pPr algn="ctr"/>
            <a:r>
              <a:rPr lang="de-DE" sz="1400">
                <a:solidFill>
                  <a:schemeClr val="bg1"/>
                </a:solidFill>
                <a:latin typeface="Calibri" panose="020F0502020204030204" pitchFamily="34" charset="0"/>
                <a:ea typeface="Lato" charset="0"/>
                <a:cs typeface="Calibri" panose="020F0502020204030204" pitchFamily="34" charset="0"/>
              </a:rPr>
              <a:t>Gemeinsame Tools lassen Rezeption, Küche, Housekeeping und Leitung reibungsloser arbeiten – bessere Übergaben, Echtzeit-Notizen, weniger Missverständnisse</a:t>
            </a:r>
          </a:p>
        </p:txBody>
      </p:sp>
      <p:sp>
        <p:nvSpPr>
          <p:cNvPr id="25" name="TextBox 24">
            <a:extLst>
              <a:ext uri="{FF2B5EF4-FFF2-40B4-BE49-F238E27FC236}">
                <a16:creationId xmlns:a16="http://schemas.microsoft.com/office/drawing/2014/main" id="{A4CBCCF2-DC6D-37F5-7914-FB810C2A90EE}"/>
              </a:ext>
            </a:extLst>
          </p:cNvPr>
          <p:cNvSpPr txBox="1"/>
          <p:nvPr/>
        </p:nvSpPr>
        <p:spPr>
          <a:xfrm>
            <a:off x="2959693" y="1809123"/>
            <a:ext cx="1647730" cy="646331"/>
          </a:xfrm>
          <a:prstGeom prst="rect">
            <a:avLst/>
          </a:prstGeom>
          <a:solidFill>
            <a:srgbClr val="62A844"/>
          </a:solidFill>
        </p:spPr>
        <p:txBody>
          <a:bodyPr wrap="square" rtlCol="0">
            <a:spAutoFit/>
          </a:bodyPr>
          <a:lstStyle/>
          <a:p>
            <a:pPr algn="ctr"/>
            <a:r>
              <a:rPr lang="de-DE" sz="1800" b="1">
                <a:solidFill>
                  <a:schemeClr val="bg1"/>
                </a:solidFill>
                <a:latin typeface="Calibri" panose="020F0502020204030204" pitchFamily="34" charset="0"/>
                <a:ea typeface="Calibri" panose="020F0502020204030204" pitchFamily="34" charset="0"/>
                <a:cs typeface="Calibri" panose="020F0502020204030204" pitchFamily="34" charset="0"/>
              </a:rPr>
              <a:t>Bessere Team-Koordination</a:t>
            </a:r>
          </a:p>
        </p:txBody>
      </p:sp>
      <p:sp>
        <p:nvSpPr>
          <p:cNvPr id="26" name="Freeform 4">
            <a:extLst>
              <a:ext uri="{FF2B5EF4-FFF2-40B4-BE49-F238E27FC236}">
                <a16:creationId xmlns:a16="http://schemas.microsoft.com/office/drawing/2014/main" id="{8115B240-9DEE-E7BF-1551-3867BCBFB2C0}"/>
              </a:ext>
            </a:extLst>
          </p:cNvPr>
          <p:cNvSpPr>
            <a:spLocks noChangeArrowheads="1"/>
          </p:cNvSpPr>
          <p:nvPr/>
        </p:nvSpPr>
        <p:spPr bwMode="auto">
          <a:xfrm>
            <a:off x="7512821" y="2842918"/>
            <a:ext cx="2111455" cy="2740489"/>
          </a:xfrm>
          <a:custGeom>
            <a:avLst/>
            <a:gdLst>
              <a:gd name="T0" fmla="*/ 2172 w 3642"/>
              <a:gd name="T1" fmla="*/ 4391 h 4392"/>
              <a:gd name="T2" fmla="*/ 1469 w 3642"/>
              <a:gd name="T3" fmla="*/ 4391 h 4392"/>
              <a:gd name="T4" fmla="*/ 1469 w 3642"/>
              <a:gd name="T5" fmla="*/ 4391 h 4392"/>
              <a:gd name="T6" fmla="*/ 0 w 3642"/>
              <a:gd name="T7" fmla="*/ 2921 h 4392"/>
              <a:gd name="T8" fmla="*/ 0 w 3642"/>
              <a:gd name="T9" fmla="*/ 0 h 4392"/>
              <a:gd name="T10" fmla="*/ 3641 w 3642"/>
              <a:gd name="T11" fmla="*/ 0 h 4392"/>
              <a:gd name="T12" fmla="*/ 3641 w 3642"/>
              <a:gd name="T13" fmla="*/ 2921 h 4392"/>
              <a:gd name="T14" fmla="*/ 3641 w 3642"/>
              <a:gd name="T15" fmla="*/ 2921 h 4392"/>
              <a:gd name="T16" fmla="*/ 2172 w 3642"/>
              <a:gd name="T17" fmla="*/ 4391 h 4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42" h="4392">
                <a:moveTo>
                  <a:pt x="2172" y="4391"/>
                </a:moveTo>
                <a:lnTo>
                  <a:pt x="1469" y="4391"/>
                </a:lnTo>
                <a:lnTo>
                  <a:pt x="1469" y="4391"/>
                </a:lnTo>
                <a:cubicBezTo>
                  <a:pt x="658" y="4391"/>
                  <a:pt x="0" y="3733"/>
                  <a:pt x="0" y="2921"/>
                </a:cubicBezTo>
                <a:lnTo>
                  <a:pt x="0" y="0"/>
                </a:lnTo>
                <a:lnTo>
                  <a:pt x="3641" y="0"/>
                </a:lnTo>
                <a:lnTo>
                  <a:pt x="3641" y="2921"/>
                </a:lnTo>
                <a:lnTo>
                  <a:pt x="3641" y="2921"/>
                </a:lnTo>
                <a:cubicBezTo>
                  <a:pt x="3641" y="3733"/>
                  <a:pt x="2983" y="4391"/>
                  <a:pt x="2172" y="4391"/>
                </a:cubicBezTo>
              </a:path>
            </a:pathLst>
          </a:custGeom>
          <a:solidFill>
            <a:srgbClr val="00B6E6"/>
          </a:solidFill>
          <a:ln>
            <a:noFill/>
          </a:ln>
          <a:effectLst/>
        </p:spPr>
        <p:txBody>
          <a:bodyPr wrap="none" anchor="ctr"/>
          <a:lstStyle/>
          <a:p>
            <a:endParaRPr lang="en-US"/>
          </a:p>
        </p:txBody>
      </p:sp>
      <p:sp>
        <p:nvSpPr>
          <p:cNvPr id="27" name="Freeform 171">
            <a:extLst>
              <a:ext uri="{FF2B5EF4-FFF2-40B4-BE49-F238E27FC236}">
                <a16:creationId xmlns:a16="http://schemas.microsoft.com/office/drawing/2014/main" id="{34579B65-66C0-9646-DE15-56D6FBF8416A}"/>
              </a:ext>
            </a:extLst>
          </p:cNvPr>
          <p:cNvSpPr>
            <a:spLocks noChangeArrowheads="1"/>
          </p:cNvSpPr>
          <p:nvPr/>
        </p:nvSpPr>
        <p:spPr bwMode="auto">
          <a:xfrm>
            <a:off x="7496313" y="1458916"/>
            <a:ext cx="2142130" cy="1807731"/>
          </a:xfrm>
          <a:custGeom>
            <a:avLst/>
            <a:gdLst>
              <a:gd name="T0" fmla="*/ 1847 w 3694"/>
              <a:gd name="T1" fmla="*/ 2898 h 2899"/>
              <a:gd name="T2" fmla="*/ 1847 w 3694"/>
              <a:gd name="T3" fmla="*/ 2898 h 2899"/>
              <a:gd name="T4" fmla="*/ 1174 w 3694"/>
              <a:gd name="T5" fmla="*/ 2250 h 2899"/>
              <a:gd name="T6" fmla="*/ 0 w 3694"/>
              <a:gd name="T7" fmla="*/ 2250 h 2899"/>
              <a:gd name="T8" fmla="*/ 0 w 3694"/>
              <a:gd name="T9" fmla="*/ 1495 h 2899"/>
              <a:gd name="T10" fmla="*/ 0 w 3694"/>
              <a:gd name="T11" fmla="*/ 1495 h 2899"/>
              <a:gd name="T12" fmla="*/ 1495 w 3694"/>
              <a:gd name="T13" fmla="*/ 0 h 2899"/>
              <a:gd name="T14" fmla="*/ 2198 w 3694"/>
              <a:gd name="T15" fmla="*/ 0 h 2899"/>
              <a:gd name="T16" fmla="*/ 2198 w 3694"/>
              <a:gd name="T17" fmla="*/ 0 h 2899"/>
              <a:gd name="T18" fmla="*/ 3693 w 3694"/>
              <a:gd name="T19" fmla="*/ 1495 h 2899"/>
              <a:gd name="T20" fmla="*/ 3693 w 3694"/>
              <a:gd name="T21" fmla="*/ 2250 h 2899"/>
              <a:gd name="T22" fmla="*/ 2519 w 3694"/>
              <a:gd name="T23" fmla="*/ 2250 h 2899"/>
              <a:gd name="T24" fmla="*/ 2519 w 3694"/>
              <a:gd name="T25" fmla="*/ 2250 h 2899"/>
              <a:gd name="T26" fmla="*/ 1847 w 3694"/>
              <a:gd name="T27" fmla="*/ 2898 h 28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94" h="2899">
                <a:moveTo>
                  <a:pt x="1847" y="2898"/>
                </a:moveTo>
                <a:lnTo>
                  <a:pt x="1847" y="2898"/>
                </a:lnTo>
                <a:cubicBezTo>
                  <a:pt x="1484" y="2898"/>
                  <a:pt x="1187" y="2609"/>
                  <a:pt x="1174" y="2250"/>
                </a:cubicBezTo>
                <a:lnTo>
                  <a:pt x="0" y="2250"/>
                </a:lnTo>
                <a:lnTo>
                  <a:pt x="0" y="1495"/>
                </a:lnTo>
                <a:lnTo>
                  <a:pt x="0" y="1495"/>
                </a:lnTo>
                <a:cubicBezTo>
                  <a:pt x="0" y="671"/>
                  <a:pt x="671" y="0"/>
                  <a:pt x="1495" y="0"/>
                </a:cubicBezTo>
                <a:lnTo>
                  <a:pt x="2198" y="0"/>
                </a:lnTo>
                <a:lnTo>
                  <a:pt x="2198" y="0"/>
                </a:lnTo>
                <a:cubicBezTo>
                  <a:pt x="3022" y="0"/>
                  <a:pt x="3693" y="671"/>
                  <a:pt x="3693" y="1495"/>
                </a:cubicBezTo>
                <a:lnTo>
                  <a:pt x="3693" y="2250"/>
                </a:lnTo>
                <a:lnTo>
                  <a:pt x="2519" y="2250"/>
                </a:lnTo>
                <a:lnTo>
                  <a:pt x="2519" y="2250"/>
                </a:lnTo>
                <a:cubicBezTo>
                  <a:pt x="2506" y="2609"/>
                  <a:pt x="2209" y="2898"/>
                  <a:pt x="1847" y="2898"/>
                </a:cubicBezTo>
              </a:path>
            </a:pathLst>
          </a:custGeom>
          <a:solidFill>
            <a:srgbClr val="62A844"/>
          </a:solidFill>
          <a:ln>
            <a:noFill/>
          </a:ln>
          <a:effectLst/>
        </p:spPr>
        <p:txBody>
          <a:bodyPr wrap="none" anchor="ctr"/>
          <a:lstStyle/>
          <a:p>
            <a:endParaRPr lang="en-US"/>
          </a:p>
        </p:txBody>
      </p:sp>
      <p:sp>
        <p:nvSpPr>
          <p:cNvPr id="28" name="CuadroTexto 553">
            <a:extLst>
              <a:ext uri="{FF2B5EF4-FFF2-40B4-BE49-F238E27FC236}">
                <a16:creationId xmlns:a16="http://schemas.microsoft.com/office/drawing/2014/main" id="{E904705A-0D6B-85B7-FD8E-C27FF391581E}"/>
              </a:ext>
            </a:extLst>
          </p:cNvPr>
          <p:cNvSpPr txBox="1"/>
          <p:nvPr/>
        </p:nvSpPr>
        <p:spPr>
          <a:xfrm>
            <a:off x="7514579" y="3260486"/>
            <a:ext cx="2103436" cy="1815882"/>
          </a:xfrm>
          <a:prstGeom prst="rect">
            <a:avLst/>
          </a:prstGeom>
          <a:noFill/>
        </p:spPr>
        <p:txBody>
          <a:bodyPr wrap="square" rtlCol="0">
            <a:spAutoFit/>
          </a:bodyPr>
          <a:lstStyle/>
          <a:p>
            <a:pPr algn="ctr"/>
            <a:r>
              <a:rPr lang="de-DE" sz="1400">
                <a:solidFill>
                  <a:schemeClr val="bg1"/>
                </a:solidFill>
                <a:latin typeface="Calibri" panose="020F0502020204030204" pitchFamily="34" charset="0"/>
                <a:ea typeface="Lato" charset="0"/>
                <a:cs typeface="Calibri" panose="020F0502020204030204" pitchFamily="34" charset="0"/>
              </a:rPr>
              <a:t>Digitale Tools erleichtern die Kommunikation mit Gästen vor, während und nach dem Aufenthalt – bessere Bewertungen, schnellere Reaktionen, passgenauere Erlebnisse.</a:t>
            </a:r>
          </a:p>
        </p:txBody>
      </p:sp>
      <p:sp>
        <p:nvSpPr>
          <p:cNvPr id="29" name="TextBox 28">
            <a:extLst>
              <a:ext uri="{FF2B5EF4-FFF2-40B4-BE49-F238E27FC236}">
                <a16:creationId xmlns:a16="http://schemas.microsoft.com/office/drawing/2014/main" id="{897EF3F6-C328-2DB7-1A9D-D3FDA0296D87}"/>
              </a:ext>
            </a:extLst>
          </p:cNvPr>
          <p:cNvSpPr txBox="1"/>
          <p:nvPr/>
        </p:nvSpPr>
        <p:spPr>
          <a:xfrm>
            <a:off x="7722353" y="1809123"/>
            <a:ext cx="1647730" cy="923330"/>
          </a:xfrm>
          <a:prstGeom prst="rect">
            <a:avLst/>
          </a:prstGeom>
          <a:solidFill>
            <a:srgbClr val="62A844"/>
          </a:solidFill>
        </p:spPr>
        <p:txBody>
          <a:bodyPr wrap="square" rtlCol="0">
            <a:spAutoFit/>
          </a:bodyPr>
          <a:lstStyle/>
          <a:p>
            <a:pPr algn="ctr"/>
            <a:r>
              <a:rPr lang="de-DE" sz="1800" b="1">
                <a:solidFill>
                  <a:schemeClr val="bg1"/>
                </a:solidFill>
                <a:latin typeface="Calibri" panose="020F0502020204030204" pitchFamily="34" charset="0"/>
                <a:ea typeface="Calibri" panose="020F0502020204030204" pitchFamily="34" charset="0"/>
                <a:cs typeface="Calibri" panose="020F0502020204030204" pitchFamily="34" charset="0"/>
              </a:rPr>
              <a:t>Stärkere Bindung zu den Gästen</a:t>
            </a:r>
          </a:p>
        </p:txBody>
      </p:sp>
    </p:spTree>
    <p:extLst>
      <p:ext uri="{BB962C8B-B14F-4D97-AF65-F5344CB8AC3E}">
        <p14:creationId xmlns:p14="http://schemas.microsoft.com/office/powerpoint/2010/main" val="110698098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54F009-4B47-F710-CE17-B3EB9EC1600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C86DFE4-2190-DC1E-D069-0AD690AE2AE1}"/>
              </a:ext>
            </a:extLst>
          </p:cNvPr>
          <p:cNvSpPr>
            <a:spLocks noGrp="1"/>
          </p:cNvSpPr>
          <p:nvPr>
            <p:ph type="body" sz="quarter" idx="18"/>
          </p:nvPr>
        </p:nvSpPr>
        <p:spPr>
          <a:xfrm>
            <a:off x="581836" y="2363694"/>
            <a:ext cx="7751573" cy="3311641"/>
          </a:xfrm>
        </p:spPr>
        <p:txBody>
          <a:bodyPr/>
          <a:lstStyle/>
          <a:p>
            <a:pPr>
              <a:spcBef>
                <a:spcPts val="600"/>
              </a:spcBef>
            </a:pPr>
            <a:r>
              <a:rPr lang="de-DE" sz="2200" b="1">
                <a:solidFill>
                  <a:srgbClr val="404A52"/>
                </a:solidFill>
              </a:rPr>
              <a:t>1. Ihr WARUM definieren (Sinn)</a:t>
            </a:r>
          </a:p>
          <a:p>
            <a:pPr>
              <a:spcBef>
                <a:spcPts val="600"/>
              </a:spcBef>
            </a:pPr>
            <a:r>
              <a:rPr lang="de-DE" sz="1400">
                <a:solidFill>
                  <a:srgbClr val="404A52"/>
                </a:solidFill>
              </a:rPr>
              <a:t>Schreiben Sie einen klaren Satz, warum grüner &amp; digitaler Wandel für </a:t>
            </a:r>
            <a:r>
              <a:rPr lang="de-DE" sz="1400" i="1">
                <a:solidFill>
                  <a:srgbClr val="404A52"/>
                </a:solidFill>
              </a:rPr>
              <a:t>Ihr</a:t>
            </a:r>
            <a:r>
              <a:rPr lang="de-DE" sz="1400">
                <a:solidFill>
                  <a:srgbClr val="404A52"/>
                </a:solidFill>
              </a:rPr>
              <a:t> KMU zählt. (Aus Schritt 2)</a:t>
            </a:r>
          </a:p>
          <a:p>
            <a:pPr>
              <a:spcBef>
                <a:spcPts val="600"/>
              </a:spcBef>
            </a:pPr>
            <a:r>
              <a:rPr lang="de-DE" sz="2200" b="1">
                <a:solidFill>
                  <a:srgbClr val="404A52"/>
                </a:solidFill>
              </a:rPr>
              <a:t>2. Eine ESG- + eine Digital-Priorität wählen</a:t>
            </a:r>
          </a:p>
          <a:p>
            <a:pPr>
              <a:spcBef>
                <a:spcPts val="600"/>
              </a:spcBef>
            </a:pPr>
            <a:r>
              <a:rPr lang="de-DE" sz="1400">
                <a:solidFill>
                  <a:srgbClr val="404A52"/>
                </a:solidFill>
              </a:rPr>
              <a:t>Wählen Sie anhand Ihrer Bereitschafts-Checkliste. (Aus Strategie &amp; Umsetzung)</a:t>
            </a:r>
          </a:p>
          <a:p>
            <a:r>
              <a:rPr lang="de-DE" sz="2200" b="1">
                <a:solidFill>
                  <a:srgbClr val="404A52"/>
                </a:solidFill>
              </a:rPr>
              <a:t>3. Ihren Mikro-Aktionsplan entwerfen – </a:t>
            </a:r>
            <a:r>
              <a:rPr lang="de-DE" sz="1400">
                <a:solidFill>
                  <a:srgbClr val="404A52"/>
                </a:solidFill>
              </a:rPr>
              <a:t>je Priorität definieren:</a:t>
            </a:r>
            <a:endParaRPr lang="en-US" sz="1400" b="1" dirty="0">
              <a:solidFill>
                <a:srgbClr val="404A52"/>
              </a:solidFill>
            </a:endParaRPr>
          </a:p>
          <a:p>
            <a:pPr marL="285750" indent="-285750">
              <a:spcBef>
                <a:spcPts val="400"/>
              </a:spcBef>
              <a:buFont typeface="Arial" panose="020B0604020202020204" pitchFamily="34" charset="0"/>
              <a:buChar char="•"/>
            </a:pPr>
            <a:r>
              <a:rPr lang="de-DE" sz="1400">
                <a:solidFill>
                  <a:srgbClr val="404A52"/>
                </a:solidFill>
              </a:rPr>
              <a:t>Eine einfache Maßnahme, die Sie diese Woche starten</a:t>
            </a:r>
          </a:p>
          <a:p>
            <a:pPr marL="285750" indent="-285750">
              <a:spcBef>
                <a:spcPts val="400"/>
              </a:spcBef>
              <a:buFont typeface="Arial" panose="020B0604020202020204" pitchFamily="34" charset="0"/>
              <a:buChar char="•"/>
            </a:pPr>
            <a:r>
              <a:rPr lang="de-DE" sz="1400">
                <a:solidFill>
                  <a:srgbClr val="404A52"/>
                </a:solidFill>
              </a:rPr>
              <a:t>Eine Person, die Sie einbeziehen müssen</a:t>
            </a:r>
          </a:p>
          <a:p>
            <a:pPr marL="285750" indent="-285750">
              <a:spcBef>
                <a:spcPts val="400"/>
              </a:spcBef>
              <a:buFont typeface="Arial" panose="020B0604020202020204" pitchFamily="34" charset="0"/>
              <a:buChar char="•"/>
            </a:pPr>
            <a:r>
              <a:rPr lang="de-DE" sz="1400">
                <a:solidFill>
                  <a:srgbClr val="404A52"/>
                </a:solidFill>
              </a:rPr>
              <a:t>Eine Hürde, die Sie zuerst beseitigen</a:t>
            </a:r>
          </a:p>
          <a:p>
            <a:pPr marL="285750" indent="-285750">
              <a:spcBef>
                <a:spcPts val="400"/>
              </a:spcBef>
              <a:buFont typeface="Arial" panose="020B0604020202020204" pitchFamily="34" charset="0"/>
              <a:buChar char="•"/>
            </a:pPr>
            <a:r>
              <a:rPr lang="de-DE" sz="1400">
                <a:solidFill>
                  <a:srgbClr val="404A52"/>
                </a:solidFill>
              </a:rPr>
              <a:t>Ein Erfolgsmaß</a:t>
            </a:r>
          </a:p>
          <a:p>
            <a:r>
              <a:rPr lang="de-DE" sz="2200" b="1">
                <a:solidFill>
                  <a:srgbClr val="404A52"/>
                </a:solidFill>
              </a:rPr>
              <a:t>4. Ihre Kommunikationsbotschaft skizzieren</a:t>
            </a:r>
          </a:p>
          <a:p>
            <a:r>
              <a:rPr lang="de-DE" sz="1400">
                <a:solidFill>
                  <a:srgbClr val="404A52"/>
                </a:solidFill>
              </a:rPr>
              <a:t>Schreiben Sie eine kurze „WARUM zuerst“-Botschaft, mit der Sie die Veränderung im Team einführen.</a:t>
            </a:r>
          </a:p>
          <a:p>
            <a:r>
              <a:rPr lang="de-DE" sz="2200" b="1">
                <a:solidFill>
                  <a:srgbClr val="404A52"/>
                </a:solidFill>
              </a:rPr>
              <a:t>5. Ein Führungsverhalten wählen, das Sie vorleben</a:t>
            </a:r>
          </a:p>
          <a:p>
            <a:r>
              <a:rPr lang="de-DE" sz="1400">
                <a:solidFill>
                  <a:srgbClr val="404A52"/>
                </a:solidFill>
              </a:rPr>
              <a:t>Wählen Sie ein Verhalten für jeden Tag (Ruhe, Neugier, Beständigkeit, Ermutigung).</a:t>
            </a:r>
          </a:p>
          <a:p>
            <a:pPr>
              <a:spcBef>
                <a:spcPts val="400"/>
              </a:spcBef>
            </a:pPr>
            <a:endParaRPr lang="en-US" sz="1400" dirty="0">
              <a:solidFill>
                <a:srgbClr val="404A52"/>
              </a:solidFill>
            </a:endParaRPr>
          </a:p>
        </p:txBody>
      </p:sp>
      <p:sp>
        <p:nvSpPr>
          <p:cNvPr id="3" name="Text Placeholder 2">
            <a:extLst>
              <a:ext uri="{FF2B5EF4-FFF2-40B4-BE49-F238E27FC236}">
                <a16:creationId xmlns:a16="http://schemas.microsoft.com/office/drawing/2014/main" id="{C5EAE876-BA42-3F5A-0EEE-4DDBBB2E5461}"/>
              </a:ext>
            </a:extLst>
          </p:cNvPr>
          <p:cNvSpPr>
            <a:spLocks noGrp="1"/>
          </p:cNvSpPr>
          <p:nvPr>
            <p:ph type="body" sz="quarter" idx="16"/>
          </p:nvPr>
        </p:nvSpPr>
        <p:spPr>
          <a:xfrm>
            <a:off x="581837" y="1104337"/>
            <a:ext cx="7178174" cy="1031625"/>
          </a:xfrm>
        </p:spPr>
        <p:txBody>
          <a:bodyPr/>
          <a:lstStyle/>
          <a:p>
            <a:r>
              <a:rPr lang="de-DE"/>
              <a:t>Übung für Lernende/Führungskräfte:</a:t>
            </a:r>
          </a:p>
        </p:txBody>
      </p:sp>
      <p:pic>
        <p:nvPicPr>
          <p:cNvPr id="6" name="Picture Placeholder 5" descr="Black pencil fence with one yellow pencil under a lightbulb">
            <a:extLst>
              <a:ext uri="{FF2B5EF4-FFF2-40B4-BE49-F238E27FC236}">
                <a16:creationId xmlns:a16="http://schemas.microsoft.com/office/drawing/2014/main" id="{49E76F13-6B14-16DE-9590-1AF9E15D488A}"/>
              </a:ext>
            </a:extLst>
          </p:cNvPr>
          <p:cNvPicPr>
            <a:picLocks noGrp="1" noChangeAspect="1"/>
          </p:cNvPicPr>
          <p:nvPr>
            <p:ph type="pic" sz="quarter" idx="10"/>
          </p:nvPr>
        </p:nvPicPr>
        <p:blipFill>
          <a:blip r:embed="rId2"/>
          <a:srcRect l="46667" r="19531"/>
          <a:stretch>
            <a:fillRect/>
          </a:stretch>
        </p:blipFill>
        <p:spPr>
          <a:xfrm>
            <a:off x="8583306" y="1246695"/>
            <a:ext cx="2444127" cy="4336988"/>
          </a:xfrm>
        </p:spPr>
      </p:pic>
      <p:sp>
        <p:nvSpPr>
          <p:cNvPr id="27" name="TextBox 26">
            <a:extLst>
              <a:ext uri="{FF2B5EF4-FFF2-40B4-BE49-F238E27FC236}">
                <a16:creationId xmlns:a16="http://schemas.microsoft.com/office/drawing/2014/main" id="{CFF17AAF-B0AF-3069-22BE-022A5B0A2D56}"/>
              </a:ext>
            </a:extLst>
          </p:cNvPr>
          <p:cNvSpPr txBox="1"/>
          <p:nvPr/>
        </p:nvSpPr>
        <p:spPr>
          <a:xfrm>
            <a:off x="581836" y="1642661"/>
            <a:ext cx="7533463" cy="707886"/>
          </a:xfrm>
          <a:prstGeom prst="rect">
            <a:avLst/>
          </a:prstGeom>
          <a:noFill/>
        </p:spPr>
        <p:txBody>
          <a:bodyPr wrap="square">
            <a:spAutoFit/>
          </a:bodyPr>
          <a:lstStyle/>
          <a:p>
            <a:r>
              <a:rPr lang="de-DE" sz="2000">
                <a:solidFill>
                  <a:schemeClr val="bg1"/>
                </a:solidFill>
              </a:rPr>
              <a:t>Erstellen Sie mit dem Gelernten aus Modul 1 in 10–15 Minuten Ihren </a:t>
            </a:r>
            <a:r>
              <a:rPr lang="de-DE" sz="2000" b="1">
                <a:solidFill>
                  <a:schemeClr val="bg1"/>
                </a:solidFill>
              </a:rPr>
              <a:t>Aktionsplan als Führungskraft des Wandels</a:t>
            </a:r>
            <a:r>
              <a:rPr lang="de-DE" sz="2000">
                <a:solidFill>
                  <a:schemeClr val="bg1"/>
                </a:solidFill>
              </a:rPr>
              <a:t>.</a:t>
            </a:r>
          </a:p>
        </p:txBody>
      </p:sp>
    </p:spTree>
    <p:extLst>
      <p:ext uri="{BB962C8B-B14F-4D97-AF65-F5344CB8AC3E}">
        <p14:creationId xmlns:p14="http://schemas.microsoft.com/office/powerpoint/2010/main" val="220207285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D697257-52A5-9228-9CBA-144C905A9035}"/>
              </a:ext>
            </a:extLst>
          </p:cNvPr>
          <p:cNvSpPr>
            <a:spLocks noGrp="1"/>
          </p:cNvSpPr>
          <p:nvPr>
            <p:ph type="body" sz="quarter" idx="18"/>
          </p:nvPr>
        </p:nvSpPr>
        <p:spPr>
          <a:xfrm>
            <a:off x="798380" y="1570744"/>
            <a:ext cx="10595237" cy="3173996"/>
          </a:xfrm>
        </p:spPr>
        <p:txBody>
          <a:bodyPr/>
          <a:lstStyle/>
          <a:p>
            <a:r>
              <a:rPr lang="de-DE"/>
              <a:t>Die Hospitality entwickelt sich – doch </a:t>
            </a:r>
            <a:r>
              <a:rPr lang="de-DE" b="1"/>
              <a:t>Führungskräfte</a:t>
            </a:r>
            <a:r>
              <a:rPr lang="de-DE"/>
              <a:t> schaffen den echten Wandel.</a:t>
            </a:r>
          </a:p>
          <a:p>
            <a:r>
              <a:rPr lang="de-DE"/>
              <a:t>Mit diesem Modul haben Sie gelernt:</a:t>
            </a:r>
          </a:p>
          <a:p>
            <a:r>
              <a:rPr lang="de-DE"/>
              <a:t>✔ die Treiber des grünen &amp; digitalen Wandels verstehen</a:t>
            </a:r>
            <a:br>
              <a:rPr lang="en-US" dirty="0"/>
            </a:br>
            <a:r>
              <a:rPr lang="de-DE"/>
              <a:t>✔ eine klare Vision &amp; einen Sinn für Veränderung vermitteln</a:t>
            </a:r>
            <a:br>
              <a:rPr lang="en-US" dirty="0"/>
            </a:br>
            <a:r>
              <a:rPr lang="de-DE"/>
              <a:t>✔ Ihr Team mit Neugier, Unterstützung &amp; Beständigkeit führen</a:t>
            </a:r>
            <a:br>
              <a:rPr lang="en-US" dirty="0"/>
            </a:br>
            <a:r>
              <a:rPr lang="de-DE"/>
              <a:t>✔ Hürden zu beseitigen, die Fortschritt verhindern</a:t>
            </a:r>
            <a:br>
              <a:rPr lang="en-US" dirty="0"/>
            </a:br>
            <a:r>
              <a:rPr lang="de-DE"/>
              <a:t>✔ einfache Systeme bauen, die Nachhaltigkeit &amp; Digitales in den Alltag holen</a:t>
            </a:r>
            <a:br>
              <a:rPr lang="en-US" dirty="0"/>
            </a:br>
            <a:r>
              <a:rPr lang="de-DE"/>
              <a:t>✔ Zusammenarbeit, Kommunikation &amp; Kultur im Betrieb stärken</a:t>
            </a:r>
          </a:p>
          <a:p>
            <a:endParaRPr lang="en-IE" dirty="0"/>
          </a:p>
        </p:txBody>
      </p:sp>
      <p:sp>
        <p:nvSpPr>
          <p:cNvPr id="3" name="Text Placeholder 2">
            <a:extLst>
              <a:ext uri="{FF2B5EF4-FFF2-40B4-BE49-F238E27FC236}">
                <a16:creationId xmlns:a16="http://schemas.microsoft.com/office/drawing/2014/main" id="{FFE078EB-4D14-FF99-F85A-1D23E0711C0C}"/>
              </a:ext>
            </a:extLst>
          </p:cNvPr>
          <p:cNvSpPr>
            <a:spLocks noGrp="1"/>
          </p:cNvSpPr>
          <p:nvPr>
            <p:ph type="body" sz="quarter" idx="16"/>
          </p:nvPr>
        </p:nvSpPr>
        <p:spPr/>
        <p:txBody>
          <a:bodyPr/>
          <a:lstStyle/>
          <a:p>
            <a:r>
              <a:rPr lang="de-DE"/>
              <a:t>Fazit … eine Führungskraft des Wandels werden</a:t>
            </a:r>
            <a:endParaRPr lang="en-IE" dirty="0"/>
          </a:p>
        </p:txBody>
      </p:sp>
      <p:sp>
        <p:nvSpPr>
          <p:cNvPr id="5" name="TextBox 4">
            <a:extLst>
              <a:ext uri="{FF2B5EF4-FFF2-40B4-BE49-F238E27FC236}">
                <a16:creationId xmlns:a16="http://schemas.microsoft.com/office/drawing/2014/main" id="{08398C64-FA6B-3DD8-A851-AD21D5856096}"/>
              </a:ext>
            </a:extLst>
          </p:cNvPr>
          <p:cNvSpPr txBox="1"/>
          <p:nvPr/>
        </p:nvSpPr>
        <p:spPr>
          <a:xfrm>
            <a:off x="990599" y="5269776"/>
            <a:ext cx="8696325" cy="830997"/>
          </a:xfrm>
          <a:prstGeom prst="rect">
            <a:avLst/>
          </a:prstGeom>
          <a:solidFill>
            <a:srgbClr val="EABB22"/>
          </a:solidFill>
        </p:spPr>
        <p:txBody>
          <a:bodyPr wrap="square">
            <a:spAutoFit/>
          </a:bodyPr>
          <a:lstStyle/>
          <a:p>
            <a:r>
              <a:rPr lang="de-DE" sz="2400" i="1">
                <a:solidFill>
                  <a:srgbClr val="404A52"/>
                </a:solidFill>
              </a:rPr>
              <a:t>Kleine Schritte, beständig wiederholt, schaffen Transformation.</a:t>
            </a:r>
            <a:br>
              <a:rPr lang="en-US" sz="2400" dirty="0">
                <a:solidFill>
                  <a:srgbClr val="404A52"/>
                </a:solidFill>
              </a:rPr>
            </a:br>
            <a:r>
              <a:rPr lang="de-DE" sz="2400">
                <a:solidFill>
                  <a:srgbClr val="404A52"/>
                </a:solidFill>
              </a:rPr>
              <a:t>Beginnen Sie mit einem Schritt. Führen Sie mit Sinn. Nehmen Sie Ihr Team mit.</a:t>
            </a:r>
            <a:endParaRPr lang="en-IE" sz="2400" dirty="0">
              <a:solidFill>
                <a:srgbClr val="404A52"/>
              </a:solidFill>
            </a:endParaRPr>
          </a:p>
        </p:txBody>
      </p:sp>
      <p:grpSp>
        <p:nvGrpSpPr>
          <p:cNvPr id="6" name="Graphic 3">
            <a:extLst>
              <a:ext uri="{FF2B5EF4-FFF2-40B4-BE49-F238E27FC236}">
                <a16:creationId xmlns:a16="http://schemas.microsoft.com/office/drawing/2014/main" id="{83DC08D7-ACED-3F80-398D-406922F058AA}"/>
              </a:ext>
            </a:extLst>
          </p:cNvPr>
          <p:cNvGrpSpPr/>
          <p:nvPr/>
        </p:nvGrpSpPr>
        <p:grpSpPr>
          <a:xfrm>
            <a:off x="9957450" y="2045704"/>
            <a:ext cx="2174247" cy="1978446"/>
            <a:chOff x="2694219" y="430095"/>
            <a:chExt cx="1090872" cy="1093052"/>
          </a:xfrm>
          <a:solidFill>
            <a:srgbClr val="404A52"/>
          </a:solidFill>
        </p:grpSpPr>
        <p:sp>
          <p:nvSpPr>
            <p:cNvPr id="7" name="Freeform 1015">
              <a:extLst>
                <a:ext uri="{FF2B5EF4-FFF2-40B4-BE49-F238E27FC236}">
                  <a16:creationId xmlns:a16="http://schemas.microsoft.com/office/drawing/2014/main" id="{882F7D3D-C429-05DD-4A0D-5B5A9349FDE1}"/>
                </a:ext>
              </a:extLst>
            </p:cNvPr>
            <p:cNvSpPr/>
            <p:nvPr/>
          </p:nvSpPr>
          <p:spPr>
            <a:xfrm>
              <a:off x="2904664" y="463008"/>
              <a:ext cx="674720" cy="674719"/>
            </a:xfrm>
            <a:custGeom>
              <a:avLst/>
              <a:gdLst>
                <a:gd name="connsiteX0" fmla="*/ 647292 w 674720"/>
                <a:gd name="connsiteY0" fmla="*/ 282505 h 674719"/>
                <a:gd name="connsiteX1" fmla="*/ 625351 w 674720"/>
                <a:gd name="connsiteY1" fmla="*/ 260562 h 674719"/>
                <a:gd name="connsiteX2" fmla="*/ 595179 w 674720"/>
                <a:gd name="connsiteY2" fmla="*/ 189251 h 674719"/>
                <a:gd name="connsiteX3" fmla="*/ 595179 w 674720"/>
                <a:gd name="connsiteY3" fmla="*/ 156338 h 674719"/>
                <a:gd name="connsiteX4" fmla="*/ 589695 w 674720"/>
                <a:gd name="connsiteY4" fmla="*/ 112453 h 674719"/>
                <a:gd name="connsiteX5" fmla="*/ 562267 w 674720"/>
                <a:gd name="connsiteY5" fmla="*/ 85026 h 674719"/>
                <a:gd name="connsiteX6" fmla="*/ 518382 w 674720"/>
                <a:gd name="connsiteY6" fmla="*/ 79540 h 674719"/>
                <a:gd name="connsiteX7" fmla="*/ 485468 w 674720"/>
                <a:gd name="connsiteY7" fmla="*/ 79540 h 674719"/>
                <a:gd name="connsiteX8" fmla="*/ 414157 w 674720"/>
                <a:gd name="connsiteY8" fmla="*/ 49370 h 674719"/>
                <a:gd name="connsiteX9" fmla="*/ 392215 w 674720"/>
                <a:gd name="connsiteY9" fmla="*/ 27428 h 674719"/>
                <a:gd name="connsiteX10" fmla="*/ 356560 w 674720"/>
                <a:gd name="connsiteY10" fmla="*/ 0 h 674719"/>
                <a:gd name="connsiteX11" fmla="*/ 318160 w 674720"/>
                <a:gd name="connsiteY11" fmla="*/ 0 h 674719"/>
                <a:gd name="connsiteX12" fmla="*/ 282505 w 674720"/>
                <a:gd name="connsiteY12" fmla="*/ 27428 h 674719"/>
                <a:gd name="connsiteX13" fmla="*/ 260563 w 674720"/>
                <a:gd name="connsiteY13" fmla="*/ 49370 h 674719"/>
                <a:gd name="connsiteX14" fmla="*/ 189250 w 674720"/>
                <a:gd name="connsiteY14" fmla="*/ 79540 h 674719"/>
                <a:gd name="connsiteX15" fmla="*/ 156336 w 674720"/>
                <a:gd name="connsiteY15" fmla="*/ 79540 h 674719"/>
                <a:gd name="connsiteX16" fmla="*/ 112453 w 674720"/>
                <a:gd name="connsiteY16" fmla="*/ 85026 h 674719"/>
                <a:gd name="connsiteX17" fmla="*/ 85025 w 674720"/>
                <a:gd name="connsiteY17" fmla="*/ 112453 h 674719"/>
                <a:gd name="connsiteX18" fmla="*/ 79539 w 674720"/>
                <a:gd name="connsiteY18" fmla="*/ 156338 h 674719"/>
                <a:gd name="connsiteX19" fmla="*/ 79539 w 674720"/>
                <a:gd name="connsiteY19" fmla="*/ 189251 h 674719"/>
                <a:gd name="connsiteX20" fmla="*/ 49369 w 674720"/>
                <a:gd name="connsiteY20" fmla="*/ 260562 h 674719"/>
                <a:gd name="connsiteX21" fmla="*/ 27428 w 674720"/>
                <a:gd name="connsiteY21" fmla="*/ 282505 h 674719"/>
                <a:gd name="connsiteX22" fmla="*/ 0 w 674720"/>
                <a:gd name="connsiteY22" fmla="*/ 318161 h 674719"/>
                <a:gd name="connsiteX23" fmla="*/ 0 w 674720"/>
                <a:gd name="connsiteY23" fmla="*/ 318161 h 674719"/>
                <a:gd name="connsiteX24" fmla="*/ 0 w 674720"/>
                <a:gd name="connsiteY24" fmla="*/ 356559 h 674719"/>
                <a:gd name="connsiteX25" fmla="*/ 27428 w 674720"/>
                <a:gd name="connsiteY25" fmla="*/ 392215 h 674719"/>
                <a:gd name="connsiteX26" fmla="*/ 49369 w 674720"/>
                <a:gd name="connsiteY26" fmla="*/ 414157 h 674719"/>
                <a:gd name="connsiteX27" fmla="*/ 79539 w 674720"/>
                <a:gd name="connsiteY27" fmla="*/ 485469 h 674719"/>
                <a:gd name="connsiteX28" fmla="*/ 79539 w 674720"/>
                <a:gd name="connsiteY28" fmla="*/ 518382 h 674719"/>
                <a:gd name="connsiteX29" fmla="*/ 85025 w 674720"/>
                <a:gd name="connsiteY29" fmla="*/ 562266 h 674719"/>
                <a:gd name="connsiteX30" fmla="*/ 112453 w 674720"/>
                <a:gd name="connsiteY30" fmla="*/ 589694 h 674719"/>
                <a:gd name="connsiteX31" fmla="*/ 156336 w 674720"/>
                <a:gd name="connsiteY31" fmla="*/ 595180 h 674719"/>
                <a:gd name="connsiteX32" fmla="*/ 189250 w 674720"/>
                <a:gd name="connsiteY32" fmla="*/ 595180 h 674719"/>
                <a:gd name="connsiteX33" fmla="*/ 260563 w 674720"/>
                <a:gd name="connsiteY33" fmla="*/ 625350 h 674719"/>
                <a:gd name="connsiteX34" fmla="*/ 282505 w 674720"/>
                <a:gd name="connsiteY34" fmla="*/ 647292 h 674719"/>
                <a:gd name="connsiteX35" fmla="*/ 318160 w 674720"/>
                <a:gd name="connsiteY35" fmla="*/ 674720 h 674719"/>
                <a:gd name="connsiteX36" fmla="*/ 356560 w 674720"/>
                <a:gd name="connsiteY36" fmla="*/ 674720 h 674719"/>
                <a:gd name="connsiteX37" fmla="*/ 392215 w 674720"/>
                <a:gd name="connsiteY37" fmla="*/ 647292 h 674719"/>
                <a:gd name="connsiteX38" fmla="*/ 414157 w 674720"/>
                <a:gd name="connsiteY38" fmla="*/ 625350 h 674719"/>
                <a:gd name="connsiteX39" fmla="*/ 485468 w 674720"/>
                <a:gd name="connsiteY39" fmla="*/ 595180 h 674719"/>
                <a:gd name="connsiteX40" fmla="*/ 518382 w 674720"/>
                <a:gd name="connsiteY40" fmla="*/ 595180 h 674719"/>
                <a:gd name="connsiteX41" fmla="*/ 562267 w 674720"/>
                <a:gd name="connsiteY41" fmla="*/ 589694 h 674719"/>
                <a:gd name="connsiteX42" fmla="*/ 589695 w 674720"/>
                <a:gd name="connsiteY42" fmla="*/ 562266 h 674719"/>
                <a:gd name="connsiteX43" fmla="*/ 595179 w 674720"/>
                <a:gd name="connsiteY43" fmla="*/ 518382 h 674719"/>
                <a:gd name="connsiteX44" fmla="*/ 595179 w 674720"/>
                <a:gd name="connsiteY44" fmla="*/ 485469 h 674719"/>
                <a:gd name="connsiteX45" fmla="*/ 625351 w 674720"/>
                <a:gd name="connsiteY45" fmla="*/ 414157 h 674719"/>
                <a:gd name="connsiteX46" fmla="*/ 647292 w 674720"/>
                <a:gd name="connsiteY46" fmla="*/ 392215 h 674719"/>
                <a:gd name="connsiteX47" fmla="*/ 674720 w 674720"/>
                <a:gd name="connsiteY47" fmla="*/ 359302 h 674719"/>
                <a:gd name="connsiteX48" fmla="*/ 674720 w 674720"/>
                <a:gd name="connsiteY48" fmla="*/ 318161 h 674719"/>
                <a:gd name="connsiteX49" fmla="*/ 647292 w 674720"/>
                <a:gd name="connsiteY49" fmla="*/ 282505 h 674719"/>
                <a:gd name="connsiteX50" fmla="*/ 342846 w 674720"/>
                <a:gd name="connsiteY50" fmla="*/ 554038 h 674719"/>
                <a:gd name="connsiteX51" fmla="*/ 112453 w 674720"/>
                <a:gd name="connsiteY51" fmla="*/ 323646 h 674719"/>
                <a:gd name="connsiteX52" fmla="*/ 342846 w 674720"/>
                <a:gd name="connsiteY52" fmla="*/ 93254 h 674719"/>
                <a:gd name="connsiteX53" fmla="*/ 573237 w 674720"/>
                <a:gd name="connsiteY53" fmla="*/ 323646 h 674719"/>
                <a:gd name="connsiteX54" fmla="*/ 342846 w 674720"/>
                <a:gd name="connsiteY54" fmla="*/ 554038 h 67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674720" h="674719">
                  <a:moveTo>
                    <a:pt x="647292" y="282505"/>
                  </a:moveTo>
                  <a:cubicBezTo>
                    <a:pt x="636321" y="279762"/>
                    <a:pt x="628093" y="271534"/>
                    <a:pt x="625351" y="260562"/>
                  </a:cubicBezTo>
                  <a:cubicBezTo>
                    <a:pt x="619865" y="235878"/>
                    <a:pt x="608893" y="211193"/>
                    <a:pt x="595179" y="189251"/>
                  </a:cubicBezTo>
                  <a:cubicBezTo>
                    <a:pt x="589695" y="178280"/>
                    <a:pt x="589695" y="167309"/>
                    <a:pt x="595179" y="156338"/>
                  </a:cubicBezTo>
                  <a:cubicBezTo>
                    <a:pt x="603409" y="142624"/>
                    <a:pt x="600665" y="123424"/>
                    <a:pt x="589695" y="112453"/>
                  </a:cubicBezTo>
                  <a:lnTo>
                    <a:pt x="562267" y="85026"/>
                  </a:lnTo>
                  <a:cubicBezTo>
                    <a:pt x="551296" y="74055"/>
                    <a:pt x="532096" y="71312"/>
                    <a:pt x="518382" y="79540"/>
                  </a:cubicBezTo>
                  <a:cubicBezTo>
                    <a:pt x="507412" y="85026"/>
                    <a:pt x="496440" y="85026"/>
                    <a:pt x="485468" y="79540"/>
                  </a:cubicBezTo>
                  <a:cubicBezTo>
                    <a:pt x="463527" y="65826"/>
                    <a:pt x="438843" y="57598"/>
                    <a:pt x="414157" y="49370"/>
                  </a:cubicBezTo>
                  <a:cubicBezTo>
                    <a:pt x="403185" y="46627"/>
                    <a:pt x="394958" y="38399"/>
                    <a:pt x="392215" y="27428"/>
                  </a:cubicBezTo>
                  <a:cubicBezTo>
                    <a:pt x="389472" y="10971"/>
                    <a:pt x="373016" y="0"/>
                    <a:pt x="356560" y="0"/>
                  </a:cubicBezTo>
                  <a:lnTo>
                    <a:pt x="318160" y="0"/>
                  </a:lnTo>
                  <a:cubicBezTo>
                    <a:pt x="301704" y="0"/>
                    <a:pt x="285247" y="10971"/>
                    <a:pt x="282505" y="27428"/>
                  </a:cubicBezTo>
                  <a:cubicBezTo>
                    <a:pt x="279761" y="38399"/>
                    <a:pt x="271533" y="46627"/>
                    <a:pt x="260563" y="49370"/>
                  </a:cubicBezTo>
                  <a:cubicBezTo>
                    <a:pt x="235877" y="54855"/>
                    <a:pt x="211192" y="65826"/>
                    <a:pt x="189250" y="79540"/>
                  </a:cubicBezTo>
                  <a:cubicBezTo>
                    <a:pt x="178280" y="85026"/>
                    <a:pt x="167308" y="85026"/>
                    <a:pt x="156336" y="79540"/>
                  </a:cubicBezTo>
                  <a:cubicBezTo>
                    <a:pt x="142623" y="71312"/>
                    <a:pt x="123425" y="74055"/>
                    <a:pt x="112453" y="85026"/>
                  </a:cubicBezTo>
                  <a:lnTo>
                    <a:pt x="85025" y="112453"/>
                  </a:lnTo>
                  <a:cubicBezTo>
                    <a:pt x="74053" y="123424"/>
                    <a:pt x="71311" y="142624"/>
                    <a:pt x="79539" y="156338"/>
                  </a:cubicBezTo>
                  <a:cubicBezTo>
                    <a:pt x="85025" y="167309"/>
                    <a:pt x="85025" y="178280"/>
                    <a:pt x="79539" y="189251"/>
                  </a:cubicBezTo>
                  <a:cubicBezTo>
                    <a:pt x="65825" y="211193"/>
                    <a:pt x="57597" y="235878"/>
                    <a:pt x="49369" y="260562"/>
                  </a:cubicBezTo>
                  <a:cubicBezTo>
                    <a:pt x="46626" y="271534"/>
                    <a:pt x="38398" y="279762"/>
                    <a:pt x="27428" y="282505"/>
                  </a:cubicBezTo>
                  <a:cubicBezTo>
                    <a:pt x="10970" y="285247"/>
                    <a:pt x="0" y="301704"/>
                    <a:pt x="0" y="318161"/>
                  </a:cubicBezTo>
                  <a:lnTo>
                    <a:pt x="0" y="318161"/>
                  </a:lnTo>
                  <a:lnTo>
                    <a:pt x="0" y="356559"/>
                  </a:lnTo>
                  <a:cubicBezTo>
                    <a:pt x="0" y="373016"/>
                    <a:pt x="10970" y="389472"/>
                    <a:pt x="27428" y="392215"/>
                  </a:cubicBezTo>
                  <a:cubicBezTo>
                    <a:pt x="38398" y="394958"/>
                    <a:pt x="46626" y="403186"/>
                    <a:pt x="49369" y="414157"/>
                  </a:cubicBezTo>
                  <a:cubicBezTo>
                    <a:pt x="54855" y="438842"/>
                    <a:pt x="65825" y="463527"/>
                    <a:pt x="79539" y="485469"/>
                  </a:cubicBezTo>
                  <a:cubicBezTo>
                    <a:pt x="85025" y="496440"/>
                    <a:pt x="85025" y="507411"/>
                    <a:pt x="79539" y="518382"/>
                  </a:cubicBezTo>
                  <a:cubicBezTo>
                    <a:pt x="71311" y="532096"/>
                    <a:pt x="74053" y="551295"/>
                    <a:pt x="85025" y="562266"/>
                  </a:cubicBezTo>
                  <a:lnTo>
                    <a:pt x="112453" y="589694"/>
                  </a:lnTo>
                  <a:cubicBezTo>
                    <a:pt x="123425" y="600665"/>
                    <a:pt x="142623" y="603408"/>
                    <a:pt x="156336" y="595180"/>
                  </a:cubicBezTo>
                  <a:cubicBezTo>
                    <a:pt x="167308" y="589694"/>
                    <a:pt x="178280" y="589694"/>
                    <a:pt x="189250" y="595180"/>
                  </a:cubicBezTo>
                  <a:cubicBezTo>
                    <a:pt x="211192" y="608893"/>
                    <a:pt x="235877" y="617122"/>
                    <a:pt x="260563" y="625350"/>
                  </a:cubicBezTo>
                  <a:cubicBezTo>
                    <a:pt x="271533" y="628093"/>
                    <a:pt x="279761" y="636321"/>
                    <a:pt x="282505" y="647292"/>
                  </a:cubicBezTo>
                  <a:cubicBezTo>
                    <a:pt x="285247" y="663749"/>
                    <a:pt x="301704" y="674720"/>
                    <a:pt x="318160" y="674720"/>
                  </a:cubicBezTo>
                  <a:lnTo>
                    <a:pt x="356560" y="674720"/>
                  </a:lnTo>
                  <a:cubicBezTo>
                    <a:pt x="373016" y="674720"/>
                    <a:pt x="389472" y="663749"/>
                    <a:pt x="392215" y="647292"/>
                  </a:cubicBezTo>
                  <a:cubicBezTo>
                    <a:pt x="394958" y="636321"/>
                    <a:pt x="403185" y="628093"/>
                    <a:pt x="414157" y="625350"/>
                  </a:cubicBezTo>
                  <a:cubicBezTo>
                    <a:pt x="438843" y="619864"/>
                    <a:pt x="463527" y="608893"/>
                    <a:pt x="485468" y="595180"/>
                  </a:cubicBezTo>
                  <a:cubicBezTo>
                    <a:pt x="496440" y="589694"/>
                    <a:pt x="507412" y="589694"/>
                    <a:pt x="518382" y="595180"/>
                  </a:cubicBezTo>
                  <a:cubicBezTo>
                    <a:pt x="532096" y="603408"/>
                    <a:pt x="551296" y="600665"/>
                    <a:pt x="562267" y="589694"/>
                  </a:cubicBezTo>
                  <a:lnTo>
                    <a:pt x="589695" y="562266"/>
                  </a:lnTo>
                  <a:cubicBezTo>
                    <a:pt x="600665" y="551295"/>
                    <a:pt x="603409" y="532096"/>
                    <a:pt x="595179" y="518382"/>
                  </a:cubicBezTo>
                  <a:cubicBezTo>
                    <a:pt x="589695" y="507411"/>
                    <a:pt x="589695" y="496440"/>
                    <a:pt x="595179" y="485469"/>
                  </a:cubicBezTo>
                  <a:cubicBezTo>
                    <a:pt x="608893" y="463527"/>
                    <a:pt x="617123" y="438842"/>
                    <a:pt x="625351" y="414157"/>
                  </a:cubicBezTo>
                  <a:cubicBezTo>
                    <a:pt x="628093" y="403186"/>
                    <a:pt x="636321" y="394958"/>
                    <a:pt x="647292" y="392215"/>
                  </a:cubicBezTo>
                  <a:cubicBezTo>
                    <a:pt x="663748" y="389472"/>
                    <a:pt x="674720" y="375759"/>
                    <a:pt x="674720" y="359302"/>
                  </a:cubicBezTo>
                  <a:lnTo>
                    <a:pt x="674720" y="318161"/>
                  </a:lnTo>
                  <a:cubicBezTo>
                    <a:pt x="674720" y="301704"/>
                    <a:pt x="663748" y="287990"/>
                    <a:pt x="647292" y="282505"/>
                  </a:cubicBezTo>
                  <a:close/>
                  <a:moveTo>
                    <a:pt x="342846" y="554038"/>
                  </a:moveTo>
                  <a:cubicBezTo>
                    <a:pt x="216678" y="554038"/>
                    <a:pt x="112453" y="452556"/>
                    <a:pt x="112453" y="323646"/>
                  </a:cubicBezTo>
                  <a:cubicBezTo>
                    <a:pt x="112453" y="194736"/>
                    <a:pt x="213936" y="93254"/>
                    <a:pt x="342846" y="93254"/>
                  </a:cubicBezTo>
                  <a:cubicBezTo>
                    <a:pt x="471755" y="93254"/>
                    <a:pt x="573237" y="194736"/>
                    <a:pt x="573237" y="323646"/>
                  </a:cubicBezTo>
                  <a:cubicBezTo>
                    <a:pt x="573237" y="452556"/>
                    <a:pt x="469013" y="554038"/>
                    <a:pt x="342846" y="554038"/>
                  </a:cubicBezTo>
                  <a:close/>
                </a:path>
              </a:pathLst>
            </a:custGeom>
            <a:solidFill>
              <a:srgbClr val="0289AE"/>
            </a:solidFill>
            <a:ln w="27426" cap="flat">
              <a:noFill/>
              <a:prstDash val="solid"/>
              <a:miter/>
            </a:ln>
          </p:spPr>
          <p:txBody>
            <a:bodyPr rtlCol="0" anchor="ctr"/>
            <a:lstStyle/>
            <a:p>
              <a:endParaRPr lang="en-US" dirty="0"/>
            </a:p>
          </p:txBody>
        </p:sp>
        <p:grpSp>
          <p:nvGrpSpPr>
            <p:cNvPr id="8" name="Graphic 3">
              <a:extLst>
                <a:ext uri="{FF2B5EF4-FFF2-40B4-BE49-F238E27FC236}">
                  <a16:creationId xmlns:a16="http://schemas.microsoft.com/office/drawing/2014/main" id="{9D062C9E-7C83-71B2-2DB1-DF378FC7EFA8}"/>
                </a:ext>
              </a:extLst>
            </p:cNvPr>
            <p:cNvGrpSpPr/>
            <p:nvPr/>
          </p:nvGrpSpPr>
          <p:grpSpPr>
            <a:xfrm>
              <a:off x="2694219" y="430095"/>
              <a:ext cx="1090872" cy="1093052"/>
              <a:chOff x="2694219" y="430095"/>
              <a:chExt cx="1090872" cy="1093052"/>
            </a:xfrm>
            <a:grpFill/>
          </p:grpSpPr>
          <p:sp>
            <p:nvSpPr>
              <p:cNvPr id="9" name="Freeform 1017">
                <a:extLst>
                  <a:ext uri="{FF2B5EF4-FFF2-40B4-BE49-F238E27FC236}">
                    <a16:creationId xmlns:a16="http://schemas.microsoft.com/office/drawing/2014/main" id="{06143584-A155-0E5F-927E-AF4BAF3DA7CD}"/>
                  </a:ext>
                </a:extLst>
              </p:cNvPr>
              <p:cNvSpPr/>
              <p:nvPr/>
            </p:nvSpPr>
            <p:spPr>
              <a:xfrm>
                <a:off x="2871751" y="430095"/>
                <a:ext cx="740547" cy="743288"/>
              </a:xfrm>
              <a:custGeom>
                <a:avLst/>
                <a:gdLst>
                  <a:gd name="connsiteX0" fmla="*/ 52112 w 740547"/>
                  <a:gd name="connsiteY0" fmla="*/ 458041 h 743288"/>
                  <a:gd name="connsiteX1" fmla="*/ 85025 w 740547"/>
                  <a:gd name="connsiteY1" fmla="*/ 534839 h 743288"/>
                  <a:gd name="connsiteX2" fmla="*/ 95997 w 740547"/>
                  <a:gd name="connsiteY2" fmla="*/ 619864 h 743288"/>
                  <a:gd name="connsiteX3" fmla="*/ 123425 w 740547"/>
                  <a:gd name="connsiteY3" fmla="*/ 647292 h 743288"/>
                  <a:gd name="connsiteX4" fmla="*/ 208450 w 740547"/>
                  <a:gd name="connsiteY4" fmla="*/ 658263 h 743288"/>
                  <a:gd name="connsiteX5" fmla="*/ 285247 w 740547"/>
                  <a:gd name="connsiteY5" fmla="*/ 691176 h 743288"/>
                  <a:gd name="connsiteX6" fmla="*/ 351074 w 740547"/>
                  <a:gd name="connsiteY6" fmla="*/ 743289 h 743288"/>
                  <a:gd name="connsiteX7" fmla="*/ 389473 w 740547"/>
                  <a:gd name="connsiteY7" fmla="*/ 743289 h 743288"/>
                  <a:gd name="connsiteX8" fmla="*/ 455299 w 740547"/>
                  <a:gd name="connsiteY8" fmla="*/ 691176 h 743288"/>
                  <a:gd name="connsiteX9" fmla="*/ 532096 w 740547"/>
                  <a:gd name="connsiteY9" fmla="*/ 658263 h 743288"/>
                  <a:gd name="connsiteX10" fmla="*/ 617123 w 740547"/>
                  <a:gd name="connsiteY10" fmla="*/ 647292 h 743288"/>
                  <a:gd name="connsiteX11" fmla="*/ 644550 w 740547"/>
                  <a:gd name="connsiteY11" fmla="*/ 619864 h 743288"/>
                  <a:gd name="connsiteX12" fmla="*/ 655520 w 740547"/>
                  <a:gd name="connsiteY12" fmla="*/ 534839 h 743288"/>
                  <a:gd name="connsiteX13" fmla="*/ 688434 w 740547"/>
                  <a:gd name="connsiteY13" fmla="*/ 458041 h 743288"/>
                  <a:gd name="connsiteX14" fmla="*/ 740547 w 740547"/>
                  <a:gd name="connsiteY14" fmla="*/ 392215 h 743288"/>
                  <a:gd name="connsiteX15" fmla="*/ 740547 w 740547"/>
                  <a:gd name="connsiteY15" fmla="*/ 351074 h 743288"/>
                  <a:gd name="connsiteX16" fmla="*/ 688434 w 740547"/>
                  <a:gd name="connsiteY16" fmla="*/ 285247 h 743288"/>
                  <a:gd name="connsiteX17" fmla="*/ 655520 w 740547"/>
                  <a:gd name="connsiteY17" fmla="*/ 208450 h 743288"/>
                  <a:gd name="connsiteX18" fmla="*/ 644550 w 740547"/>
                  <a:gd name="connsiteY18" fmla="*/ 123424 h 743288"/>
                  <a:gd name="connsiteX19" fmla="*/ 617123 w 740547"/>
                  <a:gd name="connsiteY19" fmla="*/ 95997 h 743288"/>
                  <a:gd name="connsiteX20" fmla="*/ 532096 w 740547"/>
                  <a:gd name="connsiteY20" fmla="*/ 85026 h 743288"/>
                  <a:gd name="connsiteX21" fmla="*/ 455299 w 740547"/>
                  <a:gd name="connsiteY21" fmla="*/ 52113 h 743288"/>
                  <a:gd name="connsiteX22" fmla="*/ 389473 w 740547"/>
                  <a:gd name="connsiteY22" fmla="*/ 0 h 743288"/>
                  <a:gd name="connsiteX23" fmla="*/ 351074 w 740547"/>
                  <a:gd name="connsiteY23" fmla="*/ 0 h 743288"/>
                  <a:gd name="connsiteX24" fmla="*/ 285247 w 740547"/>
                  <a:gd name="connsiteY24" fmla="*/ 52113 h 743288"/>
                  <a:gd name="connsiteX25" fmla="*/ 208450 w 740547"/>
                  <a:gd name="connsiteY25" fmla="*/ 85026 h 743288"/>
                  <a:gd name="connsiteX26" fmla="*/ 123425 w 740547"/>
                  <a:gd name="connsiteY26" fmla="*/ 95997 h 743288"/>
                  <a:gd name="connsiteX27" fmla="*/ 95997 w 740547"/>
                  <a:gd name="connsiteY27" fmla="*/ 123424 h 743288"/>
                  <a:gd name="connsiteX28" fmla="*/ 85025 w 740547"/>
                  <a:gd name="connsiteY28" fmla="*/ 208450 h 743288"/>
                  <a:gd name="connsiteX29" fmla="*/ 52112 w 740547"/>
                  <a:gd name="connsiteY29" fmla="*/ 285247 h 743288"/>
                  <a:gd name="connsiteX30" fmla="*/ 0 w 740547"/>
                  <a:gd name="connsiteY30" fmla="*/ 351074 h 743288"/>
                  <a:gd name="connsiteX31" fmla="*/ 0 w 740547"/>
                  <a:gd name="connsiteY31" fmla="*/ 389472 h 743288"/>
                  <a:gd name="connsiteX32" fmla="*/ 52112 w 740547"/>
                  <a:gd name="connsiteY32" fmla="*/ 458041 h 743288"/>
                  <a:gd name="connsiteX33" fmla="*/ 52112 w 740547"/>
                  <a:gd name="connsiteY33" fmla="*/ 458041 h 743288"/>
                  <a:gd name="connsiteX34" fmla="*/ 30170 w 740547"/>
                  <a:gd name="connsiteY34" fmla="*/ 351074 h 743288"/>
                  <a:gd name="connsiteX35" fmla="*/ 57597 w 740547"/>
                  <a:gd name="connsiteY35" fmla="*/ 315418 h 743288"/>
                  <a:gd name="connsiteX36" fmla="*/ 79539 w 740547"/>
                  <a:gd name="connsiteY36" fmla="*/ 293475 h 743288"/>
                  <a:gd name="connsiteX37" fmla="*/ 109711 w 740547"/>
                  <a:gd name="connsiteY37" fmla="*/ 222164 h 743288"/>
                  <a:gd name="connsiteX38" fmla="*/ 109711 w 740547"/>
                  <a:gd name="connsiteY38" fmla="*/ 189251 h 743288"/>
                  <a:gd name="connsiteX39" fmla="*/ 115197 w 740547"/>
                  <a:gd name="connsiteY39" fmla="*/ 145366 h 743288"/>
                  <a:gd name="connsiteX40" fmla="*/ 142624 w 740547"/>
                  <a:gd name="connsiteY40" fmla="*/ 117939 h 743288"/>
                  <a:gd name="connsiteX41" fmla="*/ 186508 w 740547"/>
                  <a:gd name="connsiteY41" fmla="*/ 112453 h 743288"/>
                  <a:gd name="connsiteX42" fmla="*/ 219421 w 740547"/>
                  <a:gd name="connsiteY42" fmla="*/ 112453 h 743288"/>
                  <a:gd name="connsiteX43" fmla="*/ 290733 w 740547"/>
                  <a:gd name="connsiteY43" fmla="*/ 82283 h 743288"/>
                  <a:gd name="connsiteX44" fmla="*/ 312674 w 740547"/>
                  <a:gd name="connsiteY44" fmla="*/ 60341 h 743288"/>
                  <a:gd name="connsiteX45" fmla="*/ 348332 w 740547"/>
                  <a:gd name="connsiteY45" fmla="*/ 32913 h 743288"/>
                  <a:gd name="connsiteX46" fmla="*/ 386730 w 740547"/>
                  <a:gd name="connsiteY46" fmla="*/ 32913 h 743288"/>
                  <a:gd name="connsiteX47" fmla="*/ 422385 w 740547"/>
                  <a:gd name="connsiteY47" fmla="*/ 60341 h 743288"/>
                  <a:gd name="connsiteX48" fmla="*/ 444329 w 740547"/>
                  <a:gd name="connsiteY48" fmla="*/ 82283 h 743288"/>
                  <a:gd name="connsiteX49" fmla="*/ 515640 w 740547"/>
                  <a:gd name="connsiteY49" fmla="*/ 112453 h 743288"/>
                  <a:gd name="connsiteX50" fmla="*/ 548553 w 740547"/>
                  <a:gd name="connsiteY50" fmla="*/ 112453 h 743288"/>
                  <a:gd name="connsiteX51" fmla="*/ 592437 w 740547"/>
                  <a:gd name="connsiteY51" fmla="*/ 117939 h 743288"/>
                  <a:gd name="connsiteX52" fmla="*/ 619865 w 740547"/>
                  <a:gd name="connsiteY52" fmla="*/ 145366 h 743288"/>
                  <a:gd name="connsiteX53" fmla="*/ 625351 w 740547"/>
                  <a:gd name="connsiteY53" fmla="*/ 189251 h 743288"/>
                  <a:gd name="connsiteX54" fmla="*/ 625351 w 740547"/>
                  <a:gd name="connsiteY54" fmla="*/ 222164 h 743288"/>
                  <a:gd name="connsiteX55" fmla="*/ 655520 w 740547"/>
                  <a:gd name="connsiteY55" fmla="*/ 293475 h 743288"/>
                  <a:gd name="connsiteX56" fmla="*/ 677464 w 740547"/>
                  <a:gd name="connsiteY56" fmla="*/ 315418 h 743288"/>
                  <a:gd name="connsiteX57" fmla="*/ 704892 w 740547"/>
                  <a:gd name="connsiteY57" fmla="*/ 348331 h 743288"/>
                  <a:gd name="connsiteX58" fmla="*/ 704892 w 740547"/>
                  <a:gd name="connsiteY58" fmla="*/ 389472 h 743288"/>
                  <a:gd name="connsiteX59" fmla="*/ 677464 w 740547"/>
                  <a:gd name="connsiteY59" fmla="*/ 422385 h 743288"/>
                  <a:gd name="connsiteX60" fmla="*/ 655520 w 740547"/>
                  <a:gd name="connsiteY60" fmla="*/ 444327 h 743288"/>
                  <a:gd name="connsiteX61" fmla="*/ 625351 w 740547"/>
                  <a:gd name="connsiteY61" fmla="*/ 515639 h 743288"/>
                  <a:gd name="connsiteX62" fmla="*/ 625351 w 740547"/>
                  <a:gd name="connsiteY62" fmla="*/ 548552 h 743288"/>
                  <a:gd name="connsiteX63" fmla="*/ 619865 w 740547"/>
                  <a:gd name="connsiteY63" fmla="*/ 592437 h 743288"/>
                  <a:gd name="connsiteX64" fmla="*/ 592437 w 740547"/>
                  <a:gd name="connsiteY64" fmla="*/ 619864 h 743288"/>
                  <a:gd name="connsiteX65" fmla="*/ 548553 w 740547"/>
                  <a:gd name="connsiteY65" fmla="*/ 625350 h 743288"/>
                  <a:gd name="connsiteX66" fmla="*/ 515640 w 740547"/>
                  <a:gd name="connsiteY66" fmla="*/ 625350 h 743288"/>
                  <a:gd name="connsiteX67" fmla="*/ 444329 w 740547"/>
                  <a:gd name="connsiteY67" fmla="*/ 655520 h 743288"/>
                  <a:gd name="connsiteX68" fmla="*/ 422385 w 740547"/>
                  <a:gd name="connsiteY68" fmla="*/ 677462 h 743288"/>
                  <a:gd name="connsiteX69" fmla="*/ 386730 w 740547"/>
                  <a:gd name="connsiteY69" fmla="*/ 704890 h 743288"/>
                  <a:gd name="connsiteX70" fmla="*/ 348332 w 740547"/>
                  <a:gd name="connsiteY70" fmla="*/ 704890 h 743288"/>
                  <a:gd name="connsiteX71" fmla="*/ 312674 w 740547"/>
                  <a:gd name="connsiteY71" fmla="*/ 677462 h 743288"/>
                  <a:gd name="connsiteX72" fmla="*/ 290733 w 740547"/>
                  <a:gd name="connsiteY72" fmla="*/ 655520 h 743288"/>
                  <a:gd name="connsiteX73" fmla="*/ 219421 w 740547"/>
                  <a:gd name="connsiteY73" fmla="*/ 625350 h 743288"/>
                  <a:gd name="connsiteX74" fmla="*/ 186508 w 740547"/>
                  <a:gd name="connsiteY74" fmla="*/ 625350 h 743288"/>
                  <a:gd name="connsiteX75" fmla="*/ 142624 w 740547"/>
                  <a:gd name="connsiteY75" fmla="*/ 619864 h 743288"/>
                  <a:gd name="connsiteX76" fmla="*/ 115197 w 740547"/>
                  <a:gd name="connsiteY76" fmla="*/ 592437 h 743288"/>
                  <a:gd name="connsiteX77" fmla="*/ 109711 w 740547"/>
                  <a:gd name="connsiteY77" fmla="*/ 548552 h 743288"/>
                  <a:gd name="connsiteX78" fmla="*/ 109711 w 740547"/>
                  <a:gd name="connsiteY78" fmla="*/ 515639 h 743288"/>
                  <a:gd name="connsiteX79" fmla="*/ 79539 w 740547"/>
                  <a:gd name="connsiteY79" fmla="*/ 444327 h 743288"/>
                  <a:gd name="connsiteX80" fmla="*/ 57597 w 740547"/>
                  <a:gd name="connsiteY80" fmla="*/ 422385 h 743288"/>
                  <a:gd name="connsiteX81" fmla="*/ 30170 w 740547"/>
                  <a:gd name="connsiteY81" fmla="*/ 386729 h 743288"/>
                  <a:gd name="connsiteX82" fmla="*/ 30170 w 740547"/>
                  <a:gd name="connsiteY82" fmla="*/ 351074 h 743288"/>
                  <a:gd name="connsiteX83" fmla="*/ 30170 w 740547"/>
                  <a:gd name="connsiteY83" fmla="*/ 351074 h 743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740547" h="743288">
                    <a:moveTo>
                      <a:pt x="52112" y="458041"/>
                    </a:moveTo>
                    <a:cubicBezTo>
                      <a:pt x="60341" y="485469"/>
                      <a:pt x="71311" y="510154"/>
                      <a:pt x="85025" y="534839"/>
                    </a:cubicBezTo>
                    <a:cubicBezTo>
                      <a:pt x="68569" y="562266"/>
                      <a:pt x="74055" y="595179"/>
                      <a:pt x="95997" y="619864"/>
                    </a:cubicBezTo>
                    <a:lnTo>
                      <a:pt x="123425" y="647292"/>
                    </a:lnTo>
                    <a:cubicBezTo>
                      <a:pt x="145366" y="669234"/>
                      <a:pt x="181022" y="674719"/>
                      <a:pt x="208450" y="658263"/>
                    </a:cubicBezTo>
                    <a:cubicBezTo>
                      <a:pt x="233135" y="671977"/>
                      <a:pt x="257819" y="682948"/>
                      <a:pt x="285247" y="691176"/>
                    </a:cubicBezTo>
                    <a:cubicBezTo>
                      <a:pt x="293476" y="721347"/>
                      <a:pt x="320904" y="743289"/>
                      <a:pt x="351074" y="743289"/>
                    </a:cubicBezTo>
                    <a:lnTo>
                      <a:pt x="389473" y="743289"/>
                    </a:lnTo>
                    <a:cubicBezTo>
                      <a:pt x="422385" y="743289"/>
                      <a:pt x="449813" y="721347"/>
                      <a:pt x="455299" y="691176"/>
                    </a:cubicBezTo>
                    <a:cubicBezTo>
                      <a:pt x="482726" y="682948"/>
                      <a:pt x="507412" y="671977"/>
                      <a:pt x="532096" y="658263"/>
                    </a:cubicBezTo>
                    <a:cubicBezTo>
                      <a:pt x="559524" y="674719"/>
                      <a:pt x="592437" y="669234"/>
                      <a:pt x="617123" y="647292"/>
                    </a:cubicBezTo>
                    <a:lnTo>
                      <a:pt x="644550" y="619864"/>
                    </a:lnTo>
                    <a:cubicBezTo>
                      <a:pt x="666492" y="597922"/>
                      <a:pt x="671978" y="562266"/>
                      <a:pt x="655520" y="534839"/>
                    </a:cubicBezTo>
                    <a:cubicBezTo>
                      <a:pt x="669234" y="510154"/>
                      <a:pt x="680206" y="485469"/>
                      <a:pt x="688434" y="458041"/>
                    </a:cubicBezTo>
                    <a:cubicBezTo>
                      <a:pt x="718605" y="449813"/>
                      <a:pt x="740547" y="425128"/>
                      <a:pt x="740547" y="392215"/>
                    </a:cubicBezTo>
                    <a:lnTo>
                      <a:pt x="740547" y="351074"/>
                    </a:lnTo>
                    <a:cubicBezTo>
                      <a:pt x="740547" y="320903"/>
                      <a:pt x="718605" y="293475"/>
                      <a:pt x="688434" y="285247"/>
                    </a:cubicBezTo>
                    <a:cubicBezTo>
                      <a:pt x="680206" y="257820"/>
                      <a:pt x="669234" y="233135"/>
                      <a:pt x="655520" y="208450"/>
                    </a:cubicBezTo>
                    <a:cubicBezTo>
                      <a:pt x="671978" y="181022"/>
                      <a:pt x="666492" y="148109"/>
                      <a:pt x="644550" y="123424"/>
                    </a:cubicBezTo>
                    <a:lnTo>
                      <a:pt x="617123" y="95997"/>
                    </a:lnTo>
                    <a:cubicBezTo>
                      <a:pt x="595181" y="74054"/>
                      <a:pt x="559524" y="68569"/>
                      <a:pt x="532096" y="85026"/>
                    </a:cubicBezTo>
                    <a:cubicBezTo>
                      <a:pt x="507412" y="71312"/>
                      <a:pt x="482726" y="60341"/>
                      <a:pt x="455299" y="52113"/>
                    </a:cubicBezTo>
                    <a:cubicBezTo>
                      <a:pt x="447071" y="21942"/>
                      <a:pt x="419643" y="0"/>
                      <a:pt x="389473" y="0"/>
                    </a:cubicBezTo>
                    <a:lnTo>
                      <a:pt x="351074" y="0"/>
                    </a:lnTo>
                    <a:cubicBezTo>
                      <a:pt x="318160" y="0"/>
                      <a:pt x="290733" y="21942"/>
                      <a:pt x="285247" y="52113"/>
                    </a:cubicBezTo>
                    <a:cubicBezTo>
                      <a:pt x="257819" y="60341"/>
                      <a:pt x="233135" y="71312"/>
                      <a:pt x="208450" y="85026"/>
                    </a:cubicBezTo>
                    <a:cubicBezTo>
                      <a:pt x="181022" y="68569"/>
                      <a:pt x="148108" y="74054"/>
                      <a:pt x="123425" y="95997"/>
                    </a:cubicBezTo>
                    <a:lnTo>
                      <a:pt x="95997" y="123424"/>
                    </a:lnTo>
                    <a:cubicBezTo>
                      <a:pt x="74055" y="145366"/>
                      <a:pt x="68569" y="181022"/>
                      <a:pt x="85025" y="208450"/>
                    </a:cubicBezTo>
                    <a:cubicBezTo>
                      <a:pt x="71311" y="233135"/>
                      <a:pt x="60341" y="257820"/>
                      <a:pt x="52112" y="285247"/>
                    </a:cubicBezTo>
                    <a:cubicBezTo>
                      <a:pt x="21942" y="293475"/>
                      <a:pt x="0" y="320903"/>
                      <a:pt x="0" y="351074"/>
                    </a:cubicBezTo>
                    <a:lnTo>
                      <a:pt x="0" y="389472"/>
                    </a:lnTo>
                    <a:cubicBezTo>
                      <a:pt x="0" y="422385"/>
                      <a:pt x="21942" y="449813"/>
                      <a:pt x="52112" y="458041"/>
                    </a:cubicBezTo>
                    <a:lnTo>
                      <a:pt x="52112" y="458041"/>
                    </a:lnTo>
                    <a:close/>
                    <a:moveTo>
                      <a:pt x="30170" y="351074"/>
                    </a:moveTo>
                    <a:cubicBezTo>
                      <a:pt x="30170" y="334617"/>
                      <a:pt x="41142" y="318160"/>
                      <a:pt x="57597" y="315418"/>
                    </a:cubicBezTo>
                    <a:cubicBezTo>
                      <a:pt x="68569" y="312675"/>
                      <a:pt x="76797" y="304447"/>
                      <a:pt x="79539" y="293475"/>
                    </a:cubicBezTo>
                    <a:cubicBezTo>
                      <a:pt x="85025" y="268791"/>
                      <a:pt x="95997" y="244106"/>
                      <a:pt x="109711" y="222164"/>
                    </a:cubicBezTo>
                    <a:cubicBezTo>
                      <a:pt x="115197" y="211193"/>
                      <a:pt x="115197" y="200222"/>
                      <a:pt x="109711" y="189251"/>
                    </a:cubicBezTo>
                    <a:cubicBezTo>
                      <a:pt x="101483" y="175537"/>
                      <a:pt x="104225" y="156337"/>
                      <a:pt x="115197" y="145366"/>
                    </a:cubicBezTo>
                    <a:lnTo>
                      <a:pt x="142624" y="117939"/>
                    </a:lnTo>
                    <a:cubicBezTo>
                      <a:pt x="153594" y="106968"/>
                      <a:pt x="172794" y="104225"/>
                      <a:pt x="186508" y="112453"/>
                    </a:cubicBezTo>
                    <a:cubicBezTo>
                      <a:pt x="197480" y="117939"/>
                      <a:pt x="208450" y="117939"/>
                      <a:pt x="219421" y="112453"/>
                    </a:cubicBezTo>
                    <a:cubicBezTo>
                      <a:pt x="241363" y="98739"/>
                      <a:pt x="266049" y="90511"/>
                      <a:pt x="290733" y="82283"/>
                    </a:cubicBezTo>
                    <a:cubicBezTo>
                      <a:pt x="301704" y="79540"/>
                      <a:pt x="309932" y="71312"/>
                      <a:pt x="312674" y="60341"/>
                    </a:cubicBezTo>
                    <a:cubicBezTo>
                      <a:pt x="315418" y="43884"/>
                      <a:pt x="331874" y="32913"/>
                      <a:pt x="348332" y="32913"/>
                    </a:cubicBezTo>
                    <a:lnTo>
                      <a:pt x="386730" y="32913"/>
                    </a:lnTo>
                    <a:cubicBezTo>
                      <a:pt x="403187" y="32913"/>
                      <a:pt x="419643" y="43884"/>
                      <a:pt x="422385" y="60341"/>
                    </a:cubicBezTo>
                    <a:cubicBezTo>
                      <a:pt x="425129" y="71312"/>
                      <a:pt x="433357" y="79540"/>
                      <a:pt x="444329" y="82283"/>
                    </a:cubicBezTo>
                    <a:cubicBezTo>
                      <a:pt x="469013" y="87768"/>
                      <a:pt x="493698" y="98739"/>
                      <a:pt x="515640" y="112453"/>
                    </a:cubicBezTo>
                    <a:cubicBezTo>
                      <a:pt x="526612" y="117939"/>
                      <a:pt x="537582" y="117939"/>
                      <a:pt x="548553" y="112453"/>
                    </a:cubicBezTo>
                    <a:cubicBezTo>
                      <a:pt x="562267" y="104225"/>
                      <a:pt x="581467" y="106968"/>
                      <a:pt x="592437" y="117939"/>
                    </a:cubicBezTo>
                    <a:lnTo>
                      <a:pt x="619865" y="145366"/>
                    </a:lnTo>
                    <a:cubicBezTo>
                      <a:pt x="630837" y="156337"/>
                      <a:pt x="633579" y="175537"/>
                      <a:pt x="625351" y="189251"/>
                    </a:cubicBezTo>
                    <a:cubicBezTo>
                      <a:pt x="619865" y="200222"/>
                      <a:pt x="619865" y="211193"/>
                      <a:pt x="625351" y="222164"/>
                    </a:cubicBezTo>
                    <a:cubicBezTo>
                      <a:pt x="639064" y="244106"/>
                      <a:pt x="647292" y="268791"/>
                      <a:pt x="655520" y="293475"/>
                    </a:cubicBezTo>
                    <a:cubicBezTo>
                      <a:pt x="658264" y="304447"/>
                      <a:pt x="666492" y="312675"/>
                      <a:pt x="677464" y="315418"/>
                    </a:cubicBezTo>
                    <a:cubicBezTo>
                      <a:pt x="693920" y="318160"/>
                      <a:pt x="704892" y="331874"/>
                      <a:pt x="704892" y="348331"/>
                    </a:cubicBezTo>
                    <a:lnTo>
                      <a:pt x="704892" y="389472"/>
                    </a:lnTo>
                    <a:cubicBezTo>
                      <a:pt x="704892" y="405929"/>
                      <a:pt x="693920" y="419643"/>
                      <a:pt x="677464" y="422385"/>
                    </a:cubicBezTo>
                    <a:cubicBezTo>
                      <a:pt x="666492" y="425128"/>
                      <a:pt x="658264" y="433357"/>
                      <a:pt x="655520" y="444327"/>
                    </a:cubicBezTo>
                    <a:cubicBezTo>
                      <a:pt x="650036" y="469012"/>
                      <a:pt x="639064" y="493697"/>
                      <a:pt x="625351" y="515639"/>
                    </a:cubicBezTo>
                    <a:cubicBezTo>
                      <a:pt x="619865" y="526610"/>
                      <a:pt x="619865" y="537581"/>
                      <a:pt x="625351" y="548552"/>
                    </a:cubicBezTo>
                    <a:cubicBezTo>
                      <a:pt x="633579" y="562266"/>
                      <a:pt x="630837" y="581466"/>
                      <a:pt x="619865" y="592437"/>
                    </a:cubicBezTo>
                    <a:lnTo>
                      <a:pt x="592437" y="619864"/>
                    </a:lnTo>
                    <a:cubicBezTo>
                      <a:pt x="581467" y="630835"/>
                      <a:pt x="562267" y="633578"/>
                      <a:pt x="548553" y="625350"/>
                    </a:cubicBezTo>
                    <a:cubicBezTo>
                      <a:pt x="537582" y="619864"/>
                      <a:pt x="526612" y="619864"/>
                      <a:pt x="515640" y="625350"/>
                    </a:cubicBezTo>
                    <a:cubicBezTo>
                      <a:pt x="493698" y="639064"/>
                      <a:pt x="469013" y="647292"/>
                      <a:pt x="444329" y="655520"/>
                    </a:cubicBezTo>
                    <a:cubicBezTo>
                      <a:pt x="433357" y="658263"/>
                      <a:pt x="425129" y="666491"/>
                      <a:pt x="422385" y="677462"/>
                    </a:cubicBezTo>
                    <a:cubicBezTo>
                      <a:pt x="419643" y="693919"/>
                      <a:pt x="403187" y="704890"/>
                      <a:pt x="386730" y="704890"/>
                    </a:cubicBezTo>
                    <a:lnTo>
                      <a:pt x="348332" y="704890"/>
                    </a:lnTo>
                    <a:cubicBezTo>
                      <a:pt x="331874" y="704890"/>
                      <a:pt x="315418" y="693919"/>
                      <a:pt x="312674" y="677462"/>
                    </a:cubicBezTo>
                    <a:cubicBezTo>
                      <a:pt x="309932" y="666491"/>
                      <a:pt x="301704" y="658263"/>
                      <a:pt x="290733" y="655520"/>
                    </a:cubicBezTo>
                    <a:cubicBezTo>
                      <a:pt x="266049" y="650035"/>
                      <a:pt x="241363" y="639064"/>
                      <a:pt x="219421" y="625350"/>
                    </a:cubicBezTo>
                    <a:cubicBezTo>
                      <a:pt x="208450" y="619864"/>
                      <a:pt x="197480" y="619864"/>
                      <a:pt x="186508" y="625350"/>
                    </a:cubicBezTo>
                    <a:cubicBezTo>
                      <a:pt x="172794" y="633578"/>
                      <a:pt x="153594" y="630835"/>
                      <a:pt x="142624" y="619864"/>
                    </a:cubicBezTo>
                    <a:lnTo>
                      <a:pt x="115197" y="592437"/>
                    </a:lnTo>
                    <a:cubicBezTo>
                      <a:pt x="104225" y="581466"/>
                      <a:pt x="101483" y="562266"/>
                      <a:pt x="109711" y="548552"/>
                    </a:cubicBezTo>
                    <a:cubicBezTo>
                      <a:pt x="115197" y="537581"/>
                      <a:pt x="115197" y="526610"/>
                      <a:pt x="109711" y="515639"/>
                    </a:cubicBezTo>
                    <a:cubicBezTo>
                      <a:pt x="95997" y="493697"/>
                      <a:pt x="87769" y="469012"/>
                      <a:pt x="79539" y="444327"/>
                    </a:cubicBezTo>
                    <a:cubicBezTo>
                      <a:pt x="76797" y="433357"/>
                      <a:pt x="68569" y="425128"/>
                      <a:pt x="57597" y="422385"/>
                    </a:cubicBezTo>
                    <a:cubicBezTo>
                      <a:pt x="41142" y="419643"/>
                      <a:pt x="30170" y="403186"/>
                      <a:pt x="30170" y="386729"/>
                    </a:cubicBezTo>
                    <a:lnTo>
                      <a:pt x="30170" y="351074"/>
                    </a:lnTo>
                    <a:lnTo>
                      <a:pt x="30170" y="351074"/>
                    </a:lnTo>
                    <a:close/>
                  </a:path>
                </a:pathLst>
              </a:custGeom>
              <a:grpFill/>
              <a:ln w="27426" cap="flat">
                <a:noFill/>
                <a:prstDash val="solid"/>
                <a:miter/>
              </a:ln>
            </p:spPr>
            <p:txBody>
              <a:bodyPr rtlCol="0" anchor="ctr"/>
              <a:lstStyle/>
              <a:p>
                <a:endParaRPr lang="en-US"/>
              </a:p>
            </p:txBody>
          </p:sp>
          <p:grpSp>
            <p:nvGrpSpPr>
              <p:cNvPr id="10" name="Graphic 3">
                <a:extLst>
                  <a:ext uri="{FF2B5EF4-FFF2-40B4-BE49-F238E27FC236}">
                    <a16:creationId xmlns:a16="http://schemas.microsoft.com/office/drawing/2014/main" id="{D6FB78A8-DBCF-7F5C-E002-5479DC5387D5}"/>
                  </a:ext>
                </a:extLst>
              </p:cNvPr>
              <p:cNvGrpSpPr/>
              <p:nvPr/>
            </p:nvGrpSpPr>
            <p:grpSpPr>
              <a:xfrm>
                <a:off x="2694219" y="553519"/>
                <a:ext cx="1090872" cy="969628"/>
                <a:chOff x="2694219" y="553519"/>
                <a:chExt cx="1090872" cy="969628"/>
              </a:xfrm>
              <a:grpFill/>
            </p:grpSpPr>
            <p:sp>
              <p:nvSpPr>
                <p:cNvPr id="11" name="Freeform 1019">
                  <a:extLst>
                    <a:ext uri="{FF2B5EF4-FFF2-40B4-BE49-F238E27FC236}">
                      <a16:creationId xmlns:a16="http://schemas.microsoft.com/office/drawing/2014/main" id="{E4A7952E-7A95-02F8-6649-261CB083391D}"/>
                    </a:ext>
                  </a:extLst>
                </p:cNvPr>
                <p:cNvSpPr/>
                <p:nvPr/>
              </p:nvSpPr>
              <p:spPr>
                <a:xfrm>
                  <a:off x="2992431" y="553519"/>
                  <a:ext cx="499183" cy="496439"/>
                </a:xfrm>
                <a:custGeom>
                  <a:avLst/>
                  <a:gdLst>
                    <a:gd name="connsiteX0" fmla="*/ 35657 w 499183"/>
                    <a:gd name="connsiteY0" fmla="*/ 375758 h 496439"/>
                    <a:gd name="connsiteX1" fmla="*/ 249593 w 499183"/>
                    <a:gd name="connsiteY1" fmla="*/ 496440 h 496439"/>
                    <a:gd name="connsiteX2" fmla="*/ 463528 w 499183"/>
                    <a:gd name="connsiteY2" fmla="*/ 375758 h 496439"/>
                    <a:gd name="connsiteX3" fmla="*/ 463528 w 499183"/>
                    <a:gd name="connsiteY3" fmla="*/ 375758 h 496439"/>
                    <a:gd name="connsiteX4" fmla="*/ 499184 w 499183"/>
                    <a:gd name="connsiteY4" fmla="*/ 249591 h 496439"/>
                    <a:gd name="connsiteX5" fmla="*/ 249593 w 499183"/>
                    <a:gd name="connsiteY5" fmla="*/ 0 h 496439"/>
                    <a:gd name="connsiteX6" fmla="*/ 106969 w 499183"/>
                    <a:gd name="connsiteY6" fmla="*/ 43884 h 496439"/>
                    <a:gd name="connsiteX7" fmla="*/ 104227 w 499183"/>
                    <a:gd name="connsiteY7" fmla="*/ 65826 h 496439"/>
                    <a:gd name="connsiteX8" fmla="*/ 126168 w 499183"/>
                    <a:gd name="connsiteY8" fmla="*/ 68569 h 496439"/>
                    <a:gd name="connsiteX9" fmla="*/ 249593 w 499183"/>
                    <a:gd name="connsiteY9" fmla="*/ 30170 h 496439"/>
                    <a:gd name="connsiteX10" fmla="*/ 466270 w 499183"/>
                    <a:gd name="connsiteY10" fmla="*/ 246849 h 496439"/>
                    <a:gd name="connsiteX11" fmla="*/ 444329 w 499183"/>
                    <a:gd name="connsiteY11" fmla="*/ 340103 h 496439"/>
                    <a:gd name="connsiteX12" fmla="*/ 414159 w 499183"/>
                    <a:gd name="connsiteY12" fmla="*/ 323646 h 496439"/>
                    <a:gd name="connsiteX13" fmla="*/ 430615 w 499183"/>
                    <a:gd name="connsiteY13" fmla="*/ 277019 h 496439"/>
                    <a:gd name="connsiteX14" fmla="*/ 356560 w 499183"/>
                    <a:gd name="connsiteY14" fmla="*/ 202964 h 496439"/>
                    <a:gd name="connsiteX15" fmla="*/ 348332 w 499183"/>
                    <a:gd name="connsiteY15" fmla="*/ 202964 h 496439"/>
                    <a:gd name="connsiteX16" fmla="*/ 307190 w 499183"/>
                    <a:gd name="connsiteY16" fmla="*/ 175537 h 496439"/>
                    <a:gd name="connsiteX17" fmla="*/ 323648 w 499183"/>
                    <a:gd name="connsiteY17" fmla="*/ 128910 h 496439"/>
                    <a:gd name="connsiteX18" fmla="*/ 249593 w 499183"/>
                    <a:gd name="connsiteY18" fmla="*/ 54855 h 496439"/>
                    <a:gd name="connsiteX19" fmla="*/ 175538 w 499183"/>
                    <a:gd name="connsiteY19" fmla="*/ 128910 h 496439"/>
                    <a:gd name="connsiteX20" fmla="*/ 191994 w 499183"/>
                    <a:gd name="connsiteY20" fmla="*/ 175537 h 496439"/>
                    <a:gd name="connsiteX21" fmla="*/ 150852 w 499183"/>
                    <a:gd name="connsiteY21" fmla="*/ 202964 h 496439"/>
                    <a:gd name="connsiteX22" fmla="*/ 142624 w 499183"/>
                    <a:gd name="connsiteY22" fmla="*/ 202964 h 496439"/>
                    <a:gd name="connsiteX23" fmla="*/ 68569 w 499183"/>
                    <a:gd name="connsiteY23" fmla="*/ 277019 h 496439"/>
                    <a:gd name="connsiteX24" fmla="*/ 85027 w 499183"/>
                    <a:gd name="connsiteY24" fmla="*/ 323646 h 496439"/>
                    <a:gd name="connsiteX25" fmla="*/ 54855 w 499183"/>
                    <a:gd name="connsiteY25" fmla="*/ 340103 h 496439"/>
                    <a:gd name="connsiteX26" fmla="*/ 32914 w 499183"/>
                    <a:gd name="connsiteY26" fmla="*/ 246849 h 496439"/>
                    <a:gd name="connsiteX27" fmla="*/ 74055 w 499183"/>
                    <a:gd name="connsiteY27" fmla="*/ 117939 h 496439"/>
                    <a:gd name="connsiteX28" fmla="*/ 71313 w 499183"/>
                    <a:gd name="connsiteY28" fmla="*/ 95997 h 496439"/>
                    <a:gd name="connsiteX29" fmla="*/ 49371 w 499183"/>
                    <a:gd name="connsiteY29" fmla="*/ 98739 h 496439"/>
                    <a:gd name="connsiteX30" fmla="*/ 0 w 499183"/>
                    <a:gd name="connsiteY30" fmla="*/ 246849 h 496439"/>
                    <a:gd name="connsiteX31" fmla="*/ 35657 w 499183"/>
                    <a:gd name="connsiteY31" fmla="*/ 375758 h 496439"/>
                    <a:gd name="connsiteX32" fmla="*/ 35657 w 499183"/>
                    <a:gd name="connsiteY32" fmla="*/ 375758 h 496439"/>
                    <a:gd name="connsiteX33" fmla="*/ 35657 w 499183"/>
                    <a:gd name="connsiteY33" fmla="*/ 375758 h 496439"/>
                    <a:gd name="connsiteX34" fmla="*/ 263307 w 499183"/>
                    <a:gd name="connsiteY34" fmla="*/ 463527 h 496439"/>
                    <a:gd name="connsiteX35" fmla="*/ 263307 w 499183"/>
                    <a:gd name="connsiteY35" fmla="*/ 416900 h 496439"/>
                    <a:gd name="connsiteX36" fmla="*/ 329132 w 499183"/>
                    <a:gd name="connsiteY36" fmla="*/ 351074 h 496439"/>
                    <a:gd name="connsiteX37" fmla="*/ 383987 w 499183"/>
                    <a:gd name="connsiteY37" fmla="*/ 351074 h 496439"/>
                    <a:gd name="connsiteX38" fmla="*/ 427873 w 499183"/>
                    <a:gd name="connsiteY38" fmla="*/ 367530 h 496439"/>
                    <a:gd name="connsiteX39" fmla="*/ 263307 w 499183"/>
                    <a:gd name="connsiteY39" fmla="*/ 463527 h 496439"/>
                    <a:gd name="connsiteX40" fmla="*/ 263307 w 499183"/>
                    <a:gd name="connsiteY40" fmla="*/ 463527 h 496439"/>
                    <a:gd name="connsiteX41" fmla="*/ 397701 w 499183"/>
                    <a:gd name="connsiteY41" fmla="*/ 279762 h 496439"/>
                    <a:gd name="connsiteX42" fmla="*/ 364789 w 499183"/>
                    <a:gd name="connsiteY42" fmla="*/ 320903 h 496439"/>
                    <a:gd name="connsiteX43" fmla="*/ 345590 w 499183"/>
                    <a:gd name="connsiteY43" fmla="*/ 320903 h 496439"/>
                    <a:gd name="connsiteX44" fmla="*/ 312676 w 499183"/>
                    <a:gd name="connsiteY44" fmla="*/ 279762 h 496439"/>
                    <a:gd name="connsiteX45" fmla="*/ 356560 w 499183"/>
                    <a:gd name="connsiteY45" fmla="*/ 235878 h 496439"/>
                    <a:gd name="connsiteX46" fmla="*/ 397701 w 499183"/>
                    <a:gd name="connsiteY46" fmla="*/ 279762 h 496439"/>
                    <a:gd name="connsiteX47" fmla="*/ 397701 w 499183"/>
                    <a:gd name="connsiteY47" fmla="*/ 279762 h 496439"/>
                    <a:gd name="connsiteX48" fmla="*/ 246849 w 499183"/>
                    <a:gd name="connsiteY48" fmla="*/ 87768 h 496439"/>
                    <a:gd name="connsiteX49" fmla="*/ 290734 w 499183"/>
                    <a:gd name="connsiteY49" fmla="*/ 131653 h 496439"/>
                    <a:gd name="connsiteX50" fmla="*/ 257821 w 499183"/>
                    <a:gd name="connsiteY50" fmla="*/ 172794 h 496439"/>
                    <a:gd name="connsiteX51" fmla="*/ 238621 w 499183"/>
                    <a:gd name="connsiteY51" fmla="*/ 172794 h 496439"/>
                    <a:gd name="connsiteX52" fmla="*/ 205708 w 499183"/>
                    <a:gd name="connsiteY52" fmla="*/ 131653 h 496439"/>
                    <a:gd name="connsiteX53" fmla="*/ 246849 w 499183"/>
                    <a:gd name="connsiteY53" fmla="*/ 87768 h 496439"/>
                    <a:gd name="connsiteX54" fmla="*/ 246849 w 499183"/>
                    <a:gd name="connsiteY54" fmla="*/ 87768 h 496439"/>
                    <a:gd name="connsiteX55" fmla="*/ 219421 w 499183"/>
                    <a:gd name="connsiteY55" fmla="*/ 205707 h 496439"/>
                    <a:gd name="connsiteX56" fmla="*/ 274277 w 499183"/>
                    <a:gd name="connsiteY56" fmla="*/ 205707 h 496439"/>
                    <a:gd name="connsiteX57" fmla="*/ 312676 w 499183"/>
                    <a:gd name="connsiteY57" fmla="*/ 219421 h 496439"/>
                    <a:gd name="connsiteX58" fmla="*/ 279763 w 499183"/>
                    <a:gd name="connsiteY58" fmla="*/ 279762 h 496439"/>
                    <a:gd name="connsiteX59" fmla="*/ 296220 w 499183"/>
                    <a:gd name="connsiteY59" fmla="*/ 326389 h 496439"/>
                    <a:gd name="connsiteX60" fmla="*/ 246849 w 499183"/>
                    <a:gd name="connsiteY60" fmla="*/ 364787 h 496439"/>
                    <a:gd name="connsiteX61" fmla="*/ 197480 w 499183"/>
                    <a:gd name="connsiteY61" fmla="*/ 326389 h 496439"/>
                    <a:gd name="connsiteX62" fmla="*/ 213937 w 499183"/>
                    <a:gd name="connsiteY62" fmla="*/ 279762 h 496439"/>
                    <a:gd name="connsiteX63" fmla="*/ 181024 w 499183"/>
                    <a:gd name="connsiteY63" fmla="*/ 219421 h 496439"/>
                    <a:gd name="connsiteX64" fmla="*/ 219421 w 499183"/>
                    <a:gd name="connsiteY64" fmla="*/ 205707 h 496439"/>
                    <a:gd name="connsiteX65" fmla="*/ 219421 w 499183"/>
                    <a:gd name="connsiteY65" fmla="*/ 205707 h 496439"/>
                    <a:gd name="connsiteX66" fmla="*/ 139882 w 499183"/>
                    <a:gd name="connsiteY66" fmla="*/ 235878 h 496439"/>
                    <a:gd name="connsiteX67" fmla="*/ 183766 w 499183"/>
                    <a:gd name="connsiteY67" fmla="*/ 279762 h 496439"/>
                    <a:gd name="connsiteX68" fmla="*/ 150852 w 499183"/>
                    <a:gd name="connsiteY68" fmla="*/ 320903 h 496439"/>
                    <a:gd name="connsiteX69" fmla="*/ 131654 w 499183"/>
                    <a:gd name="connsiteY69" fmla="*/ 320903 h 496439"/>
                    <a:gd name="connsiteX70" fmla="*/ 98741 w 499183"/>
                    <a:gd name="connsiteY70" fmla="*/ 279762 h 496439"/>
                    <a:gd name="connsiteX71" fmla="*/ 139882 w 499183"/>
                    <a:gd name="connsiteY71" fmla="*/ 235878 h 496439"/>
                    <a:gd name="connsiteX72" fmla="*/ 139882 w 499183"/>
                    <a:gd name="connsiteY72" fmla="*/ 235878 h 496439"/>
                    <a:gd name="connsiteX73" fmla="*/ 112454 w 499183"/>
                    <a:gd name="connsiteY73" fmla="*/ 351074 h 496439"/>
                    <a:gd name="connsiteX74" fmla="*/ 167310 w 499183"/>
                    <a:gd name="connsiteY74" fmla="*/ 351074 h 496439"/>
                    <a:gd name="connsiteX75" fmla="*/ 233135 w 499183"/>
                    <a:gd name="connsiteY75" fmla="*/ 416900 h 496439"/>
                    <a:gd name="connsiteX76" fmla="*/ 233135 w 499183"/>
                    <a:gd name="connsiteY76" fmla="*/ 463527 h 496439"/>
                    <a:gd name="connsiteX77" fmla="*/ 68569 w 499183"/>
                    <a:gd name="connsiteY77" fmla="*/ 370273 h 496439"/>
                    <a:gd name="connsiteX78" fmla="*/ 112454 w 499183"/>
                    <a:gd name="connsiteY78" fmla="*/ 351074 h 496439"/>
                    <a:gd name="connsiteX79" fmla="*/ 112454 w 499183"/>
                    <a:gd name="connsiteY79" fmla="*/ 351074 h 496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499183" h="496439">
                      <a:moveTo>
                        <a:pt x="35657" y="375758"/>
                      </a:moveTo>
                      <a:cubicBezTo>
                        <a:pt x="79541" y="449813"/>
                        <a:pt x="159082" y="496440"/>
                        <a:pt x="249593" y="496440"/>
                      </a:cubicBezTo>
                      <a:cubicBezTo>
                        <a:pt x="337362" y="496440"/>
                        <a:pt x="416901" y="449813"/>
                        <a:pt x="463528" y="375758"/>
                      </a:cubicBezTo>
                      <a:cubicBezTo>
                        <a:pt x="463528" y="375758"/>
                        <a:pt x="463528" y="375758"/>
                        <a:pt x="463528" y="375758"/>
                      </a:cubicBezTo>
                      <a:cubicBezTo>
                        <a:pt x="485470" y="337360"/>
                        <a:pt x="499184" y="296218"/>
                        <a:pt x="499184" y="249591"/>
                      </a:cubicBezTo>
                      <a:cubicBezTo>
                        <a:pt x="499184" y="112453"/>
                        <a:pt x="386731" y="0"/>
                        <a:pt x="249593" y="0"/>
                      </a:cubicBezTo>
                      <a:cubicBezTo>
                        <a:pt x="197480" y="0"/>
                        <a:pt x="148110" y="16457"/>
                        <a:pt x="106969" y="43884"/>
                      </a:cubicBezTo>
                      <a:cubicBezTo>
                        <a:pt x="98741" y="49370"/>
                        <a:pt x="98741" y="57598"/>
                        <a:pt x="104227" y="65826"/>
                      </a:cubicBezTo>
                      <a:cubicBezTo>
                        <a:pt x="109711" y="74054"/>
                        <a:pt x="117940" y="74054"/>
                        <a:pt x="126168" y="68569"/>
                      </a:cubicBezTo>
                      <a:cubicBezTo>
                        <a:pt x="161824" y="43884"/>
                        <a:pt x="205708" y="30170"/>
                        <a:pt x="249593" y="30170"/>
                      </a:cubicBezTo>
                      <a:cubicBezTo>
                        <a:pt x="370274" y="30170"/>
                        <a:pt x="466270" y="128910"/>
                        <a:pt x="466270" y="246849"/>
                      </a:cubicBezTo>
                      <a:cubicBezTo>
                        <a:pt x="466270" y="279762"/>
                        <a:pt x="458042" y="312675"/>
                        <a:pt x="444329" y="340103"/>
                      </a:cubicBezTo>
                      <a:cubicBezTo>
                        <a:pt x="436101" y="331874"/>
                        <a:pt x="425129" y="326389"/>
                        <a:pt x="414159" y="323646"/>
                      </a:cubicBezTo>
                      <a:cubicBezTo>
                        <a:pt x="425129" y="309932"/>
                        <a:pt x="430615" y="293475"/>
                        <a:pt x="430615" y="277019"/>
                      </a:cubicBezTo>
                      <a:cubicBezTo>
                        <a:pt x="430615" y="235878"/>
                        <a:pt x="397701" y="202964"/>
                        <a:pt x="356560" y="202964"/>
                      </a:cubicBezTo>
                      <a:cubicBezTo>
                        <a:pt x="353818" y="202964"/>
                        <a:pt x="351076" y="202964"/>
                        <a:pt x="348332" y="202964"/>
                      </a:cubicBezTo>
                      <a:cubicBezTo>
                        <a:pt x="337362" y="189251"/>
                        <a:pt x="323648" y="181022"/>
                        <a:pt x="307190" y="175537"/>
                      </a:cubicBezTo>
                      <a:cubicBezTo>
                        <a:pt x="318162" y="161823"/>
                        <a:pt x="323648" y="145366"/>
                        <a:pt x="323648" y="128910"/>
                      </a:cubicBezTo>
                      <a:cubicBezTo>
                        <a:pt x="323648" y="87768"/>
                        <a:pt x="290734" y="54855"/>
                        <a:pt x="249593" y="54855"/>
                      </a:cubicBezTo>
                      <a:cubicBezTo>
                        <a:pt x="208451" y="54855"/>
                        <a:pt x="175538" y="87768"/>
                        <a:pt x="175538" y="128910"/>
                      </a:cubicBezTo>
                      <a:cubicBezTo>
                        <a:pt x="175538" y="145366"/>
                        <a:pt x="181024" y="161823"/>
                        <a:pt x="191994" y="175537"/>
                      </a:cubicBezTo>
                      <a:cubicBezTo>
                        <a:pt x="175538" y="181022"/>
                        <a:pt x="161824" y="189251"/>
                        <a:pt x="150852" y="202964"/>
                      </a:cubicBezTo>
                      <a:cubicBezTo>
                        <a:pt x="148110" y="202964"/>
                        <a:pt x="145368" y="202964"/>
                        <a:pt x="142624" y="202964"/>
                      </a:cubicBezTo>
                      <a:cubicBezTo>
                        <a:pt x="101483" y="202964"/>
                        <a:pt x="68569" y="235878"/>
                        <a:pt x="68569" y="277019"/>
                      </a:cubicBezTo>
                      <a:cubicBezTo>
                        <a:pt x="68569" y="293475"/>
                        <a:pt x="74055" y="309932"/>
                        <a:pt x="85027" y="323646"/>
                      </a:cubicBezTo>
                      <a:cubicBezTo>
                        <a:pt x="74055" y="326389"/>
                        <a:pt x="65827" y="331874"/>
                        <a:pt x="54855" y="340103"/>
                      </a:cubicBezTo>
                      <a:cubicBezTo>
                        <a:pt x="41142" y="312675"/>
                        <a:pt x="32914" y="279762"/>
                        <a:pt x="32914" y="246849"/>
                      </a:cubicBezTo>
                      <a:cubicBezTo>
                        <a:pt x="32914" y="200222"/>
                        <a:pt x="46627" y="156337"/>
                        <a:pt x="74055" y="117939"/>
                      </a:cubicBezTo>
                      <a:cubicBezTo>
                        <a:pt x="79541" y="109710"/>
                        <a:pt x="76799" y="101482"/>
                        <a:pt x="71313" y="95997"/>
                      </a:cubicBezTo>
                      <a:cubicBezTo>
                        <a:pt x="63085" y="90511"/>
                        <a:pt x="54855" y="93254"/>
                        <a:pt x="49371" y="98739"/>
                      </a:cubicBezTo>
                      <a:cubicBezTo>
                        <a:pt x="16458" y="142624"/>
                        <a:pt x="0" y="191993"/>
                        <a:pt x="0" y="246849"/>
                      </a:cubicBezTo>
                      <a:cubicBezTo>
                        <a:pt x="0" y="293475"/>
                        <a:pt x="10972" y="337360"/>
                        <a:pt x="35657" y="375758"/>
                      </a:cubicBezTo>
                      <a:cubicBezTo>
                        <a:pt x="35657" y="375758"/>
                        <a:pt x="35657" y="375758"/>
                        <a:pt x="35657" y="375758"/>
                      </a:cubicBezTo>
                      <a:lnTo>
                        <a:pt x="35657" y="375758"/>
                      </a:lnTo>
                      <a:close/>
                      <a:moveTo>
                        <a:pt x="263307" y="463527"/>
                      </a:moveTo>
                      <a:lnTo>
                        <a:pt x="263307" y="416900"/>
                      </a:lnTo>
                      <a:cubicBezTo>
                        <a:pt x="263307" y="381244"/>
                        <a:pt x="293476" y="351074"/>
                        <a:pt x="329132" y="351074"/>
                      </a:cubicBezTo>
                      <a:lnTo>
                        <a:pt x="383987" y="351074"/>
                      </a:lnTo>
                      <a:cubicBezTo>
                        <a:pt x="400445" y="351074"/>
                        <a:pt x="416901" y="356559"/>
                        <a:pt x="427873" y="367530"/>
                      </a:cubicBezTo>
                      <a:cubicBezTo>
                        <a:pt x="392217" y="422385"/>
                        <a:pt x="331876" y="458041"/>
                        <a:pt x="263307" y="463527"/>
                      </a:cubicBezTo>
                      <a:lnTo>
                        <a:pt x="263307" y="463527"/>
                      </a:lnTo>
                      <a:close/>
                      <a:moveTo>
                        <a:pt x="397701" y="279762"/>
                      </a:moveTo>
                      <a:cubicBezTo>
                        <a:pt x="397701" y="298961"/>
                        <a:pt x="383987" y="315418"/>
                        <a:pt x="364789" y="320903"/>
                      </a:cubicBezTo>
                      <a:lnTo>
                        <a:pt x="345590" y="320903"/>
                      </a:lnTo>
                      <a:cubicBezTo>
                        <a:pt x="326390" y="315418"/>
                        <a:pt x="312676" y="298961"/>
                        <a:pt x="312676" y="279762"/>
                      </a:cubicBezTo>
                      <a:cubicBezTo>
                        <a:pt x="312676" y="255077"/>
                        <a:pt x="331876" y="235878"/>
                        <a:pt x="356560" y="235878"/>
                      </a:cubicBezTo>
                      <a:cubicBezTo>
                        <a:pt x="378503" y="235878"/>
                        <a:pt x="397701" y="255077"/>
                        <a:pt x="397701" y="279762"/>
                      </a:cubicBezTo>
                      <a:lnTo>
                        <a:pt x="397701" y="279762"/>
                      </a:lnTo>
                      <a:close/>
                      <a:moveTo>
                        <a:pt x="246849" y="87768"/>
                      </a:moveTo>
                      <a:cubicBezTo>
                        <a:pt x="271535" y="87768"/>
                        <a:pt x="290734" y="106968"/>
                        <a:pt x="290734" y="131653"/>
                      </a:cubicBezTo>
                      <a:cubicBezTo>
                        <a:pt x="290734" y="150852"/>
                        <a:pt x="277021" y="167308"/>
                        <a:pt x="257821" y="172794"/>
                      </a:cubicBezTo>
                      <a:lnTo>
                        <a:pt x="238621" y="172794"/>
                      </a:lnTo>
                      <a:cubicBezTo>
                        <a:pt x="219421" y="167308"/>
                        <a:pt x="205708" y="150852"/>
                        <a:pt x="205708" y="131653"/>
                      </a:cubicBezTo>
                      <a:cubicBezTo>
                        <a:pt x="205708" y="106968"/>
                        <a:pt x="224907" y="87768"/>
                        <a:pt x="246849" y="87768"/>
                      </a:cubicBezTo>
                      <a:lnTo>
                        <a:pt x="246849" y="87768"/>
                      </a:lnTo>
                      <a:close/>
                      <a:moveTo>
                        <a:pt x="219421" y="205707"/>
                      </a:moveTo>
                      <a:lnTo>
                        <a:pt x="274277" y="205707"/>
                      </a:lnTo>
                      <a:cubicBezTo>
                        <a:pt x="287991" y="205707"/>
                        <a:pt x="301704" y="211193"/>
                        <a:pt x="312676" y="219421"/>
                      </a:cubicBezTo>
                      <a:cubicBezTo>
                        <a:pt x="293476" y="233135"/>
                        <a:pt x="279763" y="255077"/>
                        <a:pt x="279763" y="279762"/>
                      </a:cubicBezTo>
                      <a:cubicBezTo>
                        <a:pt x="279763" y="296218"/>
                        <a:pt x="285248" y="312675"/>
                        <a:pt x="296220" y="326389"/>
                      </a:cubicBezTo>
                      <a:cubicBezTo>
                        <a:pt x="274277" y="334617"/>
                        <a:pt x="257821" y="348331"/>
                        <a:pt x="246849" y="364787"/>
                      </a:cubicBezTo>
                      <a:cubicBezTo>
                        <a:pt x="235879" y="345588"/>
                        <a:pt x="216679" y="331874"/>
                        <a:pt x="197480" y="326389"/>
                      </a:cubicBezTo>
                      <a:cubicBezTo>
                        <a:pt x="208451" y="312675"/>
                        <a:pt x="213937" y="296218"/>
                        <a:pt x="213937" y="279762"/>
                      </a:cubicBezTo>
                      <a:cubicBezTo>
                        <a:pt x="213937" y="255077"/>
                        <a:pt x="200223" y="230392"/>
                        <a:pt x="181024" y="219421"/>
                      </a:cubicBezTo>
                      <a:cubicBezTo>
                        <a:pt x="191994" y="208450"/>
                        <a:pt x="205708" y="205707"/>
                        <a:pt x="219421" y="205707"/>
                      </a:cubicBezTo>
                      <a:lnTo>
                        <a:pt x="219421" y="205707"/>
                      </a:lnTo>
                      <a:close/>
                      <a:moveTo>
                        <a:pt x="139882" y="235878"/>
                      </a:moveTo>
                      <a:cubicBezTo>
                        <a:pt x="164566" y="235878"/>
                        <a:pt x="183766" y="255077"/>
                        <a:pt x="183766" y="279762"/>
                      </a:cubicBezTo>
                      <a:cubicBezTo>
                        <a:pt x="183766" y="298961"/>
                        <a:pt x="170052" y="315418"/>
                        <a:pt x="150852" y="320903"/>
                      </a:cubicBezTo>
                      <a:lnTo>
                        <a:pt x="131654" y="320903"/>
                      </a:lnTo>
                      <a:cubicBezTo>
                        <a:pt x="112454" y="315418"/>
                        <a:pt x="98741" y="298961"/>
                        <a:pt x="98741" y="279762"/>
                      </a:cubicBezTo>
                      <a:cubicBezTo>
                        <a:pt x="95997" y="255077"/>
                        <a:pt x="115197" y="235878"/>
                        <a:pt x="139882" y="235878"/>
                      </a:cubicBezTo>
                      <a:lnTo>
                        <a:pt x="139882" y="235878"/>
                      </a:lnTo>
                      <a:close/>
                      <a:moveTo>
                        <a:pt x="112454" y="351074"/>
                      </a:moveTo>
                      <a:cubicBezTo>
                        <a:pt x="112454" y="351074"/>
                        <a:pt x="167310" y="351074"/>
                        <a:pt x="167310" y="351074"/>
                      </a:cubicBezTo>
                      <a:cubicBezTo>
                        <a:pt x="202965" y="351074"/>
                        <a:pt x="233135" y="381244"/>
                        <a:pt x="233135" y="416900"/>
                      </a:cubicBezTo>
                      <a:lnTo>
                        <a:pt x="233135" y="463527"/>
                      </a:lnTo>
                      <a:cubicBezTo>
                        <a:pt x="164566" y="458041"/>
                        <a:pt x="106969" y="422385"/>
                        <a:pt x="68569" y="370273"/>
                      </a:cubicBezTo>
                      <a:cubicBezTo>
                        <a:pt x="79541" y="359302"/>
                        <a:pt x="95997" y="351074"/>
                        <a:pt x="112454" y="351074"/>
                      </a:cubicBezTo>
                      <a:lnTo>
                        <a:pt x="112454" y="351074"/>
                      </a:lnTo>
                      <a:close/>
                    </a:path>
                  </a:pathLst>
                </a:custGeom>
                <a:grpFill/>
                <a:ln w="27426" cap="flat">
                  <a:noFill/>
                  <a:prstDash val="solid"/>
                  <a:miter/>
                </a:ln>
              </p:spPr>
              <p:txBody>
                <a:bodyPr rtlCol="0" anchor="ctr"/>
                <a:lstStyle/>
                <a:p>
                  <a:endParaRPr lang="en-US" dirty="0"/>
                </a:p>
              </p:txBody>
            </p:sp>
            <p:sp>
              <p:nvSpPr>
                <p:cNvPr id="12" name="Freeform 1020">
                  <a:extLst>
                    <a:ext uri="{FF2B5EF4-FFF2-40B4-BE49-F238E27FC236}">
                      <a16:creationId xmlns:a16="http://schemas.microsoft.com/office/drawing/2014/main" id="{7FA24305-4B96-BBCF-2759-55E0A0230C04}"/>
                    </a:ext>
                  </a:extLst>
                </p:cNvPr>
                <p:cNvSpPr/>
                <p:nvPr/>
              </p:nvSpPr>
              <p:spPr>
                <a:xfrm>
                  <a:off x="2694219" y="1044474"/>
                  <a:ext cx="1090872" cy="478673"/>
                </a:xfrm>
                <a:custGeom>
                  <a:avLst/>
                  <a:gdLst>
                    <a:gd name="connsiteX0" fmla="*/ 1038759 w 1090872"/>
                    <a:gd name="connsiteY0" fmla="*/ 0 h 478673"/>
                    <a:gd name="connsiteX1" fmla="*/ 978420 w 1090872"/>
                    <a:gd name="connsiteY1" fmla="*/ 0 h 478673"/>
                    <a:gd name="connsiteX2" fmla="*/ 926306 w 1090872"/>
                    <a:gd name="connsiteY2" fmla="*/ 52113 h 478673"/>
                    <a:gd name="connsiteX3" fmla="*/ 926306 w 1090872"/>
                    <a:gd name="connsiteY3" fmla="*/ 74054 h 478673"/>
                    <a:gd name="connsiteX4" fmla="*/ 896137 w 1090872"/>
                    <a:gd name="connsiteY4" fmla="*/ 74054 h 478673"/>
                    <a:gd name="connsiteX5" fmla="*/ 706885 w 1090872"/>
                    <a:gd name="connsiteY5" fmla="*/ 126167 h 478673"/>
                    <a:gd name="connsiteX6" fmla="*/ 446322 w 1090872"/>
                    <a:gd name="connsiteY6" fmla="*/ 191993 h 478673"/>
                    <a:gd name="connsiteX7" fmla="*/ 353067 w 1090872"/>
                    <a:gd name="connsiteY7" fmla="*/ 285247 h 478673"/>
                    <a:gd name="connsiteX8" fmla="*/ 309184 w 1090872"/>
                    <a:gd name="connsiteY8" fmla="*/ 285247 h 478673"/>
                    <a:gd name="connsiteX9" fmla="*/ 270784 w 1090872"/>
                    <a:gd name="connsiteY9" fmla="*/ 274276 h 478673"/>
                    <a:gd name="connsiteX10" fmla="*/ 111704 w 1090872"/>
                    <a:gd name="connsiteY10" fmla="*/ 164566 h 478673"/>
                    <a:gd name="connsiteX11" fmla="*/ 18451 w 1090872"/>
                    <a:gd name="connsiteY11" fmla="*/ 175537 h 478673"/>
                    <a:gd name="connsiteX12" fmla="*/ 29421 w 1090872"/>
                    <a:gd name="connsiteY12" fmla="*/ 279762 h 478673"/>
                    <a:gd name="connsiteX13" fmla="*/ 396953 w 1090872"/>
                    <a:gd name="connsiteY13" fmla="*/ 471755 h 478673"/>
                    <a:gd name="connsiteX14" fmla="*/ 778196 w 1090872"/>
                    <a:gd name="connsiteY14" fmla="*/ 452556 h 478673"/>
                    <a:gd name="connsiteX15" fmla="*/ 778196 w 1090872"/>
                    <a:gd name="connsiteY15" fmla="*/ 452556 h 478673"/>
                    <a:gd name="connsiteX16" fmla="*/ 926306 w 1090872"/>
                    <a:gd name="connsiteY16" fmla="*/ 408672 h 478673"/>
                    <a:gd name="connsiteX17" fmla="*/ 978420 w 1090872"/>
                    <a:gd name="connsiteY17" fmla="*/ 455298 h 478673"/>
                    <a:gd name="connsiteX18" fmla="*/ 1038759 w 1090872"/>
                    <a:gd name="connsiteY18" fmla="*/ 455298 h 478673"/>
                    <a:gd name="connsiteX19" fmla="*/ 1090873 w 1090872"/>
                    <a:gd name="connsiteY19" fmla="*/ 403186 h 478673"/>
                    <a:gd name="connsiteX20" fmla="*/ 1090873 w 1090872"/>
                    <a:gd name="connsiteY20" fmla="*/ 52113 h 478673"/>
                    <a:gd name="connsiteX21" fmla="*/ 1038759 w 1090872"/>
                    <a:gd name="connsiteY21" fmla="*/ 0 h 478673"/>
                    <a:gd name="connsiteX22" fmla="*/ 1038759 w 1090872"/>
                    <a:gd name="connsiteY22" fmla="*/ 0 h 478673"/>
                    <a:gd name="connsiteX23" fmla="*/ 1057959 w 1090872"/>
                    <a:gd name="connsiteY23" fmla="*/ 400443 h 478673"/>
                    <a:gd name="connsiteX24" fmla="*/ 1038759 w 1090872"/>
                    <a:gd name="connsiteY24" fmla="*/ 419643 h 478673"/>
                    <a:gd name="connsiteX25" fmla="*/ 978420 w 1090872"/>
                    <a:gd name="connsiteY25" fmla="*/ 419643 h 478673"/>
                    <a:gd name="connsiteX26" fmla="*/ 959220 w 1090872"/>
                    <a:gd name="connsiteY26" fmla="*/ 400443 h 478673"/>
                    <a:gd name="connsiteX27" fmla="*/ 959220 w 1090872"/>
                    <a:gd name="connsiteY27" fmla="*/ 383987 h 478673"/>
                    <a:gd name="connsiteX28" fmla="*/ 959220 w 1090872"/>
                    <a:gd name="connsiteY28" fmla="*/ 383987 h 478673"/>
                    <a:gd name="connsiteX29" fmla="*/ 959220 w 1090872"/>
                    <a:gd name="connsiteY29" fmla="*/ 216678 h 478673"/>
                    <a:gd name="connsiteX30" fmla="*/ 942762 w 1090872"/>
                    <a:gd name="connsiteY30" fmla="*/ 200222 h 478673"/>
                    <a:gd name="connsiteX31" fmla="*/ 926306 w 1090872"/>
                    <a:gd name="connsiteY31" fmla="*/ 216678 h 478673"/>
                    <a:gd name="connsiteX32" fmla="*/ 926306 w 1090872"/>
                    <a:gd name="connsiteY32" fmla="*/ 373016 h 478673"/>
                    <a:gd name="connsiteX33" fmla="*/ 769968 w 1090872"/>
                    <a:gd name="connsiteY33" fmla="*/ 419643 h 478673"/>
                    <a:gd name="connsiteX34" fmla="*/ 399695 w 1090872"/>
                    <a:gd name="connsiteY34" fmla="*/ 436099 h 478673"/>
                    <a:gd name="connsiteX35" fmla="*/ 51363 w 1090872"/>
                    <a:gd name="connsiteY35" fmla="*/ 252334 h 478673"/>
                    <a:gd name="connsiteX36" fmla="*/ 45879 w 1090872"/>
                    <a:gd name="connsiteY36" fmla="*/ 194736 h 478673"/>
                    <a:gd name="connsiteX37" fmla="*/ 97990 w 1090872"/>
                    <a:gd name="connsiteY37" fmla="*/ 189251 h 478673"/>
                    <a:gd name="connsiteX38" fmla="*/ 257071 w 1090872"/>
                    <a:gd name="connsiteY38" fmla="*/ 298961 h 478673"/>
                    <a:gd name="connsiteX39" fmla="*/ 311926 w 1090872"/>
                    <a:gd name="connsiteY39" fmla="*/ 315418 h 478673"/>
                    <a:gd name="connsiteX40" fmla="*/ 690429 w 1090872"/>
                    <a:gd name="connsiteY40" fmla="*/ 315418 h 478673"/>
                    <a:gd name="connsiteX41" fmla="*/ 690429 w 1090872"/>
                    <a:gd name="connsiteY41" fmla="*/ 315418 h 478673"/>
                    <a:gd name="connsiteX42" fmla="*/ 745284 w 1090872"/>
                    <a:gd name="connsiteY42" fmla="*/ 252334 h 478673"/>
                    <a:gd name="connsiteX43" fmla="*/ 728827 w 1090872"/>
                    <a:gd name="connsiteY43" fmla="*/ 238620 h 478673"/>
                    <a:gd name="connsiteX44" fmla="*/ 715113 w 1090872"/>
                    <a:gd name="connsiteY44" fmla="*/ 255077 h 478673"/>
                    <a:gd name="connsiteX45" fmla="*/ 690429 w 1090872"/>
                    <a:gd name="connsiteY45" fmla="*/ 285247 h 478673"/>
                    <a:gd name="connsiteX46" fmla="*/ 388725 w 1090872"/>
                    <a:gd name="connsiteY46" fmla="*/ 285247 h 478673"/>
                    <a:gd name="connsiteX47" fmla="*/ 454550 w 1090872"/>
                    <a:gd name="connsiteY47" fmla="*/ 224906 h 478673"/>
                    <a:gd name="connsiteX48" fmla="*/ 454550 w 1090872"/>
                    <a:gd name="connsiteY48" fmla="*/ 224906 h 478673"/>
                    <a:gd name="connsiteX49" fmla="*/ 726085 w 1090872"/>
                    <a:gd name="connsiteY49" fmla="*/ 153595 h 478673"/>
                    <a:gd name="connsiteX50" fmla="*/ 898879 w 1090872"/>
                    <a:gd name="connsiteY50" fmla="*/ 106968 h 478673"/>
                    <a:gd name="connsiteX51" fmla="*/ 929049 w 1090872"/>
                    <a:gd name="connsiteY51" fmla="*/ 106968 h 478673"/>
                    <a:gd name="connsiteX52" fmla="*/ 929049 w 1090872"/>
                    <a:gd name="connsiteY52" fmla="*/ 142624 h 478673"/>
                    <a:gd name="connsiteX53" fmla="*/ 945506 w 1090872"/>
                    <a:gd name="connsiteY53" fmla="*/ 159080 h 478673"/>
                    <a:gd name="connsiteX54" fmla="*/ 961962 w 1090872"/>
                    <a:gd name="connsiteY54" fmla="*/ 142624 h 478673"/>
                    <a:gd name="connsiteX55" fmla="*/ 961962 w 1090872"/>
                    <a:gd name="connsiteY55" fmla="*/ 54855 h 478673"/>
                    <a:gd name="connsiteX56" fmla="*/ 981162 w 1090872"/>
                    <a:gd name="connsiteY56" fmla="*/ 35656 h 478673"/>
                    <a:gd name="connsiteX57" fmla="*/ 1041503 w 1090872"/>
                    <a:gd name="connsiteY57" fmla="*/ 35656 h 478673"/>
                    <a:gd name="connsiteX58" fmla="*/ 1060703 w 1090872"/>
                    <a:gd name="connsiteY58" fmla="*/ 54855 h 478673"/>
                    <a:gd name="connsiteX59" fmla="*/ 1057959 w 1090872"/>
                    <a:gd name="connsiteY59" fmla="*/ 400443 h 478673"/>
                    <a:gd name="connsiteX60" fmla="*/ 1057959 w 1090872"/>
                    <a:gd name="connsiteY60" fmla="*/ 400443 h 47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1090872" h="478673">
                      <a:moveTo>
                        <a:pt x="1038759" y="0"/>
                      </a:moveTo>
                      <a:lnTo>
                        <a:pt x="978420" y="0"/>
                      </a:lnTo>
                      <a:cubicBezTo>
                        <a:pt x="950992" y="0"/>
                        <a:pt x="926306" y="21942"/>
                        <a:pt x="926306" y="52113"/>
                      </a:cubicBezTo>
                      <a:lnTo>
                        <a:pt x="926306" y="74054"/>
                      </a:lnTo>
                      <a:lnTo>
                        <a:pt x="896137" y="74054"/>
                      </a:lnTo>
                      <a:cubicBezTo>
                        <a:pt x="830310" y="74054"/>
                        <a:pt x="764482" y="90511"/>
                        <a:pt x="706885" y="126167"/>
                      </a:cubicBezTo>
                      <a:cubicBezTo>
                        <a:pt x="627344" y="172794"/>
                        <a:pt x="577975" y="167308"/>
                        <a:pt x="446322" y="191993"/>
                      </a:cubicBezTo>
                      <a:cubicBezTo>
                        <a:pt x="396953" y="200222"/>
                        <a:pt x="358553" y="235878"/>
                        <a:pt x="353067" y="285247"/>
                      </a:cubicBezTo>
                      <a:lnTo>
                        <a:pt x="309184" y="285247"/>
                      </a:lnTo>
                      <a:cubicBezTo>
                        <a:pt x="295470" y="285247"/>
                        <a:pt x="281756" y="282504"/>
                        <a:pt x="270784" y="274276"/>
                      </a:cubicBezTo>
                      <a:lnTo>
                        <a:pt x="111704" y="164566"/>
                      </a:lnTo>
                      <a:cubicBezTo>
                        <a:pt x="81534" y="145366"/>
                        <a:pt x="43135" y="148109"/>
                        <a:pt x="18451" y="175537"/>
                      </a:cubicBezTo>
                      <a:cubicBezTo>
                        <a:pt x="-8977" y="205707"/>
                        <a:pt x="-6234" y="255077"/>
                        <a:pt x="29421" y="279762"/>
                      </a:cubicBezTo>
                      <a:cubicBezTo>
                        <a:pt x="152846" y="359302"/>
                        <a:pt x="226901" y="463527"/>
                        <a:pt x="396953" y="471755"/>
                      </a:cubicBezTo>
                      <a:cubicBezTo>
                        <a:pt x="490206" y="471755"/>
                        <a:pt x="619116" y="496440"/>
                        <a:pt x="778196" y="452556"/>
                      </a:cubicBezTo>
                      <a:cubicBezTo>
                        <a:pt x="778196" y="452556"/>
                        <a:pt x="778196" y="452556"/>
                        <a:pt x="778196" y="452556"/>
                      </a:cubicBezTo>
                      <a:lnTo>
                        <a:pt x="926306" y="408672"/>
                      </a:lnTo>
                      <a:cubicBezTo>
                        <a:pt x="929049" y="436099"/>
                        <a:pt x="950992" y="455298"/>
                        <a:pt x="978420" y="455298"/>
                      </a:cubicBezTo>
                      <a:lnTo>
                        <a:pt x="1038759" y="455298"/>
                      </a:lnTo>
                      <a:cubicBezTo>
                        <a:pt x="1066187" y="455298"/>
                        <a:pt x="1090873" y="433356"/>
                        <a:pt x="1090873" y="403186"/>
                      </a:cubicBezTo>
                      <a:lnTo>
                        <a:pt x="1090873" y="52113"/>
                      </a:lnTo>
                      <a:cubicBezTo>
                        <a:pt x="1090873" y="24685"/>
                        <a:pt x="1066187" y="0"/>
                        <a:pt x="1038759" y="0"/>
                      </a:cubicBezTo>
                      <a:lnTo>
                        <a:pt x="1038759" y="0"/>
                      </a:lnTo>
                      <a:close/>
                      <a:moveTo>
                        <a:pt x="1057959" y="400443"/>
                      </a:moveTo>
                      <a:cubicBezTo>
                        <a:pt x="1057959" y="411414"/>
                        <a:pt x="1049731" y="419643"/>
                        <a:pt x="1038759" y="419643"/>
                      </a:cubicBezTo>
                      <a:lnTo>
                        <a:pt x="978420" y="419643"/>
                      </a:lnTo>
                      <a:cubicBezTo>
                        <a:pt x="967448" y="419643"/>
                        <a:pt x="959220" y="411414"/>
                        <a:pt x="959220" y="400443"/>
                      </a:cubicBezTo>
                      <a:lnTo>
                        <a:pt x="959220" y="383987"/>
                      </a:lnTo>
                      <a:cubicBezTo>
                        <a:pt x="959220" y="383987"/>
                        <a:pt x="959220" y="383987"/>
                        <a:pt x="959220" y="383987"/>
                      </a:cubicBezTo>
                      <a:lnTo>
                        <a:pt x="959220" y="216678"/>
                      </a:lnTo>
                      <a:cubicBezTo>
                        <a:pt x="959220" y="208450"/>
                        <a:pt x="950992" y="200222"/>
                        <a:pt x="942762" y="200222"/>
                      </a:cubicBezTo>
                      <a:cubicBezTo>
                        <a:pt x="934534" y="200222"/>
                        <a:pt x="926306" y="208450"/>
                        <a:pt x="926306" y="216678"/>
                      </a:cubicBezTo>
                      <a:lnTo>
                        <a:pt x="926306" y="373016"/>
                      </a:lnTo>
                      <a:lnTo>
                        <a:pt x="769968" y="419643"/>
                      </a:lnTo>
                      <a:cubicBezTo>
                        <a:pt x="616374" y="463527"/>
                        <a:pt x="495692" y="438842"/>
                        <a:pt x="399695" y="436099"/>
                      </a:cubicBezTo>
                      <a:cubicBezTo>
                        <a:pt x="243357" y="427871"/>
                        <a:pt x="174787" y="331874"/>
                        <a:pt x="51363" y="252334"/>
                      </a:cubicBezTo>
                      <a:cubicBezTo>
                        <a:pt x="32165" y="238620"/>
                        <a:pt x="29421" y="211193"/>
                        <a:pt x="45879" y="194736"/>
                      </a:cubicBezTo>
                      <a:cubicBezTo>
                        <a:pt x="59593" y="181022"/>
                        <a:pt x="81534" y="178280"/>
                        <a:pt x="97990" y="189251"/>
                      </a:cubicBezTo>
                      <a:lnTo>
                        <a:pt x="257071" y="298961"/>
                      </a:lnTo>
                      <a:cubicBezTo>
                        <a:pt x="273528" y="309932"/>
                        <a:pt x="292728" y="315418"/>
                        <a:pt x="311926" y="315418"/>
                      </a:cubicBezTo>
                      <a:cubicBezTo>
                        <a:pt x="726085" y="315418"/>
                        <a:pt x="687685" y="315418"/>
                        <a:pt x="690429" y="315418"/>
                      </a:cubicBezTo>
                      <a:cubicBezTo>
                        <a:pt x="690429" y="315418"/>
                        <a:pt x="690429" y="315418"/>
                        <a:pt x="690429" y="315418"/>
                      </a:cubicBezTo>
                      <a:cubicBezTo>
                        <a:pt x="720599" y="315418"/>
                        <a:pt x="748027" y="285247"/>
                        <a:pt x="745284" y="252334"/>
                      </a:cubicBezTo>
                      <a:cubicBezTo>
                        <a:pt x="745284" y="244106"/>
                        <a:pt x="737055" y="235878"/>
                        <a:pt x="728827" y="238620"/>
                      </a:cubicBezTo>
                      <a:cubicBezTo>
                        <a:pt x="720599" y="238620"/>
                        <a:pt x="712371" y="246849"/>
                        <a:pt x="715113" y="255077"/>
                      </a:cubicBezTo>
                      <a:cubicBezTo>
                        <a:pt x="715113" y="268791"/>
                        <a:pt x="706885" y="282504"/>
                        <a:pt x="690429" y="285247"/>
                      </a:cubicBezTo>
                      <a:lnTo>
                        <a:pt x="388725" y="285247"/>
                      </a:lnTo>
                      <a:cubicBezTo>
                        <a:pt x="394209" y="252334"/>
                        <a:pt x="421637" y="227649"/>
                        <a:pt x="454550" y="224906"/>
                      </a:cubicBezTo>
                      <a:cubicBezTo>
                        <a:pt x="454550" y="224906"/>
                        <a:pt x="454550" y="224906"/>
                        <a:pt x="454550" y="224906"/>
                      </a:cubicBezTo>
                      <a:cubicBezTo>
                        <a:pt x="575233" y="200222"/>
                        <a:pt x="638316" y="205707"/>
                        <a:pt x="726085" y="153595"/>
                      </a:cubicBezTo>
                      <a:cubicBezTo>
                        <a:pt x="778196" y="123424"/>
                        <a:pt x="838538" y="106968"/>
                        <a:pt x="898879" y="106968"/>
                      </a:cubicBezTo>
                      <a:lnTo>
                        <a:pt x="929049" y="106968"/>
                      </a:lnTo>
                      <a:lnTo>
                        <a:pt x="929049" y="142624"/>
                      </a:lnTo>
                      <a:cubicBezTo>
                        <a:pt x="929049" y="150852"/>
                        <a:pt x="937278" y="159080"/>
                        <a:pt x="945506" y="159080"/>
                      </a:cubicBezTo>
                      <a:cubicBezTo>
                        <a:pt x="953734" y="159080"/>
                        <a:pt x="961962" y="150852"/>
                        <a:pt x="961962" y="142624"/>
                      </a:cubicBezTo>
                      <a:lnTo>
                        <a:pt x="961962" y="54855"/>
                      </a:lnTo>
                      <a:cubicBezTo>
                        <a:pt x="961962" y="43884"/>
                        <a:pt x="970190" y="35656"/>
                        <a:pt x="981162" y="35656"/>
                      </a:cubicBezTo>
                      <a:lnTo>
                        <a:pt x="1041503" y="35656"/>
                      </a:lnTo>
                      <a:cubicBezTo>
                        <a:pt x="1052473" y="35656"/>
                        <a:pt x="1060703" y="43884"/>
                        <a:pt x="1060703" y="54855"/>
                      </a:cubicBezTo>
                      <a:lnTo>
                        <a:pt x="1057959" y="400443"/>
                      </a:lnTo>
                      <a:lnTo>
                        <a:pt x="1057959" y="400443"/>
                      </a:lnTo>
                      <a:close/>
                    </a:path>
                  </a:pathLst>
                </a:custGeom>
                <a:grpFill/>
                <a:ln w="27426" cap="flat">
                  <a:noFill/>
                  <a:prstDash val="solid"/>
                  <a:miter/>
                </a:ln>
              </p:spPr>
              <p:txBody>
                <a:bodyPr rtlCol="0" anchor="ctr"/>
                <a:lstStyle/>
                <a:p>
                  <a:endParaRPr lang="en-US"/>
                </a:p>
              </p:txBody>
            </p:sp>
          </p:grpSp>
        </p:grpSp>
      </p:grpSp>
    </p:spTree>
    <p:extLst>
      <p:ext uri="{BB962C8B-B14F-4D97-AF65-F5344CB8AC3E}">
        <p14:creationId xmlns:p14="http://schemas.microsoft.com/office/powerpoint/2010/main" val="104648014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 Placeholder 28">
            <a:extLst>
              <a:ext uri="{FF2B5EF4-FFF2-40B4-BE49-F238E27FC236}">
                <a16:creationId xmlns:a16="http://schemas.microsoft.com/office/drawing/2014/main" id="{C60527F0-CEFD-CBD9-9FF6-227AF5867BC6}"/>
              </a:ext>
            </a:extLst>
          </p:cNvPr>
          <p:cNvSpPr>
            <a:spLocks noGrp="1"/>
          </p:cNvSpPr>
          <p:nvPr>
            <p:ph type="body" sz="quarter" idx="45"/>
          </p:nvPr>
        </p:nvSpPr>
        <p:spPr/>
        <p:txBody>
          <a:bodyPr>
            <a:normAutofit fontScale="92500" lnSpcReduction="20000"/>
          </a:bodyPr>
          <a:lstStyle/>
          <a:p>
            <a:r>
              <a:rPr lang="en-US" b="0" dirty="0"/>
              <a:t>www. </a:t>
            </a:r>
            <a:r>
              <a:rPr lang="en-US" dirty="0"/>
              <a:t>ecosmartproject</a:t>
            </a:r>
            <a:r>
              <a:rPr lang="en-US" b="0" dirty="0"/>
              <a:t>.eu</a:t>
            </a:r>
          </a:p>
        </p:txBody>
      </p:sp>
      <p:sp>
        <p:nvSpPr>
          <p:cNvPr id="20" name="Text Placeholder 19">
            <a:extLst>
              <a:ext uri="{FF2B5EF4-FFF2-40B4-BE49-F238E27FC236}">
                <a16:creationId xmlns:a16="http://schemas.microsoft.com/office/drawing/2014/main" id="{5328264C-32A9-A14B-88CE-E920BC4BEE14}"/>
              </a:ext>
            </a:extLst>
          </p:cNvPr>
          <p:cNvSpPr>
            <a:spLocks noGrp="1"/>
          </p:cNvSpPr>
          <p:nvPr>
            <p:ph type="body" sz="quarter" idx="20"/>
          </p:nvPr>
        </p:nvSpPr>
        <p:spPr/>
        <p:txBody>
          <a:bodyPr/>
          <a:lstStyle/>
          <a:p>
            <a:r>
              <a:rPr lang="de-DE"/>
              <a:t>Weiter geht’s …</a:t>
            </a:r>
          </a:p>
        </p:txBody>
      </p:sp>
    </p:spTree>
    <p:extLst>
      <p:ext uri="{BB962C8B-B14F-4D97-AF65-F5344CB8AC3E}">
        <p14:creationId xmlns:p14="http://schemas.microsoft.com/office/powerpoint/2010/main" val="4169825511"/>
      </p:ext>
    </p:extLst>
  </p:cSld>
  <p:clrMapOvr>
    <a:masterClrMapping/>
  </p:clrMapOvr>
</p:sld>
</file>

<file path=ppt/theme/theme1.xml><?xml version="1.0" encoding="utf-8"?>
<a:theme xmlns:a="http://schemas.openxmlformats.org/drawingml/2006/main" name="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urviving digital -  landscape powerpoint.potx" id="{1D4B4119-D1A6-FE49-944E-44D0450B8D70}" vid="{BE5704CA-28D9-BF4E-9D78-EE5BB389335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23b2737a-dcf8-4a07-819b-0c656bac1781" xsi:nil="true"/>
    <lcf76f155ced4ddcb4097134ff3c332f xmlns="5ef36c65-2ebb-4adf-9d59-815159be37b0">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A5D448FF4D9854492C17C5187EF5566" ma:contentTypeVersion="12" ma:contentTypeDescription="Create a new document." ma:contentTypeScope="" ma:versionID="e51c7bef96f5b722fb941898f17a50a1">
  <xsd:schema xmlns:xsd="http://www.w3.org/2001/XMLSchema" xmlns:xs="http://www.w3.org/2001/XMLSchema" xmlns:p="http://schemas.microsoft.com/office/2006/metadata/properties" xmlns:ns2="5ef36c65-2ebb-4adf-9d59-815159be37b0" xmlns:ns3="23b2737a-dcf8-4a07-819b-0c656bac1781" targetNamespace="http://schemas.microsoft.com/office/2006/metadata/properties" ma:root="true" ma:fieldsID="49dd165fdf916d6e7a8350a132dd72fd" ns2:_="" ns3:_="">
    <xsd:import namespace="5ef36c65-2ebb-4adf-9d59-815159be37b0"/>
    <xsd:import namespace="23b2737a-dcf8-4a07-819b-0c656bac178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ef36c65-2ebb-4adf-9d59-815159be37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2ebe027-fa64-4e30-bdb2-92b74caeb8c0"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3b2737a-dcf8-4a07-819b-0c656bac178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362a160-b759-4121-9b0f-25f399baeb7c}" ma:internalName="TaxCatchAll" ma:showField="CatchAllData" ma:web="23b2737a-dcf8-4a07-819b-0c656bac178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2A9D86D-CC2C-413D-BFD8-C280D15D63E3}">
  <ds:schemaRefs>
    <ds:schemaRef ds:uri="http://schemas.microsoft.com/office/2006/metadata/properties"/>
    <ds:schemaRef ds:uri="http://schemas.microsoft.com/office/infopath/2007/PartnerControls"/>
    <ds:schemaRef ds:uri="23b2737a-dcf8-4a07-819b-0c656bac1781"/>
    <ds:schemaRef ds:uri="5ef36c65-2ebb-4adf-9d59-815159be37b0"/>
  </ds:schemaRefs>
</ds:datastoreItem>
</file>

<file path=customXml/itemProps2.xml><?xml version="1.0" encoding="utf-8"?>
<ds:datastoreItem xmlns:ds="http://schemas.openxmlformats.org/officeDocument/2006/customXml" ds:itemID="{2D7885AE-2328-40C0-A2F0-3F459977F87B}"/>
</file>

<file path=customXml/itemProps3.xml><?xml version="1.0" encoding="utf-8"?>
<ds:datastoreItem xmlns:ds="http://schemas.openxmlformats.org/officeDocument/2006/customXml" ds:itemID="{A53C4A59-E599-4D43-B87F-D74E54F6A57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7744</Words>
  <Application>Microsoft Office PowerPoint</Application>
  <PresentationFormat>Breitbild</PresentationFormat>
  <Paragraphs>754</Paragraphs>
  <Slides>80</Slides>
  <Notes>11</Notes>
  <HiddenSlides>0</HiddenSlides>
  <MMClips>4</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80</vt:i4>
      </vt:variant>
    </vt:vector>
  </HeadingPairs>
  <TitlesOfParts>
    <vt:vector size="89" baseType="lpstr">
      <vt:lpstr>Aptos ExtraBold</vt:lpstr>
      <vt:lpstr>Arial</vt:lpstr>
      <vt:lpstr>Calibri</vt:lpstr>
      <vt:lpstr>Montserrat</vt:lpstr>
      <vt:lpstr>Montserrat Light</vt:lpstr>
      <vt:lpstr>Roboto</vt:lpstr>
      <vt:lpstr>Segoe UI</vt:lpstr>
      <vt:lpstr>Wingdings</vt:lpstr>
      <vt:lpstr>Office Theme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Gillian Keane</dc:creator>
  <cp:lastModifiedBy>David Blunck</cp:lastModifiedBy>
  <cp:revision>24</cp:revision>
  <cp:lastPrinted>2025-12-07T09:49:03Z</cp:lastPrinted>
  <dcterms:created xsi:type="dcterms:W3CDTF">2022-05-09T10:29:33Z</dcterms:created>
  <dcterms:modified xsi:type="dcterms:W3CDTF">2026-08-26T08:27:36Z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0x0101007A5D448FF4D9854492C17C5187EF5566</vt:lpwstr>
  </property>
  <property fmtid="{D5CDD505-2E9C-101B-9397-08002B2CF9AE}" pid="3" name="MediaServiceImageTags">
    <vt:lpwstr/>
  </property>
</Properties>
</file>